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61" r:id="rId3"/>
    <p:sldId id="256" r:id="rId4"/>
    <p:sldId id="259" r:id="rId5"/>
    <p:sldId id="268" r:id="rId6"/>
    <p:sldId id="275" r:id="rId7"/>
    <p:sldId id="315" r:id="rId8"/>
    <p:sldId id="276" r:id="rId9"/>
    <p:sldId id="273" r:id="rId10"/>
    <p:sldId id="316" r:id="rId11"/>
    <p:sldId id="274" r:id="rId12"/>
    <p:sldId id="277" r:id="rId13"/>
    <p:sldId id="278" r:id="rId14"/>
    <p:sldId id="279" r:id="rId15"/>
    <p:sldId id="280" r:id="rId16"/>
    <p:sldId id="281" r:id="rId17"/>
    <p:sldId id="282" r:id="rId18"/>
    <p:sldId id="304" r:id="rId19"/>
    <p:sldId id="305" r:id="rId20"/>
    <p:sldId id="306" r:id="rId21"/>
    <p:sldId id="307" r:id="rId22"/>
    <p:sldId id="308" r:id="rId23"/>
    <p:sldId id="309" r:id="rId24"/>
    <p:sldId id="310" r:id="rId25"/>
    <p:sldId id="311" r:id="rId26"/>
    <p:sldId id="312" r:id="rId27"/>
    <p:sldId id="313" r:id="rId28"/>
    <p:sldId id="314" r:id="rId29"/>
  </p:sldIdLst>
  <p:sldSz cx="18288000" cy="10287000"/>
  <p:notesSz cx="6858000" cy="9144000"/>
  <p:embeddedFontLst>
    <p:embeddedFont>
      <p:font typeface="#9Slide05 SVNAslang Barry" panose="02000506020000020004" pitchFamily="2" charset="0"/>
      <p:regular r:id="rId31"/>
    </p:embeddedFont>
    <p:embeddedFont>
      <p:font typeface="Tahoma" panose="020B0604030504040204" pitchFamily="34" charset="0"/>
      <p:regular r:id="rId32"/>
      <p:bold r:id="rId33"/>
    </p:embeddedFont>
    <p:embeddedFont>
      <p:font typeface="#9Slide04 Podkova Medium" panose="00000600000000000000" pitchFamily="2" charset="0"/>
      <p:regular r:id="rId34"/>
    </p:embeddedFont>
    <p:embeddedFont>
      <p:font typeface="Calibri" panose="020F0502020204030204" pitchFamily="34" charset="0"/>
      <p:regular r:id="rId35"/>
      <p:bold r:id="rId36"/>
      <p:italic r:id="rId37"/>
      <p:boldItalic r:id="rId38"/>
    </p:embeddedFont>
    <p:embeddedFont>
      <p:font typeface="Viner Hand ITC" panose="03070502030502020203" pitchFamily="66" charset="0"/>
      <p:regular r:id="rId39"/>
    </p:embeddedFont>
    <p:embeddedFont>
      <p:font typeface="맑은 고딕" panose="020B0503020000020004" pitchFamily="34" charset="-127"/>
      <p:regular r:id="rId40"/>
      <p:bold r:id="rId41"/>
    </p:embeddedFont>
    <p:embeddedFont>
      <p:font typeface="#9Slide03 Arima Madurai Black" panose="00000A00000000000000" pitchFamily="2" charset="0"/>
      <p:bold r:id="rId42"/>
    </p:embeddedFont>
    <p:embeddedFont>
      <p:font typeface="等线" panose="020B0604020202020204" charset="-122"/>
      <p:regular r:id="rId43"/>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E505"/>
    <a:srgbClr val="51B59F"/>
    <a:srgbClr val="397DC9"/>
    <a:srgbClr val="EF32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64B9FF-5432-473C-807B-3194EF2CDBCC}" type="datetimeFigureOut">
              <a:rPr lang="en-US" smtClean="0"/>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6DB898-5747-4776-B813-931C786069D0}" type="slidenum">
              <a:rPr lang="en-US" smtClean="0"/>
              <a:t>‹#›</a:t>
            </a:fld>
            <a:endParaRPr lang="en-US"/>
          </a:p>
        </p:txBody>
      </p:sp>
    </p:spTree>
    <p:extLst>
      <p:ext uri="{BB962C8B-B14F-4D97-AF65-F5344CB8AC3E}">
        <p14:creationId xmlns:p14="http://schemas.microsoft.com/office/powerpoint/2010/main" val="807733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a:t>
            </a:fld>
            <a:endParaRPr lang="en-US"/>
          </a:p>
        </p:txBody>
      </p:sp>
    </p:spTree>
    <p:extLst>
      <p:ext uri="{BB962C8B-B14F-4D97-AF65-F5344CB8AC3E}">
        <p14:creationId xmlns:p14="http://schemas.microsoft.com/office/powerpoint/2010/main" val="13841627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10</a:t>
            </a:fld>
            <a:endParaRPr lang="en-US"/>
          </a:p>
        </p:txBody>
      </p:sp>
    </p:spTree>
    <p:extLst>
      <p:ext uri="{BB962C8B-B14F-4D97-AF65-F5344CB8AC3E}">
        <p14:creationId xmlns:p14="http://schemas.microsoft.com/office/powerpoint/2010/main" val="3371939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11</a:t>
            </a:fld>
            <a:endParaRPr lang="en-US"/>
          </a:p>
        </p:txBody>
      </p:sp>
    </p:spTree>
    <p:extLst>
      <p:ext uri="{BB962C8B-B14F-4D97-AF65-F5344CB8AC3E}">
        <p14:creationId xmlns:p14="http://schemas.microsoft.com/office/powerpoint/2010/main" val="3032887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12</a:t>
            </a:fld>
            <a:endParaRPr lang="en-US"/>
          </a:p>
        </p:txBody>
      </p:sp>
    </p:spTree>
    <p:extLst>
      <p:ext uri="{BB962C8B-B14F-4D97-AF65-F5344CB8AC3E}">
        <p14:creationId xmlns:p14="http://schemas.microsoft.com/office/powerpoint/2010/main" val="3806390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13</a:t>
            </a:fld>
            <a:endParaRPr lang="en-US"/>
          </a:p>
        </p:txBody>
      </p:sp>
    </p:spTree>
    <p:extLst>
      <p:ext uri="{BB962C8B-B14F-4D97-AF65-F5344CB8AC3E}">
        <p14:creationId xmlns:p14="http://schemas.microsoft.com/office/powerpoint/2010/main" val="2494427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14</a:t>
            </a:fld>
            <a:endParaRPr lang="en-US"/>
          </a:p>
        </p:txBody>
      </p:sp>
    </p:spTree>
    <p:extLst>
      <p:ext uri="{BB962C8B-B14F-4D97-AF65-F5344CB8AC3E}">
        <p14:creationId xmlns:p14="http://schemas.microsoft.com/office/powerpoint/2010/main" val="37444171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15</a:t>
            </a:fld>
            <a:endParaRPr lang="en-US"/>
          </a:p>
        </p:txBody>
      </p:sp>
    </p:spTree>
    <p:extLst>
      <p:ext uri="{BB962C8B-B14F-4D97-AF65-F5344CB8AC3E}">
        <p14:creationId xmlns:p14="http://schemas.microsoft.com/office/powerpoint/2010/main" val="332861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16</a:t>
            </a:fld>
            <a:endParaRPr lang="en-US"/>
          </a:p>
        </p:txBody>
      </p:sp>
    </p:spTree>
    <p:extLst>
      <p:ext uri="{BB962C8B-B14F-4D97-AF65-F5344CB8AC3E}">
        <p14:creationId xmlns:p14="http://schemas.microsoft.com/office/powerpoint/2010/main" val="2255298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639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69344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dirty="0" smtClean="0"/>
              <a:t> </a:t>
            </a:r>
            <a:r>
              <a:rPr lang="en-US" dirty="0" err="1" smtClean="0"/>
              <a:t>vào</a:t>
            </a:r>
            <a:r>
              <a:rPr lang="en-US" baseline="0" dirty="0" smtClean="0"/>
              <a:t> </a:t>
            </a:r>
            <a:r>
              <a:rPr lang="en-US" baseline="0" dirty="0" err="1" smtClean="0"/>
              <a:t>hộp</a:t>
            </a:r>
            <a:r>
              <a:rPr lang="en-US" baseline="0" dirty="0" smtClean="0"/>
              <a:t> </a:t>
            </a:r>
            <a:r>
              <a:rPr lang="en-US" baseline="0" dirty="0" err="1" smtClean="0"/>
              <a:t>tuỳ</a:t>
            </a:r>
            <a:r>
              <a:rPr lang="en-US" baseline="0" dirty="0" smtClean="0"/>
              <a:t> </a:t>
            </a:r>
            <a:r>
              <a:rPr lang="en-US" baseline="0" dirty="0" err="1" smtClean="0"/>
              <a:t>chọn</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Sau</a:t>
            </a:r>
            <a:r>
              <a:rPr lang="en-US" baseline="0" dirty="0" smtClean="0"/>
              <a:t> </a:t>
            </a:r>
            <a:r>
              <a:rPr lang="en-US" baseline="0" dirty="0" err="1" smtClean="0"/>
              <a:t>khi</a:t>
            </a:r>
            <a:r>
              <a:rPr lang="en-US" baseline="0" dirty="0" smtClean="0"/>
              <a:t> </a:t>
            </a:r>
            <a:r>
              <a:rPr lang="en-US" baseline="0" dirty="0" err="1" smtClean="0"/>
              <a:t>chọn</a:t>
            </a:r>
            <a:r>
              <a:rPr lang="en-US" baseline="0" dirty="0" smtClean="0"/>
              <a:t> </a:t>
            </a:r>
            <a:r>
              <a:rPr lang="en-US" baseline="0" dirty="0" err="1" smtClean="0"/>
              <a:t>hể</a:t>
            </a:r>
            <a:r>
              <a:rPr lang="en-US" baseline="0" dirty="0" smtClean="0"/>
              <a:t> </a:t>
            </a:r>
            <a:r>
              <a:rPr lang="en-US" baseline="0" dirty="0" err="1" smtClean="0"/>
              <a:t>hộp</a:t>
            </a:r>
            <a:r>
              <a:rPr lang="en-US" baseline="0" dirty="0" smtClean="0"/>
              <a:t> </a:t>
            </a:r>
            <a:r>
              <a:rPr lang="en-US" baseline="0" dirty="0" err="1" smtClean="0"/>
              <a:t>vàng</a:t>
            </a:r>
            <a:r>
              <a:rPr lang="en-US" baseline="0" dirty="0" smtClean="0"/>
              <a:t> </a:t>
            </a:r>
            <a:r>
              <a:rPr lang="en-US" baseline="0" dirty="0" err="1" smtClean="0"/>
              <a:t>thì</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cậu</a:t>
            </a:r>
            <a:r>
              <a:rPr lang="en-US" baseline="0" dirty="0" smtClean="0"/>
              <a:t> </a:t>
            </a:r>
            <a:r>
              <a:rPr lang="en-US" baseline="0" dirty="0" err="1" smtClean="0"/>
              <a:t>bé</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4219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a:t>
            </a:fld>
            <a:endParaRPr lang="en-US"/>
          </a:p>
        </p:txBody>
      </p:sp>
    </p:spTree>
    <p:extLst>
      <p:ext uri="{BB962C8B-B14F-4D97-AF65-F5344CB8AC3E}">
        <p14:creationId xmlns:p14="http://schemas.microsoft.com/office/powerpoint/2010/main" val="24388765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dirty="0" smtClean="0"/>
              <a:t> </a:t>
            </a:r>
            <a:r>
              <a:rPr lang="en-US" dirty="0" err="1" smtClean="0"/>
              <a:t>vào</a:t>
            </a:r>
            <a:r>
              <a:rPr lang="en-US" baseline="0" dirty="0" smtClean="0"/>
              <a:t> </a:t>
            </a:r>
            <a:r>
              <a:rPr lang="en-US" baseline="0" dirty="0" err="1" smtClean="0"/>
              <a:t>cậu</a:t>
            </a:r>
            <a:r>
              <a:rPr lang="en-US" baseline="0" dirty="0" smtClean="0"/>
              <a:t> </a:t>
            </a:r>
            <a:r>
              <a:rPr lang="en-US" baseline="0" dirty="0" err="1" smtClean="0"/>
              <a:t>bé</a:t>
            </a:r>
            <a:r>
              <a:rPr lang="en-US" baseline="0" dirty="0" smtClean="0"/>
              <a:t> </a:t>
            </a:r>
            <a:r>
              <a:rPr lang="en-US" baseline="0" dirty="0" err="1" smtClean="0"/>
              <a:t>để</a:t>
            </a:r>
            <a:r>
              <a:rPr lang="en-US" baseline="0" dirty="0" smtClean="0"/>
              <a:t> quay </a:t>
            </a:r>
            <a:r>
              <a:rPr lang="en-US" baseline="0" dirty="0" err="1" smtClean="0"/>
              <a:t>lại</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74017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dirty="0" smtClean="0"/>
              <a:t> </a:t>
            </a:r>
            <a:r>
              <a:rPr lang="en-US" dirty="0" err="1" smtClean="0"/>
              <a:t>vào</a:t>
            </a:r>
            <a:r>
              <a:rPr lang="en-US" baseline="0" dirty="0" smtClean="0"/>
              <a:t> </a:t>
            </a:r>
            <a:r>
              <a:rPr lang="en-US" baseline="0" dirty="0" err="1" smtClean="0"/>
              <a:t>cậu</a:t>
            </a:r>
            <a:r>
              <a:rPr lang="en-US" baseline="0" dirty="0" smtClean="0"/>
              <a:t> </a:t>
            </a:r>
            <a:r>
              <a:rPr lang="en-US" baseline="0" dirty="0" err="1" smtClean="0"/>
              <a:t>bé</a:t>
            </a:r>
            <a:r>
              <a:rPr lang="en-US" baseline="0" dirty="0" smtClean="0"/>
              <a:t> </a:t>
            </a:r>
            <a:r>
              <a:rPr lang="en-US" baseline="0" dirty="0" err="1" smtClean="0"/>
              <a:t>để</a:t>
            </a:r>
            <a:r>
              <a:rPr lang="en-US" baseline="0" dirty="0" smtClean="0"/>
              <a:t> quay </a:t>
            </a:r>
            <a:r>
              <a:rPr lang="en-US" baseline="0" dirty="0" err="1" smtClean="0"/>
              <a:t>lại</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0297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dirty="0" smtClean="0"/>
              <a:t> </a:t>
            </a:r>
            <a:r>
              <a:rPr lang="en-US" dirty="0" err="1" smtClean="0"/>
              <a:t>vào</a:t>
            </a:r>
            <a:r>
              <a:rPr lang="en-US" baseline="0" dirty="0" smtClean="0"/>
              <a:t> </a:t>
            </a:r>
            <a:r>
              <a:rPr lang="en-US" baseline="0" dirty="0" err="1" smtClean="0"/>
              <a:t>cậu</a:t>
            </a:r>
            <a:r>
              <a:rPr lang="en-US" baseline="0" dirty="0" smtClean="0"/>
              <a:t> </a:t>
            </a:r>
            <a:r>
              <a:rPr lang="en-US" baseline="0" dirty="0" err="1" smtClean="0"/>
              <a:t>bé</a:t>
            </a:r>
            <a:r>
              <a:rPr lang="en-US" baseline="0" dirty="0" smtClean="0"/>
              <a:t> </a:t>
            </a:r>
            <a:r>
              <a:rPr lang="en-US" baseline="0" dirty="0" err="1" smtClean="0"/>
              <a:t>để</a:t>
            </a:r>
            <a:r>
              <a:rPr lang="en-US" baseline="0" dirty="0" smtClean="0"/>
              <a:t> quay </a:t>
            </a:r>
            <a:r>
              <a:rPr lang="en-US" baseline="0" dirty="0" err="1" smtClean="0"/>
              <a:t>lại</a:t>
            </a:r>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40447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dirty="0" smtClean="0"/>
              <a:t> </a:t>
            </a:r>
            <a:r>
              <a:rPr lang="en-US" dirty="0" err="1" smtClean="0"/>
              <a:t>vào</a:t>
            </a:r>
            <a:r>
              <a:rPr lang="en-US" baseline="0" dirty="0" smtClean="0"/>
              <a:t> </a:t>
            </a:r>
            <a:r>
              <a:rPr lang="en-US" baseline="0" dirty="0" err="1" smtClean="0"/>
              <a:t>cậu</a:t>
            </a:r>
            <a:r>
              <a:rPr lang="en-US" baseline="0" dirty="0" smtClean="0"/>
              <a:t> </a:t>
            </a:r>
            <a:r>
              <a:rPr lang="en-US" baseline="0" dirty="0" err="1" smtClean="0"/>
              <a:t>bé</a:t>
            </a:r>
            <a:r>
              <a:rPr lang="en-US" baseline="0" dirty="0" smtClean="0"/>
              <a:t> </a:t>
            </a:r>
            <a:r>
              <a:rPr lang="en-US" baseline="0" dirty="0" err="1" smtClean="0"/>
              <a:t>để</a:t>
            </a:r>
            <a:r>
              <a:rPr lang="en-US" baseline="0" dirty="0" smtClean="0"/>
              <a:t> quay </a:t>
            </a:r>
            <a:r>
              <a:rPr lang="en-US" baseline="0" dirty="0" err="1" smtClean="0"/>
              <a:t>lại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659157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Bấm</a:t>
            </a:r>
            <a:r>
              <a:rPr lang="en-US" dirty="0" smtClean="0"/>
              <a:t> </a:t>
            </a:r>
            <a:r>
              <a:rPr lang="en-US" dirty="0" err="1" smtClean="0"/>
              <a:t>vào</a:t>
            </a:r>
            <a:r>
              <a:rPr lang="en-US" baseline="0" dirty="0" smtClean="0"/>
              <a:t> </a:t>
            </a:r>
            <a:r>
              <a:rPr lang="en-US" baseline="0" dirty="0" err="1" smtClean="0"/>
              <a:t>cậu</a:t>
            </a:r>
            <a:r>
              <a:rPr lang="en-US" baseline="0" dirty="0" smtClean="0"/>
              <a:t> </a:t>
            </a:r>
            <a:r>
              <a:rPr lang="en-US" baseline="0" dirty="0" err="1" smtClean="0"/>
              <a:t>bé</a:t>
            </a:r>
            <a:r>
              <a:rPr lang="en-US" baseline="0" dirty="0" smtClean="0"/>
              <a:t> </a:t>
            </a:r>
            <a:r>
              <a:rPr lang="en-US" baseline="0" dirty="0" err="1" smtClean="0"/>
              <a:t>để</a:t>
            </a:r>
            <a:r>
              <a:rPr lang="en-US" baseline="0" dirty="0" smtClean="0"/>
              <a:t> quay </a:t>
            </a:r>
            <a:r>
              <a:rPr lang="en-US" baseline="0" dirty="0" err="1" smtClean="0"/>
              <a:t>lại</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24</a:t>
            </a:fld>
            <a:endParaRPr lang="en-US"/>
          </a:p>
        </p:txBody>
      </p:sp>
    </p:spTree>
    <p:extLst>
      <p:ext uri="{BB962C8B-B14F-4D97-AF65-F5344CB8AC3E}">
        <p14:creationId xmlns:p14="http://schemas.microsoft.com/office/powerpoint/2010/main" val="940349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27</a:t>
            </a:fld>
            <a:endParaRPr lang="en-US"/>
          </a:p>
        </p:txBody>
      </p:sp>
    </p:spTree>
    <p:extLst>
      <p:ext uri="{BB962C8B-B14F-4D97-AF65-F5344CB8AC3E}">
        <p14:creationId xmlns:p14="http://schemas.microsoft.com/office/powerpoint/2010/main" val="2285313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6F6DB898-5747-4776-B813-931C786069D0}" type="slidenum">
              <a:rPr lang="en-US" smtClean="0"/>
              <a:t>3</a:t>
            </a:fld>
            <a:endParaRPr lang="en-US"/>
          </a:p>
        </p:txBody>
      </p:sp>
    </p:spTree>
    <p:extLst>
      <p:ext uri="{BB962C8B-B14F-4D97-AF65-F5344CB8AC3E}">
        <p14:creationId xmlns:p14="http://schemas.microsoft.com/office/powerpoint/2010/main" val="3043351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4</a:t>
            </a:fld>
            <a:endParaRPr lang="en-US"/>
          </a:p>
        </p:txBody>
      </p:sp>
    </p:spTree>
    <p:extLst>
      <p:ext uri="{BB962C8B-B14F-4D97-AF65-F5344CB8AC3E}">
        <p14:creationId xmlns:p14="http://schemas.microsoft.com/office/powerpoint/2010/main" val="3690561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5</a:t>
            </a:fld>
            <a:endParaRPr lang="en-US"/>
          </a:p>
        </p:txBody>
      </p:sp>
    </p:spTree>
    <p:extLst>
      <p:ext uri="{BB962C8B-B14F-4D97-AF65-F5344CB8AC3E}">
        <p14:creationId xmlns:p14="http://schemas.microsoft.com/office/powerpoint/2010/main" val="3949589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6</a:t>
            </a:fld>
            <a:endParaRPr lang="en-US"/>
          </a:p>
        </p:txBody>
      </p:sp>
    </p:spTree>
    <p:extLst>
      <p:ext uri="{BB962C8B-B14F-4D97-AF65-F5344CB8AC3E}">
        <p14:creationId xmlns:p14="http://schemas.microsoft.com/office/powerpoint/2010/main" val="205798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7</a:t>
            </a:fld>
            <a:endParaRPr lang="en-US"/>
          </a:p>
        </p:txBody>
      </p:sp>
    </p:spTree>
    <p:extLst>
      <p:ext uri="{BB962C8B-B14F-4D97-AF65-F5344CB8AC3E}">
        <p14:creationId xmlns:p14="http://schemas.microsoft.com/office/powerpoint/2010/main" val="1589589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8</a:t>
            </a:fld>
            <a:endParaRPr lang="en-US"/>
          </a:p>
        </p:txBody>
      </p:sp>
    </p:spTree>
    <p:extLst>
      <p:ext uri="{BB962C8B-B14F-4D97-AF65-F5344CB8AC3E}">
        <p14:creationId xmlns:p14="http://schemas.microsoft.com/office/powerpoint/2010/main" val="1416441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6F6DB898-5747-4776-B813-931C786069D0}" type="slidenum">
              <a:rPr lang="en-US" smtClean="0"/>
              <a:t>9</a:t>
            </a:fld>
            <a:endParaRPr lang="en-US"/>
          </a:p>
        </p:txBody>
      </p:sp>
    </p:spTree>
    <p:extLst>
      <p:ext uri="{BB962C8B-B14F-4D97-AF65-F5344CB8AC3E}">
        <p14:creationId xmlns:p14="http://schemas.microsoft.com/office/powerpoint/2010/main" val="2454594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2"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2"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3044075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2242800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8"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8" y="4360072"/>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2420134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2"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3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9546416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4"/>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4"/>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12/2/2024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32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2636228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12/2/2024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32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4003141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12/2/2024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32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12280515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1" y="409577"/>
            <a:ext cx="10223499"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3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747884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2"/>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4"/>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12/2/2024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32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896702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2269887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2" y="411958"/>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326"/>
            <a:fld id="{3DACA53A-A608-4778-9F87-1A385BBEA640}" type="datetimeFigureOut">
              <a:rPr lang="en-US" smtClean="0">
                <a:solidFill>
                  <a:prstClr val="black">
                    <a:tint val="75000"/>
                  </a:prstClr>
                </a:solidFill>
              </a:rPr>
              <a:pPr defTabSz="1371326"/>
              <a:t>12/2/2024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32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3734739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2"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2"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2" y="9534526"/>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326"/>
            <a:fld id="{3DACA53A-A608-4778-9F87-1A385BBEA640}" type="datetimeFigureOut">
              <a:rPr lang="en-US" smtClean="0">
                <a:solidFill>
                  <a:prstClr val="black">
                    <a:tint val="75000"/>
                  </a:prstClr>
                </a:solidFill>
              </a:rPr>
              <a:pPr defTabSz="1371326"/>
              <a:t>12/2/2024</a:t>
            </a:fld>
            <a:endParaRPr lang="en-US">
              <a:solidFill>
                <a:prstClr val="black">
                  <a:tint val="75000"/>
                </a:prstClr>
              </a:solidFill>
            </a:endParaRPr>
          </a:p>
        </p:txBody>
      </p:sp>
      <p:sp>
        <p:nvSpPr>
          <p:cNvPr id="5" name="Footer Placeholder 4"/>
          <p:cNvSpPr>
            <a:spLocks noGrp="1"/>
          </p:cNvSpPr>
          <p:nvPr>
            <p:ph type="ftr" sz="quarter" idx="3"/>
          </p:nvPr>
        </p:nvSpPr>
        <p:spPr>
          <a:xfrm>
            <a:off x="6248402" y="9534526"/>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326"/>
            <a:endParaRPr lang="en-US">
              <a:solidFill>
                <a:prstClr val="black">
                  <a:tint val="75000"/>
                </a:prstClr>
              </a:solidFill>
            </a:endParaRPr>
          </a:p>
        </p:txBody>
      </p:sp>
      <p:sp>
        <p:nvSpPr>
          <p:cNvPr id="6" name="Slide Number Placeholder 5"/>
          <p:cNvSpPr>
            <a:spLocks noGrp="1"/>
          </p:cNvSpPr>
          <p:nvPr>
            <p:ph type="sldNum" sz="quarter" idx="4"/>
          </p:nvPr>
        </p:nvSpPr>
        <p:spPr>
          <a:xfrm>
            <a:off x="13106402" y="9534526"/>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326"/>
            <a:fld id="{44175C16-7DD3-42DA-9CD1-D443B9193B83}" type="slidenum">
              <a:rPr lang="en-US" smtClean="0">
                <a:solidFill>
                  <a:prstClr val="black">
                    <a:tint val="75000"/>
                  </a:prstClr>
                </a:solidFill>
              </a:rPr>
              <a:pPr defTabSz="1371326"/>
              <a:t>‹#›</a:t>
            </a:fld>
            <a:endParaRPr lang="en-US">
              <a:solidFill>
                <a:prstClr val="black">
                  <a:tint val="75000"/>
                </a:prstClr>
              </a:solidFill>
            </a:endParaRPr>
          </a:p>
        </p:txBody>
      </p:sp>
    </p:spTree>
    <p:extLst>
      <p:ext uri="{BB962C8B-B14F-4D97-AF65-F5344CB8AC3E}">
        <p14:creationId xmlns:p14="http://schemas.microsoft.com/office/powerpoint/2010/main" val="1705120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099"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8.svg"/><Relationship Id="rId4" Type="http://schemas.openxmlformats.org/officeDocument/2006/relationships/image" Target="../media/image2.svg"/><Relationship Id="rId9" Type="http://schemas.openxmlformats.org/officeDocument/2006/relationships/image" Target="../media/image4.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31.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22.png"/><Relationship Id="rId4"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2.png"/><Relationship Id="rId7" Type="http://schemas.openxmlformats.org/officeDocument/2006/relationships/image" Target="../media/image2.png"/><Relationship Id="rId12" Type="http://schemas.openxmlformats.org/officeDocument/2006/relationships/image" Target="../media/image18.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26.svg"/><Relationship Id="rId4" Type="http://schemas.openxmlformats.org/officeDocument/2006/relationships/image" Target="../media/image24.sv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3.wdp"/><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jpg"/><Relationship Id="rId10" Type="http://schemas.openxmlformats.org/officeDocument/2006/relationships/image" Target="../media/image29.png"/><Relationship Id="rId4" Type="http://schemas.openxmlformats.org/officeDocument/2006/relationships/notesSlide" Target="../notesSlides/notesSlide17.xml"/><Relationship Id="rId9" Type="http://schemas.microsoft.com/office/2007/relationships/hdphoto" Target="../media/hdphoto2.wdp"/><Relationship Id="rId1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1.png"/><Relationship Id="rId3" Type="http://schemas.openxmlformats.org/officeDocument/2006/relationships/slideLayout" Target="../slideLayouts/slideLayout12.xml"/><Relationship Id="rId7" Type="http://schemas.openxmlformats.org/officeDocument/2006/relationships/image" Target="../media/image27.png"/><Relationship Id="rId12" Type="http://schemas.openxmlformats.org/officeDocument/2006/relationships/image" Target="../media/image3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29.png"/><Relationship Id="rId5" Type="http://schemas.openxmlformats.org/officeDocument/2006/relationships/image" Target="../media/image26.jpg"/><Relationship Id="rId15" Type="http://schemas.openxmlformats.org/officeDocument/2006/relationships/image" Target="../media/image34.png"/><Relationship Id="rId10" Type="http://schemas.microsoft.com/office/2007/relationships/hdphoto" Target="../media/hdphoto2.wdp"/><Relationship Id="rId4" Type="http://schemas.openxmlformats.org/officeDocument/2006/relationships/notesSlide" Target="../notesSlides/notesSlide18.xml"/><Relationship Id="rId9" Type="http://schemas.openxmlformats.org/officeDocument/2006/relationships/image" Target="../media/image28.png"/><Relationship Id="rId1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39.png"/><Relationship Id="rId18" Type="http://schemas.openxmlformats.org/officeDocument/2006/relationships/image" Target="../media/image41.png"/><Relationship Id="rId26" Type="http://schemas.openxmlformats.org/officeDocument/2006/relationships/image" Target="../media/image46.png"/><Relationship Id="rId3" Type="http://schemas.openxmlformats.org/officeDocument/2006/relationships/slide" Target="slide25.xml"/><Relationship Id="rId21" Type="http://schemas.openxmlformats.org/officeDocument/2006/relationships/image" Target="../media/image42.png"/><Relationship Id="rId7" Type="http://schemas.microsoft.com/office/2007/relationships/hdphoto" Target="../media/hdphoto4.wdp"/><Relationship Id="rId12" Type="http://schemas.openxmlformats.org/officeDocument/2006/relationships/slide" Target="slide21.xml"/><Relationship Id="rId17" Type="http://schemas.openxmlformats.org/officeDocument/2006/relationships/slide" Target="slide26.xml"/><Relationship Id="rId25" Type="http://schemas.openxmlformats.org/officeDocument/2006/relationships/image" Target="../media/image45.png"/><Relationship Id="rId33" Type="http://schemas.microsoft.com/office/2007/relationships/hdphoto" Target="../media/hdphoto1.wdp"/><Relationship Id="rId2" Type="http://schemas.openxmlformats.org/officeDocument/2006/relationships/notesSlide" Target="../notesSlides/notesSlide19.xml"/><Relationship Id="rId16" Type="http://schemas.microsoft.com/office/2007/relationships/hdphoto" Target="../media/hdphoto6.wdp"/><Relationship Id="rId20" Type="http://schemas.openxmlformats.org/officeDocument/2006/relationships/slide" Target="slide22.xml"/><Relationship Id="rId29"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6.png"/><Relationship Id="rId11" Type="http://schemas.microsoft.com/office/2007/relationships/hdphoto" Target="../media/hdphoto5.wdp"/><Relationship Id="rId24" Type="http://schemas.openxmlformats.org/officeDocument/2006/relationships/image" Target="../media/image44.png"/><Relationship Id="rId32" Type="http://schemas.openxmlformats.org/officeDocument/2006/relationships/image" Target="../media/image27.png"/><Relationship Id="rId5" Type="http://schemas.openxmlformats.org/officeDocument/2006/relationships/slide" Target="slide20.xml"/><Relationship Id="rId15" Type="http://schemas.openxmlformats.org/officeDocument/2006/relationships/image" Target="../media/image40.png"/><Relationship Id="rId23" Type="http://schemas.openxmlformats.org/officeDocument/2006/relationships/image" Target="../media/image43.png"/><Relationship Id="rId28" Type="http://schemas.openxmlformats.org/officeDocument/2006/relationships/image" Target="../media/image48.png"/><Relationship Id="rId10" Type="http://schemas.openxmlformats.org/officeDocument/2006/relationships/image" Target="../media/image38.png"/><Relationship Id="rId19" Type="http://schemas.microsoft.com/office/2007/relationships/hdphoto" Target="../media/hdphoto7.wdp"/><Relationship Id="rId31" Type="http://schemas.openxmlformats.org/officeDocument/2006/relationships/slide" Target="slide27.xml"/><Relationship Id="rId4" Type="http://schemas.openxmlformats.org/officeDocument/2006/relationships/image" Target="../media/image35.png"/><Relationship Id="rId9" Type="http://schemas.openxmlformats.org/officeDocument/2006/relationships/image" Target="../media/image37.png"/><Relationship Id="rId14" Type="http://schemas.openxmlformats.org/officeDocument/2006/relationships/slide" Target="slide24.xml"/><Relationship Id="rId22" Type="http://schemas.microsoft.com/office/2007/relationships/hdphoto" Target="../media/hdphoto8.wdp"/><Relationship Id="rId27" Type="http://schemas.openxmlformats.org/officeDocument/2006/relationships/image" Target="../media/image47.png"/><Relationship Id="rId30" Type="http://schemas.microsoft.com/office/2007/relationships/hdphoto" Target="../media/hdphoto3.wdp"/></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9.png"/><Relationship Id="rId18" Type="http://schemas.openxmlformats.org/officeDocument/2006/relationships/image" Target="../media/image22.svg"/><Relationship Id="rId3" Type="http://schemas.openxmlformats.org/officeDocument/2006/relationships/image" Target="../media/image7.png"/><Relationship Id="rId7" Type="http://schemas.openxmlformats.org/officeDocument/2006/relationships/image" Target="../media/image4.png"/><Relationship Id="rId12" Type="http://schemas.openxmlformats.org/officeDocument/2006/relationships/image" Target="../media/image6.svg"/><Relationship Id="rId17" Type="http://schemas.openxmlformats.org/officeDocument/2006/relationships/image" Target="../media/image11.png"/><Relationship Id="rId2" Type="http://schemas.openxmlformats.org/officeDocument/2006/relationships/notesSlide" Target="../notesSlides/notesSlide2.xml"/><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16.svg"/><Relationship Id="rId11" Type="http://schemas.openxmlformats.org/officeDocument/2006/relationships/image" Target="../media/image3.png"/><Relationship Id="rId5" Type="http://schemas.openxmlformats.org/officeDocument/2006/relationships/image" Target="../media/image8.png"/><Relationship Id="rId15" Type="http://schemas.openxmlformats.org/officeDocument/2006/relationships/image" Target="../media/image10.png"/><Relationship Id="rId10" Type="http://schemas.openxmlformats.org/officeDocument/2006/relationships/image" Target="../media/image4.svg"/><Relationship Id="rId4" Type="http://schemas.openxmlformats.org/officeDocument/2006/relationships/image" Target="../media/image14.svg"/><Relationship Id="rId9" Type="http://schemas.openxmlformats.org/officeDocument/2006/relationships/image" Target="../media/image2.png"/><Relationship Id="rId14" Type="http://schemas.openxmlformats.org/officeDocument/2006/relationships/image" Target="../media/image18.sv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1.png"/><Relationship Id="rId3" Type="http://schemas.openxmlformats.org/officeDocument/2006/relationships/slideLayout" Target="../slideLayouts/slideLayout12.xml"/><Relationship Id="rId7" Type="http://schemas.openxmlformats.org/officeDocument/2006/relationships/slide" Target="slide19.xml"/><Relationship Id="rId12" Type="http://schemas.openxmlformats.org/officeDocument/2006/relationships/image" Target="../media/image50.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microsoft.com/office/2007/relationships/hdphoto" Target="../media/hdphoto2.wdp"/><Relationship Id="rId5" Type="http://schemas.openxmlformats.org/officeDocument/2006/relationships/image" Target="../media/image49.jpg"/><Relationship Id="rId15" Type="http://schemas.openxmlformats.org/officeDocument/2006/relationships/image" Target="../media/image34.png"/><Relationship Id="rId10" Type="http://schemas.openxmlformats.org/officeDocument/2006/relationships/image" Target="../media/image28.png"/><Relationship Id="rId4" Type="http://schemas.openxmlformats.org/officeDocument/2006/relationships/notesSlide" Target="../notesSlides/notesSlide20.xml"/><Relationship Id="rId9" Type="http://schemas.microsoft.com/office/2007/relationships/hdphoto" Target="../media/hdphoto1.wdp"/><Relationship Id="rId1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9.xml"/><Relationship Id="rId3" Type="http://schemas.openxmlformats.org/officeDocument/2006/relationships/slideLayout" Target="../slideLayouts/slideLayout12.xml"/><Relationship Id="rId7" Type="http://schemas.openxmlformats.org/officeDocument/2006/relationships/image" Target="../media/image28.png"/><Relationship Id="rId12" Type="http://schemas.openxmlformats.org/officeDocument/2006/relationships/image" Target="../media/image3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52.png"/><Relationship Id="rId5" Type="http://schemas.openxmlformats.org/officeDocument/2006/relationships/image" Target="../media/image49.jpg"/><Relationship Id="rId15" Type="http://schemas.microsoft.com/office/2007/relationships/hdphoto" Target="../media/hdphoto1.wdp"/><Relationship Id="rId10" Type="http://schemas.openxmlformats.org/officeDocument/2006/relationships/image" Target="../media/image51.png"/><Relationship Id="rId4" Type="http://schemas.openxmlformats.org/officeDocument/2006/relationships/notesSlide" Target="../notesSlides/notesSlide21.xml"/><Relationship Id="rId9" Type="http://schemas.openxmlformats.org/officeDocument/2006/relationships/image" Target="../media/image50.png"/><Relationship Id="rId1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9.xml"/><Relationship Id="rId3" Type="http://schemas.openxmlformats.org/officeDocument/2006/relationships/slideLayout" Target="../slideLayouts/slideLayout12.xml"/><Relationship Id="rId7" Type="http://schemas.openxmlformats.org/officeDocument/2006/relationships/image" Target="../media/image28.png"/><Relationship Id="rId12" Type="http://schemas.openxmlformats.org/officeDocument/2006/relationships/image" Target="../media/image3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52.png"/><Relationship Id="rId5" Type="http://schemas.openxmlformats.org/officeDocument/2006/relationships/image" Target="../media/image49.jpg"/><Relationship Id="rId15" Type="http://schemas.microsoft.com/office/2007/relationships/hdphoto" Target="../media/hdphoto1.wdp"/><Relationship Id="rId10" Type="http://schemas.openxmlformats.org/officeDocument/2006/relationships/image" Target="../media/image51.png"/><Relationship Id="rId4" Type="http://schemas.openxmlformats.org/officeDocument/2006/relationships/notesSlide" Target="../notesSlides/notesSlide22.xml"/><Relationship Id="rId9" Type="http://schemas.openxmlformats.org/officeDocument/2006/relationships/image" Target="../media/image50.png"/><Relationship Id="rId14"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9.xml"/><Relationship Id="rId3" Type="http://schemas.openxmlformats.org/officeDocument/2006/relationships/slideLayout" Target="../slideLayouts/slideLayout12.xml"/><Relationship Id="rId7" Type="http://schemas.openxmlformats.org/officeDocument/2006/relationships/image" Target="../media/image28.png"/><Relationship Id="rId12" Type="http://schemas.openxmlformats.org/officeDocument/2006/relationships/image" Target="../media/image3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52.png"/><Relationship Id="rId5" Type="http://schemas.openxmlformats.org/officeDocument/2006/relationships/image" Target="../media/image49.jpg"/><Relationship Id="rId15" Type="http://schemas.microsoft.com/office/2007/relationships/hdphoto" Target="../media/hdphoto1.wdp"/><Relationship Id="rId10" Type="http://schemas.openxmlformats.org/officeDocument/2006/relationships/image" Target="../media/image51.png"/><Relationship Id="rId4" Type="http://schemas.openxmlformats.org/officeDocument/2006/relationships/notesSlide" Target="../notesSlides/notesSlide23.xml"/><Relationship Id="rId9" Type="http://schemas.openxmlformats.org/officeDocument/2006/relationships/image" Target="../media/image50.png"/><Relationship Id="rId14" Type="http://schemas.openxmlformats.org/officeDocument/2006/relationships/image" Target="../media/image27.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9.xml"/><Relationship Id="rId3" Type="http://schemas.openxmlformats.org/officeDocument/2006/relationships/slideLayout" Target="../slideLayouts/slideLayout12.xml"/><Relationship Id="rId7" Type="http://schemas.openxmlformats.org/officeDocument/2006/relationships/image" Target="../media/image28.png"/><Relationship Id="rId12" Type="http://schemas.openxmlformats.org/officeDocument/2006/relationships/image" Target="../media/image34.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3.png"/><Relationship Id="rId11" Type="http://schemas.openxmlformats.org/officeDocument/2006/relationships/image" Target="../media/image52.png"/><Relationship Id="rId5" Type="http://schemas.openxmlformats.org/officeDocument/2006/relationships/image" Target="../media/image49.jpg"/><Relationship Id="rId15" Type="http://schemas.microsoft.com/office/2007/relationships/hdphoto" Target="../media/hdphoto1.wdp"/><Relationship Id="rId10" Type="http://schemas.openxmlformats.org/officeDocument/2006/relationships/image" Target="../media/image51.png"/><Relationship Id="rId4" Type="http://schemas.openxmlformats.org/officeDocument/2006/relationships/notesSlide" Target="../notesSlides/notesSlide24.xml"/><Relationship Id="rId9" Type="http://schemas.openxmlformats.org/officeDocument/2006/relationships/image" Target="../media/image50.png"/><Relationship Id="rId1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7.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slide" Target="slide1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52.png"/><Relationship Id="rId4" Type="http://schemas.openxmlformats.org/officeDocument/2006/relationships/image" Target="../media/image49.jpg"/><Relationship Id="rId9" Type="http://schemas.openxmlformats.org/officeDocument/2006/relationships/image" Target="../media/image51.png"/><Relationship Id="rId1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7.png"/><Relationship Id="rId3" Type="http://schemas.openxmlformats.org/officeDocument/2006/relationships/slideLayout" Target="../slideLayouts/slideLayout12.xml"/><Relationship Id="rId7" Type="http://schemas.microsoft.com/office/2007/relationships/hdphoto" Target="../media/hdphoto2.wdp"/><Relationship Id="rId12" Type="http://schemas.openxmlformats.org/officeDocument/2006/relationships/slide" Target="slide19.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8.png"/><Relationship Id="rId11"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52.png"/><Relationship Id="rId4" Type="http://schemas.openxmlformats.org/officeDocument/2006/relationships/image" Target="../media/image49.jpg"/><Relationship Id="rId9" Type="http://schemas.openxmlformats.org/officeDocument/2006/relationships/image" Target="../media/image51.png"/><Relationship Id="rId1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3.wdp"/><Relationship Id="rId3" Type="http://schemas.openxmlformats.org/officeDocument/2006/relationships/slideLayout" Target="../slideLayouts/slideLayout12.xml"/><Relationship Id="rId7" Type="http://schemas.microsoft.com/office/2007/relationships/hdphoto" Target="../media/hdphoto1.wdp"/><Relationship Id="rId12" Type="http://schemas.openxmlformats.org/officeDocument/2006/relationships/image" Target="../media/image3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png"/><Relationship Id="rId11" Type="http://schemas.openxmlformats.org/officeDocument/2006/relationships/image" Target="../media/image30.png"/><Relationship Id="rId5" Type="http://schemas.openxmlformats.org/officeDocument/2006/relationships/image" Target="../media/image26.jpg"/><Relationship Id="rId1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notesSlide" Target="../notesSlides/notesSlide25.xml"/><Relationship Id="rId9" Type="http://schemas.microsoft.com/office/2007/relationships/hdphoto" Target="../media/hdphoto2.wdp"/><Relationship Id="rId1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2.png"/><Relationship Id="rId7" Type="http://schemas.openxmlformats.org/officeDocument/2006/relationships/image" Target="../media/image2.png"/><Relationship Id="rId12"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26.svg"/><Relationship Id="rId4" Type="http://schemas.openxmlformats.org/officeDocument/2006/relationships/image" Target="../media/image24.sv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grpSp>
        <p:nvGrpSpPr>
          <p:cNvPr id="5" name="Group 5"/>
          <p:cNvGrpSpPr/>
          <p:nvPr/>
        </p:nvGrpSpPr>
        <p:grpSpPr>
          <a:xfrm>
            <a:off x="2695453" y="1959409"/>
            <a:ext cx="12897094" cy="7298891"/>
            <a:chOff x="0" y="0"/>
            <a:chExt cx="3396765" cy="1922342"/>
          </a:xfrm>
        </p:grpSpPr>
        <p:sp>
          <p:nvSpPr>
            <p:cNvPr id="6" name="Freeform 6"/>
            <p:cNvSpPr/>
            <p:nvPr/>
          </p:nvSpPr>
          <p:spPr>
            <a:xfrm>
              <a:off x="0" y="0"/>
              <a:ext cx="3396766" cy="1922342"/>
            </a:xfrm>
            <a:custGeom>
              <a:avLst/>
              <a:gdLst/>
              <a:ahLst/>
              <a:cxnLst/>
              <a:rect l="l" t="t" r="r" b="b"/>
              <a:pathLst>
                <a:path w="3396766" h="1922342">
                  <a:moveTo>
                    <a:pt x="30614" y="0"/>
                  </a:moveTo>
                  <a:lnTo>
                    <a:pt x="3366151" y="0"/>
                  </a:lnTo>
                  <a:cubicBezTo>
                    <a:pt x="3374270" y="0"/>
                    <a:pt x="3382058" y="3225"/>
                    <a:pt x="3387799" y="8967"/>
                  </a:cubicBezTo>
                  <a:cubicBezTo>
                    <a:pt x="3393540" y="14708"/>
                    <a:pt x="3396766" y="22495"/>
                    <a:pt x="3396766" y="30614"/>
                  </a:cubicBezTo>
                  <a:lnTo>
                    <a:pt x="3396766" y="1891727"/>
                  </a:lnTo>
                  <a:cubicBezTo>
                    <a:pt x="3396766" y="1899847"/>
                    <a:pt x="3393540" y="1907634"/>
                    <a:pt x="3387799" y="1913375"/>
                  </a:cubicBezTo>
                  <a:cubicBezTo>
                    <a:pt x="3382058" y="1919116"/>
                    <a:pt x="3374270" y="1922342"/>
                    <a:pt x="3366151" y="1922342"/>
                  </a:cubicBezTo>
                  <a:lnTo>
                    <a:pt x="30614" y="1922342"/>
                  </a:lnTo>
                  <a:cubicBezTo>
                    <a:pt x="13707" y="1922342"/>
                    <a:pt x="0" y="1908635"/>
                    <a:pt x="0" y="1891727"/>
                  </a:cubicBezTo>
                  <a:lnTo>
                    <a:pt x="0" y="30614"/>
                  </a:lnTo>
                  <a:cubicBezTo>
                    <a:pt x="0" y="13707"/>
                    <a:pt x="13707" y="0"/>
                    <a:pt x="30614" y="0"/>
                  </a:cubicBezTo>
                  <a:close/>
                </a:path>
              </a:pathLst>
            </a:custGeom>
            <a:solidFill>
              <a:srgbClr val="FFFFFF"/>
            </a:solidFill>
            <a:ln w="28575" cap="rnd">
              <a:solidFill>
                <a:srgbClr val="231F20"/>
              </a:solidFill>
              <a:prstDash val="solid"/>
              <a:round/>
            </a:ln>
          </p:spPr>
        </p:sp>
        <p:sp>
          <p:nvSpPr>
            <p:cNvPr id="7" name="TextBox 7"/>
            <p:cNvSpPr txBox="1"/>
            <p:nvPr/>
          </p:nvSpPr>
          <p:spPr>
            <a:xfrm>
              <a:off x="0" y="-38100"/>
              <a:ext cx="3396765" cy="1960442"/>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rot="707461">
            <a:off x="14875696" y="5332135"/>
            <a:ext cx="2092460" cy="3065644"/>
          </a:xfrm>
          <a:custGeom>
            <a:avLst/>
            <a:gdLst/>
            <a:ahLst/>
            <a:cxnLst/>
            <a:rect l="l" t="t" r="r" b="b"/>
            <a:pathLst>
              <a:path w="2092460" h="3065644">
                <a:moveTo>
                  <a:pt x="0" y="0"/>
                </a:moveTo>
                <a:lnTo>
                  <a:pt x="2092459" y="0"/>
                </a:lnTo>
                <a:lnTo>
                  <a:pt x="2092459" y="3065644"/>
                </a:lnTo>
                <a:lnTo>
                  <a:pt x="0" y="3065644"/>
                </a:lnTo>
                <a:lnTo>
                  <a:pt x="0" y="0"/>
                </a:lnTo>
                <a:close/>
              </a:path>
            </a:pathLst>
          </a:custGeom>
          <a:blipFill>
            <a:blip r:embed="rId3">
              <a:extLst>
                <a:ext uri="{96DAC541-7B7A-43D3-8B79-37D633B846F1}">
                  <asvg:svgBlip xmlns:asvg="http://schemas.microsoft.com/office/drawing/2016/SVG/main" xmlns="" r:embed="rId4"/>
                </a:ext>
              </a:extLst>
            </a:blip>
            <a:stretch>
              <a:fillRect l="-507910" t="-102500" b="-178197"/>
            </a:stretch>
          </a:blipFill>
        </p:spPr>
      </p:sp>
      <p:sp>
        <p:nvSpPr>
          <p:cNvPr id="9" name="Freeform 9"/>
          <p:cNvSpPr/>
          <p:nvPr/>
        </p:nvSpPr>
        <p:spPr>
          <a:xfrm rot="4263341">
            <a:off x="16694020" y="3068126"/>
            <a:ext cx="742193" cy="1369149"/>
          </a:xfrm>
          <a:custGeom>
            <a:avLst/>
            <a:gdLst/>
            <a:ahLst/>
            <a:cxnLst/>
            <a:rect l="l" t="t" r="r" b="b"/>
            <a:pathLst>
              <a:path w="742193" h="1369149">
                <a:moveTo>
                  <a:pt x="0" y="0"/>
                </a:moveTo>
                <a:lnTo>
                  <a:pt x="742193" y="0"/>
                </a:lnTo>
                <a:lnTo>
                  <a:pt x="742193" y="1369150"/>
                </a:lnTo>
                <a:lnTo>
                  <a:pt x="0" y="13691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5" name="Freeform 25"/>
          <p:cNvSpPr/>
          <p:nvPr/>
        </p:nvSpPr>
        <p:spPr>
          <a:xfrm rot="-4161082" flipH="1">
            <a:off x="657604" y="5220687"/>
            <a:ext cx="742193" cy="1369149"/>
          </a:xfrm>
          <a:custGeom>
            <a:avLst/>
            <a:gdLst/>
            <a:ahLst/>
            <a:cxnLst/>
            <a:rect l="l" t="t" r="r" b="b"/>
            <a:pathLst>
              <a:path w="742193" h="1369149">
                <a:moveTo>
                  <a:pt x="742192" y="0"/>
                </a:moveTo>
                <a:lnTo>
                  <a:pt x="0" y="0"/>
                </a:lnTo>
                <a:lnTo>
                  <a:pt x="0" y="1369149"/>
                </a:lnTo>
                <a:lnTo>
                  <a:pt x="742192" y="1369149"/>
                </a:lnTo>
                <a:lnTo>
                  <a:pt x="742192"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6" name="Freeform 26"/>
          <p:cNvSpPr/>
          <p:nvPr/>
        </p:nvSpPr>
        <p:spPr>
          <a:xfrm>
            <a:off x="15860339" y="1028700"/>
            <a:ext cx="1204778" cy="1104391"/>
          </a:xfrm>
          <a:custGeom>
            <a:avLst/>
            <a:gdLst/>
            <a:ahLst/>
            <a:cxnLst/>
            <a:rect l="l" t="t" r="r" b="b"/>
            <a:pathLst>
              <a:path w="1204778" h="1104391">
                <a:moveTo>
                  <a:pt x="0" y="0"/>
                </a:moveTo>
                <a:lnTo>
                  <a:pt x="1204777" y="0"/>
                </a:lnTo>
                <a:lnTo>
                  <a:pt x="1204777" y="1104391"/>
                </a:lnTo>
                <a:lnTo>
                  <a:pt x="0" y="1104391"/>
                </a:lnTo>
                <a:lnTo>
                  <a:pt x="0" y="0"/>
                </a:lnTo>
                <a:close/>
              </a:path>
            </a:pathLst>
          </a:custGeom>
          <a:blipFill>
            <a:blip r:embed="rId9">
              <a:extLst>
                <a:ext uri="{96DAC541-7B7A-43D3-8B79-37D633B846F1}">
                  <asvg:svgBlip xmlns:asvg="http://schemas.microsoft.com/office/drawing/2016/SVG/main" xmlns="" r:embed="rId10"/>
                </a:ext>
              </a:extLst>
            </a:blip>
            <a:stretch>
              <a:fillRect l="-195444" r="-350902" b="-380348"/>
            </a:stretch>
          </a:blipFill>
        </p:spPr>
      </p:sp>
      <p:sp>
        <p:nvSpPr>
          <p:cNvPr id="27" name="Freeform 27"/>
          <p:cNvSpPr/>
          <p:nvPr/>
        </p:nvSpPr>
        <p:spPr>
          <a:xfrm>
            <a:off x="1245959" y="3180200"/>
            <a:ext cx="1034865" cy="1145743"/>
          </a:xfrm>
          <a:custGeom>
            <a:avLst/>
            <a:gdLst/>
            <a:ahLst/>
            <a:cxnLst/>
            <a:rect l="l" t="t" r="r" b="b"/>
            <a:pathLst>
              <a:path w="1034865" h="1145743">
                <a:moveTo>
                  <a:pt x="0" y="0"/>
                </a:moveTo>
                <a:lnTo>
                  <a:pt x="1034865" y="0"/>
                </a:lnTo>
                <a:lnTo>
                  <a:pt x="1034865" y="1145743"/>
                </a:lnTo>
                <a:lnTo>
                  <a:pt x="0" y="1145743"/>
                </a:lnTo>
                <a:lnTo>
                  <a:pt x="0" y="0"/>
                </a:lnTo>
                <a:close/>
              </a:path>
            </a:pathLst>
          </a:custGeom>
          <a:blipFill>
            <a:blip r:embed="rId11">
              <a:extLst>
                <a:ext uri="{96DAC541-7B7A-43D3-8B79-37D633B846F1}">
                  <asvg:svgBlip xmlns:asvg="http://schemas.microsoft.com/office/drawing/2016/SVG/main" xmlns="" r:embed="rId12"/>
                </a:ext>
              </a:extLst>
            </a:blip>
            <a:stretch>
              <a:fillRect l="-302707" t="-69356" r="-28898" b="-189782"/>
            </a:stretch>
          </a:blipFill>
        </p:spPr>
      </p:sp>
      <p:sp>
        <p:nvSpPr>
          <p:cNvPr id="28" name="Freeform 28"/>
          <p:cNvSpPr/>
          <p:nvPr/>
        </p:nvSpPr>
        <p:spPr>
          <a:xfrm>
            <a:off x="1028700" y="1028700"/>
            <a:ext cx="2504248" cy="2121815"/>
          </a:xfrm>
          <a:custGeom>
            <a:avLst/>
            <a:gdLst/>
            <a:ahLst/>
            <a:cxnLst/>
            <a:rect l="l" t="t" r="r" b="b"/>
            <a:pathLst>
              <a:path w="2504248" h="2121815">
                <a:moveTo>
                  <a:pt x="0" y="0"/>
                </a:moveTo>
                <a:lnTo>
                  <a:pt x="2504248" y="0"/>
                </a:lnTo>
                <a:lnTo>
                  <a:pt x="2504248" y="2121815"/>
                </a:lnTo>
                <a:lnTo>
                  <a:pt x="0" y="2121815"/>
                </a:lnTo>
                <a:lnTo>
                  <a:pt x="0" y="0"/>
                </a:lnTo>
                <a:close/>
              </a:path>
            </a:pathLst>
          </a:custGeom>
          <a:blipFill>
            <a:blip r:embed="rId13">
              <a:extLst>
                <a:ext uri="{96DAC541-7B7A-43D3-8B79-37D633B846F1}">
                  <asvg:svgBlip xmlns:asvg="http://schemas.microsoft.com/office/drawing/2016/SVG/main" xmlns="" r:embed="rId14"/>
                </a:ext>
              </a:extLst>
            </a:blip>
            <a:stretch>
              <a:fillRect t="-232761" r="-499472" b="-229128"/>
            </a:stretch>
          </a:blipFill>
        </p:spPr>
      </p:sp>
      <p:sp>
        <p:nvSpPr>
          <p:cNvPr id="31" name="TextBox 30">
            <a:extLst>
              <a:ext uri="{FF2B5EF4-FFF2-40B4-BE49-F238E27FC236}">
                <a16:creationId xmlns:a16="http://schemas.microsoft.com/office/drawing/2014/main" id="{27BCA7A7-289A-C875-5649-07772D46020A}"/>
              </a:ext>
            </a:extLst>
          </p:cNvPr>
          <p:cNvSpPr txBox="1"/>
          <p:nvPr/>
        </p:nvSpPr>
        <p:spPr>
          <a:xfrm>
            <a:off x="3727784" y="2180056"/>
            <a:ext cx="11055016" cy="2123658"/>
          </a:xfrm>
          <a:prstGeom prst="rect">
            <a:avLst/>
          </a:prstGeom>
          <a:noFill/>
        </p:spPr>
        <p:txBody>
          <a:bodyPr wrap="square">
            <a:spAutoFit/>
          </a:bodyPr>
          <a:lstStyle/>
          <a:p>
            <a:pPr algn="just"/>
            <a:r>
              <a:rPr lang="en-US" sz="4400" b="1" i="0" dirty="0" err="1">
                <a:effectLst/>
                <a:latin typeface="Times New Roman" panose="02020603050405020304" pitchFamily="18" charset="0"/>
                <a:cs typeface="Times New Roman" panose="02020603050405020304" pitchFamily="18" charset="0"/>
              </a:rPr>
              <a:t>Xá</a:t>
            </a:r>
            <a:r>
              <a:rPr lang="en-US" sz="4400" b="1" dirty="0" err="1">
                <a:latin typeface="Times New Roman" panose="02020603050405020304" pitchFamily="18" charset="0"/>
                <a:cs typeface="Times New Roman" panose="02020603050405020304" pitchFamily="18" charset="0"/>
              </a:rPr>
              <a:t>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sau</a:t>
            </a:r>
            <a:r>
              <a:rPr lang="en-US" sz="4400" b="1" dirty="0">
                <a:latin typeface="Times New Roman" panose="02020603050405020304" pitchFamily="18" charset="0"/>
                <a:cs typeface="Times New Roman" panose="02020603050405020304" pitchFamily="18" charset="0"/>
              </a:rPr>
              <a:t>:</a:t>
            </a:r>
            <a:r>
              <a:rPr lang="vi-VN" sz="4400" b="0" i="1" dirty="0">
                <a:effectLst/>
                <a:latin typeface="Times New Roman" panose="02020603050405020304" pitchFamily="18" charset="0"/>
                <a:cs typeface="Times New Roman" panose="02020603050405020304" pitchFamily="18" charset="0"/>
              </a:rPr>
              <a:t> Chẳng bao lâu, tôi đã trở thành một chàng dế thanh niên cường tráng.</a:t>
            </a:r>
            <a:endParaRPr lang="en-US" sz="4400" i="1" dirty="0">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0ABE1A8-24CC-C75E-0AD3-06A4F3CE4287}"/>
              </a:ext>
            </a:extLst>
          </p:cNvPr>
          <p:cNvSpPr txBox="1"/>
          <p:nvPr/>
        </p:nvSpPr>
        <p:spPr>
          <a:xfrm>
            <a:off x="3466914" y="4973652"/>
            <a:ext cx="7403807" cy="3477875"/>
          </a:xfrm>
          <a:prstGeom prst="rect">
            <a:avLst/>
          </a:prstGeom>
          <a:noFill/>
        </p:spPr>
        <p:txBody>
          <a:bodyPr wrap="square">
            <a:spAutoFit/>
          </a:bodyPr>
          <a:lstStyle/>
          <a:p>
            <a:pPr algn="just"/>
            <a:r>
              <a:rPr lang="en-US" sz="4400" b="0" i="0" dirty="0">
                <a:effectLst/>
                <a:latin typeface="+mj-lt"/>
              </a:rPr>
              <a:t>- </a:t>
            </a:r>
            <a:r>
              <a:rPr lang="vi-VN" sz="4400" b="0" i="1" dirty="0">
                <a:effectLst/>
                <a:latin typeface="+mj-lt"/>
              </a:rPr>
              <a:t>Chẳng bao lâu</a:t>
            </a:r>
            <a:r>
              <a:rPr lang="vi-VN" sz="4400" b="0" i="0" dirty="0">
                <a:effectLst/>
                <a:latin typeface="+mj-lt"/>
              </a:rPr>
              <a:t>: là </a:t>
            </a:r>
            <a:r>
              <a:rPr lang="vi-VN" sz="4400" b="1" i="0" dirty="0">
                <a:effectLst/>
                <a:latin typeface="+mj-lt"/>
              </a:rPr>
              <a:t>trạng ngữ.</a:t>
            </a:r>
          </a:p>
          <a:p>
            <a:pPr algn="just"/>
            <a:r>
              <a:rPr lang="en-US" sz="4400" b="0" i="0" dirty="0">
                <a:effectLst/>
                <a:latin typeface="+mj-lt"/>
              </a:rPr>
              <a:t>- </a:t>
            </a:r>
            <a:r>
              <a:rPr lang="vi-VN" sz="4400" b="0" i="1" dirty="0">
                <a:effectLst/>
                <a:latin typeface="+mj-lt"/>
              </a:rPr>
              <a:t>Tôi: </a:t>
            </a:r>
            <a:r>
              <a:rPr lang="vi-VN" sz="4400" b="0" i="0" dirty="0">
                <a:effectLst/>
                <a:latin typeface="+mj-lt"/>
              </a:rPr>
              <a:t>là </a:t>
            </a:r>
            <a:r>
              <a:rPr lang="vi-VN" sz="4400" b="1" i="0" dirty="0">
                <a:effectLst/>
                <a:latin typeface="+mj-lt"/>
              </a:rPr>
              <a:t>chủ ngữ</a:t>
            </a:r>
          </a:p>
          <a:p>
            <a:pPr algn="just"/>
            <a:r>
              <a:rPr lang="en-US" sz="4400" b="0" i="0" dirty="0">
                <a:effectLst/>
                <a:latin typeface="+mj-lt"/>
              </a:rPr>
              <a:t>- </a:t>
            </a:r>
            <a:r>
              <a:rPr lang="vi-VN" sz="4400" b="0" i="1" dirty="0">
                <a:effectLst/>
                <a:latin typeface="+mj-lt"/>
              </a:rPr>
              <a:t>Đã trở thành một chàng dế thanh niên cường tráng</a:t>
            </a:r>
            <a:r>
              <a:rPr lang="vi-VN" sz="4400" b="0" i="0" dirty="0">
                <a:effectLst/>
                <a:latin typeface="+mj-lt"/>
              </a:rPr>
              <a:t>: là </a:t>
            </a:r>
            <a:r>
              <a:rPr lang="vi-VN" sz="4400" b="1" i="0" dirty="0">
                <a:effectLst/>
                <a:latin typeface="+mj-lt"/>
              </a:rPr>
              <a:t>vị ngữ.</a:t>
            </a:r>
          </a:p>
        </p:txBody>
      </p:sp>
      <p:sp>
        <p:nvSpPr>
          <p:cNvPr id="34" name="TextBox 33">
            <a:extLst>
              <a:ext uri="{FF2B5EF4-FFF2-40B4-BE49-F238E27FC236}">
                <a16:creationId xmlns:a16="http://schemas.microsoft.com/office/drawing/2014/main" id="{366CCC8B-5F2A-3109-42D0-FA4B5C536278}"/>
              </a:ext>
            </a:extLst>
          </p:cNvPr>
          <p:cNvSpPr txBox="1"/>
          <p:nvPr/>
        </p:nvSpPr>
        <p:spPr>
          <a:xfrm>
            <a:off x="11353800" y="4979925"/>
            <a:ext cx="3124200" cy="769441"/>
          </a:xfrm>
          <a:prstGeom prst="rect">
            <a:avLst/>
          </a:prstGeom>
          <a:noFill/>
        </p:spPr>
        <p:txBody>
          <a:bodyPr wrap="square">
            <a:spAutoFit/>
          </a:bodyPr>
          <a:lstStyle/>
          <a:p>
            <a:pPr algn="just"/>
            <a:r>
              <a:rPr lang="en-US" sz="4400" b="0" i="0"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 </a:t>
            </a:r>
            <a:r>
              <a:rPr lang="en-US" sz="4400" b="0" i="0" dirty="0">
                <a:solidFill>
                  <a:srgbClr val="FF0000"/>
                </a:solidFill>
                <a:effectLst/>
                <a:latin typeface="Times New Roman" panose="02020603050405020304" pitchFamily="18" charset="0"/>
                <a:cs typeface="Times New Roman" panose="02020603050405020304" pitchFamily="18" charset="0"/>
              </a:rPr>
              <a:t>TP </a:t>
            </a:r>
            <a:r>
              <a:rPr lang="en-US" sz="4400" b="0" i="0" dirty="0" err="1">
                <a:solidFill>
                  <a:srgbClr val="FF0000"/>
                </a:solidFill>
                <a:effectLst/>
                <a:latin typeface="Times New Roman" panose="02020603050405020304" pitchFamily="18" charset="0"/>
                <a:cs typeface="Times New Roman" panose="02020603050405020304" pitchFamily="18" charset="0"/>
              </a:rPr>
              <a:t>phụ</a:t>
            </a:r>
            <a:endParaRPr lang="vi-VN" sz="4400" b="0" i="0" dirty="0">
              <a:solidFill>
                <a:srgbClr val="FF0000"/>
              </a:solidFill>
              <a:effectLst/>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4545CE57-EBA9-7532-8765-2F9E94F71144}"/>
              </a:ext>
            </a:extLst>
          </p:cNvPr>
          <p:cNvSpPr txBox="1"/>
          <p:nvPr/>
        </p:nvSpPr>
        <p:spPr>
          <a:xfrm>
            <a:off x="11859539" y="6578555"/>
            <a:ext cx="8001600" cy="769441"/>
          </a:xfrm>
          <a:prstGeom prst="rect">
            <a:avLst/>
          </a:prstGeom>
          <a:noFill/>
        </p:spPr>
        <p:txBody>
          <a:bodyPr wrap="square">
            <a:spAutoFit/>
          </a:bodyPr>
          <a:lstStyle/>
          <a:p>
            <a:pPr algn="just"/>
            <a:r>
              <a:rPr lang="en-US" sz="4400" b="0" i="0" dirty="0">
                <a:solidFill>
                  <a:srgbClr val="FF0000"/>
                </a:solidFill>
                <a:effectLst/>
                <a:latin typeface="Times New Roman" panose="02020603050405020304" pitchFamily="18" charset="0"/>
                <a:cs typeface="Times New Roman" panose="02020603050405020304" pitchFamily="18" charset="0"/>
              </a:rPr>
              <a:t>TP </a:t>
            </a:r>
            <a:r>
              <a:rPr lang="en-US" sz="4400" b="0" i="0" dirty="0" err="1">
                <a:solidFill>
                  <a:srgbClr val="FF0000"/>
                </a:solidFill>
                <a:effectLst/>
                <a:latin typeface="Times New Roman" panose="02020603050405020304" pitchFamily="18" charset="0"/>
                <a:cs typeface="Times New Roman" panose="02020603050405020304" pitchFamily="18" charset="0"/>
              </a:rPr>
              <a:t>chính</a:t>
            </a:r>
            <a:endParaRPr lang="vi-VN" sz="4400" b="0" i="0" dirty="0">
              <a:solidFill>
                <a:srgbClr val="FF0000"/>
              </a:solidFill>
              <a:effectLst/>
              <a:latin typeface="Times New Roman" panose="02020603050405020304" pitchFamily="18" charset="0"/>
              <a:cs typeface="Times New Roman" panose="02020603050405020304" pitchFamily="18" charset="0"/>
            </a:endParaRPr>
          </a:p>
        </p:txBody>
      </p:sp>
      <p:sp>
        <p:nvSpPr>
          <p:cNvPr id="36" name="Right Brace 35">
            <a:extLst>
              <a:ext uri="{FF2B5EF4-FFF2-40B4-BE49-F238E27FC236}">
                <a16:creationId xmlns:a16="http://schemas.microsoft.com/office/drawing/2014/main" id="{86C32CB3-7390-2854-6539-3BA4F5153A79}"/>
              </a:ext>
            </a:extLst>
          </p:cNvPr>
          <p:cNvSpPr/>
          <p:nvPr/>
        </p:nvSpPr>
        <p:spPr>
          <a:xfrm>
            <a:off x="11125200" y="5777018"/>
            <a:ext cx="466547" cy="2329926"/>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down)">
                                      <p:cBhvr>
                                        <p:cTn id="22" dur="500"/>
                                        <p:tgtEl>
                                          <p:spTgt spid="3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down)">
                                      <p:cBhvr>
                                        <p:cTn id="2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4" grpId="0"/>
      <p:bldP spid="35" grpId="0"/>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FEF3FB61-FF72-DFCB-1D20-9B0EC8E320A2}"/>
              </a:ext>
            </a:extLst>
          </p:cNvPr>
          <p:cNvSpPr/>
          <p:nvPr/>
        </p:nvSpPr>
        <p:spPr>
          <a:xfrm>
            <a:off x="1371600" y="2476500"/>
            <a:ext cx="3605593" cy="4114800"/>
          </a:xfrm>
          <a:custGeom>
            <a:avLst/>
            <a:gdLst/>
            <a:ahLst/>
            <a:cxnLst/>
            <a:rect l="l" t="t" r="r" b="b"/>
            <a:pathLst>
              <a:path w="3605593" h="4114800">
                <a:moveTo>
                  <a:pt x="0" y="0"/>
                </a:moveTo>
                <a:lnTo>
                  <a:pt x="3605594" y="0"/>
                </a:lnTo>
                <a:lnTo>
                  <a:pt x="36055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Rectangle 6">
            <a:extLst>
              <a:ext uri="{FF2B5EF4-FFF2-40B4-BE49-F238E27FC236}">
                <a16:creationId xmlns:a16="http://schemas.microsoft.com/office/drawing/2014/main" id="{C442555C-6341-815B-59A4-85DFCF46A502}"/>
              </a:ext>
            </a:extLst>
          </p:cNvPr>
          <p:cNvSpPr/>
          <p:nvPr/>
        </p:nvSpPr>
        <p:spPr>
          <a:xfrm>
            <a:off x="6781800" y="4229100"/>
            <a:ext cx="10007540" cy="2123658"/>
          </a:xfrm>
          <a:prstGeom prst="rect">
            <a:avLst/>
          </a:prstGeom>
        </p:spPr>
        <p:txBody>
          <a:bodyPr wrap="square">
            <a:spAutoFit/>
          </a:bodyPr>
          <a:lstStyle/>
          <a:p>
            <a:pPr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b="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bộc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trực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tình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8" name="Rounded Rectangle 9">
            <a:extLst>
              <a:ext uri="{FF2B5EF4-FFF2-40B4-BE49-F238E27FC236}">
                <a16:creationId xmlns:a16="http://schemas.microsoft.com/office/drawing/2014/main" id="{2BAA7050-555E-69E5-8594-901342E54BBA}"/>
              </a:ext>
            </a:extLst>
          </p:cNvPr>
          <p:cNvSpPr/>
          <p:nvPr/>
        </p:nvSpPr>
        <p:spPr>
          <a:xfrm>
            <a:off x="7543800" y="2324100"/>
            <a:ext cx="8382000" cy="1219200"/>
          </a:xfrm>
          <a:prstGeom prst="roundRect">
            <a:avLst>
              <a:gd name="adj" fmla="val 50000"/>
            </a:avLst>
          </a:prstGeom>
          <a:solidFill>
            <a:srgbClr val="51B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defTabSz="913491">
              <a:lnSpc>
                <a:spcPct val="150000"/>
              </a:lnSpc>
            </a:pPr>
            <a:r>
              <a:rPr lang="en-US" altLang="ko-KR" sz="4400" b="1" dirty="0">
                <a:solidFill>
                  <a:schemeClr val="bg1"/>
                </a:solidFill>
                <a:latin typeface="Times New Roman" panose="02020603050405020304" pitchFamily="18" charset="0"/>
                <a:ea typeface="맑은 고딕" panose="020B0503020000020004" pitchFamily="34" charset="-127"/>
                <a:cs typeface="Times New Roman" panose="02020603050405020304" pitchFamily="18" charset="0"/>
              </a:rPr>
              <a:t>THÀNH PHẦN CẢM THÁN</a:t>
            </a:r>
            <a:endParaRPr lang="ko-KR" altLang="en-US" sz="4400" b="1" dirty="0">
              <a:solidFill>
                <a:schemeClr val="bg1"/>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3" name="Rectangle 2">
            <a:extLst>
              <a:ext uri="{FF2B5EF4-FFF2-40B4-BE49-F238E27FC236}">
                <a16:creationId xmlns:a16="http://schemas.microsoft.com/office/drawing/2014/main" id="{54D19D53-1F14-CED1-0945-A4D7D9DC119C}"/>
              </a:ext>
            </a:extLst>
          </p:cNvPr>
          <p:cNvSpPr/>
          <p:nvPr/>
        </p:nvSpPr>
        <p:spPr>
          <a:xfrm>
            <a:off x="6912324" y="6521728"/>
            <a:ext cx="10007540" cy="1446550"/>
          </a:xfrm>
          <a:prstGeom prst="rect">
            <a:avLst/>
          </a:prstGeom>
        </p:spPr>
        <p:txBody>
          <a:bodyPr wrap="square">
            <a:spAutoFit/>
          </a:bodyPr>
          <a:lstStyle/>
          <a:p>
            <a:pPr lvl="0" algn="just">
              <a:spcAft>
                <a:spcPts val="750"/>
              </a:spcAft>
              <a:defRPr/>
            </a:pP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(Ồ,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trời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chao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than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giời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5" name="Picture 4" descr="A red cloud of smoke&#10;&#10;Description automatically generated">
            <a:extLst>
              <a:ext uri="{FF2B5EF4-FFF2-40B4-BE49-F238E27FC236}">
                <a16:creationId xmlns:a16="http://schemas.microsoft.com/office/drawing/2014/main" id="{12358421-3BBC-243E-9868-E2BDC12B4E39}"/>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724400" y="5829300"/>
            <a:ext cx="10287000" cy="10287000"/>
          </a:xfrm>
          <a:prstGeom prst="rect">
            <a:avLst/>
          </a:prstGeom>
        </p:spPr>
      </p:pic>
    </p:spTree>
    <p:extLst>
      <p:ext uri="{BB962C8B-B14F-4D97-AF65-F5344CB8AC3E}">
        <p14:creationId xmlns:p14="http://schemas.microsoft.com/office/powerpoint/2010/main" val="157709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6">
            <a:extLst>
              <a:ext uri="{FF2B5EF4-FFF2-40B4-BE49-F238E27FC236}">
                <a16:creationId xmlns:a16="http://schemas.microsoft.com/office/drawing/2014/main" id="{F119464C-2495-549D-1319-927319F65D86}"/>
              </a:ext>
            </a:extLst>
          </p:cNvPr>
          <p:cNvSpPr/>
          <p:nvPr/>
        </p:nvSpPr>
        <p:spPr>
          <a:xfrm rot="790328">
            <a:off x="-765128" y="7745593"/>
            <a:ext cx="4069399" cy="4455087"/>
          </a:xfrm>
          <a:custGeom>
            <a:avLst/>
            <a:gdLst/>
            <a:ahLst/>
            <a:cxnLst/>
            <a:rect l="l" t="t" r="r" b="b"/>
            <a:pathLst>
              <a:path w="4069399" h="4455087">
                <a:moveTo>
                  <a:pt x="0" y="0"/>
                </a:moveTo>
                <a:lnTo>
                  <a:pt x="4069399" y="0"/>
                </a:lnTo>
                <a:lnTo>
                  <a:pt x="4069399" y="4455086"/>
                </a:lnTo>
                <a:lnTo>
                  <a:pt x="0" y="44550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aphicFrame>
        <p:nvGraphicFramePr>
          <p:cNvPr id="2" name="Table 1">
            <a:extLst>
              <a:ext uri="{FF2B5EF4-FFF2-40B4-BE49-F238E27FC236}">
                <a16:creationId xmlns:a16="http://schemas.microsoft.com/office/drawing/2014/main" id="{6AC4EC51-A522-A7F4-79E7-F042BD10CE65}"/>
              </a:ext>
            </a:extLst>
          </p:cNvPr>
          <p:cNvGraphicFramePr>
            <a:graphicFrameLocks noGrp="1"/>
          </p:cNvGraphicFramePr>
          <p:nvPr>
            <p:extLst>
              <p:ext uri="{D42A27DB-BD31-4B8C-83A1-F6EECF244321}">
                <p14:modId xmlns:p14="http://schemas.microsoft.com/office/powerpoint/2010/main" val="2313330228"/>
              </p:ext>
            </p:extLst>
          </p:nvPr>
        </p:nvGraphicFramePr>
        <p:xfrm>
          <a:off x="723899" y="800100"/>
          <a:ext cx="16840201" cy="6979920"/>
        </p:xfrm>
        <a:graphic>
          <a:graphicData uri="http://schemas.openxmlformats.org/drawingml/2006/table">
            <a:tbl>
              <a:tblPr firstRow="1" bandRow="1">
                <a:tableStyleId>{5C22544A-7EE6-4342-B048-85BDC9FD1C3A}</a:tableStyleId>
              </a:tblPr>
              <a:tblGrid>
                <a:gridCol w="2445234">
                  <a:extLst>
                    <a:ext uri="{9D8B030D-6E8A-4147-A177-3AD203B41FA5}">
                      <a16:colId xmlns:a16="http://schemas.microsoft.com/office/drawing/2014/main" val="498371535"/>
                    </a:ext>
                  </a:extLst>
                </a:gridCol>
                <a:gridCol w="5176409">
                  <a:extLst>
                    <a:ext uri="{9D8B030D-6E8A-4147-A177-3AD203B41FA5}">
                      <a16:colId xmlns:a16="http://schemas.microsoft.com/office/drawing/2014/main" val="135795634"/>
                    </a:ext>
                  </a:extLst>
                </a:gridCol>
                <a:gridCol w="2976070">
                  <a:extLst>
                    <a:ext uri="{9D8B030D-6E8A-4147-A177-3AD203B41FA5}">
                      <a16:colId xmlns:a16="http://schemas.microsoft.com/office/drawing/2014/main" val="994265182"/>
                    </a:ext>
                  </a:extLst>
                </a:gridCol>
                <a:gridCol w="6242488">
                  <a:extLst>
                    <a:ext uri="{9D8B030D-6E8A-4147-A177-3AD203B41FA5}">
                      <a16:colId xmlns:a16="http://schemas.microsoft.com/office/drawing/2014/main" val="1049190853"/>
                    </a:ext>
                  </a:extLst>
                </a:gridCol>
              </a:tblGrid>
              <a:tr h="370840">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Tên</a:t>
                      </a:r>
                      <a:r>
                        <a:rPr lang="en-US" sz="4400" baseline="0" dirty="0">
                          <a:solidFill>
                            <a:schemeClr val="tx1"/>
                          </a:solidFill>
                          <a:latin typeface="Times New Roman" panose="02020603050405020304" pitchFamily="18" charset="0"/>
                          <a:cs typeface="Times New Roman" panose="02020603050405020304" pitchFamily="18" charset="0"/>
                        </a:rPr>
                        <a:t> TPBL</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Chức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năng</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Từ</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ngữ</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thường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dùng</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4400" dirty="0" err="1">
                          <a:solidFill>
                            <a:schemeClr val="tx1"/>
                          </a:solidFill>
                          <a:latin typeface="Times New Roman" panose="02020603050405020304" pitchFamily="18" charset="0"/>
                          <a:cs typeface="Times New Roman" panose="02020603050405020304" pitchFamily="18" charset="0"/>
                        </a:rPr>
                        <a:t>Vị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trí</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trong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câu</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385926792"/>
                  </a:ext>
                </a:extLst>
              </a:tr>
              <a:tr h="370840">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Tình</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thái</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diễn</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tả</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i="1" dirty="0" err="1">
                          <a:solidFill>
                            <a:schemeClr val="tx1"/>
                          </a:solidFill>
                          <a:latin typeface="Times New Roman" panose="02020603050405020304" pitchFamily="18" charset="0"/>
                          <a:cs typeface="Times New Roman" panose="02020603050405020304" pitchFamily="18" charset="0"/>
                        </a:rPr>
                        <a:t>Chắc</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chắn</a:t>
                      </a:r>
                      <a:r>
                        <a:rPr lang="en-US" sz="4400" i="1" dirty="0">
                          <a:solidFill>
                            <a:schemeClr val="tx1"/>
                          </a:solidFill>
                          <a:latin typeface="Times New Roman" panose="02020603050405020304" pitchFamily="18" charset="0"/>
                          <a:cs typeface="Times New Roman" panose="02020603050405020304" pitchFamily="18" charset="0"/>
                        </a:rPr>
                        <a:t>,</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chắc</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làm</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có</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lẽ</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dường</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như</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hình</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như</a:t>
                      </a:r>
                      <a:r>
                        <a:rPr lang="en-US" sz="4400" i="1" baseline="0" dirty="0">
                          <a:solidFill>
                            <a:schemeClr val="tx1"/>
                          </a:solidFill>
                          <a:latin typeface="Times New Roman" panose="02020603050405020304" pitchFamily="18" charset="0"/>
                          <a:cs typeface="Times New Roman" panose="02020603050405020304" pitchFamily="18" charset="0"/>
                        </a:rPr>
                        <a:t>…</a:t>
                      </a:r>
                      <a:endParaRPr lang="en-US" sz="4400"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5382689"/>
                  </a:ext>
                </a:extLst>
              </a:tr>
              <a:tr h="233680">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Cảm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thán</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diễn</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xúc</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nói</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i="1" dirty="0" err="1">
                          <a:solidFill>
                            <a:schemeClr val="tx1"/>
                          </a:solidFill>
                          <a:latin typeface="Times New Roman" panose="02020603050405020304" pitchFamily="18" charset="0"/>
                          <a:cs typeface="Times New Roman" panose="02020603050405020304" pitchFamily="18" charset="0"/>
                        </a:rPr>
                        <a:t>Ôi</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trời</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ơi</a:t>
                      </a:r>
                      <a:r>
                        <a:rPr lang="en-US" sz="4400" i="1" baseline="0" dirty="0">
                          <a:solidFill>
                            <a:schemeClr val="tx1"/>
                          </a:solidFill>
                          <a:latin typeface="Times New Roman" panose="02020603050405020304" pitchFamily="18" charset="0"/>
                          <a:cs typeface="Times New Roman" panose="02020603050405020304" pitchFamily="18" charset="0"/>
                        </a:rPr>
                        <a:t>, ồ, </a:t>
                      </a:r>
                      <a:r>
                        <a:rPr lang="en-US" sz="4400" i="1" baseline="0" dirty="0" err="1">
                          <a:solidFill>
                            <a:schemeClr val="tx1"/>
                          </a:solidFill>
                          <a:latin typeface="Times New Roman" panose="02020603050405020304" pitchFamily="18" charset="0"/>
                          <a:cs typeface="Times New Roman" panose="02020603050405020304" pitchFamily="18" charset="0"/>
                        </a:rPr>
                        <a:t>chao</a:t>
                      </a:r>
                      <a:r>
                        <a:rPr lang="en-US" sz="4400" i="1" baseline="0" dirty="0">
                          <a:solidFill>
                            <a:schemeClr val="tx1"/>
                          </a:solidFill>
                          <a:latin typeface="Times New Roman" panose="02020603050405020304" pitchFamily="18" charset="0"/>
                          <a:cs typeface="Times New Roman" panose="02020603050405020304" pitchFamily="18" charset="0"/>
                        </a:rPr>
                        <a:t> </a:t>
                      </a:r>
                      <a:r>
                        <a:rPr lang="en-US" sz="4400" i="1" baseline="0" dirty="0" err="1">
                          <a:solidFill>
                            <a:schemeClr val="tx1"/>
                          </a:solidFill>
                          <a:latin typeface="Times New Roman" panose="02020603050405020304" pitchFamily="18" charset="0"/>
                          <a:cs typeface="Times New Roman" panose="02020603050405020304" pitchFamily="18" charset="0"/>
                        </a:rPr>
                        <a:t>ôi</a:t>
                      </a:r>
                      <a:r>
                        <a:rPr lang="en-US" sz="4400" i="1" baseline="0" dirty="0">
                          <a:solidFill>
                            <a:schemeClr val="tx1"/>
                          </a:solidFill>
                          <a:latin typeface="Times New Roman" panose="02020603050405020304" pitchFamily="18" charset="0"/>
                          <a:cs typeface="Times New Roman" panose="02020603050405020304" pitchFamily="18" charset="0"/>
                        </a:rPr>
                        <a:t>…</a:t>
                      </a:r>
                      <a:endParaRPr lang="en-US" sz="4400" i="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4400" dirty="0" err="1">
                          <a:solidFill>
                            <a:schemeClr val="tx1"/>
                          </a:solidFill>
                          <a:latin typeface="Times New Roman" panose="02020603050405020304" pitchFamily="18" charset="0"/>
                          <a:cs typeface="Times New Roman" panose="02020603050405020304" pitchFamily="18" charset="0"/>
                        </a:rPr>
                        <a:t>Thường</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đứng</a:t>
                      </a:r>
                      <a:r>
                        <a:rPr lang="en-US" sz="4400" baseline="0" dirty="0">
                          <a:solidFill>
                            <a:schemeClr val="tx1"/>
                          </a:solidFill>
                          <a:latin typeface="Times New Roman" panose="02020603050405020304" pitchFamily="18" charset="0"/>
                          <a:cs typeface="Times New Roman" panose="02020603050405020304" pitchFamily="18" charset="0"/>
                        </a:rPr>
                        <a:t> ở </a:t>
                      </a:r>
                      <a:r>
                        <a:rPr lang="en-US" sz="4400" baseline="0" dirty="0" err="1">
                          <a:solidFill>
                            <a:schemeClr val="tx1"/>
                          </a:solidFill>
                          <a:latin typeface="Times New Roman" panose="02020603050405020304" pitchFamily="18" charset="0"/>
                          <a:cs typeface="Times New Roman" panose="02020603050405020304" pitchFamily="18" charset="0"/>
                        </a:rPr>
                        <a:t>đầu</a:t>
                      </a:r>
                      <a:r>
                        <a:rPr lang="en-US" sz="4400" baseline="0" dirty="0">
                          <a:solidFill>
                            <a:schemeClr val="tx1"/>
                          </a:solidFill>
                          <a:latin typeface="Times New Roman" panose="02020603050405020304" pitchFamily="18" charset="0"/>
                          <a:cs typeface="Times New Roman" panose="02020603050405020304" pitchFamily="18" charset="0"/>
                        </a:rPr>
                        <a:t> </a:t>
                      </a:r>
                      <a:r>
                        <a:rPr lang="en-US" sz="4400" baseline="0" dirty="0" err="1">
                          <a:solidFill>
                            <a:schemeClr val="tx1"/>
                          </a:solidFill>
                          <a:latin typeface="Times New Roman" panose="02020603050405020304" pitchFamily="18" charset="0"/>
                          <a:cs typeface="Times New Roman" panose="02020603050405020304" pitchFamily="18" charset="0"/>
                        </a:rPr>
                        <a:t>câu</a:t>
                      </a:r>
                      <a:endParaRPr lang="en-US" sz="44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04063265"/>
                  </a:ext>
                </a:extLst>
              </a:tr>
            </a:tbl>
          </a:graphicData>
        </a:graphic>
      </p:graphicFrame>
      <p:sp>
        <p:nvSpPr>
          <p:cNvPr id="4" name="Freeform 7">
            <a:extLst>
              <a:ext uri="{FF2B5EF4-FFF2-40B4-BE49-F238E27FC236}">
                <a16:creationId xmlns:a16="http://schemas.microsoft.com/office/drawing/2014/main" id="{A97EC68C-E056-26FD-458D-4604B942EEA5}"/>
              </a:ext>
            </a:extLst>
          </p:cNvPr>
          <p:cNvSpPr/>
          <p:nvPr/>
        </p:nvSpPr>
        <p:spPr>
          <a:xfrm>
            <a:off x="-667431" y="8803865"/>
            <a:ext cx="3144742" cy="2338545"/>
          </a:xfrm>
          <a:custGeom>
            <a:avLst/>
            <a:gdLst/>
            <a:ahLst/>
            <a:cxnLst/>
            <a:rect l="l" t="t" r="r" b="b"/>
            <a:pathLst>
              <a:path w="3144742" h="2338545">
                <a:moveTo>
                  <a:pt x="0" y="0"/>
                </a:moveTo>
                <a:lnTo>
                  <a:pt x="3144742" y="0"/>
                </a:lnTo>
                <a:lnTo>
                  <a:pt x="3144742" y="2338545"/>
                </a:lnTo>
                <a:lnTo>
                  <a:pt x="0" y="23385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18299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sz="4400">
                <a:latin typeface="#9Slide04 Podkova Medium" panose="00000600000000000000" pitchFamily="2" charset="0"/>
              </a:endParaRPr>
            </a:p>
          </p:txBody>
        </p:sp>
      </p:grpSp>
      <p:grpSp>
        <p:nvGrpSpPr>
          <p:cNvPr id="5" name="Group 5"/>
          <p:cNvGrpSpPr/>
          <p:nvPr/>
        </p:nvGrpSpPr>
        <p:grpSpPr>
          <a:xfrm>
            <a:off x="1028700" y="1189568"/>
            <a:ext cx="12898160" cy="7920007"/>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sp>
        <p:sp>
          <p:nvSpPr>
            <p:cNvPr id="7" name="TextBox 7"/>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sz="4400">
                <a:latin typeface="#9Slide04 Podkova Medium" panose="00000600000000000000" pitchFamily="2" charset="0"/>
              </a:endParaRPr>
            </a:p>
          </p:txBody>
        </p:sp>
      </p:grpSp>
      <p:sp>
        <p:nvSpPr>
          <p:cNvPr id="11" name="Freeform 11"/>
          <p:cNvSpPr/>
          <p:nvPr/>
        </p:nvSpPr>
        <p:spPr>
          <a:xfrm>
            <a:off x="13400407" y="2293091"/>
            <a:ext cx="4635447" cy="827010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3">
              <a:extLst>
                <a:ext uri="{96DAC541-7B7A-43D3-8B79-37D633B846F1}">
                  <asvg:svgBlip xmlns:asvg="http://schemas.microsoft.com/office/drawing/2016/SVG/main" xmlns="" r:embed="rId4"/>
                </a:ext>
              </a:extLst>
            </a:blip>
            <a:stretch>
              <a:fillRect b="-74476"/>
            </a:stretch>
          </a:blipFill>
        </p:spPr>
      </p:sp>
      <p:sp>
        <p:nvSpPr>
          <p:cNvPr id="12" name="Freeform 12"/>
          <p:cNvSpPr/>
          <p:nvPr/>
        </p:nvSpPr>
        <p:spPr>
          <a:xfrm>
            <a:off x="16243289" y="79078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5">
              <a:extLst>
                <a:ext uri="{96DAC541-7B7A-43D3-8B79-37D633B846F1}">
                  <asvg:svgBlip xmlns:asvg="http://schemas.microsoft.com/office/drawing/2016/SVG/main" xmlns="" r:embed="rId6"/>
                </a:ext>
              </a:extLst>
            </a:blip>
            <a:stretch>
              <a:fillRect l="-390925" t="-53925" r="-66984" b="-282959"/>
            </a:stretch>
          </a:blipFill>
        </p:spPr>
      </p:sp>
      <p:sp>
        <p:nvSpPr>
          <p:cNvPr id="13" name="Freeform 13"/>
          <p:cNvSpPr/>
          <p:nvPr/>
        </p:nvSpPr>
        <p:spPr>
          <a:xfrm rot="6925403" flipV="1">
            <a:off x="640901" y="2830731"/>
            <a:ext cx="709799" cy="1309391"/>
          </a:xfrm>
          <a:custGeom>
            <a:avLst/>
            <a:gdLst/>
            <a:ahLst/>
            <a:cxnLst/>
            <a:rect l="l" t="t" r="r" b="b"/>
            <a:pathLst>
              <a:path w="709799" h="1309391">
                <a:moveTo>
                  <a:pt x="0" y="1309391"/>
                </a:moveTo>
                <a:lnTo>
                  <a:pt x="709800" y="1309391"/>
                </a:lnTo>
                <a:lnTo>
                  <a:pt x="709800" y="0"/>
                </a:lnTo>
                <a:lnTo>
                  <a:pt x="0" y="0"/>
                </a:lnTo>
                <a:lnTo>
                  <a:pt x="0" y="1309391"/>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rot="4263341">
            <a:off x="13555764" y="7458272"/>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TextBox 15"/>
          <p:cNvSpPr txBox="1"/>
          <p:nvPr/>
        </p:nvSpPr>
        <p:spPr>
          <a:xfrm>
            <a:off x="3181959" y="3302744"/>
            <a:ext cx="9133257" cy="1034450"/>
          </a:xfrm>
          <a:prstGeom prst="rect">
            <a:avLst/>
          </a:prstGeom>
        </p:spPr>
        <p:txBody>
          <a:bodyPr lIns="0" tIns="0" rIns="0" bIns="0" rtlCol="0" anchor="t">
            <a:spAutoFit/>
          </a:bodyPr>
          <a:lstStyle/>
          <a:p>
            <a:pPr algn="ctr">
              <a:lnSpc>
                <a:spcPts val="8000"/>
              </a:lnSpc>
            </a:pPr>
            <a:r>
              <a:rPr lang="en-US" sz="7200" dirty="0">
                <a:solidFill>
                  <a:srgbClr val="231F20"/>
                </a:solidFill>
                <a:latin typeface="#9Slide04 Podkova Medium" panose="00000600000000000000" pitchFamily="2" charset="0"/>
              </a:rPr>
              <a:t>LUYỆN TẬP</a:t>
            </a:r>
          </a:p>
        </p:txBody>
      </p:sp>
      <p:grpSp>
        <p:nvGrpSpPr>
          <p:cNvPr id="40" name="Group 40"/>
          <p:cNvGrpSpPr/>
          <p:nvPr/>
        </p:nvGrpSpPr>
        <p:grpSpPr>
          <a:xfrm>
            <a:off x="2042466" y="3134186"/>
            <a:ext cx="1186527" cy="1541020"/>
            <a:chOff x="-17861" y="-114300"/>
            <a:chExt cx="312501" cy="405865"/>
          </a:xfrm>
        </p:grpSpPr>
        <p:sp>
          <p:nvSpPr>
            <p:cNvPr id="41" name="Freeform 41"/>
            <p:cNvSpPr/>
            <p:nvPr/>
          </p:nvSpPr>
          <p:spPr>
            <a:xfrm>
              <a:off x="-17861" y="-5715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42" name="TextBox 42"/>
            <p:cNvSpPr txBox="1"/>
            <p:nvPr/>
          </p:nvSpPr>
          <p:spPr>
            <a:xfrm>
              <a:off x="0" y="-114300"/>
              <a:ext cx="294640" cy="405865"/>
            </a:xfrm>
            <a:prstGeom prst="rect">
              <a:avLst/>
            </a:prstGeom>
          </p:spPr>
          <p:txBody>
            <a:bodyPr lIns="50800" tIns="50800" rIns="50800" bIns="50800" rtlCol="0" anchor="ctr"/>
            <a:lstStyle/>
            <a:p>
              <a:pPr algn="ctr">
                <a:lnSpc>
                  <a:spcPts val="3919"/>
                </a:lnSpc>
              </a:pPr>
              <a:r>
                <a:rPr lang="en-US" sz="4400" dirty="0">
                  <a:solidFill>
                    <a:srgbClr val="231F20"/>
                  </a:solidFill>
                  <a:latin typeface="#9Slide04 Podkova Medium" panose="00000600000000000000" pitchFamily="2" charset="0"/>
                </a:rPr>
                <a:t>II.</a:t>
              </a:r>
            </a:p>
          </p:txBody>
        </p:sp>
      </p:grpSp>
      <p:sp>
        <p:nvSpPr>
          <p:cNvPr id="49" name="Freeform 49"/>
          <p:cNvSpPr/>
          <p:nvPr/>
        </p:nvSpPr>
        <p:spPr>
          <a:xfrm>
            <a:off x="14694831" y="1710615"/>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extLst>
      <p:ext uri="{BB962C8B-B14F-4D97-AF65-F5344CB8AC3E}">
        <p14:creationId xmlns:p14="http://schemas.microsoft.com/office/powerpoint/2010/main" val="338588064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E23068-E4EC-0A47-AE1F-CB560EEDACF3}"/>
              </a:ext>
            </a:extLst>
          </p:cNvPr>
          <p:cNvPicPr>
            <a:picLocks noChangeAspect="1"/>
          </p:cNvPicPr>
          <p:nvPr/>
        </p:nvPicPr>
        <p:blipFill>
          <a:blip r:embed="rId3"/>
          <a:stretch>
            <a:fillRect/>
          </a:stretch>
        </p:blipFill>
        <p:spPr>
          <a:xfrm>
            <a:off x="2057400" y="1845158"/>
            <a:ext cx="5486400" cy="7865504"/>
          </a:xfrm>
          <a:prstGeom prst="rect">
            <a:avLst/>
          </a:prstGeom>
        </p:spPr>
      </p:pic>
      <p:sp>
        <p:nvSpPr>
          <p:cNvPr id="6" name="Rounded Rectangle 9">
            <a:extLst>
              <a:ext uri="{FF2B5EF4-FFF2-40B4-BE49-F238E27FC236}">
                <a16:creationId xmlns:a16="http://schemas.microsoft.com/office/drawing/2014/main" id="{BC3D16EC-D4CF-78A3-3C0B-8FDA0C7AD509}"/>
              </a:ext>
            </a:extLst>
          </p:cNvPr>
          <p:cNvSpPr/>
          <p:nvPr/>
        </p:nvSpPr>
        <p:spPr>
          <a:xfrm>
            <a:off x="2438400" y="565947"/>
            <a:ext cx="4572000" cy="849306"/>
          </a:xfrm>
          <a:prstGeom prst="roundRect">
            <a:avLst>
              <a:gd name="adj" fmla="val 50000"/>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marL="0" marR="0" lvl="0" indent="0" algn="ctr" defTabSz="1370237" rtl="0" eaLnBrk="1" fontAlgn="auto" latinLnBrk="0" hangingPunct="1">
              <a:lnSpc>
                <a:spcPct val="150000"/>
              </a:lnSpc>
              <a:spcBef>
                <a:spcPts val="0"/>
              </a:spcBef>
              <a:spcAft>
                <a:spcPts val="0"/>
              </a:spcAft>
              <a:buClrTx/>
              <a:buSzTx/>
              <a:buFontTx/>
              <a:buNone/>
              <a:tabLst/>
              <a:defRPr/>
            </a:pPr>
            <a:r>
              <a:rPr kumimoji="0" lang="en-US" altLang="ko-KR" sz="4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Nhóm</a:t>
            </a:r>
            <a:r>
              <a:rPr kumimoji="0" lang="en-US" altLang="ko-KR" sz="4400" b="0" i="0" u="none" strike="noStrike" kern="1200" cap="none" spc="0" normalizeH="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 </a:t>
            </a:r>
            <a:r>
              <a:rPr kumimoji="0" lang="en-US" altLang="ko-KR" sz="4400" b="0" i="0" u="none" strike="noStrike" kern="1200" cap="none" spc="0" normalizeH="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tình</a:t>
            </a:r>
            <a:r>
              <a:rPr kumimoji="0" lang="en-US" altLang="ko-KR" sz="4400" b="0" i="0" u="none" strike="noStrike" kern="1200" cap="none" spc="0" normalizeH="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 </a:t>
            </a:r>
            <a:r>
              <a:rPr kumimoji="0" lang="en-US" altLang="ko-KR" sz="4400" b="0" i="0" u="none" strike="noStrike" kern="1200" cap="none" spc="0" normalizeH="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thái</a:t>
            </a:r>
            <a:endParaRPr kumimoji="0" lang="ko-KR" alt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endParaRPr>
          </a:p>
        </p:txBody>
      </p:sp>
      <p:pic>
        <p:nvPicPr>
          <p:cNvPr id="8" name="Picture 7">
            <a:extLst>
              <a:ext uri="{FF2B5EF4-FFF2-40B4-BE49-F238E27FC236}">
                <a16:creationId xmlns:a16="http://schemas.microsoft.com/office/drawing/2014/main" id="{3AFD7862-0C2B-EBF4-CB3E-91728DCF1A62}"/>
              </a:ext>
            </a:extLst>
          </p:cNvPr>
          <p:cNvPicPr>
            <a:picLocks noChangeAspect="1"/>
          </p:cNvPicPr>
          <p:nvPr/>
        </p:nvPicPr>
        <p:blipFill>
          <a:blip r:embed="rId4"/>
          <a:stretch>
            <a:fillRect/>
          </a:stretch>
        </p:blipFill>
        <p:spPr>
          <a:xfrm>
            <a:off x="9614665" y="1845158"/>
            <a:ext cx="5499864" cy="7865504"/>
          </a:xfrm>
          <a:prstGeom prst="rect">
            <a:avLst/>
          </a:prstGeom>
        </p:spPr>
      </p:pic>
      <p:sp>
        <p:nvSpPr>
          <p:cNvPr id="9" name="Rounded Rectangle 9">
            <a:extLst>
              <a:ext uri="{FF2B5EF4-FFF2-40B4-BE49-F238E27FC236}">
                <a16:creationId xmlns:a16="http://schemas.microsoft.com/office/drawing/2014/main" id="{9C0078BD-FA69-3FE7-9F29-2C4C90CECD0F}"/>
              </a:ext>
            </a:extLst>
          </p:cNvPr>
          <p:cNvSpPr/>
          <p:nvPr/>
        </p:nvSpPr>
        <p:spPr>
          <a:xfrm>
            <a:off x="9906000" y="576338"/>
            <a:ext cx="4572000" cy="849306"/>
          </a:xfrm>
          <a:prstGeom prst="roundRect">
            <a:avLst>
              <a:gd name="adj" fmla="val 50000"/>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marL="0" marR="0" lvl="0" indent="0" algn="ctr" defTabSz="1370237" rtl="0" eaLnBrk="1" fontAlgn="auto" latinLnBrk="0" hangingPunct="1">
              <a:lnSpc>
                <a:spcPct val="150000"/>
              </a:lnSpc>
              <a:spcBef>
                <a:spcPts val="0"/>
              </a:spcBef>
              <a:spcAft>
                <a:spcPts val="0"/>
              </a:spcAft>
              <a:buClrTx/>
              <a:buSzTx/>
              <a:buFontTx/>
              <a:buNone/>
              <a:tabLst/>
              <a:defRPr/>
            </a:pPr>
            <a:r>
              <a:rPr kumimoji="0" lang="en-US" altLang="ko-KR" sz="4400" b="0" i="0" u="none" strike="noStrike" kern="1200" cap="none" spc="0" normalizeH="0" baseline="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Nhóm</a:t>
            </a:r>
            <a:r>
              <a:rPr kumimoji="0" lang="en-US" altLang="ko-KR" sz="4400" b="0" i="0" u="none" strike="noStrike" kern="1200" cap="none" spc="0" normalizeH="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 </a:t>
            </a:r>
            <a:r>
              <a:rPr kumimoji="0" lang="en-US" altLang="ko-KR" sz="4400" b="0" i="0" u="none" strike="noStrike" kern="1200" cap="none" spc="0" normalizeH="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cảm</a:t>
            </a:r>
            <a:r>
              <a:rPr kumimoji="0" lang="en-US" altLang="ko-KR" sz="4400" b="0" i="0" u="none" strike="noStrike" kern="1200" cap="none" spc="0" normalizeH="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 </a:t>
            </a:r>
            <a:r>
              <a:rPr kumimoji="0" lang="en-US" altLang="ko-KR" sz="4400" b="0" i="0" u="none" strike="noStrike" kern="1200" cap="none" spc="0" normalizeH="0" noProof="0" dirty="0" err="1">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rPr>
              <a:t>thán</a:t>
            </a:r>
            <a:endParaRPr kumimoji="0" lang="ko-KR" altLang="en-US" sz="4400" b="0" i="0" u="none" strike="noStrike" kern="1200" cap="none" spc="0" normalizeH="0" baseline="0" noProof="0" dirty="0">
              <a:ln>
                <a:noFill/>
              </a:ln>
              <a:solidFill>
                <a:prstClr val="black"/>
              </a:solidFill>
              <a:effectLst/>
              <a:uLnTx/>
              <a:uFillTx/>
              <a:latin typeface="#9Slide03 Arima Madurai Black" panose="00000A00000000000000" pitchFamily="2" charset="0"/>
              <a:ea typeface="맑은 고딕" panose="020B0503020000020004" pitchFamily="34" charset="-127"/>
              <a:cs typeface="#9Slide03 Arima Madurai Black" panose="00000A00000000000000" pitchFamily="2" charset="0"/>
            </a:endParaRPr>
          </a:p>
        </p:txBody>
      </p:sp>
    </p:spTree>
    <p:extLst>
      <p:ext uri="{BB962C8B-B14F-4D97-AF65-F5344CB8AC3E}">
        <p14:creationId xmlns:p14="http://schemas.microsoft.com/office/powerpoint/2010/main" val="16437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64CE30-5EA9-676D-2F87-8015090A53DA}"/>
              </a:ext>
            </a:extLst>
          </p:cNvPr>
          <p:cNvSpPr/>
          <p:nvPr/>
        </p:nvSpPr>
        <p:spPr>
          <a:xfrm>
            <a:off x="304800" y="342900"/>
            <a:ext cx="2348700" cy="769441"/>
          </a:xfrm>
          <a:prstGeom prst="rect">
            <a:avLst/>
          </a:prstGeom>
        </p:spPr>
        <p:txBody>
          <a:bodyPr wrap="non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tập</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1</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pic>
        <p:nvPicPr>
          <p:cNvPr id="4" name="Picture 3" descr="A red cloud of smoke&#10;&#10;Description automatically generated">
            <a:extLst>
              <a:ext uri="{FF2B5EF4-FFF2-40B4-BE49-F238E27FC236}">
                <a16:creationId xmlns:a16="http://schemas.microsoft.com/office/drawing/2014/main" id="{B70AFDA3-6FFD-9CE7-AA8D-5679F6131C23}"/>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839700" y="-6210300"/>
            <a:ext cx="10287000" cy="10287000"/>
          </a:xfrm>
          <a:prstGeom prst="rect">
            <a:avLst/>
          </a:prstGeom>
        </p:spPr>
      </p:pic>
      <p:graphicFrame>
        <p:nvGraphicFramePr>
          <p:cNvPr id="5" name="Table 4">
            <a:extLst>
              <a:ext uri="{FF2B5EF4-FFF2-40B4-BE49-F238E27FC236}">
                <a16:creationId xmlns:a16="http://schemas.microsoft.com/office/drawing/2014/main" id="{A9ABA4B2-B012-E852-7EFB-C488BAC94568}"/>
              </a:ext>
            </a:extLst>
          </p:cNvPr>
          <p:cNvGraphicFramePr>
            <a:graphicFrameLocks noGrp="1"/>
          </p:cNvGraphicFramePr>
          <p:nvPr>
            <p:extLst>
              <p:ext uri="{D42A27DB-BD31-4B8C-83A1-F6EECF244321}">
                <p14:modId xmlns:p14="http://schemas.microsoft.com/office/powerpoint/2010/main" val="4241020061"/>
              </p:ext>
            </p:extLst>
          </p:nvPr>
        </p:nvGraphicFramePr>
        <p:xfrm>
          <a:off x="304800" y="1257300"/>
          <a:ext cx="17678400" cy="8900160"/>
        </p:xfrm>
        <a:graphic>
          <a:graphicData uri="http://schemas.openxmlformats.org/drawingml/2006/table">
            <a:tbl>
              <a:tblPr firstRow="1" bandRow="1">
                <a:tableStyleId>{5940675A-B579-460E-94D1-54222C63F5DA}</a:tableStyleId>
              </a:tblPr>
              <a:tblGrid>
                <a:gridCol w="6482080">
                  <a:extLst>
                    <a:ext uri="{9D8B030D-6E8A-4147-A177-3AD203B41FA5}">
                      <a16:colId xmlns:a16="http://schemas.microsoft.com/office/drawing/2014/main" val="628365876"/>
                    </a:ext>
                  </a:extLst>
                </a:gridCol>
                <a:gridCol w="3160684">
                  <a:extLst>
                    <a:ext uri="{9D8B030D-6E8A-4147-A177-3AD203B41FA5}">
                      <a16:colId xmlns:a16="http://schemas.microsoft.com/office/drawing/2014/main" val="1307534685"/>
                    </a:ext>
                  </a:extLst>
                </a:gridCol>
                <a:gridCol w="8035636">
                  <a:extLst>
                    <a:ext uri="{9D8B030D-6E8A-4147-A177-3AD203B41FA5}">
                      <a16:colId xmlns:a16="http://schemas.microsoft.com/office/drawing/2014/main" val="2810676888"/>
                    </a:ext>
                  </a:extLst>
                </a:gridCol>
              </a:tblGrid>
              <a:tr h="370840">
                <a:tc>
                  <a:txBody>
                    <a:bodyPr/>
                    <a:lstStyle/>
                    <a:p>
                      <a:pPr algn="ctr"/>
                      <a:r>
                        <a:rPr lang="en-US" sz="4000" b="1" dirty="0" err="1">
                          <a:latin typeface="Times New Roman" panose="02020603050405020304" pitchFamily="18" charset="0"/>
                          <a:cs typeface="Times New Roman" panose="02020603050405020304" pitchFamily="18" charset="0"/>
                        </a:rPr>
                        <a:t>Ví</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dụ</a:t>
                      </a:r>
                      <a:endParaRPr lang="en-US" sz="40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Thành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phần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tình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thái</a:t>
                      </a:r>
                      <a:endParaRPr lang="en-US" sz="40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Tác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dụng</a:t>
                      </a:r>
                      <a:endParaRPr lang="en-US" sz="40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2686504254"/>
                  </a:ext>
                </a:extLst>
              </a:tr>
              <a:tr h="370840">
                <a:tc>
                  <a:txBody>
                    <a:bodyPr/>
                    <a:lstStyle/>
                    <a:p>
                      <a:pPr algn="just"/>
                      <a:r>
                        <a:rPr lang="en-US" sz="4000" kern="1200" dirty="0">
                          <a:effectLst/>
                          <a:latin typeface="Times New Roman" panose="02020603050405020304" pitchFamily="18" charset="0"/>
                          <a:cs typeface="Times New Roman" panose="02020603050405020304" pitchFamily="18" charset="0"/>
                        </a:rPr>
                        <a:t>a. </a:t>
                      </a:r>
                      <a:r>
                        <a:rPr lang="en-US" sz="4000" kern="1200" dirty="0" err="1">
                          <a:effectLst/>
                          <a:latin typeface="Times New Roman" panose="02020603050405020304" pitchFamily="18" charset="0"/>
                          <a:cs typeface="Times New Roman" panose="02020603050405020304" pitchFamily="18" charset="0"/>
                        </a:rPr>
                        <a:t>Mặt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nữa</a:t>
                      </a:r>
                      <a:r>
                        <a:rPr lang="en-US" sz="4000" kern="1200" dirty="0">
                          <a:effectLst/>
                          <a:latin typeface="Times New Roman" panose="02020603050405020304" pitchFamily="18" charset="0"/>
                          <a:cs typeface="Times New Roman" panose="02020603050405020304" pitchFamily="18" charset="0"/>
                        </a:rPr>
                        <a:t>, "Da </a:t>
                      </a:r>
                      <a:r>
                        <a:rPr lang="en-US" sz="4000" kern="1200" dirty="0" err="1">
                          <a:effectLst/>
                          <a:latin typeface="Times New Roman" panose="02020603050405020304" pitchFamily="18" charset="0"/>
                          <a:cs typeface="Times New Roman" panose="02020603050405020304" pitchFamily="18" charset="0"/>
                        </a:rPr>
                        <a:t>trời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ai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nhuộm</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mà</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xanh</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ngắt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chắc</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hẳn</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không</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phải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là</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trời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một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đêm</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trăng</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mà</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phải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là</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trời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một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buổi</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chiều</a:t>
                      </a:r>
                      <a:endParaRPr lang="en-US" sz="4000" b="0"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4000" dirty="0" err="1">
                          <a:latin typeface="Times New Roman" panose="02020603050405020304" pitchFamily="18" charset="0"/>
                          <a:cs typeface="Times New Roman" panose="02020603050405020304" pitchFamily="18" charset="0"/>
                        </a:rPr>
                        <a:t>Chắc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hẳn</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phỏng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đoán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tương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chính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xác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nhận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định</a:t>
                      </a:r>
                      <a:r>
                        <a:rPr lang="en-US" sz="4000" baseline="0" dirty="0">
                          <a:latin typeface="Times New Roman" panose="02020603050405020304" pitchFamily="18" charset="0"/>
                          <a:cs typeface="Times New Roman" panose="02020603050405020304" pitchFamily="18" charset="0"/>
                        </a:rPr>
                        <a:t>: </a:t>
                      </a:r>
                      <a:r>
                        <a:rPr lang="en-US" sz="4000" i="1" baseline="0" dirty="0">
                          <a:latin typeface="Times New Roman" panose="02020603050405020304" pitchFamily="18" charset="0"/>
                          <a:cs typeface="Times New Roman" panose="02020603050405020304" pitchFamily="18" charset="0"/>
                        </a:rPr>
                        <a:t>Da </a:t>
                      </a:r>
                      <a:r>
                        <a:rPr lang="en-US" sz="4000" i="1" baseline="0" dirty="0" err="1">
                          <a:latin typeface="Times New Roman" panose="02020603050405020304" pitchFamily="18" charset="0"/>
                          <a:cs typeface="Times New Roman" panose="02020603050405020304" pitchFamily="18" charset="0"/>
                        </a:rPr>
                        <a:t>trời</a:t>
                      </a:r>
                      <a:r>
                        <a:rPr lang="en-US" sz="4000" i="1" baseline="0" dirty="0">
                          <a:latin typeface="Times New Roman" panose="02020603050405020304" pitchFamily="18" charset="0"/>
                          <a:cs typeface="Times New Roman" panose="02020603050405020304" pitchFamily="18" charset="0"/>
                        </a:rPr>
                        <a:t> </a:t>
                      </a:r>
                      <a:r>
                        <a:rPr lang="en-US" sz="4000" i="1" baseline="0" dirty="0" err="1">
                          <a:latin typeface="Times New Roman" panose="02020603050405020304" pitchFamily="18" charset="0"/>
                          <a:cs typeface="Times New Roman" panose="02020603050405020304" pitchFamily="18" charset="0"/>
                        </a:rPr>
                        <a:t>ai</a:t>
                      </a:r>
                      <a:r>
                        <a:rPr lang="en-US" sz="4000" i="1" baseline="0" dirty="0">
                          <a:latin typeface="Times New Roman" panose="02020603050405020304" pitchFamily="18" charset="0"/>
                          <a:cs typeface="Times New Roman" panose="02020603050405020304" pitchFamily="18" charset="0"/>
                        </a:rPr>
                        <a:t> </a:t>
                      </a:r>
                      <a:r>
                        <a:rPr lang="en-US" sz="4000" i="1" baseline="0" dirty="0" err="1">
                          <a:latin typeface="Times New Roman" panose="02020603050405020304" pitchFamily="18" charset="0"/>
                          <a:cs typeface="Times New Roman" panose="02020603050405020304" pitchFamily="18" charset="0"/>
                        </a:rPr>
                        <a:t>nhuộm</a:t>
                      </a:r>
                      <a:r>
                        <a:rPr lang="en-US" sz="4000" i="1" baseline="0" dirty="0">
                          <a:latin typeface="Times New Roman" panose="02020603050405020304" pitchFamily="18" charset="0"/>
                          <a:cs typeface="Times New Roman" panose="02020603050405020304" pitchFamily="18" charset="0"/>
                        </a:rPr>
                        <a:t> </a:t>
                      </a:r>
                      <a:r>
                        <a:rPr lang="en-US" sz="4000" i="1" baseline="0" dirty="0" err="1">
                          <a:latin typeface="Times New Roman" panose="02020603050405020304" pitchFamily="18" charset="0"/>
                          <a:cs typeface="Times New Roman" panose="02020603050405020304" pitchFamily="18" charset="0"/>
                        </a:rPr>
                        <a:t>mà</a:t>
                      </a:r>
                      <a:r>
                        <a:rPr lang="en-US" sz="4000" i="1" baseline="0" dirty="0">
                          <a:latin typeface="Times New Roman" panose="02020603050405020304" pitchFamily="18" charset="0"/>
                          <a:cs typeface="Times New Roman" panose="02020603050405020304" pitchFamily="18" charset="0"/>
                        </a:rPr>
                        <a:t> </a:t>
                      </a:r>
                      <a:r>
                        <a:rPr lang="en-US" sz="4000" i="1" baseline="0" dirty="0" err="1">
                          <a:latin typeface="Times New Roman" panose="02020603050405020304" pitchFamily="18" charset="0"/>
                          <a:cs typeface="Times New Roman" panose="02020603050405020304" pitchFamily="18" charset="0"/>
                        </a:rPr>
                        <a:t>xanh</a:t>
                      </a:r>
                      <a:r>
                        <a:rPr lang="en-US" sz="4000" i="1" baseline="0" dirty="0">
                          <a:latin typeface="Times New Roman" panose="02020603050405020304" pitchFamily="18" charset="0"/>
                          <a:cs typeface="Times New Roman" panose="02020603050405020304" pitchFamily="18" charset="0"/>
                        </a:rPr>
                        <a:t> </a:t>
                      </a:r>
                      <a:r>
                        <a:rPr lang="en-US" sz="4000" i="1" baseline="0" dirty="0" err="1">
                          <a:latin typeface="Times New Roman" panose="02020603050405020304" pitchFamily="18" charset="0"/>
                          <a:cs typeface="Times New Roman" panose="02020603050405020304" pitchFamily="18" charset="0"/>
                        </a:rPr>
                        <a:t>ngắt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phải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bầu</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trong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đêm</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trăng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trong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một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buổi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chiều</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00136510"/>
                  </a:ext>
                </a:extLst>
              </a:tr>
              <a:tr h="370840">
                <a:tc>
                  <a:txBody>
                    <a:bodyPr/>
                    <a:lstStyle/>
                    <a:p>
                      <a:pPr algn="just"/>
                      <a:r>
                        <a:rPr lang="vi-VN" sz="4000" kern="1200" dirty="0">
                          <a:effectLst/>
                          <a:latin typeface="Times New Roman" panose="02020603050405020304" pitchFamily="18" charset="0"/>
                          <a:cs typeface="Times New Roman" panose="02020603050405020304" pitchFamily="18" charset="0"/>
                        </a:rPr>
                        <a:t>b. Mà tôi nhớ một cái gì đấy, hình như mẹ tôi, cái cửa sổ, hoặc những ngôi sao to trên bầu trời thành phố. Phải, có thể là những cái đó,....</a:t>
                      </a:r>
                      <a:endParaRPr lang="vi-VN" sz="4000" b="0"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4000" dirty="0" err="1">
                          <a:latin typeface="Times New Roman" panose="02020603050405020304" pitchFamily="18" charset="0"/>
                          <a:cs typeface="Times New Roman" panose="02020603050405020304" pitchFamily="18" charset="0"/>
                        </a:rPr>
                        <a:t>Hình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như</a:t>
                      </a:r>
                      <a:endParaRPr lang="en-US" sz="4000" baseline="0" dirty="0">
                        <a:latin typeface="Times New Roman" panose="02020603050405020304" pitchFamily="18" charset="0"/>
                        <a:cs typeface="Times New Roman" panose="02020603050405020304" pitchFamily="18" charset="0"/>
                      </a:endParaRPr>
                    </a:p>
                    <a:p>
                      <a:pPr algn="ctr"/>
                      <a:r>
                        <a:rPr lang="en-US" sz="4000" baseline="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thể</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phỏng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đoán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chắn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tôi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với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tượng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mà</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mình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nhớ</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đến</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88816226"/>
                  </a:ext>
                </a:extLst>
              </a:tr>
              <a:tr h="370840">
                <a:tc>
                  <a:txBody>
                    <a:bodyPr/>
                    <a:lstStyle/>
                    <a:p>
                      <a:pPr algn="just"/>
                      <a:r>
                        <a:rPr lang="en-US" sz="4000" kern="1200" dirty="0">
                          <a:effectLst/>
                          <a:latin typeface="Times New Roman" panose="02020603050405020304" pitchFamily="18" charset="0"/>
                          <a:cs typeface="Times New Roman" panose="02020603050405020304" pitchFamily="18" charset="0"/>
                        </a:rPr>
                        <a:t>c. Con </a:t>
                      </a:r>
                      <a:r>
                        <a:rPr lang="en-US" sz="4000" kern="1200" dirty="0" err="1">
                          <a:effectLst/>
                          <a:latin typeface="Times New Roman" panose="02020603050405020304" pitchFamily="18" charset="0"/>
                          <a:cs typeface="Times New Roman" panose="02020603050405020304" pitchFamily="18" charset="0"/>
                        </a:rPr>
                        <a:t>cá</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nhằm</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yên</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Có</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lẽ</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vì</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thấm</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mệt</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nên</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giờ</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đây</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nó</a:t>
                      </a:r>
                      <a:r>
                        <a:rPr lang="en-US" sz="4000" kern="1200" dirty="0">
                          <a:effectLst/>
                          <a:latin typeface="Times New Roman" panose="02020603050405020304" pitchFamily="18" charset="0"/>
                          <a:cs typeface="Times New Roman" panose="02020603050405020304" pitchFamily="18" charset="0"/>
                        </a:rPr>
                        <a:t> </a:t>
                      </a:r>
                      <a:r>
                        <a:rPr lang="en-US" sz="4000" kern="1200" dirty="0" err="1">
                          <a:effectLst/>
                          <a:latin typeface="Times New Roman" panose="02020603050405020304" pitchFamily="18" charset="0"/>
                          <a:cs typeface="Times New Roman" panose="02020603050405020304" pitchFamily="18" charset="0"/>
                        </a:rPr>
                        <a:t>ngủ</a:t>
                      </a:r>
                      <a:r>
                        <a:rPr lang="en-US" sz="4000" kern="1200" dirty="0">
                          <a:effectLst/>
                          <a:latin typeface="Times New Roman" panose="02020603050405020304" pitchFamily="18" charset="0"/>
                          <a:cs typeface="Times New Roman" panose="02020603050405020304" pitchFamily="18" charset="0"/>
                        </a:rPr>
                        <a:t>.</a:t>
                      </a:r>
                      <a:endParaRPr lang="en-US" sz="4000" b="0" i="0" kern="1200" dirty="0">
                        <a:solidFill>
                          <a:schemeClr val="dk1"/>
                        </a:solidFill>
                        <a:effectLst/>
                        <a:latin typeface="Times New Roman" panose="02020603050405020304" pitchFamily="18" charset="0"/>
                        <a:ea typeface="+mn-ea"/>
                        <a:cs typeface="Times New Roman" panose="02020603050405020304" pitchFamily="18" charset="0"/>
                      </a:endParaRPr>
                    </a:p>
                  </a:txBody>
                  <a:tcPr>
                    <a:solidFill>
                      <a:schemeClr val="bg1"/>
                    </a:solidFill>
                  </a:tcPr>
                </a:tc>
                <a:tc>
                  <a:txBody>
                    <a:bodyPr/>
                    <a:lstStyle/>
                    <a:p>
                      <a:pPr algn="ctr"/>
                      <a:r>
                        <a:rPr lang="en-US" sz="4000" dirty="0" err="1">
                          <a:latin typeface="Times New Roman" panose="02020603050405020304" pitchFamily="18" charset="0"/>
                          <a:cs typeface="Times New Roman" panose="02020603050405020304" pitchFamily="18" charset="0"/>
                        </a:rPr>
                        <a:t>Có</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lẽ</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đánh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giá</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chắc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chắn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về</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trạng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thái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đối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tượng</a:t>
                      </a:r>
                      <a:r>
                        <a:rPr lang="en-US" sz="4000" baseline="0" dirty="0">
                          <a:latin typeface="Times New Roman" panose="02020603050405020304" pitchFamily="18" charset="0"/>
                          <a:cs typeface="Times New Roman" panose="02020603050405020304" pitchFamily="18" charset="0"/>
                        </a:rPr>
                        <a:t> (con </a:t>
                      </a:r>
                      <a:r>
                        <a:rPr lang="en-US" sz="4000" baseline="0" dirty="0" err="1">
                          <a:latin typeface="Times New Roman" panose="02020603050405020304" pitchFamily="18" charset="0"/>
                          <a:cs typeface="Times New Roman" panose="02020603050405020304" pitchFamily="18" charset="0"/>
                        </a:rPr>
                        <a:t>cá</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90219827"/>
                  </a:ext>
                </a:extLst>
              </a:tr>
            </a:tbl>
          </a:graphicData>
        </a:graphic>
      </p:graphicFrame>
    </p:spTree>
    <p:extLst>
      <p:ext uri="{BB962C8B-B14F-4D97-AF65-F5344CB8AC3E}">
        <p14:creationId xmlns:p14="http://schemas.microsoft.com/office/powerpoint/2010/main" val="119434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638275-5623-6EEA-B8EA-502455BE9EF7}"/>
              </a:ext>
            </a:extLst>
          </p:cNvPr>
          <p:cNvSpPr/>
          <p:nvPr/>
        </p:nvSpPr>
        <p:spPr>
          <a:xfrm>
            <a:off x="685800" y="190500"/>
            <a:ext cx="2348700" cy="769441"/>
          </a:xfrm>
          <a:prstGeom prst="rect">
            <a:avLst/>
          </a:prstGeom>
        </p:spPr>
        <p:txBody>
          <a:bodyPr wrap="non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tập</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2</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8637151B-00A4-7ADB-64DD-6D2EC614C311}"/>
              </a:ext>
            </a:extLst>
          </p:cNvPr>
          <p:cNvSpPr/>
          <p:nvPr/>
        </p:nvSpPr>
        <p:spPr>
          <a:xfrm>
            <a:off x="990600" y="1790700"/>
            <a:ext cx="7467600" cy="2800767"/>
          </a:xfrm>
          <a:prstGeom prst="rect">
            <a:avLst/>
          </a:prstGeom>
        </p:spPr>
        <p:txBody>
          <a:bodyPr wrap="square">
            <a:spAutoFit/>
          </a:bodyPr>
          <a:lstStyle/>
          <a:p>
            <a:pPr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mức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cậy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cao</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đích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thị</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ắt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hẳn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id="{ABA72FAA-CB33-5395-634A-15CEEE1EDFCC}"/>
              </a:ext>
            </a:extLst>
          </p:cNvPr>
          <p:cNvSpPr/>
          <p:nvPr/>
        </p:nvSpPr>
        <p:spPr>
          <a:xfrm>
            <a:off x="1037358" y="5405897"/>
            <a:ext cx="7420842" cy="2123658"/>
          </a:xfrm>
          <a:prstGeom prst="rect">
            <a:avLst/>
          </a:prstGeom>
        </p:spPr>
        <p:txBody>
          <a:bodyPr wrap="square">
            <a:spAutoFit/>
          </a:bodyPr>
          <a:lstStyle/>
          <a:p>
            <a:pPr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tớ</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giỏi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E6D066A0-2565-3166-43CE-DAF7A2ED7CEB}"/>
              </a:ext>
            </a:extLst>
          </p:cNvPr>
          <p:cNvSpPr/>
          <p:nvPr/>
        </p:nvSpPr>
        <p:spPr>
          <a:xfrm>
            <a:off x="9266958" y="5524500"/>
            <a:ext cx="8077200" cy="1446550"/>
          </a:xfrm>
          <a:prstGeom prst="rect">
            <a:avLst/>
          </a:prstGeom>
        </p:spPr>
        <p:txBody>
          <a:bodyPr wrap="square">
            <a:spAutoFit/>
          </a:bodyPr>
          <a:lstStyle/>
          <a:p>
            <a:pPr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Nguyên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cậu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buồn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à?</a:t>
            </a:r>
          </a:p>
        </p:txBody>
      </p:sp>
      <p:sp>
        <p:nvSpPr>
          <p:cNvPr id="7" name="Rectangle 6">
            <a:extLst>
              <a:ext uri="{FF2B5EF4-FFF2-40B4-BE49-F238E27FC236}">
                <a16:creationId xmlns:a16="http://schemas.microsoft.com/office/drawing/2014/main" id="{D1EA8057-0675-69F2-31A8-515254FAB040}"/>
              </a:ext>
            </a:extLst>
          </p:cNvPr>
          <p:cNvSpPr/>
          <p:nvPr/>
        </p:nvSpPr>
        <p:spPr>
          <a:xfrm>
            <a:off x="9296400" y="1790700"/>
            <a:ext cx="8077200" cy="2800767"/>
          </a:xfrm>
          <a:prstGeom prst="rect">
            <a:avLst/>
          </a:prstGeom>
        </p:spPr>
        <p:txBody>
          <a:bodyPr wrap="square">
            <a:spAutoFit/>
          </a:bodyPr>
          <a:lstStyle/>
          <a:p>
            <a:pPr algn="just" defTabSz="1371600">
              <a:spcAft>
                <a:spcPts val="1125"/>
              </a:spcAft>
              <a:defRPr/>
            </a:pP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mức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cậy</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thấp</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hẳn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hầu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vẻ</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8" name="Picture 7" descr="A red cloud of smoke&#10;&#10;Description automatically generated">
            <a:extLst>
              <a:ext uri="{FF2B5EF4-FFF2-40B4-BE49-F238E27FC236}">
                <a16:creationId xmlns:a16="http://schemas.microsoft.com/office/drawing/2014/main" id="{6CFB24CB-696E-44AE-3CC1-CA972E1F782E}"/>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839700" y="-6210300"/>
            <a:ext cx="10287000" cy="10287000"/>
          </a:xfrm>
          <a:prstGeom prst="rect">
            <a:avLst/>
          </a:prstGeom>
        </p:spPr>
      </p:pic>
    </p:spTree>
    <p:extLst>
      <p:ext uri="{BB962C8B-B14F-4D97-AF65-F5344CB8AC3E}">
        <p14:creationId xmlns:p14="http://schemas.microsoft.com/office/powerpoint/2010/main" val="164545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1A33F8-1D04-30A8-8DF4-701B85E2E879}"/>
              </a:ext>
            </a:extLst>
          </p:cNvPr>
          <p:cNvSpPr/>
          <p:nvPr/>
        </p:nvSpPr>
        <p:spPr>
          <a:xfrm>
            <a:off x="581385" y="266700"/>
            <a:ext cx="2447307" cy="769441"/>
          </a:xfrm>
          <a:prstGeom prst="rect">
            <a:avLst/>
          </a:prstGeom>
        </p:spPr>
        <p:txBody>
          <a:bodyPr wrap="square" lIns="91430" tIns="45720" rIns="9143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Bài</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tập</a:t>
            </a: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 3</a:t>
            </a:r>
            <a:endParaRPr kumimoji="0" lang="en-US" sz="4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pic>
        <p:nvPicPr>
          <p:cNvPr id="20" name="Picture 19" descr="A red cloud of smoke&#10;&#10;Description automatically generated">
            <a:extLst>
              <a:ext uri="{FF2B5EF4-FFF2-40B4-BE49-F238E27FC236}">
                <a16:creationId xmlns:a16="http://schemas.microsoft.com/office/drawing/2014/main" id="{8D84105E-43F1-B24C-3B6C-3E9707FBCA70}"/>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953000" y="6134100"/>
            <a:ext cx="10287000" cy="10287000"/>
          </a:xfrm>
          <a:prstGeom prst="rect">
            <a:avLst/>
          </a:prstGeom>
        </p:spPr>
      </p:pic>
      <p:graphicFrame>
        <p:nvGraphicFramePr>
          <p:cNvPr id="6" name="Table 5">
            <a:extLst>
              <a:ext uri="{FF2B5EF4-FFF2-40B4-BE49-F238E27FC236}">
                <a16:creationId xmlns:a16="http://schemas.microsoft.com/office/drawing/2014/main" id="{C3FFC96E-44E4-D3D1-1333-A955773BF749}"/>
              </a:ext>
            </a:extLst>
          </p:cNvPr>
          <p:cNvGraphicFramePr>
            <a:graphicFrameLocks noGrp="1"/>
          </p:cNvGraphicFramePr>
          <p:nvPr>
            <p:extLst>
              <p:ext uri="{D42A27DB-BD31-4B8C-83A1-F6EECF244321}">
                <p14:modId xmlns:p14="http://schemas.microsoft.com/office/powerpoint/2010/main" val="814286716"/>
              </p:ext>
            </p:extLst>
          </p:nvPr>
        </p:nvGraphicFramePr>
        <p:xfrm>
          <a:off x="838200" y="1638300"/>
          <a:ext cx="16764000" cy="6979920"/>
        </p:xfrm>
        <a:graphic>
          <a:graphicData uri="http://schemas.openxmlformats.org/drawingml/2006/table">
            <a:tbl>
              <a:tblPr firstRow="1" bandRow="1">
                <a:tableStyleId>{5940675A-B579-460E-94D1-54222C63F5DA}</a:tableStyleId>
              </a:tblPr>
              <a:tblGrid>
                <a:gridCol w="7315200">
                  <a:extLst>
                    <a:ext uri="{9D8B030D-6E8A-4147-A177-3AD203B41FA5}">
                      <a16:colId xmlns:a16="http://schemas.microsoft.com/office/drawing/2014/main" val="628365876"/>
                    </a:ext>
                  </a:extLst>
                </a:gridCol>
                <a:gridCol w="2971800">
                  <a:extLst>
                    <a:ext uri="{9D8B030D-6E8A-4147-A177-3AD203B41FA5}">
                      <a16:colId xmlns:a16="http://schemas.microsoft.com/office/drawing/2014/main" val="1307534685"/>
                    </a:ext>
                  </a:extLst>
                </a:gridCol>
                <a:gridCol w="6477000">
                  <a:extLst>
                    <a:ext uri="{9D8B030D-6E8A-4147-A177-3AD203B41FA5}">
                      <a16:colId xmlns:a16="http://schemas.microsoft.com/office/drawing/2014/main" val="2810676888"/>
                    </a:ext>
                  </a:extLst>
                </a:gridCol>
              </a:tblGrid>
              <a:tr h="370840">
                <a:tc>
                  <a:txBody>
                    <a:bodyPr/>
                    <a:lstStyle/>
                    <a:p>
                      <a:pPr algn="ctr"/>
                      <a:r>
                        <a:rPr lang="en-US" sz="4000" b="1" dirty="0" err="1">
                          <a:latin typeface="Times New Roman" panose="02020603050405020304" pitchFamily="18" charset="0"/>
                          <a:cs typeface="Times New Roman" panose="02020603050405020304" pitchFamily="18" charset="0"/>
                        </a:rPr>
                        <a:t>Ví</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dụ</a:t>
                      </a:r>
                      <a:endParaRPr lang="en-US" sz="40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Thành</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phần</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cảm</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thán</a:t>
                      </a:r>
                      <a:endParaRPr lang="en-US" sz="40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pPr algn="ctr"/>
                      <a:r>
                        <a:rPr lang="en-US" sz="4000" b="1" dirty="0" err="1">
                          <a:latin typeface="Times New Roman" panose="02020603050405020304" pitchFamily="18" charset="0"/>
                          <a:cs typeface="Times New Roman" panose="02020603050405020304" pitchFamily="18" charset="0"/>
                        </a:rPr>
                        <a:t>Tác</a:t>
                      </a:r>
                      <a:r>
                        <a:rPr lang="en-US" sz="4000" b="1" baseline="0" dirty="0">
                          <a:latin typeface="Times New Roman" panose="02020603050405020304" pitchFamily="18" charset="0"/>
                          <a:cs typeface="Times New Roman" panose="02020603050405020304" pitchFamily="18" charset="0"/>
                        </a:rPr>
                        <a:t> </a:t>
                      </a:r>
                      <a:r>
                        <a:rPr lang="en-US" sz="4000" b="1" baseline="0" dirty="0" err="1">
                          <a:latin typeface="Times New Roman" panose="02020603050405020304" pitchFamily="18" charset="0"/>
                          <a:cs typeface="Times New Roman" panose="02020603050405020304" pitchFamily="18" charset="0"/>
                        </a:rPr>
                        <a:t>dụng</a:t>
                      </a:r>
                      <a:endParaRPr lang="en-US" sz="40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2686504254"/>
                  </a:ext>
                </a:extLst>
              </a:tr>
              <a:tr h="370840">
                <a:tc>
                  <a:txBody>
                    <a:bodyPr/>
                    <a:lstStyle/>
                    <a:p>
                      <a:pPr algn="just"/>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a. Trời ơi, ước gì thầy Đuy - sen là anh ruột của tôi</a:t>
                      </a:r>
                    </a:p>
                  </a:txBody>
                  <a:tcPr>
                    <a:solidFill>
                      <a:schemeClr val="bg1"/>
                    </a:solidFill>
                  </a:tcPr>
                </a:tc>
                <a:tc>
                  <a:txBody>
                    <a:bodyPr/>
                    <a:lstStyle/>
                    <a:p>
                      <a:pPr algn="ctr"/>
                      <a:r>
                        <a:rPr lang="en-US" sz="4000" i="1" dirty="0" err="1">
                          <a:latin typeface="Times New Roman" panose="02020603050405020304" pitchFamily="18" charset="0"/>
                          <a:cs typeface="Times New Roman" panose="02020603050405020304" pitchFamily="18" charset="0"/>
                        </a:rPr>
                        <a:t>Trời</a:t>
                      </a:r>
                      <a:r>
                        <a:rPr lang="en-US" sz="4000" i="1" baseline="0" dirty="0">
                          <a:latin typeface="Times New Roman" panose="02020603050405020304" pitchFamily="18" charset="0"/>
                          <a:cs typeface="Times New Roman" panose="02020603050405020304" pitchFamily="18" charset="0"/>
                        </a:rPr>
                        <a:t> </a:t>
                      </a:r>
                      <a:r>
                        <a:rPr lang="en-US" sz="4000" i="1" baseline="0" dirty="0" err="1">
                          <a:latin typeface="Times New Roman" panose="02020603050405020304" pitchFamily="18" charset="0"/>
                          <a:cs typeface="Times New Roman" panose="02020603050405020304" pitchFamily="18" charset="0"/>
                        </a:rPr>
                        <a:t>ơi</a:t>
                      </a:r>
                      <a:endParaRPr lang="en-US" sz="4000" i="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xúc</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động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mãnh</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liệt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viết</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nói</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3300136510"/>
                  </a:ext>
                </a:extLst>
              </a:tr>
              <a:tr h="370840">
                <a:tc>
                  <a:txBody>
                    <a:bodyPr/>
                    <a:lstStyle/>
                    <a:p>
                      <a:pPr algn="just"/>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b. Má tôi cũng coi nó là gió Tết, nghe gió, má thuận miệng hát "Cấy rồi mùa qua sông cấy mướn. Ông trời ổng thổi ngọn chướng buồn cha chả là buồn...." rồi thở dài cái thượt "Ứ hự, lụi hụi mà hết năm"</a:t>
                      </a:r>
                    </a:p>
                  </a:txBody>
                  <a:tcPr>
                    <a:solidFill>
                      <a:schemeClr val="bg1"/>
                    </a:solidFill>
                  </a:tcPr>
                </a:tc>
                <a:tc>
                  <a:txBody>
                    <a:bodyPr/>
                    <a:lstStyle/>
                    <a:p>
                      <a:pPr algn="ctr"/>
                      <a:r>
                        <a:rPr lang="en-US" sz="4000" i="1" dirty="0">
                          <a:latin typeface="Times New Roman" panose="02020603050405020304" pitchFamily="18" charset="0"/>
                          <a:cs typeface="Times New Roman" panose="02020603050405020304" pitchFamily="18" charset="0"/>
                        </a:rPr>
                        <a:t>Ứ </a:t>
                      </a:r>
                      <a:r>
                        <a:rPr lang="en-US" sz="4000" i="1" dirty="0" err="1">
                          <a:latin typeface="Times New Roman" panose="02020603050405020304" pitchFamily="18" charset="0"/>
                          <a:cs typeface="Times New Roman" panose="02020603050405020304" pitchFamily="18" charset="0"/>
                        </a:rPr>
                        <a:t>hự</a:t>
                      </a:r>
                      <a:endParaRPr lang="en-US" sz="4000" i="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sự</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bằng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lòng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không</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thuận</a:t>
                      </a:r>
                      <a:r>
                        <a:rPr lang="en-US" sz="4000" baseline="0" dirty="0">
                          <a:latin typeface="Times New Roman" panose="02020603050405020304" pitchFamily="18" charset="0"/>
                          <a:cs typeface="Times New Roman" panose="02020603050405020304" pitchFamily="18" charset="0"/>
                        </a:rPr>
                        <a:t> ý </a:t>
                      </a:r>
                      <a:r>
                        <a:rPr lang="en-US" sz="4000" baseline="0" dirty="0" err="1">
                          <a:latin typeface="Times New Roman" panose="02020603050405020304" pitchFamily="18" charset="0"/>
                          <a:cs typeface="Times New Roman" panose="02020603050405020304" pitchFamily="18" charset="0"/>
                        </a:rPr>
                        <a:t>của</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nói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người</a:t>
                      </a:r>
                      <a:r>
                        <a:rPr lang="en-US" sz="4000" baseline="0" dirty="0">
                          <a:latin typeface="Times New Roman" panose="02020603050405020304" pitchFamily="18" charset="0"/>
                          <a:cs typeface="Times New Roman" panose="02020603050405020304" pitchFamily="18" charset="0"/>
                        </a:rPr>
                        <a:t> </a:t>
                      </a:r>
                      <a:r>
                        <a:rPr lang="en-US" sz="4000" baseline="0" dirty="0" err="1">
                          <a:latin typeface="Times New Roman" panose="02020603050405020304" pitchFamily="18" charset="0"/>
                          <a:cs typeface="Times New Roman" panose="02020603050405020304" pitchFamily="18" charset="0"/>
                        </a:rPr>
                        <a:t>viết</a:t>
                      </a:r>
                      <a:r>
                        <a:rPr lang="en-US" sz="4000" baseline="0"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4288816226"/>
                  </a:ext>
                </a:extLst>
              </a:tr>
            </a:tbl>
          </a:graphicData>
        </a:graphic>
      </p:graphicFrame>
      <p:sp>
        <p:nvSpPr>
          <p:cNvPr id="17" name="Freeform 9">
            <a:extLst>
              <a:ext uri="{FF2B5EF4-FFF2-40B4-BE49-F238E27FC236}">
                <a16:creationId xmlns:a16="http://schemas.microsoft.com/office/drawing/2014/main" id="{2A8A88AE-5E2F-B6A3-E1BF-0369039A910F}"/>
              </a:ext>
            </a:extLst>
          </p:cNvPr>
          <p:cNvSpPr/>
          <p:nvPr/>
        </p:nvSpPr>
        <p:spPr>
          <a:xfrm>
            <a:off x="15316200" y="6819900"/>
            <a:ext cx="3718751" cy="4114800"/>
          </a:xfrm>
          <a:custGeom>
            <a:avLst/>
            <a:gdLst/>
            <a:ahLst/>
            <a:cxnLst/>
            <a:rect l="l" t="t" r="r" b="b"/>
            <a:pathLst>
              <a:path w="3718751" h="4114800">
                <a:moveTo>
                  <a:pt x="0" y="0"/>
                </a:moveTo>
                <a:lnTo>
                  <a:pt x="3718750" y="0"/>
                </a:lnTo>
                <a:lnTo>
                  <a:pt x="371875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Tree>
    <p:extLst>
      <p:ext uri="{BB962C8B-B14F-4D97-AF65-F5344CB8AC3E}">
        <p14:creationId xmlns:p14="http://schemas.microsoft.com/office/powerpoint/2010/main" val="214265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44301" y="6414789"/>
            <a:ext cx="4179116" cy="3589251"/>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68598" y="8420096"/>
            <a:ext cx="3083505" cy="1956099"/>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3230209" y="259372"/>
            <a:ext cx="2916324" cy="3291548"/>
          </a:xfrm>
          <a:prstGeom prst="rect">
            <a:avLst/>
          </a:prstGeom>
        </p:spPr>
      </p:pic>
      <p:sp>
        <p:nvSpPr>
          <p:cNvPr id="2" name="Rectangle 1"/>
          <p:cNvSpPr/>
          <p:nvPr/>
        </p:nvSpPr>
        <p:spPr>
          <a:xfrm>
            <a:off x="4391472" y="1905145"/>
            <a:ext cx="9866421" cy="3831818"/>
          </a:xfrm>
          <a:prstGeom prst="rect">
            <a:avLst/>
          </a:prstGeom>
          <a:noFill/>
        </p:spPr>
        <p:txBody>
          <a:bodyPr wrap="square" lIns="137160" tIns="68580" rIns="137160" bIns="68580" numCol="1">
            <a:prstTxWarp prst="textChevron">
              <a:avLst/>
            </a:prstTxWarp>
            <a:spAutoFit/>
          </a:bodyPr>
          <a:lstStyle/>
          <a:p>
            <a:pPr algn="ctr" defTabSz="1371600"/>
            <a:r>
              <a:rPr lang="en-US" sz="12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BÍ MẬT </a:t>
            </a:r>
          </a:p>
          <a:p>
            <a:pPr algn="ctr" defTabSz="1371600"/>
            <a:r>
              <a:rPr lang="en-US" sz="12000" b="1" cap="all">
                <a:ln w="9000" cmpd="sng">
                  <a:solidFill>
                    <a:srgbClr val="FFFF00"/>
                  </a:solidFill>
                  <a:prstDash val="solid"/>
                </a:ln>
                <a:solidFill>
                  <a:srgbClr val="EEECE1">
                    <a:lumMod val="25000"/>
                  </a:srgbClr>
                </a:solidFill>
                <a:effectLst>
                  <a:glow rad="228600">
                    <a:srgbClr val="FFFF00">
                      <a:alpha val="40000"/>
                    </a:srgbClr>
                  </a:glow>
                  <a:reflection blurRad="6350" stA="55000" endA="300" endPos="45500" dir="5400000" sy="-100000" algn="bl" rotWithShape="0"/>
                </a:effectLst>
                <a:latin typeface="Calibri"/>
              </a:rPr>
              <a:t>KHO BÁU CỔ</a:t>
            </a:r>
          </a:p>
        </p:txBody>
      </p:sp>
      <p:pic>
        <p:nvPicPr>
          <p:cNvPr id="3" name="khobauInescapa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9314876" y="9461795"/>
            <a:ext cx="914400" cy="914400"/>
          </a:xfrm>
          <a:prstGeom prst="rect">
            <a:avLst/>
          </a:prstGeom>
        </p:spPr>
      </p:pic>
    </p:spTree>
    <p:extLst>
      <p:ext uri="{BB962C8B-B14F-4D97-AF65-F5344CB8AC3E}">
        <p14:creationId xmlns:p14="http://schemas.microsoft.com/office/powerpoint/2010/main" val="305259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4065" fill="hold"/>
                                        <p:tgtEl>
                                          <p:spTgt spid="3"/>
                                        </p:tgtEl>
                                      </p:cBhvr>
                                    </p:cmd>
                                  </p:childTnLst>
                                </p:cTn>
                              </p:par>
                              <p:par>
                                <p:cTn id="7" presetID="26" presetClass="emph" presetSubtype="0" repeatCount="indefinite" fill="hold" nodeType="withEffect">
                                  <p:stCondLst>
                                    <p:cond delay="0"/>
                                  </p:stCondLst>
                                  <p:childTnLst>
                                    <p:animEffect transition="out" filter="fade">
                                      <p:cBhvr>
                                        <p:cTn id="8" dur="500" tmFilter="0, 0; .2, .5; .8, .5; 1, 0"/>
                                        <p:tgtEl>
                                          <p:spTgt spid="8"/>
                                        </p:tgtEl>
                                      </p:cBhvr>
                                    </p:animEffect>
                                    <p:animScale>
                                      <p:cBhvr>
                                        <p:cTn id="9" dur="250" autoRev="1" fill="hold"/>
                                        <p:tgtEl>
                                          <p:spTgt spid="8"/>
                                        </p:tgtEl>
                                      </p:cBhvr>
                                      <p:by x="105000" y="105000"/>
                                    </p:animScale>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0" tmFilter="0, 0; .2, .5; .8, .5; 1, 0"/>
                                        <p:tgtEl>
                                          <p:spTgt spid="2"/>
                                        </p:tgtEl>
                                      </p:cBhvr>
                                    </p:animEffect>
                                    <p:animScale>
                                      <p:cBhvr>
                                        <p:cTn id="18" dur="2500" autoRev="1" fill="hold"/>
                                        <p:tgtEl>
                                          <p:spTgt spid="2"/>
                                        </p:tgtEl>
                                      </p:cBhvr>
                                      <p:by x="105000" y="105000"/>
                                    </p:animScale>
                                  </p:childTnLst>
                                </p:cTn>
                              </p:par>
                              <p:par>
                                <p:cTn id="19" presetID="30" presetClass="emph" presetSubtype="0" repeatCount="indefinite" fill="hold" grpId="1" nodeType="withEffect">
                                  <p:stCondLst>
                                    <p:cond delay="0"/>
                                  </p:stCondLst>
                                  <p:childTnLst>
                                    <p:animClr clrSpc="hsl" dir="cw">
                                      <p:cBhvr override="childStyle">
                                        <p:cTn id="20" dur="3000" fill="hold"/>
                                        <p:tgtEl>
                                          <p:spTgt spid="2"/>
                                        </p:tgtEl>
                                        <p:attrNameLst>
                                          <p:attrName>style.color</p:attrName>
                                        </p:attrNameLst>
                                      </p:cBhvr>
                                      <p:by>
                                        <p:hsl h="0" s="12549" l="25098"/>
                                      </p:by>
                                    </p:animClr>
                                    <p:animClr clrSpc="hsl" dir="cw">
                                      <p:cBhvr>
                                        <p:cTn id="21" dur="3000" fill="hold"/>
                                        <p:tgtEl>
                                          <p:spTgt spid="2"/>
                                        </p:tgtEl>
                                        <p:attrNameLst>
                                          <p:attrName>fillcolor</p:attrName>
                                        </p:attrNameLst>
                                      </p:cBhvr>
                                      <p:by>
                                        <p:hsl h="0" s="12549" l="25098"/>
                                      </p:by>
                                    </p:animClr>
                                    <p:animClr clrSpc="hsl" dir="cw">
                                      <p:cBhvr>
                                        <p:cTn id="22" dur="3000" fill="hold"/>
                                        <p:tgtEl>
                                          <p:spTgt spid="2"/>
                                        </p:tgtEl>
                                        <p:attrNameLst>
                                          <p:attrName>stroke.color</p:attrName>
                                        </p:attrNameLst>
                                      </p:cBhvr>
                                      <p:by>
                                        <p:hsl h="0" s="12549" l="25098"/>
                                      </p:by>
                                    </p:animClr>
                                    <p:set>
                                      <p:cBhvr>
                                        <p:cTn id="23"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3"/>
                </p:tgtEl>
              </p:cMediaNode>
            </p:audio>
          </p:childTnLst>
        </p:cTn>
      </p:par>
    </p:tnLst>
    <p:bldLst>
      <p:bldP spid="2" grpId="0"/>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59" y="498985"/>
            <a:ext cx="9507746" cy="648072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
        <p:nvSpPr>
          <p:cNvPr id="7" name="TextBox 6"/>
          <p:cNvSpPr txBox="1"/>
          <p:nvPr/>
        </p:nvSpPr>
        <p:spPr>
          <a:xfrm>
            <a:off x="5103918" y="1522179"/>
            <a:ext cx="7239482" cy="4616648"/>
          </a:xfrm>
          <a:prstGeom prst="rect">
            <a:avLst/>
          </a:prstGeom>
          <a:noFill/>
        </p:spPr>
        <p:txBody>
          <a:bodyPr wrap="none" rtlCol="0">
            <a:spAutoFit/>
          </a:bodyPr>
          <a:lstStyle/>
          <a:p>
            <a:pPr defTabSz="1371600"/>
            <a:r>
              <a:rPr lang="en-US" sz="4200">
                <a:solidFill>
                  <a:prstClr val="black"/>
                </a:solidFill>
                <a:latin typeface="Viner Hand ITC" pitchFamily="66" charset="0"/>
                <a:cs typeface="JasmineUPC" pitchFamily="18" charset="-34"/>
              </a:rPr>
              <a:t>Chào mừng cậu bé đến với </a:t>
            </a:r>
          </a:p>
          <a:p>
            <a:pPr defTabSz="1371600"/>
            <a:r>
              <a:rPr lang="en-US" sz="4200">
                <a:solidFill>
                  <a:prstClr val="black"/>
                </a:solidFill>
                <a:latin typeface="Viner Hand ITC" pitchFamily="66" charset="0"/>
                <a:cs typeface="JasmineUPC" pitchFamily="18" charset="-34"/>
              </a:rPr>
              <a:t>hang động bí mật của ta!!!</a:t>
            </a:r>
          </a:p>
          <a:p>
            <a:pPr defTabSz="1371600"/>
            <a:r>
              <a:rPr lang="en-US" sz="4200">
                <a:solidFill>
                  <a:prstClr val="black"/>
                </a:solidFill>
                <a:latin typeface="Viner Hand ITC" pitchFamily="66" charset="0"/>
                <a:cs typeface="JasmineUPC" pitchFamily="18" charset="-34"/>
              </a:rPr>
              <a:t>Ta sẽ tặng cậu những rương </a:t>
            </a:r>
          </a:p>
          <a:p>
            <a:pPr defTabSz="1371600"/>
            <a:r>
              <a:rPr lang="en-US" sz="4200">
                <a:solidFill>
                  <a:prstClr val="black"/>
                </a:solidFill>
                <a:latin typeface="Viner Hand ITC" pitchFamily="66" charset="0"/>
                <a:cs typeface="JasmineUPC" pitchFamily="18" charset="-34"/>
              </a:rPr>
              <a:t>châu báu với điều kiện cậu </a:t>
            </a:r>
          </a:p>
          <a:p>
            <a:pPr defTabSz="1371600"/>
            <a:r>
              <a:rPr lang="en-US" sz="4200">
                <a:solidFill>
                  <a:prstClr val="black"/>
                </a:solidFill>
                <a:latin typeface="Viner Hand ITC" pitchFamily="66" charset="0"/>
                <a:cs typeface="JasmineUPC" pitchFamily="18" charset="-34"/>
              </a:rPr>
              <a:t>phải tự vượt qua thử thách</a:t>
            </a:r>
          </a:p>
          <a:p>
            <a:pPr defTabSz="1371600"/>
            <a:r>
              <a:rPr lang="en-US" sz="4200">
                <a:solidFill>
                  <a:prstClr val="black"/>
                </a:solidFill>
                <a:latin typeface="Viner Hand ITC" pitchFamily="66" charset="0"/>
                <a:cs typeface="JasmineUPC" pitchFamily="18" charset="-34"/>
              </a:rPr>
              <a:t>của những chiếc rương kia!</a:t>
            </a:r>
          </a:p>
          <a:p>
            <a:pPr defTabSz="1371600"/>
            <a:r>
              <a:rPr lang="en-US" sz="4200">
                <a:solidFill>
                  <a:prstClr val="black"/>
                </a:solidFill>
                <a:latin typeface="Viner Hand ITC" pitchFamily="66" charset="0"/>
                <a:cs typeface="JasmineUPC" pitchFamily="18" charset="-34"/>
              </a:rPr>
              <a:t>Chúc cậu may mắn...</a:t>
            </a:r>
          </a:p>
        </p:txBody>
      </p:sp>
      <p:pic>
        <p:nvPicPr>
          <p:cNvPr id="8" name="Picture 7"/>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44301" y="6414789"/>
            <a:ext cx="4179116" cy="3589251"/>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8598" y="8420096"/>
            <a:ext cx="3083505" cy="1956099"/>
          </a:xfrm>
          <a:prstGeom prst="rect">
            <a:avLst/>
          </a:prstGeom>
        </p:spPr>
      </p:pic>
      <p:pic>
        <p:nvPicPr>
          <p:cNvPr id="4" name="Picture 3"/>
          <p:cNvPicPr>
            <a:picLocks noChangeAspect="1"/>
          </p:cNvPicPr>
          <p:nvPr/>
        </p:nvPicPr>
        <p:blipFill>
          <a:blip r:embed="rId13" cstate="print">
            <a:extLst>
              <a:ext uri="{BEBA8EAE-BF5A-486C-A8C5-ECC9F3942E4B}">
                <a14:imgProps xmlns:a14="http://schemas.microsoft.com/office/drawing/2010/main">
                  <a14:imgLayer r:embed="rId14">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3230209" y="259372"/>
            <a:ext cx="2916324" cy="3291548"/>
          </a:xfrm>
          <a:prstGeom prst="rect">
            <a:avLst/>
          </a:prstGeom>
        </p:spPr>
      </p:pic>
      <p:pic>
        <p:nvPicPr>
          <p:cNvPr id="2" name="Chào-mừng-cậu-bé-đến-với-hang-158754824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854936" y="9383651"/>
            <a:ext cx="914400" cy="914400"/>
          </a:xfrm>
          <a:prstGeom prst="rect">
            <a:avLst/>
          </a:prstGeom>
        </p:spPr>
      </p:pic>
    </p:spTree>
    <p:extLst>
      <p:ext uri="{BB962C8B-B14F-4D97-AF65-F5344CB8AC3E}">
        <p14:creationId xmlns:p14="http://schemas.microsoft.com/office/powerpoint/2010/main" val="267588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6" presetClass="entr" presetSubtype="0" fill="hold" grpId="0" nodeType="with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250" autoRev="1" fill="hold">
                                          <p:stCondLst>
                                            <p:cond delay="0"/>
                                          </p:stCondLst>
                                        </p:cTn>
                                        <p:tgtEl>
                                          <p:spTgt spid="7"/>
                                        </p:tgtEl>
                                        <p:attrNameLst>
                                          <p:attrName>ppt_w</p:attrName>
                                        </p:attrNameLst>
                                      </p:cBhvr>
                                    </p:anim>
                                    <p:anim by="(#ppt_w*0.50)" calcmode="lin" valueType="num">
                                      <p:cBhvr>
                                        <p:cTn id="17" dur="250" decel="50000" autoRev="1" fill="hold">
                                          <p:stCondLst>
                                            <p:cond delay="0"/>
                                          </p:stCondLst>
                                        </p:cTn>
                                        <p:tgtEl>
                                          <p:spTgt spid="7"/>
                                        </p:tgtEl>
                                        <p:attrNameLst>
                                          <p:attrName>ppt_x</p:attrName>
                                        </p:attrNameLst>
                                      </p:cBhvr>
                                    </p:anim>
                                    <p:anim from="(-#ppt_h/2)" to="(#ppt_y)" calcmode="lin" valueType="num">
                                      <p:cBhvr>
                                        <p:cTn id="18" dur="500" fill="hold">
                                          <p:stCondLst>
                                            <p:cond delay="0"/>
                                          </p:stCondLst>
                                        </p:cTn>
                                        <p:tgtEl>
                                          <p:spTgt spid="7"/>
                                        </p:tgtEl>
                                        <p:attrNameLst>
                                          <p:attrName>ppt_y</p:attrName>
                                        </p:attrNameLst>
                                      </p:cBhvr>
                                    </p:anim>
                                    <p:animRot by="21600000">
                                      <p:cBhvr>
                                        <p:cTn id="19" dur="500" fill="hold">
                                          <p:stCondLst>
                                            <p:cond delay="0"/>
                                          </p:stCondLst>
                                        </p:cTn>
                                        <p:tgtEl>
                                          <p:spTgt spid="7"/>
                                        </p:tgtEl>
                                        <p:attrNameLst>
                                          <p:attrName>r</p:attrName>
                                        </p:attrNameLst>
                                      </p:cBhvr>
                                    </p:animRot>
                                  </p:childTnLst>
                                </p:cTn>
                              </p:par>
                              <p:par>
                                <p:cTn id="20" presetID="1" presetClass="mediacall" presetSubtype="0" fill="hold" nodeType="withEffect">
                                  <p:stCondLst>
                                    <p:cond delay="0"/>
                                  </p:stCondLst>
                                  <p:childTnLst>
                                    <p:cmd type="call" cmd="playFrom(0.0)">
                                      <p:cBhvr>
                                        <p:cTn id="21" dur="8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2" y="0"/>
            <a:ext cx="137160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3">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a:off x="3702302" y="2335190"/>
            <a:ext cx="1769294" cy="2160240"/>
          </a:xfrm>
          <a:prstGeom prst="rect">
            <a:avLst/>
          </a:prstGeom>
        </p:spPr>
      </p:pic>
      <p:pic>
        <p:nvPicPr>
          <p:cNvPr id="9" name="r4">
            <a:hlinkClick r:id="rId8" action="ppaction://hlinksldjump"/>
          </p:cNvPr>
          <p:cNvPicPr>
            <a:picLocks noChangeAspect="1"/>
          </p:cNvPicPr>
          <p:nvPr/>
        </p:nvPicPr>
        <p:blipFill rotWithShape="1">
          <a:blip r:embed="rId9" cstate="print">
            <a:duotone>
              <a:prstClr val="black"/>
              <a:srgbClr val="FFFF00">
                <a:tint val="45000"/>
                <a:satMod val="400000"/>
              </a:srgbClr>
            </a:duotone>
            <a:extLst>
              <a:ext uri="{BEBA8EAE-BF5A-486C-A8C5-ECC9F3942E4B}">
                <a14:imgProps xmlns:a14="http://schemas.microsoft.com/office/drawing/2010/main">
                  <a14:imgLayer r:embed="rId7">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8495930" y="1255068"/>
            <a:ext cx="1769294" cy="2160240"/>
          </a:xfrm>
          <a:prstGeom prst="rect">
            <a:avLst/>
          </a:prstGeom>
        </p:spPr>
      </p:pic>
      <p:pic>
        <p:nvPicPr>
          <p:cNvPr id="10" name="r6">
            <a:hlinkClick r:id="rId3" action="ppaction://hlinksldjump"/>
          </p:cNvPr>
          <p:cNvPicPr>
            <a:picLocks noChangeAspect="1"/>
          </p:cNvPicPr>
          <p:nvPr/>
        </p:nvPicPr>
        <p:blipFill rotWithShape="1">
          <a:blip r:embed="rId10" cstate="print">
            <a:duotone>
              <a:prstClr val="black"/>
              <a:srgbClr val="FF0000">
                <a:tint val="45000"/>
                <a:satMod val="400000"/>
              </a:srgbClr>
            </a:duotone>
            <a:extLst>
              <a:ext uri="{BEBA8EAE-BF5A-486C-A8C5-ECC9F3942E4B}">
                <a14:imgProps xmlns:a14="http://schemas.microsoft.com/office/drawing/2010/main">
                  <a14:imgLayer r:embed="rId11">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flipH="1">
            <a:off x="12032940" y="3380214"/>
            <a:ext cx="1836204" cy="1763286"/>
          </a:xfrm>
          <a:prstGeom prst="rect">
            <a:avLst/>
          </a:prstGeom>
        </p:spPr>
      </p:pic>
      <p:pic>
        <p:nvPicPr>
          <p:cNvPr id="11" name="r2">
            <a:hlinkClick r:id="rId12" action="ppaction://hlinksldjump"/>
          </p:cNvPr>
          <p:cNvPicPr>
            <a:picLocks noChangeAspect="1"/>
          </p:cNvPicPr>
          <p:nvPr/>
        </p:nvPicPr>
        <p:blipFill rotWithShape="1">
          <a:blip r:embed="rId13" cstate="print">
            <a:duotone>
              <a:schemeClr val="accent4">
                <a:shade val="45000"/>
                <a:satMod val="135000"/>
              </a:schemeClr>
              <a:prstClr val="white"/>
            </a:duotone>
            <a:extLst>
              <a:ext uri="{BEBA8EAE-BF5A-486C-A8C5-ECC9F3942E4B}">
                <a14:imgProps xmlns:a14="http://schemas.microsoft.com/office/drawing/2010/main">
                  <a14:imgLayer r:embed="rId11">
                    <a14:imgEffect>
                      <a14:backgroundRemoval t="9695" b="100000" l="52500" r="100000"/>
                    </a14:imgEffect>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51818"/>
          <a:stretch/>
        </p:blipFill>
        <p:spPr>
          <a:xfrm flipH="1">
            <a:off x="5209692" y="4261857"/>
            <a:ext cx="1836204" cy="1763286"/>
          </a:xfrm>
          <a:prstGeom prst="rect">
            <a:avLst/>
          </a:prstGeom>
        </p:spPr>
      </p:pic>
      <p:pic>
        <p:nvPicPr>
          <p:cNvPr id="12" name="r5">
            <a:hlinkClick r:id="rId14" action="ppaction://hlinksldjump"/>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10166414" y="0"/>
            <a:ext cx="1836204" cy="2011152"/>
          </a:xfrm>
          <a:prstGeom prst="rect">
            <a:avLst/>
          </a:prstGeom>
        </p:spPr>
      </p:pic>
      <p:pic>
        <p:nvPicPr>
          <p:cNvPr id="13" name="r7">
            <a:hlinkClick r:id="rId17" action="ppaction://hlinksldjump"/>
          </p:cNvPr>
          <p:cNvPicPr>
            <a:picLocks noChangeAspect="1"/>
          </p:cNvPicPr>
          <p:nvPr/>
        </p:nvPicPr>
        <p:blipFill rotWithShape="1">
          <a:blip r:embed="rId18" cstate="print">
            <a:duotone>
              <a:schemeClr val="accent3">
                <a:shade val="45000"/>
                <a:satMod val="135000"/>
              </a:schemeClr>
              <a:prstClr val="white"/>
            </a:duotone>
            <a:extLst>
              <a:ext uri="{BEBA8EAE-BF5A-486C-A8C5-ECC9F3942E4B}">
                <a14:imgProps xmlns:a14="http://schemas.microsoft.com/office/drawing/2010/main">
                  <a14:imgLayer r:embed="rId19">
                    <a14:imgEffect>
                      <a14:backgroundRemoval t="9695" b="100000" l="52500" r="100000"/>
                    </a14:imgEffect>
                    <a14:imgEffect>
                      <a14:brightnessContrast bright="40000" contrast="40000"/>
                    </a14:imgEffect>
                  </a14:imgLayer>
                </a14:imgProps>
              </a:ext>
              <a:ext uri="{28A0092B-C50C-407E-A947-70E740481C1C}">
                <a14:useLocalDpi xmlns:a14="http://schemas.microsoft.com/office/drawing/2010/main" val="0"/>
              </a:ext>
            </a:extLst>
          </a:blip>
          <a:srcRect l="51818"/>
          <a:stretch/>
        </p:blipFill>
        <p:spPr>
          <a:xfrm flipH="1">
            <a:off x="11654328" y="6298868"/>
            <a:ext cx="2808312" cy="2696790"/>
          </a:xfrm>
          <a:prstGeom prst="rect">
            <a:avLst/>
          </a:prstGeom>
        </p:spPr>
      </p:pic>
      <p:pic>
        <p:nvPicPr>
          <p:cNvPr id="14" name="r1">
            <a:hlinkClick r:id="rId20" action="ppaction://hlinksldjump"/>
          </p:cNvPr>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9695" b="100000" l="52500" r="100000"/>
                    </a14:imgEffect>
                  </a14:imgLayer>
                </a14:imgProps>
              </a:ext>
              <a:ext uri="{28A0092B-C50C-407E-A947-70E740481C1C}">
                <a14:useLocalDpi xmlns:a14="http://schemas.microsoft.com/office/drawing/2010/main" val="0"/>
              </a:ext>
            </a:extLst>
          </a:blip>
          <a:srcRect l="51818"/>
          <a:stretch/>
        </p:blipFill>
        <p:spPr>
          <a:xfrm>
            <a:off x="5255568" y="6171555"/>
            <a:ext cx="2434833" cy="2484276"/>
          </a:xfrm>
          <a:prstGeom prst="rect">
            <a:avLst/>
          </a:prstGeom>
        </p:spPr>
      </p:pic>
      <p:pic>
        <p:nvPicPr>
          <p:cNvPr id="15" name="v7"/>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222279" y="6025143"/>
            <a:ext cx="3888432" cy="201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v6"/>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1751766" y="3156831"/>
            <a:ext cx="2576813" cy="133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v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792074" y="28832"/>
            <a:ext cx="2592288" cy="1263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v2"/>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001475" y="4261858"/>
            <a:ext cx="2252642" cy="1170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v4"/>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flipH="1">
            <a:off x="8213468" y="1292702"/>
            <a:ext cx="2226675" cy="1217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v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flipH="1">
            <a:off x="3352929" y="2248405"/>
            <a:ext cx="2442699" cy="149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v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flipH="1">
            <a:off x="4766535" y="6025146"/>
            <a:ext cx="3041805" cy="166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a:hlinkClick r:id="" action="ppaction://noaction"/>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2600384" y="-112414"/>
            <a:ext cx="2916324" cy="3291548"/>
          </a:xfrm>
          <a:prstGeom prst="rect">
            <a:avLst/>
          </a:prstGeom>
        </p:spPr>
      </p:pic>
      <p:pic>
        <p:nvPicPr>
          <p:cNvPr id="23" name="Content Placeholder 3">
            <a:hlinkClick r:id="rId31" action="ppaction://hlinksldjump"/>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7695655" y="4526729"/>
            <a:ext cx="2196475" cy="5188771"/>
          </a:xfrm>
          <a:prstGeom prst="rect">
            <a:avLst/>
          </a:prstGeom>
        </p:spPr>
      </p:pic>
    </p:spTree>
    <p:extLst>
      <p:ext uri="{BB962C8B-B14F-4D97-AF65-F5344CB8AC3E}">
        <p14:creationId xmlns:p14="http://schemas.microsoft.com/office/powerpoint/2010/main" val="156012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repeatCount="indefinite" fill="hold" nodeType="click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16" presetClass="entr" presetSubtype="42"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outHorizontal)">
                                      <p:cBhvr>
                                        <p:cTn id="24" dur="500"/>
                                        <p:tgtEl>
                                          <p:spTgt spid="22"/>
                                        </p:tgtEl>
                                      </p:cBhvr>
                                    </p:animEffec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1"/>
                    </p:tgtEl>
                  </p:cond>
                </p:stCondLst>
                <p:endSync evt="end" delay="0">
                  <p:rtn val="all"/>
                </p:endSync>
                <p:childTnLst>
                  <p:par>
                    <p:cTn id="26" fill="hold">
                      <p:stCondLst>
                        <p:cond delay="0"/>
                      </p:stCondLst>
                      <p:childTnLst>
                        <p:par>
                          <p:cTn id="27" fill="hold">
                            <p:stCondLst>
                              <p:cond delay="0"/>
                            </p:stCondLst>
                            <p:childTnLst>
                              <p:par>
                                <p:cTn id="28" presetID="16" presetClass="entr" presetSubtype="42"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arn(outHorizontal)">
                                      <p:cBhvr>
                                        <p:cTn id="30" dur="500"/>
                                        <p:tgtEl>
                                          <p:spTgt spid="18"/>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16" presetClass="entr" presetSubtype="42"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outHorizontal)">
                                      <p:cBhvr>
                                        <p:cTn id="36" dur="500"/>
                                        <p:tgtEl>
                                          <p:spTgt spid="21"/>
                                        </p:tgtEl>
                                      </p:cBhvr>
                                    </p:animEffec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9"/>
                    </p:tgtEl>
                  </p:cond>
                </p:stCondLst>
                <p:endSync evt="end" delay="0">
                  <p:rtn val="all"/>
                </p:endSync>
                <p:childTnLst>
                  <p:par>
                    <p:cTn id="38" fill="hold">
                      <p:stCondLst>
                        <p:cond delay="0"/>
                      </p:stCondLst>
                      <p:childTnLst>
                        <p:par>
                          <p:cTn id="39" fill="hold">
                            <p:stCondLst>
                              <p:cond delay="0"/>
                            </p:stCondLst>
                            <p:childTnLst>
                              <p:par>
                                <p:cTn id="40" presetID="16" presetClass="entr" presetSubtype="4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outHorizontal)">
                                      <p:cBhvr>
                                        <p:cTn id="42" dur="500"/>
                                        <p:tgtEl>
                                          <p:spTgt spid="19"/>
                                        </p:tgtEl>
                                      </p:cBhvr>
                                    </p:animEffec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2"/>
                    </p:tgtEl>
                  </p:cond>
                </p:stCondLst>
                <p:endSync evt="end" delay="0">
                  <p:rtn val="all"/>
                </p:endSync>
                <p:childTnLst>
                  <p:par>
                    <p:cTn id="44" fill="hold">
                      <p:stCondLst>
                        <p:cond delay="0"/>
                      </p:stCondLst>
                      <p:childTnLst>
                        <p:par>
                          <p:cTn id="45" fill="hold">
                            <p:stCondLst>
                              <p:cond delay="0"/>
                            </p:stCondLst>
                            <p:childTnLst>
                              <p:par>
                                <p:cTn id="46" presetID="16" presetClass="entr" presetSubtype="42"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outHorizontal)">
                                      <p:cBhvr>
                                        <p:cTn id="48" dur="500"/>
                                        <p:tgtEl>
                                          <p:spTgt spid="17"/>
                                        </p:tgtEl>
                                      </p:cBhvr>
                                    </p:animEffect>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10"/>
                    </p:tgtEl>
                  </p:cond>
                </p:stCondLst>
                <p:endSync evt="end" delay="0">
                  <p:rtn val="all"/>
                </p:endSync>
                <p:childTnLst>
                  <p:par>
                    <p:cTn id="50" fill="hold">
                      <p:stCondLst>
                        <p:cond delay="0"/>
                      </p:stCondLst>
                      <p:childTnLst>
                        <p:par>
                          <p:cTn id="51" fill="hold">
                            <p:stCondLst>
                              <p:cond delay="0"/>
                            </p:stCondLst>
                            <p:childTnLst>
                              <p:par>
                                <p:cTn id="52" presetID="16" presetClass="entr" presetSubtype="42"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outHorizontal)">
                                      <p:cBhvr>
                                        <p:cTn id="54" dur="500"/>
                                        <p:tgtEl>
                                          <p:spTgt spid="16"/>
                                        </p:tgtEl>
                                      </p:cBhvr>
                                    </p:animEffect>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6" presetClass="entr" presetSubtype="42"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outHorizontal)">
                                      <p:cBhvr>
                                        <p:cTn id="60" dur="500"/>
                                        <p:tgtEl>
                                          <p:spTgt spid="15"/>
                                        </p:tgtEl>
                                      </p:cBhvr>
                                    </p:animEffect>
                                  </p:childTnLst>
                                </p:cTn>
                              </p:par>
                            </p:childTnLst>
                          </p:cTn>
                        </p:par>
                      </p:childTnLst>
                    </p:cTn>
                  </p:par>
                </p:childTnLst>
              </p:cTn>
              <p:nextCondLst>
                <p:cond evt="onClick" delay="0">
                  <p:tgtEl>
                    <p:spTgt spid="1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03508" y="5777018"/>
            <a:ext cx="21695015" cy="11040295"/>
            <a:chOff x="0" y="0"/>
            <a:chExt cx="1424432" cy="724874"/>
          </a:xfrm>
        </p:grpSpPr>
        <p:sp>
          <p:nvSpPr>
            <p:cNvPr id="3" name="Freeform 3"/>
            <p:cNvSpPr/>
            <p:nvPr/>
          </p:nvSpPr>
          <p:spPr>
            <a:xfrm>
              <a:off x="0" y="0"/>
              <a:ext cx="1424432" cy="724874"/>
            </a:xfrm>
            <a:custGeom>
              <a:avLst/>
              <a:gdLst/>
              <a:ahLst/>
              <a:cxnLst/>
              <a:rect l="l" t="t" r="r" b="b"/>
              <a:pathLst>
                <a:path w="1424432" h="724874">
                  <a:moveTo>
                    <a:pt x="712216" y="0"/>
                  </a:moveTo>
                  <a:cubicBezTo>
                    <a:pt x="318870" y="0"/>
                    <a:pt x="0" y="162269"/>
                    <a:pt x="0" y="362437"/>
                  </a:cubicBezTo>
                  <a:cubicBezTo>
                    <a:pt x="0" y="562605"/>
                    <a:pt x="318870" y="724874"/>
                    <a:pt x="712216" y="724874"/>
                  </a:cubicBezTo>
                  <a:cubicBezTo>
                    <a:pt x="1105562" y="724874"/>
                    <a:pt x="1424432" y="562605"/>
                    <a:pt x="1424432" y="362437"/>
                  </a:cubicBezTo>
                  <a:cubicBezTo>
                    <a:pt x="1424432" y="162269"/>
                    <a:pt x="1105562" y="0"/>
                    <a:pt x="712216" y="0"/>
                  </a:cubicBezTo>
                  <a:close/>
                </a:path>
              </a:pathLst>
            </a:custGeom>
            <a:solidFill>
              <a:srgbClr val="A3DFBE"/>
            </a:solidFill>
            <a:ln w="28575" cap="sq">
              <a:solidFill>
                <a:srgbClr val="231F20"/>
              </a:solidFill>
              <a:prstDash val="solid"/>
              <a:miter/>
            </a:ln>
          </p:spPr>
        </p:sp>
        <p:sp>
          <p:nvSpPr>
            <p:cNvPr id="4" name="TextBox 4"/>
            <p:cNvSpPr txBox="1"/>
            <p:nvPr/>
          </p:nvSpPr>
          <p:spPr>
            <a:xfrm>
              <a:off x="133540" y="10807"/>
              <a:ext cx="1157351" cy="646110"/>
            </a:xfrm>
            <a:prstGeom prst="rect">
              <a:avLst/>
            </a:prstGeom>
          </p:spPr>
          <p:txBody>
            <a:bodyPr lIns="50800" tIns="50800" rIns="50800" bIns="50800" rtlCol="0" anchor="ctr"/>
            <a:lstStyle/>
            <a:p>
              <a:pPr algn="ctr">
                <a:lnSpc>
                  <a:spcPts val="3489"/>
                </a:lnSpc>
              </a:pPr>
              <a:endParaRPr/>
            </a:p>
          </p:txBody>
        </p:sp>
      </p:grpSp>
      <p:sp>
        <p:nvSpPr>
          <p:cNvPr id="5" name="Freeform 5"/>
          <p:cNvSpPr/>
          <p:nvPr/>
        </p:nvSpPr>
        <p:spPr>
          <a:xfrm>
            <a:off x="-627251" y="-4936117"/>
            <a:ext cx="10600352" cy="9487315"/>
          </a:xfrm>
          <a:custGeom>
            <a:avLst/>
            <a:gdLst/>
            <a:ahLst/>
            <a:cxnLst/>
            <a:rect l="l" t="t" r="r" b="b"/>
            <a:pathLst>
              <a:path w="10600352" h="9487315">
                <a:moveTo>
                  <a:pt x="0" y="0"/>
                </a:moveTo>
                <a:lnTo>
                  <a:pt x="10600352" y="0"/>
                </a:lnTo>
                <a:lnTo>
                  <a:pt x="10600352" y="9487315"/>
                </a:lnTo>
                <a:lnTo>
                  <a:pt x="0" y="9487315"/>
                </a:lnTo>
                <a:lnTo>
                  <a:pt x="0" y="0"/>
                </a:lnTo>
                <a:close/>
              </a:path>
            </a:pathLst>
          </a:custGeom>
          <a:blipFill>
            <a:blip r:embed="rId3">
              <a:alphaModFix amt="5000"/>
              <a:extLst>
                <a:ext uri="{96DAC541-7B7A-43D3-8B79-37D633B846F1}">
                  <asvg:svgBlip xmlns:asvg="http://schemas.microsoft.com/office/drawing/2016/SVG/main" xmlns="" r:embed="rId4"/>
                </a:ext>
              </a:extLst>
            </a:blip>
            <a:stretch>
              <a:fillRect/>
            </a:stretch>
          </a:blipFill>
        </p:spPr>
      </p:sp>
      <p:sp>
        <p:nvSpPr>
          <p:cNvPr id="6" name="Freeform 6"/>
          <p:cNvSpPr/>
          <p:nvPr/>
        </p:nvSpPr>
        <p:spPr>
          <a:xfrm>
            <a:off x="7948608" y="-5944295"/>
            <a:ext cx="10600352" cy="9487315"/>
          </a:xfrm>
          <a:custGeom>
            <a:avLst/>
            <a:gdLst/>
            <a:ahLst/>
            <a:cxnLst/>
            <a:rect l="l" t="t" r="r" b="b"/>
            <a:pathLst>
              <a:path w="10600352" h="9487315">
                <a:moveTo>
                  <a:pt x="0" y="0"/>
                </a:moveTo>
                <a:lnTo>
                  <a:pt x="10600352" y="0"/>
                </a:lnTo>
                <a:lnTo>
                  <a:pt x="10600352" y="9487316"/>
                </a:lnTo>
                <a:lnTo>
                  <a:pt x="0" y="9487316"/>
                </a:lnTo>
                <a:lnTo>
                  <a:pt x="0" y="0"/>
                </a:lnTo>
                <a:close/>
              </a:path>
            </a:pathLst>
          </a:custGeom>
          <a:blipFill>
            <a:blip r:embed="rId3">
              <a:alphaModFix amt="5000"/>
              <a:extLst>
                <a:ext uri="{96DAC541-7B7A-43D3-8B79-37D633B846F1}">
                  <asvg:svgBlip xmlns:asvg="http://schemas.microsoft.com/office/drawing/2016/SVG/main" xmlns="" r:embed="rId4"/>
                </a:ext>
              </a:extLst>
            </a:blip>
            <a:stretch>
              <a:fillRect/>
            </a:stretch>
          </a:blipFill>
        </p:spPr>
      </p:sp>
      <p:grpSp>
        <p:nvGrpSpPr>
          <p:cNvPr id="7" name="Group 7"/>
          <p:cNvGrpSpPr/>
          <p:nvPr/>
        </p:nvGrpSpPr>
        <p:grpSpPr>
          <a:xfrm>
            <a:off x="2130811" y="1028700"/>
            <a:ext cx="14026377" cy="7675208"/>
            <a:chOff x="0" y="0"/>
            <a:chExt cx="3694190" cy="2021454"/>
          </a:xfrm>
        </p:grpSpPr>
        <p:sp>
          <p:nvSpPr>
            <p:cNvPr id="8" name="Freeform 8"/>
            <p:cNvSpPr/>
            <p:nvPr/>
          </p:nvSpPr>
          <p:spPr>
            <a:xfrm>
              <a:off x="0" y="0"/>
              <a:ext cx="3694190" cy="2021454"/>
            </a:xfrm>
            <a:custGeom>
              <a:avLst/>
              <a:gdLst/>
              <a:ahLst/>
              <a:cxnLst/>
              <a:rect l="l" t="t" r="r" b="b"/>
              <a:pathLst>
                <a:path w="3694190" h="2021454">
                  <a:moveTo>
                    <a:pt x="28150" y="0"/>
                  </a:moveTo>
                  <a:lnTo>
                    <a:pt x="3666040" y="0"/>
                  </a:lnTo>
                  <a:cubicBezTo>
                    <a:pt x="3673506" y="0"/>
                    <a:pt x="3680666" y="2966"/>
                    <a:pt x="3685945" y="8245"/>
                  </a:cubicBezTo>
                  <a:cubicBezTo>
                    <a:pt x="3691224" y="13524"/>
                    <a:pt x="3694190" y="20684"/>
                    <a:pt x="3694190" y="28150"/>
                  </a:cubicBezTo>
                  <a:lnTo>
                    <a:pt x="3694190" y="1993304"/>
                  </a:lnTo>
                  <a:cubicBezTo>
                    <a:pt x="3694190" y="2000770"/>
                    <a:pt x="3691224" y="2007930"/>
                    <a:pt x="3685945" y="2013209"/>
                  </a:cubicBezTo>
                  <a:cubicBezTo>
                    <a:pt x="3680666" y="2018488"/>
                    <a:pt x="3673506" y="2021454"/>
                    <a:pt x="3666040" y="2021454"/>
                  </a:cubicBezTo>
                  <a:lnTo>
                    <a:pt x="28150" y="2021454"/>
                  </a:lnTo>
                  <a:cubicBezTo>
                    <a:pt x="20684" y="2021454"/>
                    <a:pt x="13524" y="2018488"/>
                    <a:pt x="8245" y="2013209"/>
                  </a:cubicBezTo>
                  <a:cubicBezTo>
                    <a:pt x="2966" y="2007930"/>
                    <a:pt x="0" y="2000770"/>
                    <a:pt x="0" y="1993304"/>
                  </a:cubicBezTo>
                  <a:lnTo>
                    <a:pt x="0" y="28150"/>
                  </a:lnTo>
                  <a:cubicBezTo>
                    <a:pt x="0" y="20684"/>
                    <a:pt x="2966" y="13524"/>
                    <a:pt x="8245" y="8245"/>
                  </a:cubicBezTo>
                  <a:cubicBezTo>
                    <a:pt x="13524" y="2966"/>
                    <a:pt x="20684" y="0"/>
                    <a:pt x="28150" y="0"/>
                  </a:cubicBezTo>
                  <a:close/>
                </a:path>
              </a:pathLst>
            </a:custGeom>
            <a:solidFill>
              <a:srgbClr val="FFFFFF"/>
            </a:solidFill>
            <a:ln w="28575" cap="rnd">
              <a:solidFill>
                <a:srgbClr val="231F20"/>
              </a:solidFill>
              <a:prstDash val="solid"/>
              <a:round/>
            </a:ln>
          </p:spPr>
        </p:sp>
        <p:sp>
          <p:nvSpPr>
            <p:cNvPr id="9" name="TextBox 9"/>
            <p:cNvSpPr txBox="1"/>
            <p:nvPr/>
          </p:nvSpPr>
          <p:spPr>
            <a:xfrm>
              <a:off x="0" y="-38100"/>
              <a:ext cx="3694190" cy="2059554"/>
            </a:xfrm>
            <a:prstGeom prst="rect">
              <a:avLst/>
            </a:prstGeom>
          </p:spPr>
          <p:txBody>
            <a:bodyPr lIns="50800" tIns="50800" rIns="50800" bIns="50800" rtlCol="0" anchor="ctr"/>
            <a:lstStyle/>
            <a:p>
              <a:pPr algn="ctr">
                <a:lnSpc>
                  <a:spcPts val="2659"/>
                </a:lnSpc>
                <a:spcBef>
                  <a:spcPct val="0"/>
                </a:spcBef>
              </a:pPr>
              <a:endParaRPr/>
            </a:p>
          </p:txBody>
        </p:sp>
      </p:grpSp>
      <p:sp>
        <p:nvSpPr>
          <p:cNvPr id="13" name="Freeform 13"/>
          <p:cNvSpPr/>
          <p:nvPr/>
        </p:nvSpPr>
        <p:spPr>
          <a:xfrm>
            <a:off x="5426825" y="1257300"/>
            <a:ext cx="7434349" cy="2043827"/>
          </a:xfrm>
          <a:custGeom>
            <a:avLst/>
            <a:gdLst/>
            <a:ahLst/>
            <a:cxnLst/>
            <a:rect l="l" t="t" r="r" b="b"/>
            <a:pathLst>
              <a:path w="1851613" h="291565">
                <a:moveTo>
                  <a:pt x="56162" y="0"/>
                </a:moveTo>
                <a:lnTo>
                  <a:pt x="1795451" y="0"/>
                </a:lnTo>
                <a:cubicBezTo>
                  <a:pt x="1810346" y="0"/>
                  <a:pt x="1824631" y="5917"/>
                  <a:pt x="1835164" y="16449"/>
                </a:cubicBezTo>
                <a:cubicBezTo>
                  <a:pt x="1845696" y="26982"/>
                  <a:pt x="1851613" y="41267"/>
                  <a:pt x="1851613" y="56162"/>
                </a:cubicBezTo>
                <a:lnTo>
                  <a:pt x="1851613" y="235403"/>
                </a:lnTo>
                <a:cubicBezTo>
                  <a:pt x="1851613" y="266421"/>
                  <a:pt x="1826468" y="291565"/>
                  <a:pt x="1795451" y="291565"/>
                </a:cubicBezTo>
                <a:lnTo>
                  <a:pt x="56162" y="291565"/>
                </a:lnTo>
                <a:cubicBezTo>
                  <a:pt x="25145" y="291565"/>
                  <a:pt x="0" y="266421"/>
                  <a:pt x="0" y="235403"/>
                </a:cubicBezTo>
                <a:lnTo>
                  <a:pt x="0" y="56162"/>
                </a:lnTo>
                <a:cubicBezTo>
                  <a:pt x="0" y="25145"/>
                  <a:pt x="25145" y="0"/>
                  <a:pt x="56162" y="0"/>
                </a:cubicBezTo>
                <a:close/>
              </a:path>
            </a:pathLst>
          </a:custGeom>
          <a:solidFill>
            <a:srgbClr val="FFE397"/>
          </a:solidFill>
          <a:ln w="28575" cap="rnd">
            <a:solidFill>
              <a:srgbClr val="231F20"/>
            </a:solidFill>
            <a:prstDash val="solid"/>
            <a:round/>
          </a:ln>
        </p:spPr>
      </p:sp>
      <p:sp>
        <p:nvSpPr>
          <p:cNvPr id="15" name="TextBox 15"/>
          <p:cNvSpPr txBox="1"/>
          <p:nvPr/>
        </p:nvSpPr>
        <p:spPr>
          <a:xfrm>
            <a:off x="4191000" y="4137949"/>
            <a:ext cx="10180076" cy="1614288"/>
          </a:xfrm>
          <a:prstGeom prst="rect">
            <a:avLst/>
          </a:prstGeom>
        </p:spPr>
        <p:txBody>
          <a:bodyPr lIns="0" tIns="0" rIns="0" bIns="0" rtlCol="0" anchor="t">
            <a:spAutoFit/>
          </a:bodyPr>
          <a:lstStyle/>
          <a:p>
            <a:pPr algn="ctr">
              <a:lnSpc>
                <a:spcPts val="11961"/>
              </a:lnSpc>
            </a:pPr>
            <a:r>
              <a:rPr lang="en-US" sz="11961" dirty="0" err="1">
                <a:solidFill>
                  <a:srgbClr val="231F20"/>
                </a:solidFill>
                <a:latin typeface="#9Slide05 SVNAslang Barry" panose="02000506020000020004" pitchFamily="2" charset="0"/>
              </a:rPr>
              <a:t>Thực</a:t>
            </a:r>
            <a:r>
              <a:rPr lang="en-US" sz="11961" dirty="0">
                <a:solidFill>
                  <a:srgbClr val="231F20"/>
                </a:solidFill>
                <a:latin typeface="#9Slide05 SVNAslang Barry" panose="02000506020000020004" pitchFamily="2" charset="0"/>
              </a:rPr>
              <a:t> </a:t>
            </a:r>
            <a:r>
              <a:rPr lang="en-US" sz="11961" dirty="0" err="1">
                <a:solidFill>
                  <a:srgbClr val="231F20"/>
                </a:solidFill>
                <a:latin typeface="#9Slide05 SVNAslang Barry" panose="02000506020000020004" pitchFamily="2" charset="0"/>
              </a:rPr>
              <a:t>hành</a:t>
            </a:r>
            <a:r>
              <a:rPr lang="en-US" sz="11961" dirty="0">
                <a:solidFill>
                  <a:srgbClr val="231F20"/>
                </a:solidFill>
                <a:latin typeface="#9Slide05 SVNAslang Barry" panose="02000506020000020004" pitchFamily="2" charset="0"/>
              </a:rPr>
              <a:t> </a:t>
            </a:r>
            <a:r>
              <a:rPr lang="en-US" sz="11961" dirty="0" err="1">
                <a:solidFill>
                  <a:srgbClr val="231F20"/>
                </a:solidFill>
                <a:latin typeface="#9Slide05 SVNAslang Barry" panose="02000506020000020004" pitchFamily="2" charset="0"/>
              </a:rPr>
              <a:t>tiếng</a:t>
            </a:r>
            <a:r>
              <a:rPr lang="en-US" sz="11961" dirty="0">
                <a:solidFill>
                  <a:srgbClr val="231F20"/>
                </a:solidFill>
                <a:latin typeface="#9Slide05 SVNAslang Barry" panose="02000506020000020004" pitchFamily="2" charset="0"/>
              </a:rPr>
              <a:t> </a:t>
            </a:r>
            <a:r>
              <a:rPr lang="en-US" sz="11961" dirty="0" err="1">
                <a:solidFill>
                  <a:srgbClr val="231F20"/>
                </a:solidFill>
                <a:latin typeface="#9Slide05 SVNAslang Barry" panose="02000506020000020004" pitchFamily="2" charset="0"/>
              </a:rPr>
              <a:t>Việt</a:t>
            </a:r>
            <a:endParaRPr lang="en-US" sz="11961" dirty="0">
              <a:solidFill>
                <a:srgbClr val="231F20"/>
              </a:solidFill>
              <a:latin typeface="#9Slide05 SVNAslang Barry" panose="02000506020000020004" pitchFamily="2" charset="0"/>
            </a:endParaRPr>
          </a:p>
        </p:txBody>
      </p:sp>
      <p:sp>
        <p:nvSpPr>
          <p:cNvPr id="16" name="Freeform 16"/>
          <p:cNvSpPr/>
          <p:nvPr/>
        </p:nvSpPr>
        <p:spPr>
          <a:xfrm>
            <a:off x="654327" y="3020375"/>
            <a:ext cx="1052907" cy="1089214"/>
          </a:xfrm>
          <a:custGeom>
            <a:avLst/>
            <a:gdLst/>
            <a:ahLst/>
            <a:cxnLst/>
            <a:rect l="l" t="t" r="r" b="b"/>
            <a:pathLst>
              <a:path w="1052907" h="1089214">
                <a:moveTo>
                  <a:pt x="0" y="0"/>
                </a:moveTo>
                <a:lnTo>
                  <a:pt x="1052907" y="0"/>
                </a:lnTo>
                <a:lnTo>
                  <a:pt x="1052907" y="1089214"/>
                </a:lnTo>
                <a:lnTo>
                  <a:pt x="0" y="1089214"/>
                </a:lnTo>
                <a:lnTo>
                  <a:pt x="0" y="0"/>
                </a:lnTo>
                <a:close/>
              </a:path>
            </a:pathLst>
          </a:custGeom>
          <a:blipFill>
            <a:blip r:embed="rId5">
              <a:extLst>
                <a:ext uri="{96DAC541-7B7A-43D3-8B79-37D633B846F1}">
                  <asvg:svgBlip xmlns:asvg="http://schemas.microsoft.com/office/drawing/2016/SVG/main" xmlns="" r:embed="rId6"/>
                </a:ext>
              </a:extLst>
            </a:blip>
            <a:stretch>
              <a:fillRect l="-154855" t="-80817" r="-404244" b="-344018"/>
            </a:stretch>
          </a:blipFill>
        </p:spPr>
      </p:sp>
      <p:sp>
        <p:nvSpPr>
          <p:cNvPr id="17" name="Freeform 17"/>
          <p:cNvSpPr/>
          <p:nvPr/>
        </p:nvSpPr>
        <p:spPr>
          <a:xfrm>
            <a:off x="16689634" y="2350241"/>
            <a:ext cx="1037320" cy="950886"/>
          </a:xfrm>
          <a:custGeom>
            <a:avLst/>
            <a:gdLst/>
            <a:ahLst/>
            <a:cxnLst/>
            <a:rect l="l" t="t" r="r" b="b"/>
            <a:pathLst>
              <a:path w="1037320" h="950886">
                <a:moveTo>
                  <a:pt x="0" y="0"/>
                </a:moveTo>
                <a:lnTo>
                  <a:pt x="1037319" y="0"/>
                </a:lnTo>
                <a:lnTo>
                  <a:pt x="1037319" y="950887"/>
                </a:lnTo>
                <a:lnTo>
                  <a:pt x="0" y="950887"/>
                </a:lnTo>
                <a:lnTo>
                  <a:pt x="0" y="0"/>
                </a:lnTo>
                <a:close/>
              </a:path>
            </a:pathLst>
          </a:custGeom>
          <a:blipFill>
            <a:blip r:embed="rId7">
              <a:extLst>
                <a:ext uri="{96DAC541-7B7A-43D3-8B79-37D633B846F1}">
                  <asvg:svgBlip xmlns:asvg="http://schemas.microsoft.com/office/drawing/2016/SVG/main" xmlns="" r:embed="rId8"/>
                </a:ext>
              </a:extLst>
            </a:blip>
            <a:stretch>
              <a:fillRect l="-195444" r="-350902" b="-380348"/>
            </a:stretch>
          </a:blipFill>
        </p:spPr>
      </p:sp>
      <p:sp>
        <p:nvSpPr>
          <p:cNvPr id="18" name="Freeform 18"/>
          <p:cNvSpPr/>
          <p:nvPr/>
        </p:nvSpPr>
        <p:spPr>
          <a:xfrm rot="3364319" flipV="1">
            <a:off x="17822019" y="4326371"/>
            <a:ext cx="709799" cy="1309391"/>
          </a:xfrm>
          <a:custGeom>
            <a:avLst/>
            <a:gdLst/>
            <a:ahLst/>
            <a:cxnLst/>
            <a:rect l="l" t="t" r="r" b="b"/>
            <a:pathLst>
              <a:path w="709799" h="1309391">
                <a:moveTo>
                  <a:pt x="0" y="1309391"/>
                </a:moveTo>
                <a:lnTo>
                  <a:pt x="709799" y="1309391"/>
                </a:lnTo>
                <a:lnTo>
                  <a:pt x="709799" y="0"/>
                </a:lnTo>
                <a:lnTo>
                  <a:pt x="0" y="0"/>
                </a:lnTo>
                <a:lnTo>
                  <a:pt x="0" y="1309391"/>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Freeform 19"/>
          <p:cNvSpPr/>
          <p:nvPr/>
        </p:nvSpPr>
        <p:spPr>
          <a:xfrm rot="6853097">
            <a:off x="1665501" y="1423267"/>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0" name="TextBox 20"/>
          <p:cNvSpPr txBox="1"/>
          <p:nvPr/>
        </p:nvSpPr>
        <p:spPr>
          <a:xfrm>
            <a:off x="5917239" y="1670144"/>
            <a:ext cx="6484465" cy="1171859"/>
          </a:xfrm>
          <a:prstGeom prst="rect">
            <a:avLst/>
          </a:prstGeom>
        </p:spPr>
        <p:txBody>
          <a:bodyPr wrap="square" lIns="0" tIns="0" rIns="0" bIns="0" rtlCol="0" anchor="t">
            <a:spAutoFit/>
          </a:bodyPr>
          <a:lstStyle/>
          <a:p>
            <a:pPr algn="ctr">
              <a:lnSpc>
                <a:spcPts val="4480"/>
              </a:lnSpc>
            </a:pPr>
            <a:r>
              <a:rPr lang="en-US" sz="4400" dirty="0" err="1">
                <a:solidFill>
                  <a:srgbClr val="231F20"/>
                </a:solidFill>
                <a:latin typeface="#9Slide04 Podkova Medium" panose="00000600000000000000" pitchFamily="2" charset="0"/>
              </a:rPr>
              <a:t>Bài</a:t>
            </a:r>
            <a:r>
              <a:rPr lang="en-US" sz="4400" dirty="0">
                <a:solidFill>
                  <a:srgbClr val="231F20"/>
                </a:solidFill>
                <a:latin typeface="#9Slide04 Podkova Medium" panose="00000600000000000000" pitchFamily="2" charset="0"/>
              </a:rPr>
              <a:t> 8: </a:t>
            </a:r>
          </a:p>
          <a:p>
            <a:pPr algn="ctr">
              <a:lnSpc>
                <a:spcPts val="4480"/>
              </a:lnSpc>
            </a:pPr>
            <a:r>
              <a:rPr lang="en-US" sz="4400" dirty="0" err="1">
                <a:latin typeface="#9Slide04 Podkova Medium" panose="00000600000000000000" pitchFamily="2" charset="0"/>
              </a:rPr>
              <a:t>Nhà</a:t>
            </a:r>
            <a:r>
              <a:rPr lang="en-US" sz="4400" dirty="0">
                <a:latin typeface="#9Slide04 Podkova Medium" panose="00000600000000000000" pitchFamily="2" charset="0"/>
              </a:rPr>
              <a:t> </a:t>
            </a:r>
            <a:r>
              <a:rPr lang="en-US" sz="4400" dirty="0" err="1">
                <a:latin typeface="#9Slide04 Podkova Medium" panose="00000600000000000000" pitchFamily="2" charset="0"/>
              </a:rPr>
              <a:t>văn</a:t>
            </a:r>
            <a:r>
              <a:rPr lang="en-US" sz="4400" dirty="0">
                <a:latin typeface="#9Slide04 Podkova Medium" panose="00000600000000000000" pitchFamily="2" charset="0"/>
              </a:rPr>
              <a:t> </a:t>
            </a:r>
            <a:r>
              <a:rPr lang="en-US" sz="4400" dirty="0" err="1">
                <a:latin typeface="#9Slide04 Podkova Medium" panose="00000600000000000000" pitchFamily="2" charset="0"/>
              </a:rPr>
              <a:t>và</a:t>
            </a:r>
            <a:r>
              <a:rPr lang="en-US" sz="4400" dirty="0">
                <a:latin typeface="#9Slide04 Podkova Medium" panose="00000600000000000000" pitchFamily="2" charset="0"/>
              </a:rPr>
              <a:t> </a:t>
            </a:r>
            <a:r>
              <a:rPr lang="en-US" sz="4400" dirty="0" err="1">
                <a:latin typeface="#9Slide04 Podkova Medium" panose="00000600000000000000" pitchFamily="2" charset="0"/>
              </a:rPr>
              <a:t>trang</a:t>
            </a:r>
            <a:r>
              <a:rPr lang="en-US" sz="4400" dirty="0">
                <a:latin typeface="#9Slide04 Podkova Medium" panose="00000600000000000000" pitchFamily="2" charset="0"/>
              </a:rPr>
              <a:t> </a:t>
            </a:r>
            <a:r>
              <a:rPr lang="en-US" sz="4400" dirty="0" err="1">
                <a:latin typeface="#9Slide04 Podkova Medium" panose="00000600000000000000" pitchFamily="2" charset="0"/>
              </a:rPr>
              <a:t>viết</a:t>
            </a:r>
            <a:endParaRPr lang="en-US" sz="4400" dirty="0">
              <a:solidFill>
                <a:srgbClr val="231F20"/>
              </a:solidFill>
              <a:latin typeface="#9Slide04 Podkova Medium" panose="00000600000000000000" pitchFamily="2" charset="0"/>
            </a:endParaRPr>
          </a:p>
        </p:txBody>
      </p:sp>
      <p:sp>
        <p:nvSpPr>
          <p:cNvPr id="21" name="Freeform 21"/>
          <p:cNvSpPr/>
          <p:nvPr/>
        </p:nvSpPr>
        <p:spPr>
          <a:xfrm>
            <a:off x="14620501" y="2936086"/>
            <a:ext cx="768019" cy="768019"/>
          </a:xfrm>
          <a:custGeom>
            <a:avLst/>
            <a:gdLst/>
            <a:ahLst/>
            <a:cxnLst/>
            <a:rect l="l" t="t" r="r" b="b"/>
            <a:pathLst>
              <a:path w="768019" h="768019">
                <a:moveTo>
                  <a:pt x="0" y="0"/>
                </a:moveTo>
                <a:lnTo>
                  <a:pt x="768019" y="0"/>
                </a:lnTo>
                <a:lnTo>
                  <a:pt x="768019" y="768019"/>
                </a:lnTo>
                <a:lnTo>
                  <a:pt x="0" y="76801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2" name="Freeform 22"/>
          <p:cNvSpPr/>
          <p:nvPr/>
        </p:nvSpPr>
        <p:spPr>
          <a:xfrm>
            <a:off x="14706600" y="5930180"/>
            <a:ext cx="768019" cy="768019"/>
          </a:xfrm>
          <a:custGeom>
            <a:avLst/>
            <a:gdLst/>
            <a:ahLst/>
            <a:cxnLst/>
            <a:rect l="l" t="t" r="r" b="b"/>
            <a:pathLst>
              <a:path w="768019" h="768019">
                <a:moveTo>
                  <a:pt x="0" y="0"/>
                </a:moveTo>
                <a:lnTo>
                  <a:pt x="768019" y="0"/>
                </a:lnTo>
                <a:lnTo>
                  <a:pt x="768019" y="768018"/>
                </a:lnTo>
                <a:lnTo>
                  <a:pt x="0" y="768018"/>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4" name="Freeform 5">
            <a:extLst>
              <a:ext uri="{FF2B5EF4-FFF2-40B4-BE49-F238E27FC236}">
                <a16:creationId xmlns:a16="http://schemas.microsoft.com/office/drawing/2014/main" id="{CA9CFF44-C705-2128-CC19-3BD48249A51E}"/>
              </a:ext>
            </a:extLst>
          </p:cNvPr>
          <p:cNvSpPr/>
          <p:nvPr/>
        </p:nvSpPr>
        <p:spPr>
          <a:xfrm>
            <a:off x="570642" y="3984420"/>
            <a:ext cx="6817139" cy="7550632"/>
          </a:xfrm>
          <a:custGeom>
            <a:avLst/>
            <a:gdLst/>
            <a:ahLst/>
            <a:cxnLst/>
            <a:rect l="l" t="t" r="r" b="b"/>
            <a:pathLst>
              <a:path w="3909060" h="4114800">
                <a:moveTo>
                  <a:pt x="0" y="0"/>
                </a:moveTo>
                <a:lnTo>
                  <a:pt x="3909060" y="0"/>
                </a:lnTo>
                <a:lnTo>
                  <a:pt x="3909060"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5" name="Freeform 6">
            <a:extLst>
              <a:ext uri="{FF2B5EF4-FFF2-40B4-BE49-F238E27FC236}">
                <a16:creationId xmlns:a16="http://schemas.microsoft.com/office/drawing/2014/main" id="{E5859AB9-F6A2-3F76-63BE-A9A48764169C}"/>
              </a:ext>
            </a:extLst>
          </p:cNvPr>
          <p:cNvSpPr/>
          <p:nvPr/>
        </p:nvSpPr>
        <p:spPr>
          <a:xfrm>
            <a:off x="10202306" y="6317454"/>
            <a:ext cx="3811334" cy="4114800"/>
          </a:xfrm>
          <a:custGeom>
            <a:avLst/>
            <a:gdLst/>
            <a:ahLst/>
            <a:cxnLst/>
            <a:rect l="l" t="t" r="r" b="b"/>
            <a:pathLst>
              <a:path w="3811334" h="4114800">
                <a:moveTo>
                  <a:pt x="0" y="0"/>
                </a:moveTo>
                <a:lnTo>
                  <a:pt x="3811334" y="0"/>
                </a:lnTo>
                <a:lnTo>
                  <a:pt x="3811334" y="4114800"/>
                </a:lnTo>
                <a:lnTo>
                  <a:pt x="0" y="4114800"/>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5"/>
            <a:ext cx="11235938" cy="4164350"/>
          </a:xfrm>
          <a:prstGeom prst="rect">
            <a:avLst/>
          </a:prstGeom>
        </p:spPr>
      </p:pic>
      <p:pic>
        <p:nvPicPr>
          <p:cNvPr id="6" name="Content Placeholder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
        <p:nvSpPr>
          <p:cNvPr id="7" name="TextBox 6"/>
          <p:cNvSpPr txBox="1"/>
          <p:nvPr/>
        </p:nvSpPr>
        <p:spPr>
          <a:xfrm>
            <a:off x="5441510" y="883458"/>
            <a:ext cx="8698434" cy="3969805"/>
          </a:xfrm>
          <a:prstGeom prst="rect">
            <a:avLst/>
          </a:prstGeom>
          <a:noFill/>
        </p:spPr>
        <p:txBody>
          <a:bodyPr wrap="square" rtlCol="0">
            <a:spAutoFit/>
          </a:bodyPr>
          <a:lstStyle/>
          <a:p>
            <a:pPr defTabSz="1371600"/>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1. </a:t>
            </a:r>
            <a:r>
              <a:rPr lang="en-US" altLang="en-US" sz="4199" dirty="0" err="1">
                <a:solidFill>
                  <a:prstClr val="black"/>
                </a:solidFill>
                <a:latin typeface="Times New Roman" panose="02020603050405020304" pitchFamily="18" charset="0"/>
                <a:cs typeface="Times New Roman" panose="02020603050405020304" pitchFamily="18" charset="0"/>
              </a:rPr>
              <a:t>Tìm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các</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biệt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lập</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trong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câu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sau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và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cho</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biết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đó</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thành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phần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tình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thái</a:t>
            </a:r>
            <a:r>
              <a:rPr lang="en-US" altLang="en-US" sz="4199" dirty="0">
                <a:solidFill>
                  <a:prstClr val="black"/>
                </a:solidFill>
                <a:latin typeface="Times New Roman" panose="02020603050405020304" pitchFamily="18" charset="0"/>
                <a:cs typeface="Times New Roman" panose="02020603050405020304" pitchFamily="18" charset="0"/>
              </a:rPr>
              <a:t> hay </a:t>
            </a:r>
            <a:r>
              <a:rPr lang="en-US" altLang="en-US" sz="4199" dirty="0" err="1">
                <a:solidFill>
                  <a:prstClr val="black"/>
                </a:solidFill>
                <a:latin typeface="Times New Roman" panose="02020603050405020304" pitchFamily="18" charset="0"/>
                <a:cs typeface="Times New Roman" panose="02020603050405020304" pitchFamily="18" charset="0"/>
              </a:rPr>
              <a:t>cảm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a:t>
            </a:r>
            <a:r>
              <a:rPr lang="en-US" altLang="en-US" sz="4199" dirty="0">
                <a:solidFill>
                  <a:prstClr val="black"/>
                </a:solidFill>
                <a:latin typeface="Times New Roman" panose="02020603050405020304" pitchFamily="18" charset="0"/>
                <a:cs typeface="Times New Roman" panose="02020603050405020304" pitchFamily="18" charset="0"/>
              </a:rPr>
              <a:t>:</a:t>
            </a:r>
            <a:r>
              <a:rPr lang="en-US" altLang="en-US" sz="4199" i="1" dirty="0">
                <a:solidFill>
                  <a:prstClr val="black"/>
                </a:solidFill>
                <a:latin typeface="Times New Roman" panose="02020603050405020304" pitchFamily="18" charset="0"/>
                <a:cs typeface="Times New Roman" panose="02020603050405020304" pitchFamily="18" charset="0"/>
              </a:rPr>
              <a:t>“</a:t>
            </a:r>
            <a:r>
              <a:rPr lang="en-US" altLang="en-US" sz="4199" i="1" dirty="0" err="1">
                <a:solidFill>
                  <a:prstClr val="black"/>
                </a:solidFill>
                <a:latin typeface="Times New Roman" panose="02020603050405020304" pitchFamily="18" charset="0"/>
                <a:cs typeface="Times New Roman" panose="02020603050405020304" pitchFamily="18" charset="0"/>
              </a:rPr>
              <a:t>Nhưng</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còn</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cái</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này</a:t>
            </a:r>
            <a:r>
              <a:rPr lang="en-US" altLang="en-US" sz="4199" i="1" dirty="0">
                <a:solidFill>
                  <a:prstClr val="black"/>
                </a:solidFill>
                <a:latin typeface="Times New Roman" panose="02020603050405020304" pitchFamily="18" charset="0"/>
                <a:cs typeface="Times New Roman" panose="02020603050405020304" pitchFamily="18" charset="0"/>
              </a:rPr>
              <a:t> mà </a:t>
            </a:r>
            <a:r>
              <a:rPr lang="en-US" altLang="en-US" sz="4199" i="1" dirty="0" err="1">
                <a:solidFill>
                  <a:prstClr val="black"/>
                </a:solidFill>
                <a:latin typeface="Times New Roman" panose="02020603050405020304" pitchFamily="18" charset="0"/>
                <a:cs typeface="Times New Roman" panose="02020603050405020304" pitchFamily="18" charset="0"/>
              </a:rPr>
              <a:t>ông</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sơ</a:t>
            </a:r>
            <a:r>
              <a:rPr lang="en-US" altLang="en-US" sz="4199" i="1" dirty="0">
                <a:solidFill>
                  <a:prstClr val="black"/>
                </a:solidFill>
                <a:latin typeface="Times New Roman" panose="02020603050405020304" pitchFamily="18" charset="0"/>
                <a:cs typeface="Times New Roman" panose="02020603050405020304" pitchFamily="18" charset="0"/>
              </a:rPr>
              <a:t>̣, có lẽ </a:t>
            </a:r>
            <a:r>
              <a:rPr lang="en-US" altLang="en-US" sz="4199" i="1" dirty="0" err="1">
                <a:solidFill>
                  <a:prstClr val="black"/>
                </a:solidFill>
                <a:latin typeface="Times New Roman" panose="02020603050405020304" pitchFamily="18" charset="0"/>
                <a:cs typeface="Times New Roman" panose="02020603050405020304" pitchFamily="18" charset="0"/>
              </a:rPr>
              <a:t>còn</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ghe</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rợn</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hơn</a:t>
            </a:r>
            <a:r>
              <a:rPr lang="en-US" altLang="en-US" sz="4199" i="1" dirty="0">
                <a:solidFill>
                  <a:prstClr val="black"/>
                </a:solidFill>
                <a:latin typeface="Times New Roman" panose="02020603050405020304" pitchFamily="18" charset="0"/>
                <a:cs typeface="Times New Roman" panose="02020603050405020304" pitchFamily="18" charset="0"/>
              </a:rPr>
              <a:t> cả </a:t>
            </a:r>
            <a:r>
              <a:rPr lang="en-US" altLang="en-US" sz="4199" i="1" dirty="0" err="1">
                <a:solidFill>
                  <a:prstClr val="black"/>
                </a:solidFill>
                <a:latin typeface="Times New Roman" panose="02020603050405020304" pitchFamily="18" charset="0"/>
                <a:cs typeface="Times New Roman" panose="02020603050405020304" pitchFamily="18" charset="0"/>
              </a:rPr>
              <a:t>những</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cái</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kia</a:t>
            </a:r>
            <a:r>
              <a:rPr lang="en-US" altLang="en-US" sz="4199" i="1" dirty="0">
                <a:solidFill>
                  <a:prstClr val="black"/>
                </a:solidFill>
                <a:latin typeface="Times New Roman" panose="02020603050405020304" pitchFamily="18" charset="0"/>
                <a:cs typeface="Times New Roman" panose="02020603050405020304" pitchFamily="18" charset="0"/>
              </a:rPr>
              <a:t> </a:t>
            </a:r>
            <a:r>
              <a:rPr lang="en-US" altLang="en-US" sz="4199" i="1" dirty="0" err="1">
                <a:solidFill>
                  <a:prstClr val="black"/>
                </a:solidFill>
                <a:latin typeface="Times New Roman" panose="02020603050405020304" pitchFamily="18" charset="0"/>
                <a:cs typeface="Times New Roman" panose="02020603050405020304" pitchFamily="18" charset="0"/>
              </a:rPr>
              <a:t>nhiều</a:t>
            </a:r>
            <a:r>
              <a:rPr lang="en-US" altLang="en-US" sz="4199" i="1" dirty="0">
                <a:solidFill>
                  <a:prstClr val="black"/>
                </a:solidFill>
                <a:latin typeface="Times New Roman" panose="02020603050405020304" pitchFamily="18" charset="0"/>
                <a:cs typeface="Times New Roman" panose="02020603050405020304" pitchFamily="18" charset="0"/>
              </a:rPr>
              <a:t>.”</a:t>
            </a:r>
          </a:p>
          <a:p>
            <a:pP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968600" y="259371"/>
            <a:ext cx="2982171" cy="2732880"/>
          </a:xfrm>
          <a:prstGeom prst="rect">
            <a:avLst/>
          </a:prstGeom>
        </p:spPr>
      </p:pic>
      <p:sp>
        <p:nvSpPr>
          <p:cNvPr id="2" name="Cloud Callout 1"/>
          <p:cNvSpPr/>
          <p:nvPr/>
        </p:nvSpPr>
        <p:spPr>
          <a:xfrm>
            <a:off x="6540260" y="4933901"/>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r>
              <a:rPr lang="en-US" altLang="en-US" sz="4799" dirty="0" err="1">
                <a:solidFill>
                  <a:prstClr val="black"/>
                </a:solidFill>
                <a:latin typeface="Times New Roman" panose="02020603050405020304" pitchFamily="18" charset="0"/>
              </a:rPr>
              <a:t>Thành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phần</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tình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thái</a:t>
            </a:r>
            <a:r>
              <a:rPr lang="en-US" altLang="en-US" sz="4799" dirty="0">
                <a:solidFill>
                  <a:prstClr val="black"/>
                </a:solidFill>
                <a:latin typeface="Times New Roman" panose="02020603050405020304" pitchFamily="18" charset="0"/>
              </a:rPr>
              <a:t>: Có lẽ</a:t>
            </a:r>
            <a:endParaRPr lang="vi-VN"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5"/>
          <a:stretch>
            <a:fillRect/>
          </a:stretch>
        </p:blipFill>
        <p:spPr>
          <a:xfrm>
            <a:off x="18774816" y="9829800"/>
            <a:ext cx="914400" cy="914400"/>
          </a:xfrm>
          <a:prstGeom prst="rect">
            <a:avLst/>
          </a:prstGeom>
        </p:spPr>
      </p:pic>
    </p:spTree>
    <p:extLst>
      <p:ext uri="{BB962C8B-B14F-4D97-AF65-F5344CB8AC3E}">
        <p14:creationId xmlns:p14="http://schemas.microsoft.com/office/powerpoint/2010/main" val="389503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repeatCount="indefinite" fill="hold" nodeType="clickEffect">
                                  <p:stCondLst>
                                    <p:cond delay="0"/>
                                  </p:stCondLst>
                                  <p:childTnLst>
                                    <p:animRot by="120000">
                                      <p:cBhvr>
                                        <p:cTn id="17" dur="100" fill="hold">
                                          <p:stCondLst>
                                            <p:cond delay="0"/>
                                          </p:stCondLst>
                                        </p:cTn>
                                        <p:tgtEl>
                                          <p:spTgt spid="6"/>
                                        </p:tgtEl>
                                        <p:attrNameLst>
                                          <p:attrName>r</p:attrName>
                                        </p:attrNameLst>
                                      </p:cBhvr>
                                    </p:animRot>
                                    <p:animRot by="-240000">
                                      <p:cBhvr>
                                        <p:cTn id="18" dur="200" fill="hold">
                                          <p:stCondLst>
                                            <p:cond delay="200"/>
                                          </p:stCondLst>
                                        </p:cTn>
                                        <p:tgtEl>
                                          <p:spTgt spid="6"/>
                                        </p:tgtEl>
                                        <p:attrNameLst>
                                          <p:attrName>r</p:attrName>
                                        </p:attrNameLst>
                                      </p:cBhvr>
                                    </p:animRot>
                                    <p:animRot by="240000">
                                      <p:cBhvr>
                                        <p:cTn id="19" dur="200" fill="hold">
                                          <p:stCondLst>
                                            <p:cond delay="400"/>
                                          </p:stCondLst>
                                        </p:cTn>
                                        <p:tgtEl>
                                          <p:spTgt spid="6"/>
                                        </p:tgtEl>
                                        <p:attrNameLst>
                                          <p:attrName>r</p:attrName>
                                        </p:attrNameLst>
                                      </p:cBhvr>
                                    </p:animRot>
                                    <p:animRot by="-240000">
                                      <p:cBhvr>
                                        <p:cTn id="20" dur="200" fill="hold">
                                          <p:stCondLst>
                                            <p:cond delay="600"/>
                                          </p:stCondLst>
                                        </p:cTn>
                                        <p:tgtEl>
                                          <p:spTgt spid="6"/>
                                        </p:tgtEl>
                                        <p:attrNameLst>
                                          <p:attrName>r</p:attrName>
                                        </p:attrNameLst>
                                      </p:cBhvr>
                                    </p:animRot>
                                    <p:animRot by="120000">
                                      <p:cBhvr>
                                        <p:cTn id="21" dur="200" fill="hold">
                                          <p:stCondLst>
                                            <p:cond delay="800"/>
                                          </p:stCondLst>
                                        </p:cTn>
                                        <p:tgtEl>
                                          <p:spTgt spid="6"/>
                                        </p:tgtEl>
                                        <p:attrNameLst>
                                          <p:attrName>r</p:attrName>
                                        </p:attrNameLst>
                                      </p:cBhvr>
                                    </p:animRot>
                                  </p:childTnLst>
                                </p:cTn>
                              </p:par>
                              <p:par>
                                <p:cTn id="22" presetID="1" presetClass="mediacall" presetSubtype="0" fill="hold" nodeType="withEffect">
                                  <p:stCondLst>
                                    <p:cond delay="0"/>
                                  </p:stCondLst>
                                  <p:childTnLst>
                                    <p:cmd type="call" cmd="playFrom(0.0)">
                                      <p:cBhvr>
                                        <p:cTn id="23" dur="2000" fill="hold"/>
                                        <p:tgtEl>
                                          <p:spTgt spid="3"/>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5"/>
            <a:ext cx="11235938" cy="5111258"/>
          </a:xfrm>
          <a:prstGeom prst="rect">
            <a:avLst/>
          </a:prstGeom>
        </p:spPr>
      </p:pic>
      <p:sp>
        <p:nvSpPr>
          <p:cNvPr id="7" name="TextBox 6"/>
          <p:cNvSpPr txBox="1"/>
          <p:nvPr/>
        </p:nvSpPr>
        <p:spPr>
          <a:xfrm>
            <a:off x="5030060" y="836561"/>
            <a:ext cx="9182597" cy="5262210"/>
          </a:xfrm>
          <a:prstGeom prst="rect">
            <a:avLst/>
          </a:prstGeom>
          <a:noFill/>
        </p:spPr>
        <p:txBody>
          <a:bodyPr wrap="square" rtlCol="0">
            <a:spAutoFit/>
          </a:bodyPr>
          <a:lstStyle/>
          <a:p>
            <a:pPr defTabSz="1371600"/>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2. </a:t>
            </a:r>
            <a:r>
              <a:rPr lang="en-US" altLang="en-US" sz="4199" dirty="0" err="1">
                <a:solidFill>
                  <a:prstClr val="black"/>
                </a:solidFill>
                <a:latin typeface="Times New Roman" panose="02020603050405020304" pitchFamily="18" charset="0"/>
                <a:cs typeface="Times New Roman" panose="02020603050405020304" pitchFamily="18" charset="0"/>
              </a:rPr>
              <a:t>Tìm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các</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biệt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lập</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trong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câu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sau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và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cho</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biết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đó</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thành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phần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tình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thái</a:t>
            </a:r>
            <a:r>
              <a:rPr lang="en-US" altLang="en-US" sz="4199" dirty="0">
                <a:solidFill>
                  <a:prstClr val="black"/>
                </a:solidFill>
                <a:latin typeface="Times New Roman" panose="02020603050405020304" pitchFamily="18" charset="0"/>
                <a:cs typeface="Times New Roman" panose="02020603050405020304" pitchFamily="18" charset="0"/>
              </a:rPr>
              <a:t> hay </a:t>
            </a:r>
            <a:r>
              <a:rPr lang="en-US" altLang="en-US" sz="4199" dirty="0" err="1">
                <a:solidFill>
                  <a:prstClr val="black"/>
                </a:solidFill>
                <a:latin typeface="Times New Roman" panose="02020603050405020304" pitchFamily="18" charset="0"/>
                <a:cs typeface="Times New Roman" panose="02020603050405020304" pitchFamily="18" charset="0"/>
              </a:rPr>
              <a:t>cảm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rPr>
              <a:t>Trong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giơ</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phút</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cuối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cùng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không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đu</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sức</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trăng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trối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lại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điều</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gi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hình</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như</a:t>
            </a:r>
            <a:r>
              <a:rPr lang="en-US" altLang="en-US" sz="4199" dirty="0">
                <a:solidFill>
                  <a:prstClr val="black"/>
                </a:solidFill>
                <a:latin typeface="Times New Roman" panose="02020603050405020304" pitchFamily="18" charset="0"/>
              </a:rPr>
              <a:t> chỉ có </a:t>
            </a:r>
            <a:r>
              <a:rPr lang="en-US" altLang="en-US" sz="4199" dirty="0" err="1">
                <a:solidFill>
                  <a:prstClr val="black"/>
                </a:solidFill>
                <a:latin typeface="Times New Roman" panose="02020603050405020304" pitchFamily="18" charset="0"/>
              </a:rPr>
              <a:t>tình</a:t>
            </a:r>
            <a:r>
              <a:rPr lang="en-US" altLang="en-US" sz="4199" dirty="0">
                <a:solidFill>
                  <a:prstClr val="black"/>
                </a:solidFill>
                <a:latin typeface="Times New Roman" panose="02020603050405020304" pitchFamily="18" charset="0"/>
              </a:rPr>
              <a:t> cha con là </a:t>
            </a:r>
            <a:r>
              <a:rPr lang="en-US" altLang="en-US" sz="4199" dirty="0" err="1">
                <a:solidFill>
                  <a:prstClr val="black"/>
                </a:solidFill>
                <a:latin typeface="Times New Roman" panose="02020603050405020304" pitchFamily="18" charset="0"/>
              </a:rPr>
              <a:t>không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thê</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chết</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được</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anh</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đưa</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tay</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vào</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túi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móc</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cây</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lược</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đưa</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cho</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tôi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va</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nhìn</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tôi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hồi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lâu</a:t>
            </a:r>
            <a:r>
              <a:rPr lang="en-US" altLang="en-US" sz="4199" dirty="0">
                <a:solidFill>
                  <a:prstClr val="black"/>
                </a:solidFill>
                <a:latin typeface="Times New Roman" panose="02020603050405020304" pitchFamily="18" charset="0"/>
              </a:rPr>
              <a:t>.”</a:t>
            </a:r>
            <a:r>
              <a:rPr lang="en-US" altLang="en-US" sz="4199" dirty="0">
                <a:solidFill>
                  <a:prstClr val="black"/>
                </a:solidFill>
                <a:latin typeface="Times New Roman" panose="02020603050405020304" pitchFamily="18" charset="0"/>
                <a:cs typeface="Times New Roman" panose="02020603050405020304" pitchFamily="18" charset="0"/>
              </a:rPr>
              <a:t> </a:t>
            </a:r>
            <a:endParaRPr lang="vi-VN" sz="4199"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72945" y="727950"/>
            <a:ext cx="2982171" cy="2732880"/>
          </a:xfrm>
          <a:prstGeom prst="rect">
            <a:avLst/>
          </a:prstGeom>
        </p:spPr>
      </p:pic>
      <p:sp>
        <p:nvSpPr>
          <p:cNvPr id="2" name="Cloud Callout 1"/>
          <p:cNvSpPr/>
          <p:nvPr/>
        </p:nvSpPr>
        <p:spPr>
          <a:xfrm>
            <a:off x="6616739" y="5610242"/>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defRPr/>
            </a:pPr>
            <a:r>
              <a:rPr lang="en-US" altLang="en-US" sz="4799" dirty="0" err="1">
                <a:solidFill>
                  <a:prstClr val="black"/>
                </a:solidFill>
                <a:latin typeface="Times New Roman" panose="02020603050405020304" pitchFamily="18" charset="0"/>
              </a:rPr>
              <a:t>Thành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phần</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tình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thái</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Hình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như</a:t>
            </a:r>
            <a:endParaRPr lang="vi-VN" sz="4799"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2"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258527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circle(in)">
                                      <p:cBhvr>
                                        <p:cTn id="2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3"/>
            <a:ext cx="11235938" cy="3926519"/>
          </a:xfrm>
          <a:prstGeom prst="rect">
            <a:avLst/>
          </a:prstGeom>
        </p:spPr>
      </p:pic>
      <p:sp>
        <p:nvSpPr>
          <p:cNvPr id="7" name="TextBox 6"/>
          <p:cNvSpPr txBox="1"/>
          <p:nvPr/>
        </p:nvSpPr>
        <p:spPr>
          <a:xfrm>
            <a:off x="5160420" y="801143"/>
            <a:ext cx="8578968" cy="3969805"/>
          </a:xfrm>
          <a:prstGeom prst="rect">
            <a:avLst/>
          </a:prstGeom>
          <a:noFill/>
        </p:spPr>
        <p:txBody>
          <a:bodyPr wrap="square" rtlCol="0">
            <a:spAutoFit/>
          </a:bodyPr>
          <a:lstStyle/>
          <a:p>
            <a:pPr algn="ctr" defTabSz="1371600"/>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3. </a:t>
            </a:r>
            <a:r>
              <a:rPr lang="en-US" sz="4199" b="1" dirty="0" err="1">
                <a:solidFill>
                  <a:prstClr val="black"/>
                </a:solidFill>
                <a:latin typeface="Times New Roman" panose="02020603050405020304" pitchFamily="18" charset="0"/>
                <a:cs typeface="Times New Roman" panose="02020603050405020304" pitchFamily="18" charset="0"/>
              </a:rPr>
              <a:t>Tìm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thành</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phần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cảm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thán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trong</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câu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sau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và</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cho</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biết</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thành</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phần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đó</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bộc</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lộ</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cảm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xúc</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gì</a:t>
            </a:r>
            <a:r>
              <a:rPr lang="en-US" sz="4199" b="1"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Chà</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cái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mặt</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nhẫn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kim</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cương</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đẹp</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quá</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quý</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quá</a:t>
            </a:r>
            <a:r>
              <a:rPr lang="en-US" sz="4199" dirty="0">
                <a:solidFill>
                  <a:prstClr val="black"/>
                </a:solidFill>
                <a:latin typeface="Times New Roman" panose="02020603050405020304" pitchFamily="18" charset="0"/>
                <a:cs typeface="Times New Roman" panose="02020603050405020304" pitchFamily="18" charset="0"/>
              </a:rPr>
              <a:t>!”</a:t>
            </a:r>
            <a:endParaRPr lang="en-SG" sz="4199" dirty="0">
              <a:solidFill>
                <a:prstClr val="black"/>
              </a:solidFill>
              <a:latin typeface="Times New Roman" panose="02020603050405020304" pitchFamily="18" charset="0"/>
              <a:cs typeface="Times New Roman" panose="02020603050405020304" pitchFamily="18" charset="0"/>
            </a:endParaRPr>
          </a:p>
          <a:p>
            <a:pPr algn="ct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426525" y="287429"/>
            <a:ext cx="2982171" cy="2732880"/>
          </a:xfrm>
          <a:prstGeom prst="rect">
            <a:avLst/>
          </a:prstGeom>
        </p:spPr>
      </p:pic>
      <p:sp>
        <p:nvSpPr>
          <p:cNvPr id="2" name="Cloud Callout 1"/>
          <p:cNvSpPr/>
          <p:nvPr/>
        </p:nvSpPr>
        <p:spPr>
          <a:xfrm>
            <a:off x="6540260" y="4777349"/>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r>
              <a:rPr lang="en-US" sz="47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7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Chà</a:t>
            </a:r>
            <a:r>
              <a:rPr lang="en-US" sz="47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Cảm</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xúc</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thán</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phục</a:t>
            </a:r>
            <a:endParaRPr lang="en-SG" sz="4799"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2"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141936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4"/>
            <a:ext cx="11235938" cy="5311014"/>
          </a:xfrm>
          <a:prstGeom prst="rect">
            <a:avLst/>
          </a:prstGeom>
        </p:spPr>
      </p:pic>
      <p:sp>
        <p:nvSpPr>
          <p:cNvPr id="7" name="TextBox 6"/>
          <p:cNvSpPr txBox="1"/>
          <p:nvPr/>
        </p:nvSpPr>
        <p:spPr>
          <a:xfrm>
            <a:off x="5176208" y="1123301"/>
            <a:ext cx="8698434" cy="5262210"/>
          </a:xfrm>
          <a:prstGeom prst="rect">
            <a:avLst/>
          </a:prstGeom>
          <a:noFill/>
        </p:spPr>
        <p:txBody>
          <a:bodyPr wrap="square" rtlCol="0">
            <a:spAutoFit/>
          </a:bodyPr>
          <a:lstStyle/>
          <a:p>
            <a:pPr algn="ctr" defTabSz="1371600"/>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4. </a:t>
            </a:r>
            <a:r>
              <a:rPr lang="en-US" altLang="en-US" sz="4199" dirty="0" err="1">
                <a:solidFill>
                  <a:prstClr val="black"/>
                </a:solidFill>
                <a:latin typeface="Times New Roman" panose="02020603050405020304" pitchFamily="18" charset="0"/>
                <a:cs typeface="Times New Roman" panose="02020603050405020304" pitchFamily="18" charset="0"/>
              </a:rPr>
              <a:t>Tìm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các</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biệt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lập</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trong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câu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sau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và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cho</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biết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đó</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thành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phần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tình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thái</a:t>
            </a:r>
            <a:r>
              <a:rPr lang="en-US" altLang="en-US" sz="4199" dirty="0">
                <a:solidFill>
                  <a:prstClr val="black"/>
                </a:solidFill>
                <a:latin typeface="Times New Roman" panose="02020603050405020304" pitchFamily="18" charset="0"/>
                <a:cs typeface="Times New Roman" panose="02020603050405020304" pitchFamily="18" charset="0"/>
              </a:rPr>
              <a:t> hay </a:t>
            </a:r>
            <a:r>
              <a:rPr lang="en-US" altLang="en-US" sz="4199" dirty="0" err="1">
                <a:solidFill>
                  <a:prstClr val="black"/>
                </a:solidFill>
                <a:latin typeface="Times New Roman" panose="02020603050405020304" pitchFamily="18" charset="0"/>
                <a:cs typeface="Times New Roman" panose="02020603050405020304" pitchFamily="18" charset="0"/>
              </a:rPr>
              <a:t>cảm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a:t>
            </a:r>
            <a:r>
              <a:rPr lang="en-US" altLang="en-US" sz="4199" dirty="0">
                <a:solidFill>
                  <a:prstClr val="black"/>
                </a:solidFill>
                <a:latin typeface="Times New Roman" panose="02020603050405020304" pitchFamily="18" charset="0"/>
                <a:cs typeface="Times New Roman" panose="02020603050405020304" pitchFamily="18" charset="0"/>
              </a:rPr>
              <a:t>: “Chao </a:t>
            </a:r>
            <a:r>
              <a:rPr lang="en-US" altLang="en-US" sz="4199" dirty="0" err="1">
                <a:solidFill>
                  <a:prstClr val="black"/>
                </a:solidFill>
                <a:latin typeface="Times New Roman" panose="02020603050405020304" pitchFamily="18" charset="0"/>
                <a:cs typeface="Times New Roman" panose="02020603050405020304" pitchFamily="18" charset="0"/>
              </a:rPr>
              <a:t>ôi</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bắt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gặp</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một</a:t>
            </a:r>
            <a:r>
              <a:rPr lang="en-US" altLang="en-US" sz="4199" dirty="0">
                <a:solidFill>
                  <a:prstClr val="black"/>
                </a:solidFill>
                <a:latin typeface="Times New Roman" panose="02020603050405020304" pitchFamily="18" charset="0"/>
                <a:cs typeface="Times New Roman" panose="02020603050405020304" pitchFamily="18" charset="0"/>
              </a:rPr>
              <a:t> con </a:t>
            </a:r>
            <a:r>
              <a:rPr lang="en-US" altLang="en-US" sz="4199" dirty="0" err="1">
                <a:solidFill>
                  <a:prstClr val="black"/>
                </a:solidFill>
                <a:latin typeface="Times New Roman" panose="02020603050405020304" pitchFamily="18" charset="0"/>
                <a:cs typeface="Times New Roman" panose="02020603050405020304" pitchFamily="18" charset="0"/>
              </a:rPr>
              <a:t>người</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như</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anh</a:t>
            </a:r>
            <a:r>
              <a:rPr lang="en-US" altLang="en-US" sz="4199" dirty="0">
                <a:solidFill>
                  <a:prstClr val="black"/>
                </a:solidFill>
                <a:latin typeface="Times New Roman" panose="02020603050405020304" pitchFamily="18" charset="0"/>
                <a:cs typeface="Times New Roman" panose="02020603050405020304" pitchFamily="18" charset="0"/>
              </a:rPr>
              <a:t> ta là </a:t>
            </a:r>
            <a:r>
              <a:rPr lang="en-US" altLang="en-US" sz="4199" dirty="0" err="1">
                <a:solidFill>
                  <a:prstClr val="black"/>
                </a:solidFill>
                <a:latin typeface="Times New Roman" panose="02020603050405020304" pitchFamily="18" charset="0"/>
                <a:cs typeface="Times New Roman" panose="02020603050405020304" pitchFamily="18" charset="0"/>
              </a:rPr>
              <a:t>một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cơ</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hội</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hãn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hữu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cho</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sáng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tác</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nhưng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hoàn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sáng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tác</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còn</a:t>
            </a:r>
            <a:r>
              <a:rPr lang="en-US" altLang="en-US" sz="4199" dirty="0">
                <a:solidFill>
                  <a:prstClr val="black"/>
                </a:solidFill>
                <a:latin typeface="Times New Roman" panose="02020603050405020304" pitchFamily="18" charset="0"/>
                <a:cs typeface="Times New Roman" panose="02020603050405020304" pitchFamily="18" charset="0"/>
              </a:rPr>
              <a:t> là </a:t>
            </a:r>
            <a:r>
              <a:rPr lang="en-US" altLang="en-US" sz="4199" dirty="0" err="1">
                <a:solidFill>
                  <a:prstClr val="black"/>
                </a:solidFill>
                <a:latin typeface="Times New Roman" panose="02020603050405020304" pitchFamily="18" charset="0"/>
                <a:cs typeface="Times New Roman" panose="02020603050405020304" pitchFamily="18" charset="0"/>
              </a:rPr>
              <a:t>một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chặng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đường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dài</a:t>
            </a:r>
            <a:r>
              <a:rPr lang="en-US" altLang="en-US" sz="4199" dirty="0">
                <a:solidFill>
                  <a:prstClr val="black"/>
                </a:solidFill>
                <a:latin typeface="Times New Roman" panose="02020603050405020304" pitchFamily="18" charset="0"/>
                <a:cs typeface="Times New Roman" panose="02020603050405020304" pitchFamily="18" charset="0"/>
              </a:rPr>
              <a:t>.</a:t>
            </a:r>
            <a:r>
              <a:rPr lang="en-US" altLang="en-US" sz="41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en-US" altLang="en-US" sz="4199" dirty="0">
              <a:solidFill>
                <a:prstClr val="black"/>
              </a:solidFill>
              <a:latin typeface="Times New Roman" panose="02020603050405020304" pitchFamily="18" charset="0"/>
              <a:cs typeface="Times New Roman" panose="02020603050405020304" pitchFamily="18" charset="0"/>
            </a:endParaRPr>
          </a:p>
          <a:p>
            <a:pPr algn="ct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72069" y="259371"/>
            <a:ext cx="2982171" cy="2732880"/>
          </a:xfrm>
          <a:prstGeom prst="rect">
            <a:avLst/>
          </a:prstGeom>
        </p:spPr>
      </p:pic>
      <p:sp>
        <p:nvSpPr>
          <p:cNvPr id="2" name="Cloud Callout 1"/>
          <p:cNvSpPr/>
          <p:nvPr/>
        </p:nvSpPr>
        <p:spPr>
          <a:xfrm>
            <a:off x="6591955" y="6120956"/>
            <a:ext cx="6223292"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defRPr/>
            </a:pPr>
            <a:r>
              <a:rPr lang="en-US" sz="4799"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Thành</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799"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phần</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799"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cảm</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r>
              <a:rPr lang="en-US" sz="4799"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thán</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“Chao </a:t>
            </a:r>
            <a:r>
              <a:rPr lang="en-US" sz="4799"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ôi</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a:t>
            </a:r>
            <a:endParaRPr lang="vi-VN"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2"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275820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2761" y="498985"/>
            <a:ext cx="11235938" cy="5231690"/>
          </a:xfrm>
          <a:prstGeom prst="rect">
            <a:avLst/>
          </a:prstGeom>
        </p:spPr>
      </p:pic>
      <p:sp>
        <p:nvSpPr>
          <p:cNvPr id="7" name="TextBox 6"/>
          <p:cNvSpPr txBox="1"/>
          <p:nvPr/>
        </p:nvSpPr>
        <p:spPr>
          <a:xfrm>
            <a:off x="5219178" y="1068553"/>
            <a:ext cx="8698434" cy="4616007"/>
          </a:xfrm>
          <a:prstGeom prst="rect">
            <a:avLst/>
          </a:prstGeom>
          <a:noFill/>
        </p:spPr>
        <p:txBody>
          <a:bodyPr wrap="square" rtlCol="0">
            <a:spAutoFit/>
          </a:bodyPr>
          <a:lstStyle/>
          <a:p>
            <a:pPr algn="ctr" defTabSz="1371600"/>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5. </a:t>
            </a:r>
            <a:r>
              <a:rPr lang="en-US" altLang="en-US" sz="4199" dirty="0" err="1">
                <a:solidFill>
                  <a:prstClr val="black"/>
                </a:solidFill>
                <a:latin typeface="Times New Roman" panose="02020603050405020304" pitchFamily="18" charset="0"/>
                <a:cs typeface="Times New Roman" panose="02020603050405020304" pitchFamily="18" charset="0"/>
              </a:rPr>
              <a:t>Tìm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các</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biệt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lập</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trong</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câu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sau</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và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cho</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biết</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đó</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là</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thành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phần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tình</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thái</a:t>
            </a:r>
            <a:r>
              <a:rPr lang="en-US" altLang="en-US" sz="4199" dirty="0">
                <a:solidFill>
                  <a:prstClr val="black"/>
                </a:solidFill>
                <a:latin typeface="Times New Roman" panose="02020603050405020304" pitchFamily="18" charset="0"/>
                <a:cs typeface="Times New Roman" panose="02020603050405020304" pitchFamily="18" charset="0"/>
              </a:rPr>
              <a:t> hay </a:t>
            </a:r>
            <a:r>
              <a:rPr lang="en-US" altLang="en-US" sz="4199" dirty="0" err="1">
                <a:solidFill>
                  <a:prstClr val="black"/>
                </a:solidFill>
                <a:latin typeface="Times New Roman" panose="02020603050405020304" pitchFamily="18" charset="0"/>
                <a:cs typeface="Times New Roman" panose="02020603050405020304" pitchFamily="18" charset="0"/>
              </a:rPr>
              <a:t>cảm</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cs typeface="Times New Roman" panose="02020603050405020304" pitchFamily="18" charset="0"/>
              </a:rPr>
              <a:t>thán</a:t>
            </a:r>
            <a:r>
              <a:rPr lang="en-US" altLang="en-US" sz="4199" dirty="0">
                <a:solidFill>
                  <a:prstClr val="black"/>
                </a:solidFill>
                <a:latin typeface="Times New Roman" panose="02020603050405020304" pitchFamily="18" charset="0"/>
                <a:cs typeface="Times New Roman" panose="02020603050405020304" pitchFamily="18" charset="0"/>
              </a:rPr>
              <a:t>: “</a:t>
            </a:r>
            <a:r>
              <a:rPr lang="en-US" altLang="en-US" sz="4199" dirty="0" err="1">
                <a:solidFill>
                  <a:prstClr val="black"/>
                </a:solidFill>
                <a:latin typeface="Times New Roman" panose="02020603050405020304" pitchFamily="18" charset="0"/>
              </a:rPr>
              <a:t>Ông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lão</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bỗng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ngừng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lại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ngơ</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ngơ</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như</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lời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mình</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không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được</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đúng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lắm</a:t>
            </a:r>
            <a:r>
              <a:rPr lang="en-US" altLang="en-US" sz="4199" dirty="0">
                <a:solidFill>
                  <a:prstClr val="black"/>
                </a:solidFill>
                <a:latin typeface="Times New Roman" panose="02020603050405020304" pitchFamily="18" charset="0"/>
              </a:rPr>
              <a:t>. Chả </a:t>
            </a:r>
            <a:r>
              <a:rPr lang="en-US" altLang="en-US" sz="4199" dirty="0" err="1">
                <a:solidFill>
                  <a:prstClr val="black"/>
                </a:solidFill>
                <a:latin typeface="Times New Roman" panose="02020603050405020304" pitchFamily="18" charset="0"/>
              </a:rPr>
              <a:t>nhe</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cái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bọn</a:t>
            </a:r>
            <a:r>
              <a:rPr lang="en-US" altLang="en-US" sz="4199" dirty="0">
                <a:solidFill>
                  <a:prstClr val="black"/>
                </a:solidFill>
                <a:latin typeface="Times New Roman" panose="02020603050405020304" pitchFamily="18" charset="0"/>
              </a:rPr>
              <a:t> ở </a:t>
            </a:r>
            <a:r>
              <a:rPr lang="en-US" altLang="en-US" sz="4199" dirty="0" err="1">
                <a:solidFill>
                  <a:prstClr val="black"/>
                </a:solidFill>
                <a:latin typeface="Times New Roman" panose="02020603050405020304" pitchFamily="18" charset="0"/>
              </a:rPr>
              <a:t>làng</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lại</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đốn</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đến</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thê</a:t>
            </a:r>
            <a:r>
              <a:rPr lang="en-US" altLang="en-US" sz="4199" dirty="0">
                <a:solidFill>
                  <a:prstClr val="black"/>
                </a:solidFill>
                <a:latin typeface="Times New Roman" panose="02020603050405020304" pitchFamily="18" charset="0"/>
              </a:rPr>
              <a:t>́ </a:t>
            </a:r>
            <a:r>
              <a:rPr lang="en-US" altLang="en-US" sz="4199" dirty="0" err="1">
                <a:solidFill>
                  <a:prstClr val="black"/>
                </a:solidFill>
                <a:latin typeface="Times New Roman" panose="02020603050405020304" pitchFamily="18" charset="0"/>
              </a:rPr>
              <a:t>được</a:t>
            </a:r>
            <a:r>
              <a:rPr lang="en-US" altLang="en-US" sz="4199" dirty="0">
                <a:solidFill>
                  <a:prstClr val="black"/>
                </a:solidFill>
                <a:latin typeface="Times New Roman" panose="02020603050405020304" pitchFamily="18" charset="0"/>
              </a:rPr>
              <a:t>.</a:t>
            </a:r>
            <a:r>
              <a:rPr lang="en-US" altLang="en-US" sz="4199" dirty="0">
                <a:solidFill>
                  <a:prstClr val="black"/>
                </a:solidFill>
                <a:latin typeface="Tahoma" panose="020B0604030504040204" pitchFamily="34" charset="0"/>
                <a:ea typeface="Tahoma" panose="020B0604030504040204" pitchFamily="34" charset="0"/>
                <a:cs typeface="Tahoma" panose="020B0604030504040204" pitchFamily="34" charset="0"/>
              </a:rPr>
              <a:t>”</a:t>
            </a:r>
            <a:endParaRPr lang="en-US" altLang="en-US" sz="4199" dirty="0">
              <a:solidFill>
                <a:prstClr val="black"/>
              </a:solidFill>
              <a:latin typeface="Times New Roman" panose="02020603050405020304" pitchFamily="18" charset="0"/>
            </a:endParaRPr>
          </a:p>
          <a:p>
            <a:pPr algn="ct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172069" y="498984"/>
            <a:ext cx="2982171" cy="2732880"/>
          </a:xfrm>
          <a:prstGeom prst="rect">
            <a:avLst/>
          </a:prstGeom>
        </p:spPr>
      </p:pic>
      <p:sp>
        <p:nvSpPr>
          <p:cNvPr id="2" name="Cloud Callout 1"/>
          <p:cNvSpPr/>
          <p:nvPr/>
        </p:nvSpPr>
        <p:spPr>
          <a:xfrm>
            <a:off x="6882060" y="6049562"/>
            <a:ext cx="6122925"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defRPr/>
            </a:pPr>
            <a:r>
              <a:rPr lang="en-US" altLang="en-US" sz="4799" dirty="0" err="1">
                <a:solidFill>
                  <a:prstClr val="black"/>
                </a:solidFill>
                <a:latin typeface="Times New Roman" panose="02020603050405020304" pitchFamily="18" charset="0"/>
              </a:rPr>
              <a:t>Thành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phần</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tình</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thái</a:t>
            </a:r>
            <a:r>
              <a:rPr lang="en-US" altLang="en-US" sz="4799" dirty="0">
                <a:solidFill>
                  <a:prstClr val="black"/>
                </a:solidFill>
                <a:latin typeface="Times New Roman" panose="02020603050405020304" pitchFamily="18" charset="0"/>
              </a:rPr>
              <a:t>: Chả </a:t>
            </a:r>
            <a:r>
              <a:rPr lang="en-US" altLang="en-US" sz="4799" dirty="0" err="1">
                <a:solidFill>
                  <a:prstClr val="black"/>
                </a:solidFill>
                <a:latin typeface="Times New Roman" panose="02020603050405020304" pitchFamily="18" charset="0"/>
              </a:rPr>
              <a:t>nhẽ</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ngờ</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ngợ</a:t>
            </a:r>
            <a:r>
              <a:rPr lang="en-US" altLang="en-US" sz="4799" dirty="0">
                <a:solidFill>
                  <a:prstClr val="black"/>
                </a:solidFill>
                <a:latin typeface="Times New Roman" panose="02020603050405020304" pitchFamily="18" charset="0"/>
              </a:rPr>
              <a:t> </a:t>
            </a:r>
            <a:r>
              <a:rPr lang="en-US" altLang="en-US" sz="4799" dirty="0" err="1">
                <a:solidFill>
                  <a:prstClr val="black"/>
                </a:solidFill>
                <a:latin typeface="Times New Roman" panose="02020603050405020304" pitchFamily="18" charset="0"/>
              </a:rPr>
              <a:t>như</a:t>
            </a:r>
            <a:endParaRPr lang="vi-VN" sz="4799"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2"/>
          <a:stretch>
            <a:fillRect/>
          </a:stretch>
        </p:blipFill>
        <p:spPr>
          <a:xfrm>
            <a:off x="18774816" y="9829800"/>
            <a:ext cx="914400" cy="914400"/>
          </a:xfrm>
          <a:prstGeom prst="rect">
            <a:avLst/>
          </a:prstGeom>
        </p:spPr>
      </p:pic>
      <p:pic>
        <p:nvPicPr>
          <p:cNvPr id="12" name="Content Placeholder 3">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157565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2761" y="498983"/>
            <a:ext cx="11235938" cy="3647949"/>
          </a:xfrm>
          <a:prstGeom prst="rect">
            <a:avLst/>
          </a:prstGeom>
        </p:spPr>
      </p:pic>
      <p:sp>
        <p:nvSpPr>
          <p:cNvPr id="7" name="TextBox 6"/>
          <p:cNvSpPr txBox="1"/>
          <p:nvPr/>
        </p:nvSpPr>
        <p:spPr>
          <a:xfrm>
            <a:off x="5219178" y="1068552"/>
            <a:ext cx="8698434" cy="2677656"/>
          </a:xfrm>
          <a:prstGeom prst="rect">
            <a:avLst/>
          </a:prstGeom>
          <a:noFill/>
        </p:spPr>
        <p:txBody>
          <a:bodyPr wrap="square" rtlCol="0">
            <a:spAutoFit/>
          </a:bodyPr>
          <a:lstStyle/>
          <a:p>
            <a:pPr algn="ctr" defTabSz="1371189">
              <a:tabLst>
                <a:tab pos="4113566" algn="ctr"/>
                <a:tab pos="8227131" algn="r"/>
                <a:tab pos="685595" algn="l"/>
              </a:tabLst>
            </a:pPr>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6.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Ôi</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kì</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lạ</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và</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thiêng</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liêng</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bếp</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lửa</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Câu</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thơ</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có</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sử</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dụng</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thành</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phần</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cảm</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thán</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đúng</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 hay </a:t>
            </a:r>
            <a:r>
              <a:rPr lang="en-US" sz="4200" dirty="0" err="1">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sai</a:t>
            </a:r>
            <a:r>
              <a:rPr lang="en-US"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sym typeface="Wingdings" panose="05000000000000000000" pitchFamily="2" charset="2"/>
              </a:rPr>
              <a:t>?</a:t>
            </a:r>
            <a:endParaRPr lang="vi-VN" sz="4200" dirty="0">
              <a:solidFill>
                <a:prstClr val="black">
                  <a:lumMod val="95000"/>
                  <a:lumOff val="5000"/>
                </a:prstClr>
              </a:solidFill>
              <a:latin typeface="Times New Roman" panose="02020603050405020304" pitchFamily="18" charset="0"/>
              <a:ea typeface="Tahoma" panose="020B0604030504040204" pitchFamily="34" charset="0"/>
              <a:cs typeface="Times New Roman" panose="02020603050405020304" pitchFamily="18" charset="0"/>
            </a:endParaRPr>
          </a:p>
          <a:p>
            <a:pPr algn="ct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81704" y="193301"/>
            <a:ext cx="2982171" cy="2732880"/>
          </a:xfrm>
          <a:prstGeom prst="rect">
            <a:avLst/>
          </a:prstGeom>
        </p:spPr>
      </p:pic>
      <p:sp>
        <p:nvSpPr>
          <p:cNvPr id="2" name="Cloud Callout 1"/>
          <p:cNvSpPr/>
          <p:nvPr/>
        </p:nvSpPr>
        <p:spPr>
          <a:xfrm>
            <a:off x="6659726" y="4279404"/>
            <a:ext cx="7257887"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defRPr/>
            </a:pPr>
            <a:r>
              <a:rPr lang="en-US" sz="4799"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rPr>
              <a:t>Đúng</a:t>
            </a:r>
            <a:r>
              <a:rPr lang="en-US"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a:t>
            </a:r>
            <a:endParaRPr lang="vi-VN" sz="4799"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1"/>
          <a:stretch>
            <a:fillRect/>
          </a:stretch>
        </p:blipFill>
        <p:spPr>
          <a:xfrm>
            <a:off x="18774816" y="9829800"/>
            <a:ext cx="914400" cy="914400"/>
          </a:xfrm>
          <a:prstGeom prst="rect">
            <a:avLst/>
          </a:prstGeom>
        </p:spPr>
      </p:pic>
      <p:pic>
        <p:nvPicPr>
          <p:cNvPr id="12" name="Content Placeholder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14172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2761" y="498983"/>
            <a:ext cx="11235938" cy="4536506"/>
          </a:xfrm>
          <a:prstGeom prst="rect">
            <a:avLst/>
          </a:prstGeom>
        </p:spPr>
      </p:pic>
      <p:sp>
        <p:nvSpPr>
          <p:cNvPr id="7" name="TextBox 6"/>
          <p:cNvSpPr txBox="1"/>
          <p:nvPr/>
        </p:nvSpPr>
        <p:spPr>
          <a:xfrm>
            <a:off x="5219179" y="1068553"/>
            <a:ext cx="8195009" cy="4616007"/>
          </a:xfrm>
          <a:prstGeom prst="rect">
            <a:avLst/>
          </a:prstGeom>
          <a:noFill/>
        </p:spPr>
        <p:txBody>
          <a:bodyPr wrap="square" rtlCol="0">
            <a:spAutoFit/>
          </a:bodyPr>
          <a:lstStyle/>
          <a:p>
            <a:pPr algn="ctr" defTabSz="1371600"/>
            <a:r>
              <a:rPr lang="en-US" sz="4200" dirty="0" err="1">
                <a:solidFill>
                  <a:prstClr val="black"/>
                </a:solidFill>
                <a:latin typeface="Viner Hand ITC" pitchFamily="66" charset="0"/>
                <a:cs typeface="JasmineUPC" pitchFamily="18" charset="-34"/>
              </a:rPr>
              <a:t>Câu</a:t>
            </a:r>
            <a:r>
              <a:rPr lang="en-US" sz="4200" dirty="0">
                <a:solidFill>
                  <a:prstClr val="black"/>
                </a:solidFill>
                <a:latin typeface="Viner Hand ITC" pitchFamily="66" charset="0"/>
                <a:cs typeface="JasmineUPC" pitchFamily="18" charset="-34"/>
              </a:rPr>
              <a:t> </a:t>
            </a:r>
            <a:r>
              <a:rPr lang="en-US" sz="4200" dirty="0" err="1">
                <a:solidFill>
                  <a:prstClr val="black"/>
                </a:solidFill>
                <a:latin typeface="Viner Hand ITC" pitchFamily="66" charset="0"/>
                <a:cs typeface="JasmineUPC" pitchFamily="18" charset="-34"/>
              </a:rPr>
              <a:t>hỏi</a:t>
            </a:r>
            <a:r>
              <a:rPr lang="en-US" sz="4200" dirty="0">
                <a:solidFill>
                  <a:prstClr val="black"/>
                </a:solidFill>
                <a:latin typeface="Viner Hand ITC" pitchFamily="66" charset="0"/>
                <a:cs typeface="JasmineUPC" pitchFamily="18" charset="-34"/>
              </a:rPr>
              <a:t> 7. </a:t>
            </a:r>
            <a:r>
              <a:rPr lang="en-US" sz="4199" b="1" dirty="0" err="1">
                <a:solidFill>
                  <a:prstClr val="black"/>
                </a:solidFill>
                <a:latin typeface="Times New Roman" panose="02020603050405020304" pitchFamily="18" charset="0"/>
                <a:cs typeface="Times New Roman" panose="02020603050405020304" pitchFamily="18" charset="0"/>
              </a:rPr>
              <a:t>Tìm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thành</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phần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cảm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thán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trong</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câu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sau</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và</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cho</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biết</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thành</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phần</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đó</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bộc</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lộ</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cảm</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xúc</a:t>
            </a:r>
            <a:r>
              <a:rPr lang="en-US" sz="4199" b="1" dirty="0">
                <a:solidFill>
                  <a:prstClr val="black"/>
                </a:solidFill>
                <a:latin typeface="Times New Roman" panose="02020603050405020304" pitchFamily="18" charset="0"/>
                <a:cs typeface="Times New Roman" panose="02020603050405020304" pitchFamily="18" charset="0"/>
              </a:rPr>
              <a:t> </a:t>
            </a:r>
            <a:r>
              <a:rPr lang="en-US" sz="4199" b="1" dirty="0" err="1">
                <a:solidFill>
                  <a:prstClr val="black"/>
                </a:solidFill>
                <a:latin typeface="Times New Roman" panose="02020603050405020304" pitchFamily="18" charset="0"/>
                <a:cs typeface="Times New Roman" panose="02020603050405020304" pitchFamily="18" charset="0"/>
              </a:rPr>
              <a:t>gì</a:t>
            </a:r>
            <a:r>
              <a:rPr lang="en-US" sz="4199" b="1"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Quái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đã</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đến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giờ</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chưa</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nhỉ</a:t>
            </a:r>
            <a:r>
              <a:rPr lang="en-US" sz="4199" dirty="0">
                <a:solidFill>
                  <a:prstClr val="black"/>
                </a:solidFill>
                <a:latin typeface="Times New Roman" panose="02020603050405020304" pitchFamily="18" charset="0"/>
                <a:cs typeface="Times New Roman" panose="02020603050405020304" pitchFamily="18" charset="0"/>
              </a:rPr>
              <a:t>? Sao </a:t>
            </a:r>
            <a:r>
              <a:rPr lang="en-US" sz="4199" dirty="0" err="1">
                <a:solidFill>
                  <a:prstClr val="black"/>
                </a:solidFill>
                <a:latin typeface="Times New Roman" panose="02020603050405020304" pitchFamily="18" charset="0"/>
                <a:cs typeface="Times New Roman" panose="02020603050405020304" pitchFamily="18" charset="0"/>
              </a:rPr>
              <a:t>Phạm</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Huy</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Văn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và</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Lê</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Thành</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mãi</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vẫn</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chưa</a:t>
            </a:r>
            <a:r>
              <a:rPr lang="en-US" sz="4199" dirty="0">
                <a:solidFill>
                  <a:prstClr val="black"/>
                </a:solidFill>
                <a:latin typeface="Times New Roman" panose="02020603050405020304" pitchFamily="18" charset="0"/>
                <a:cs typeface="Times New Roman" panose="02020603050405020304" pitchFamily="18" charset="0"/>
              </a:rPr>
              <a:t> </a:t>
            </a:r>
            <a:r>
              <a:rPr lang="en-US" sz="4199" dirty="0" err="1">
                <a:solidFill>
                  <a:prstClr val="black"/>
                </a:solidFill>
                <a:latin typeface="Times New Roman" panose="02020603050405020304" pitchFamily="18" charset="0"/>
                <a:cs typeface="Times New Roman" panose="02020603050405020304" pitchFamily="18" charset="0"/>
              </a:rPr>
              <a:t>tới</a:t>
            </a:r>
            <a:r>
              <a:rPr lang="en-US" sz="4199" dirty="0">
                <a:solidFill>
                  <a:prstClr val="black"/>
                </a:solidFill>
                <a:latin typeface="Times New Roman" panose="02020603050405020304" pitchFamily="18" charset="0"/>
                <a:cs typeface="Times New Roman" panose="02020603050405020304" pitchFamily="18" charset="0"/>
              </a:rPr>
              <a:t>.”</a:t>
            </a:r>
            <a:endParaRPr lang="en-SG" sz="4199" dirty="0">
              <a:solidFill>
                <a:prstClr val="black"/>
              </a:solidFill>
              <a:latin typeface="Times New Roman" panose="02020603050405020304" pitchFamily="18" charset="0"/>
              <a:cs typeface="Times New Roman" panose="02020603050405020304" pitchFamily="18" charset="0"/>
            </a:endParaRPr>
          </a:p>
          <a:p>
            <a:pPr algn="ctr" defTabSz="1371600"/>
            <a:endParaRPr lang="en-US" sz="4200" dirty="0">
              <a:solidFill>
                <a:prstClr val="black"/>
              </a:solidFill>
              <a:latin typeface="Viner Hand ITC" pitchFamily="66" charset="0"/>
              <a:cs typeface="JasmineUPC" pitchFamily="18" charset="-34"/>
            </a:endParaRPr>
          </a:p>
        </p:txBody>
      </p:sp>
      <p:pic>
        <p:nvPicPr>
          <p:cNvPr id="8" name="Picture 7"/>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426525" y="287429"/>
            <a:ext cx="2982171" cy="2732880"/>
          </a:xfrm>
          <a:prstGeom prst="rect">
            <a:avLst/>
          </a:prstGeom>
        </p:spPr>
      </p:pic>
      <p:sp>
        <p:nvSpPr>
          <p:cNvPr id="2" name="Cloud Callout 1"/>
          <p:cNvSpPr/>
          <p:nvPr/>
        </p:nvSpPr>
        <p:spPr>
          <a:xfrm>
            <a:off x="6929985" y="5730672"/>
            <a:ext cx="5721483" cy="3540312"/>
          </a:xfrm>
          <a:prstGeom prst="cloudCallout">
            <a:avLst>
              <a:gd name="adj1" fmla="val -80091"/>
              <a:gd name="adj2" fmla="val 13949"/>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189"/>
            <a:r>
              <a:rPr lang="en-US" sz="47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799"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Quái</a:t>
            </a:r>
            <a:r>
              <a:rPr lang="en-US" sz="4799"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Cảm</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xúc</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ngạc</a:t>
            </a:r>
            <a:r>
              <a:rPr lang="en-US" sz="4799" dirty="0">
                <a:solidFill>
                  <a:prstClr val="black"/>
                </a:solidFill>
                <a:latin typeface="Times New Roman" panose="02020603050405020304" pitchFamily="18" charset="0"/>
                <a:cs typeface="Times New Roman" panose="02020603050405020304" pitchFamily="18" charset="0"/>
              </a:rPr>
              <a:t> </a:t>
            </a:r>
            <a:r>
              <a:rPr lang="en-US" sz="4799" dirty="0" err="1">
                <a:solidFill>
                  <a:prstClr val="black"/>
                </a:solidFill>
                <a:latin typeface="Times New Roman" panose="02020603050405020304" pitchFamily="18" charset="0"/>
                <a:cs typeface="Times New Roman" panose="02020603050405020304" pitchFamily="18" charset="0"/>
              </a:rPr>
              <a:t>nhiên</a:t>
            </a:r>
            <a:endParaRPr lang="en-SG" sz="4799"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968600" y="7380398"/>
            <a:ext cx="3054818" cy="2623643"/>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98146" y="8946342"/>
            <a:ext cx="2253957" cy="1429854"/>
          </a:xfrm>
          <a:prstGeom prst="rect">
            <a:avLst/>
          </a:prstGeom>
        </p:spPr>
      </p:pic>
      <p:pic>
        <p:nvPicPr>
          <p:cNvPr id="3"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2414"/>
                </p14:media>
              </p:ext>
            </p:extLst>
          </p:nvPr>
        </p:nvPicPr>
        <p:blipFill>
          <a:blip r:embed="rId11"/>
          <a:stretch>
            <a:fillRect/>
          </a:stretch>
        </p:blipFill>
        <p:spPr>
          <a:xfrm>
            <a:off x="18774816" y="9829800"/>
            <a:ext cx="914400" cy="914400"/>
          </a:xfrm>
          <a:prstGeom prst="rect">
            <a:avLst/>
          </a:prstGeom>
        </p:spPr>
      </p:pic>
      <p:pic>
        <p:nvPicPr>
          <p:cNvPr id="12" name="Content Placeholder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spTree>
    <p:extLst>
      <p:ext uri="{BB962C8B-B14F-4D97-AF65-F5344CB8AC3E}">
        <p14:creationId xmlns:p14="http://schemas.microsoft.com/office/powerpoint/2010/main" val="78840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000"/>
                                        <p:tgtEl>
                                          <p:spTgt spid="5"/>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1" presetClass="mediacall" presetSubtype="0" fill="hold" nodeType="withEffect">
                                  <p:stCondLst>
                                    <p:cond delay="0"/>
                                  </p:stCondLst>
                                  <p:childTnLst>
                                    <p:cmd type="call" cmd="playFrom(0.0)">
                                      <p:cBhvr>
                                        <p:cTn id="15" dur="2000" fill="hold"/>
                                        <p:tgtEl>
                                          <p:spTgt spid="3"/>
                                        </p:tgtEl>
                                      </p:cBhvr>
                                    </p:cmd>
                                  </p:childTnLst>
                                </p:cTn>
                              </p:par>
                            </p:childTnLst>
                          </p:cTn>
                        </p:par>
                      </p:childTnLst>
                    </p:cTn>
                  </p:par>
                  <p:par>
                    <p:cTn id="16" fill="hold">
                      <p:stCondLst>
                        <p:cond delay="indefinite"/>
                      </p:stCondLst>
                      <p:childTnLst>
                        <p:par>
                          <p:cTn id="17" fill="hold">
                            <p:stCondLst>
                              <p:cond delay="0"/>
                            </p:stCondLst>
                            <p:childTnLst>
                              <p:par>
                                <p:cTn id="18" presetID="32" presetClass="emph" presetSubtype="0" repeatCount="indefinite" fill="hold" nodeType="click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80">
                                          <p:stCondLst>
                                            <p:cond delay="0"/>
                                          </p:stCondLst>
                                        </p:cTn>
                                        <p:tgtEl>
                                          <p:spTgt spid="2"/>
                                        </p:tgtEl>
                                      </p:cBhvr>
                                    </p:animEffect>
                                    <p:anim calcmode="lin" valueType="num">
                                      <p:cBhvr>
                                        <p:cTn id="29"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4" dur="26">
                                          <p:stCondLst>
                                            <p:cond delay="650"/>
                                          </p:stCondLst>
                                        </p:cTn>
                                        <p:tgtEl>
                                          <p:spTgt spid="2"/>
                                        </p:tgtEl>
                                      </p:cBhvr>
                                      <p:to x="100000" y="60000"/>
                                    </p:animScale>
                                    <p:animScale>
                                      <p:cBhvr>
                                        <p:cTn id="35" dur="166" decel="50000">
                                          <p:stCondLst>
                                            <p:cond delay="676"/>
                                          </p:stCondLst>
                                        </p:cTn>
                                        <p:tgtEl>
                                          <p:spTgt spid="2"/>
                                        </p:tgtEl>
                                      </p:cBhvr>
                                      <p:to x="100000" y="100000"/>
                                    </p:animScale>
                                    <p:animScale>
                                      <p:cBhvr>
                                        <p:cTn id="36" dur="26">
                                          <p:stCondLst>
                                            <p:cond delay="1312"/>
                                          </p:stCondLst>
                                        </p:cTn>
                                        <p:tgtEl>
                                          <p:spTgt spid="2"/>
                                        </p:tgtEl>
                                      </p:cBhvr>
                                      <p:to x="100000" y="80000"/>
                                    </p:animScale>
                                    <p:animScale>
                                      <p:cBhvr>
                                        <p:cTn id="37" dur="166" decel="50000">
                                          <p:stCondLst>
                                            <p:cond delay="1338"/>
                                          </p:stCondLst>
                                        </p:cTn>
                                        <p:tgtEl>
                                          <p:spTgt spid="2"/>
                                        </p:tgtEl>
                                      </p:cBhvr>
                                      <p:to x="100000" y="100000"/>
                                    </p:animScale>
                                    <p:animScale>
                                      <p:cBhvr>
                                        <p:cTn id="38" dur="26">
                                          <p:stCondLst>
                                            <p:cond delay="1642"/>
                                          </p:stCondLst>
                                        </p:cTn>
                                        <p:tgtEl>
                                          <p:spTgt spid="2"/>
                                        </p:tgtEl>
                                      </p:cBhvr>
                                      <p:to x="100000" y="90000"/>
                                    </p:animScale>
                                    <p:animScale>
                                      <p:cBhvr>
                                        <p:cTn id="39" dur="166" decel="50000">
                                          <p:stCondLst>
                                            <p:cond delay="1668"/>
                                          </p:stCondLst>
                                        </p:cTn>
                                        <p:tgtEl>
                                          <p:spTgt spid="2"/>
                                        </p:tgtEl>
                                      </p:cBhvr>
                                      <p:to x="100000" y="100000"/>
                                    </p:animScale>
                                    <p:animScale>
                                      <p:cBhvr>
                                        <p:cTn id="40" dur="26">
                                          <p:stCondLst>
                                            <p:cond delay="1808"/>
                                          </p:stCondLst>
                                        </p:cTn>
                                        <p:tgtEl>
                                          <p:spTgt spid="2"/>
                                        </p:tgtEl>
                                      </p:cBhvr>
                                      <p:to x="100000" y="95000"/>
                                    </p:animScale>
                                    <p:animScale>
                                      <p:cBhvr>
                                        <p:cTn id="41"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childTnLst>
        </p:cTn>
      </p:par>
    </p:tnLst>
    <p:bldLst>
      <p:bldP spid="7" grpId="0"/>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5000" r="-5000"/>
          </a:stretch>
        </a:blipFill>
        <a:effectLst/>
      </p:bgPr>
    </p:bg>
    <p:spTree>
      <p:nvGrpSpPr>
        <p:cNvPr id="1" name=""/>
        <p:cNvGrpSpPr/>
        <p:nvPr/>
      </p:nvGrpSpPr>
      <p:grpSpPr>
        <a:xfrm>
          <a:off x="0" y="0"/>
          <a:ext cx="0" cy="0"/>
          <a:chOff x="0" y="0"/>
          <a:chExt cx="0" cy="0"/>
        </a:xfrm>
      </p:grpSpPr>
      <p:pic>
        <p:nvPicPr>
          <p:cNvPr id="6"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45638" b="89991" l="40107" r="54961"/>
                    </a14:imgEffect>
                    <a14:imgEffect>
                      <a14:brightnessContrast bright="40000" contrast="20000"/>
                    </a14:imgEffect>
                  </a14:imgLayer>
                </a14:imgProps>
              </a:ext>
              <a:ext uri="{28A0092B-C50C-407E-A947-70E740481C1C}">
                <a14:useLocalDpi xmlns:a14="http://schemas.microsoft.com/office/drawing/2010/main" val="0"/>
              </a:ext>
            </a:extLst>
          </a:blip>
          <a:srcRect l="40297" t="44232" r="46040" b="5871"/>
          <a:stretch/>
        </p:blipFill>
        <p:spPr>
          <a:xfrm>
            <a:off x="2555270" y="5035490"/>
            <a:ext cx="2357201" cy="5568458"/>
          </a:xfrm>
          <a:prstGeom prst="rect">
            <a:avLst/>
          </a:prstGeom>
        </p:spPr>
      </p:pic>
      <p:pic>
        <p:nvPicPr>
          <p:cNvPr id="8" name="Picture 7"/>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55270" y="259372"/>
            <a:ext cx="2605151" cy="1986428"/>
          </a:xfrm>
          <a:prstGeom prst="rect">
            <a:avLst/>
          </a:prstGeom>
          <a:effectLst>
            <a:glow rad="101600">
              <a:srgbClr val="FFFF00">
                <a:alpha val="60000"/>
              </a:srgbClr>
            </a:glow>
          </a:effectLst>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44301" y="6414789"/>
            <a:ext cx="4179116" cy="3589251"/>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68598" y="8420096"/>
            <a:ext cx="3083505" cy="1956099"/>
          </a:xfrm>
          <a:prstGeom prst="rect">
            <a:avLst/>
          </a:prstGeom>
        </p:spPr>
      </p:pic>
      <p:pic>
        <p:nvPicPr>
          <p:cNvPr id="4" name="Picture 3"/>
          <p:cNvPicPr>
            <a:picLocks noChangeAspect="1"/>
          </p:cNvPicPr>
          <p:nvPr/>
        </p:nvPicPr>
        <p:blipFill>
          <a:blip r:embed="rId12" cstate="print">
            <a:extLst>
              <a:ext uri="{BEBA8EAE-BF5A-486C-A8C5-ECC9F3942E4B}">
                <a14:imgProps xmlns:a14="http://schemas.microsoft.com/office/drawing/2010/main">
                  <a14:imgLayer r:embed="rId13">
                    <a14:imgEffect>
                      <a14:backgroundRemoval t="0" b="94004" l="8807" r="100000">
                        <a14:foregroundMark x1="8807" y1="94004" x2="8807" y2="94004"/>
                        <a14:backgroundMark x1="71236" y1="70949" x2="71236" y2="70949"/>
                        <a14:backgroundMark x1="86648" y1="75303" x2="86648" y2="75303"/>
                        <a14:backgroundMark x1="12784" y1="64097" x2="12784" y2="64097"/>
                        <a14:backgroundMark x1="39276" y1="25125" x2="39276" y2="25125"/>
                        <a14:backgroundMark x1="85582" y1="46752" x2="85582" y2="46752"/>
                        <a14:backgroundMark x1="68750" y1="4925" x2="68750" y2="4925"/>
                        <a14:backgroundMark x1="71591" y1="68094" x2="71591" y2="68094"/>
                        <a14:backgroundMark x1="67259" y1="65882" x2="67259" y2="65882"/>
                        <a14:backgroundMark x1="93821" y1="44254" x2="93821" y2="44254"/>
                      </a14:backgroundRemoval>
                    </a14:imgEffect>
                  </a14:imgLayer>
                </a14:imgProps>
              </a:ext>
              <a:ext uri="{28A0092B-C50C-407E-A947-70E740481C1C}">
                <a14:useLocalDpi xmlns:a14="http://schemas.microsoft.com/office/drawing/2010/main" val="0"/>
              </a:ext>
            </a:extLst>
          </a:blip>
          <a:stretch>
            <a:fillRect/>
          </a:stretch>
        </p:blipFill>
        <p:spPr>
          <a:xfrm flipH="1">
            <a:off x="13230209" y="259372"/>
            <a:ext cx="2916324" cy="3291548"/>
          </a:xfrm>
          <a:prstGeom prst="rect">
            <a:avLst/>
          </a:prstGeom>
        </p:spPr>
      </p:pic>
      <p:sp>
        <p:nvSpPr>
          <p:cNvPr id="9" name="Cloud Callout 8"/>
          <p:cNvSpPr/>
          <p:nvPr/>
        </p:nvSpPr>
        <p:spPr>
          <a:xfrm>
            <a:off x="4283460" y="1780761"/>
            <a:ext cx="8424936" cy="4226835"/>
          </a:xfrm>
          <a:prstGeom prst="cloudCallout">
            <a:avLst>
              <a:gd name="adj1" fmla="val 56365"/>
              <a:gd name="adj2" fmla="val -52501"/>
            </a:avLst>
          </a:prstGeom>
          <a:ln>
            <a:noFill/>
          </a:ln>
          <a:effectLst>
            <a:glow rad="228600">
              <a:srgbClr val="FFFF00">
                <a:alpha val="40000"/>
              </a:srgbClr>
            </a:glow>
            <a:outerShdw blurRad="50800" dist="38100" algn="l"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defTabSz="1371600"/>
            <a:r>
              <a:rPr lang="en-US" sz="4200">
                <a:solidFill>
                  <a:prstClr val="black"/>
                </a:solidFill>
                <a:latin typeface="Viner Hand ITC" pitchFamily="66" charset="0"/>
              </a:rPr>
              <a:t>Chúc mừng cậu đã thu thập được khá nhiều rương châu báu. Chúc cậu thượng lộ bình an.</a:t>
            </a:r>
          </a:p>
        </p:txBody>
      </p:sp>
      <p:pic>
        <p:nvPicPr>
          <p:cNvPr id="1026"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64498" y="6967540"/>
            <a:ext cx="7662863" cy="331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Chúc-mừng-cậu-đã-thu-thập-được158754872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08396" y="9089640"/>
            <a:ext cx="914400" cy="914400"/>
          </a:xfrm>
          <a:prstGeom prst="rect">
            <a:avLst/>
          </a:prstGeom>
        </p:spPr>
      </p:pic>
    </p:spTree>
    <p:extLst>
      <p:ext uri="{BB962C8B-B14F-4D97-AF65-F5344CB8AC3E}">
        <p14:creationId xmlns:p14="http://schemas.microsoft.com/office/powerpoint/2010/main" val="1274665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4"/>
                                        </p:tgtEl>
                                        <p:attrNameLst>
                                          <p:attrName>r</p:attrName>
                                        </p:attrNameLst>
                                      </p:cBhvr>
                                    </p:animRot>
                                    <p:animRot by="-240000">
                                      <p:cBhvr>
                                        <p:cTn id="10" dur="200" fill="hold">
                                          <p:stCondLst>
                                            <p:cond delay="200"/>
                                          </p:stCondLst>
                                        </p:cTn>
                                        <p:tgtEl>
                                          <p:spTgt spid="4"/>
                                        </p:tgtEl>
                                        <p:attrNameLst>
                                          <p:attrName>r</p:attrName>
                                        </p:attrNameLst>
                                      </p:cBhvr>
                                    </p:animRot>
                                    <p:animRot by="240000">
                                      <p:cBhvr>
                                        <p:cTn id="11" dur="200" fill="hold">
                                          <p:stCondLst>
                                            <p:cond delay="400"/>
                                          </p:stCondLst>
                                        </p:cTn>
                                        <p:tgtEl>
                                          <p:spTgt spid="4"/>
                                        </p:tgtEl>
                                        <p:attrNameLst>
                                          <p:attrName>r</p:attrName>
                                        </p:attrNameLst>
                                      </p:cBhvr>
                                    </p:animRot>
                                    <p:animRot by="-240000">
                                      <p:cBhvr>
                                        <p:cTn id="12" dur="200" fill="hold">
                                          <p:stCondLst>
                                            <p:cond delay="600"/>
                                          </p:stCondLst>
                                        </p:cTn>
                                        <p:tgtEl>
                                          <p:spTgt spid="4"/>
                                        </p:tgtEl>
                                        <p:attrNameLst>
                                          <p:attrName>r</p:attrName>
                                        </p:attrNameLst>
                                      </p:cBhvr>
                                    </p:animRot>
                                    <p:animRot by="120000">
                                      <p:cBhvr>
                                        <p:cTn id="13" dur="200" fill="hold">
                                          <p:stCondLst>
                                            <p:cond delay="800"/>
                                          </p:stCondLst>
                                        </p:cTn>
                                        <p:tgtEl>
                                          <p:spTgt spid="4"/>
                                        </p:tgtEl>
                                        <p:attrNameLst>
                                          <p:attrName>r</p:attrName>
                                        </p:attrNameLst>
                                      </p:cBhvr>
                                    </p:animRot>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1" presetClass="mediacall" presetSubtype="0" fill="hold" nodeType="withEffect">
                                  <p:stCondLst>
                                    <p:cond delay="0"/>
                                  </p:stCondLst>
                                  <p:childTnLst>
                                    <p:cmd type="call" cmd="playFrom(0.0)">
                                      <p:cBhvr>
                                        <p:cTn id="20" dur="45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5419" y="7374864"/>
            <a:ext cx="18678839" cy="3094625"/>
            <a:chOff x="0" y="0"/>
            <a:chExt cx="4919530" cy="815045"/>
          </a:xfrm>
        </p:grpSpPr>
        <p:sp>
          <p:nvSpPr>
            <p:cNvPr id="3" name="Freeform 3"/>
            <p:cNvSpPr/>
            <p:nvPr/>
          </p:nvSpPr>
          <p:spPr>
            <a:xfrm>
              <a:off x="0" y="0"/>
              <a:ext cx="4919530" cy="815045"/>
            </a:xfrm>
            <a:custGeom>
              <a:avLst/>
              <a:gdLst/>
              <a:ahLst/>
              <a:cxnLst/>
              <a:rect l="l" t="t" r="r" b="b"/>
              <a:pathLst>
                <a:path w="4919530" h="815045">
                  <a:moveTo>
                    <a:pt x="0" y="0"/>
                  </a:moveTo>
                  <a:lnTo>
                    <a:pt x="4919530" y="0"/>
                  </a:lnTo>
                  <a:lnTo>
                    <a:pt x="4919530" y="815045"/>
                  </a:lnTo>
                  <a:lnTo>
                    <a:pt x="0" y="815045"/>
                  </a:lnTo>
                  <a:close/>
                </a:path>
              </a:pathLst>
            </a:custGeom>
            <a:solidFill>
              <a:srgbClr val="A3DFBE"/>
            </a:solidFill>
            <a:ln w="28575" cap="sq">
              <a:solidFill>
                <a:srgbClr val="231F20"/>
              </a:solidFill>
              <a:prstDash val="solid"/>
              <a:miter/>
            </a:ln>
          </p:spPr>
        </p:sp>
        <p:sp>
          <p:nvSpPr>
            <p:cNvPr id="4" name="TextBox 4"/>
            <p:cNvSpPr txBox="1"/>
            <p:nvPr/>
          </p:nvSpPr>
          <p:spPr>
            <a:xfrm>
              <a:off x="0" y="-38100"/>
              <a:ext cx="4919530" cy="853145"/>
            </a:xfrm>
            <a:prstGeom prst="rect">
              <a:avLst/>
            </a:prstGeom>
          </p:spPr>
          <p:txBody>
            <a:bodyPr lIns="50800" tIns="50800" rIns="50800" bIns="50800" rtlCol="0" anchor="ctr"/>
            <a:lstStyle/>
            <a:p>
              <a:pPr algn="ctr">
                <a:lnSpc>
                  <a:spcPts val="2659"/>
                </a:lnSpc>
                <a:spcBef>
                  <a:spcPct val="0"/>
                </a:spcBef>
              </a:pPr>
              <a:endParaRPr sz="4400">
                <a:latin typeface="#9Slide04 Podkova Medium" panose="00000600000000000000" pitchFamily="2" charset="0"/>
              </a:endParaRPr>
            </a:p>
          </p:txBody>
        </p:sp>
      </p:grpSp>
      <p:grpSp>
        <p:nvGrpSpPr>
          <p:cNvPr id="5" name="Group 5"/>
          <p:cNvGrpSpPr/>
          <p:nvPr/>
        </p:nvGrpSpPr>
        <p:grpSpPr>
          <a:xfrm>
            <a:off x="1028700" y="1189568"/>
            <a:ext cx="12898160" cy="7920007"/>
            <a:chOff x="0" y="0"/>
            <a:chExt cx="3397046" cy="2085928"/>
          </a:xfrm>
        </p:grpSpPr>
        <p:sp>
          <p:nvSpPr>
            <p:cNvPr id="6" name="Freeform 6"/>
            <p:cNvSpPr/>
            <p:nvPr/>
          </p:nvSpPr>
          <p:spPr>
            <a:xfrm>
              <a:off x="0" y="0"/>
              <a:ext cx="3397046" cy="2085928"/>
            </a:xfrm>
            <a:custGeom>
              <a:avLst/>
              <a:gdLst/>
              <a:ahLst/>
              <a:cxnLst/>
              <a:rect l="l" t="t" r="r" b="b"/>
              <a:pathLst>
                <a:path w="3397046" h="2085928">
                  <a:moveTo>
                    <a:pt x="30612" y="0"/>
                  </a:moveTo>
                  <a:lnTo>
                    <a:pt x="3366434" y="0"/>
                  </a:lnTo>
                  <a:cubicBezTo>
                    <a:pt x="3383341" y="0"/>
                    <a:pt x="3397046" y="13705"/>
                    <a:pt x="3397046" y="30612"/>
                  </a:cubicBezTo>
                  <a:lnTo>
                    <a:pt x="3397046" y="2055316"/>
                  </a:lnTo>
                  <a:cubicBezTo>
                    <a:pt x="3397046" y="2072223"/>
                    <a:pt x="3383341" y="2085928"/>
                    <a:pt x="3366434" y="2085928"/>
                  </a:cubicBezTo>
                  <a:lnTo>
                    <a:pt x="30612" y="2085928"/>
                  </a:lnTo>
                  <a:cubicBezTo>
                    <a:pt x="13705" y="2085928"/>
                    <a:pt x="0" y="2072223"/>
                    <a:pt x="0" y="2055316"/>
                  </a:cubicBezTo>
                  <a:lnTo>
                    <a:pt x="0" y="30612"/>
                  </a:lnTo>
                  <a:cubicBezTo>
                    <a:pt x="0" y="13705"/>
                    <a:pt x="13705" y="0"/>
                    <a:pt x="30612" y="0"/>
                  </a:cubicBezTo>
                  <a:close/>
                </a:path>
              </a:pathLst>
            </a:custGeom>
            <a:solidFill>
              <a:srgbClr val="FFFFFF"/>
            </a:solidFill>
            <a:ln w="28575" cap="rnd">
              <a:solidFill>
                <a:srgbClr val="231F20"/>
              </a:solidFill>
              <a:prstDash val="solid"/>
              <a:round/>
            </a:ln>
          </p:spPr>
        </p:sp>
        <p:sp>
          <p:nvSpPr>
            <p:cNvPr id="7" name="TextBox 7"/>
            <p:cNvSpPr txBox="1"/>
            <p:nvPr/>
          </p:nvSpPr>
          <p:spPr>
            <a:xfrm>
              <a:off x="0" y="-38100"/>
              <a:ext cx="3397046" cy="2124028"/>
            </a:xfrm>
            <a:prstGeom prst="rect">
              <a:avLst/>
            </a:prstGeom>
          </p:spPr>
          <p:txBody>
            <a:bodyPr lIns="50800" tIns="50800" rIns="50800" bIns="50800" rtlCol="0" anchor="ctr"/>
            <a:lstStyle/>
            <a:p>
              <a:pPr algn="ctr">
                <a:lnSpc>
                  <a:spcPts val="2659"/>
                </a:lnSpc>
                <a:spcBef>
                  <a:spcPct val="0"/>
                </a:spcBef>
              </a:pPr>
              <a:endParaRPr sz="4400">
                <a:latin typeface="#9Slide04 Podkova Medium" panose="00000600000000000000" pitchFamily="2" charset="0"/>
              </a:endParaRPr>
            </a:p>
          </p:txBody>
        </p:sp>
      </p:grpSp>
      <p:sp>
        <p:nvSpPr>
          <p:cNvPr id="11" name="Freeform 11"/>
          <p:cNvSpPr/>
          <p:nvPr/>
        </p:nvSpPr>
        <p:spPr>
          <a:xfrm>
            <a:off x="13400407" y="2293091"/>
            <a:ext cx="4635447" cy="8270104"/>
          </a:xfrm>
          <a:custGeom>
            <a:avLst/>
            <a:gdLst/>
            <a:ahLst/>
            <a:cxnLst/>
            <a:rect l="l" t="t" r="r" b="b"/>
            <a:pathLst>
              <a:path w="4635447" h="8270104">
                <a:moveTo>
                  <a:pt x="0" y="0"/>
                </a:moveTo>
                <a:lnTo>
                  <a:pt x="4635447" y="0"/>
                </a:lnTo>
                <a:lnTo>
                  <a:pt x="4635447" y="8270104"/>
                </a:lnTo>
                <a:lnTo>
                  <a:pt x="0" y="8270104"/>
                </a:lnTo>
                <a:lnTo>
                  <a:pt x="0" y="0"/>
                </a:lnTo>
                <a:close/>
              </a:path>
            </a:pathLst>
          </a:custGeom>
          <a:blipFill>
            <a:blip r:embed="rId3">
              <a:extLst>
                <a:ext uri="{96DAC541-7B7A-43D3-8B79-37D633B846F1}">
                  <asvg:svgBlip xmlns:asvg="http://schemas.microsoft.com/office/drawing/2016/SVG/main" xmlns="" r:embed="rId4"/>
                </a:ext>
              </a:extLst>
            </a:blip>
            <a:stretch>
              <a:fillRect b="-74476"/>
            </a:stretch>
          </a:blipFill>
        </p:spPr>
      </p:sp>
      <p:sp>
        <p:nvSpPr>
          <p:cNvPr id="12" name="Freeform 12"/>
          <p:cNvSpPr/>
          <p:nvPr/>
        </p:nvSpPr>
        <p:spPr>
          <a:xfrm>
            <a:off x="16243289" y="790780"/>
            <a:ext cx="1395615" cy="1214143"/>
          </a:xfrm>
          <a:custGeom>
            <a:avLst/>
            <a:gdLst/>
            <a:ahLst/>
            <a:cxnLst/>
            <a:rect l="l" t="t" r="r" b="b"/>
            <a:pathLst>
              <a:path w="1395615" h="1214143">
                <a:moveTo>
                  <a:pt x="0" y="0"/>
                </a:moveTo>
                <a:lnTo>
                  <a:pt x="1395614" y="0"/>
                </a:lnTo>
                <a:lnTo>
                  <a:pt x="1395614" y="1214143"/>
                </a:lnTo>
                <a:lnTo>
                  <a:pt x="0" y="1214143"/>
                </a:lnTo>
                <a:lnTo>
                  <a:pt x="0" y="0"/>
                </a:lnTo>
                <a:close/>
              </a:path>
            </a:pathLst>
          </a:custGeom>
          <a:blipFill>
            <a:blip r:embed="rId5">
              <a:extLst>
                <a:ext uri="{96DAC541-7B7A-43D3-8B79-37D633B846F1}">
                  <asvg:svgBlip xmlns:asvg="http://schemas.microsoft.com/office/drawing/2016/SVG/main" xmlns="" r:embed="rId6"/>
                </a:ext>
              </a:extLst>
            </a:blip>
            <a:stretch>
              <a:fillRect l="-390925" t="-53925" r="-66984" b="-282959"/>
            </a:stretch>
          </a:blipFill>
        </p:spPr>
      </p:sp>
      <p:sp>
        <p:nvSpPr>
          <p:cNvPr id="13" name="Freeform 13"/>
          <p:cNvSpPr/>
          <p:nvPr/>
        </p:nvSpPr>
        <p:spPr>
          <a:xfrm rot="6925403" flipV="1">
            <a:off x="640901" y="2830731"/>
            <a:ext cx="709799" cy="1309391"/>
          </a:xfrm>
          <a:custGeom>
            <a:avLst/>
            <a:gdLst/>
            <a:ahLst/>
            <a:cxnLst/>
            <a:rect l="l" t="t" r="r" b="b"/>
            <a:pathLst>
              <a:path w="709799" h="1309391">
                <a:moveTo>
                  <a:pt x="0" y="1309391"/>
                </a:moveTo>
                <a:lnTo>
                  <a:pt x="709800" y="1309391"/>
                </a:lnTo>
                <a:lnTo>
                  <a:pt x="709800" y="0"/>
                </a:lnTo>
                <a:lnTo>
                  <a:pt x="0" y="0"/>
                </a:lnTo>
                <a:lnTo>
                  <a:pt x="0" y="1309391"/>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4" name="Freeform 14"/>
          <p:cNvSpPr/>
          <p:nvPr/>
        </p:nvSpPr>
        <p:spPr>
          <a:xfrm rot="4263341">
            <a:off x="13555764" y="7458272"/>
            <a:ext cx="742193" cy="1369149"/>
          </a:xfrm>
          <a:custGeom>
            <a:avLst/>
            <a:gdLst/>
            <a:ahLst/>
            <a:cxnLst/>
            <a:rect l="l" t="t" r="r" b="b"/>
            <a:pathLst>
              <a:path w="742193" h="1369149">
                <a:moveTo>
                  <a:pt x="0" y="0"/>
                </a:moveTo>
                <a:lnTo>
                  <a:pt x="742193" y="0"/>
                </a:lnTo>
                <a:lnTo>
                  <a:pt x="742193" y="1369149"/>
                </a:lnTo>
                <a:lnTo>
                  <a:pt x="0" y="136914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5" name="TextBox 15"/>
          <p:cNvSpPr txBox="1"/>
          <p:nvPr/>
        </p:nvSpPr>
        <p:spPr>
          <a:xfrm>
            <a:off x="3748071" y="3337323"/>
            <a:ext cx="9133257" cy="1034450"/>
          </a:xfrm>
          <a:prstGeom prst="rect">
            <a:avLst/>
          </a:prstGeom>
        </p:spPr>
        <p:txBody>
          <a:bodyPr lIns="0" tIns="0" rIns="0" bIns="0" rtlCol="0" anchor="t">
            <a:spAutoFit/>
          </a:bodyPr>
          <a:lstStyle/>
          <a:p>
            <a:pPr algn="ctr">
              <a:lnSpc>
                <a:spcPts val="8000"/>
              </a:lnSpc>
            </a:pPr>
            <a:r>
              <a:rPr lang="en-US" sz="7200" dirty="0" err="1">
                <a:solidFill>
                  <a:srgbClr val="231F20"/>
                </a:solidFill>
                <a:latin typeface="#9Slide04 Podkova Medium" panose="00000600000000000000" pitchFamily="2" charset="0"/>
              </a:rPr>
              <a:t>Hình</a:t>
            </a:r>
            <a:r>
              <a:rPr lang="en-US" sz="7200" dirty="0">
                <a:solidFill>
                  <a:srgbClr val="231F20"/>
                </a:solidFill>
                <a:latin typeface="#9Slide04 Podkova Medium" panose="00000600000000000000" pitchFamily="2" charset="0"/>
              </a:rPr>
              <a:t> </a:t>
            </a:r>
            <a:r>
              <a:rPr lang="en-US" sz="7200" dirty="0" err="1">
                <a:solidFill>
                  <a:srgbClr val="231F20"/>
                </a:solidFill>
                <a:latin typeface="#9Slide04 Podkova Medium" panose="00000600000000000000" pitchFamily="2" charset="0"/>
              </a:rPr>
              <a:t>thành</a:t>
            </a:r>
            <a:r>
              <a:rPr lang="en-US" sz="7200" dirty="0">
                <a:solidFill>
                  <a:srgbClr val="231F20"/>
                </a:solidFill>
                <a:latin typeface="#9Slide04 Podkova Medium" panose="00000600000000000000" pitchFamily="2" charset="0"/>
              </a:rPr>
              <a:t> </a:t>
            </a:r>
            <a:r>
              <a:rPr lang="en-US" sz="7200" dirty="0" err="1">
                <a:solidFill>
                  <a:srgbClr val="231F20"/>
                </a:solidFill>
                <a:latin typeface="#9Slide04 Podkova Medium" panose="00000600000000000000" pitchFamily="2" charset="0"/>
              </a:rPr>
              <a:t>kiến</a:t>
            </a:r>
            <a:r>
              <a:rPr lang="en-US" sz="7200" dirty="0">
                <a:solidFill>
                  <a:srgbClr val="231F20"/>
                </a:solidFill>
                <a:latin typeface="#9Slide04 Podkova Medium" panose="00000600000000000000" pitchFamily="2" charset="0"/>
              </a:rPr>
              <a:t> </a:t>
            </a:r>
            <a:r>
              <a:rPr lang="en-US" sz="7200" dirty="0" err="1">
                <a:solidFill>
                  <a:srgbClr val="231F20"/>
                </a:solidFill>
                <a:latin typeface="#9Slide04 Podkova Medium" panose="00000600000000000000" pitchFamily="2" charset="0"/>
              </a:rPr>
              <a:t>thức</a:t>
            </a:r>
            <a:endParaRPr lang="en-US" sz="7200" dirty="0">
              <a:solidFill>
                <a:srgbClr val="231F20"/>
              </a:solidFill>
              <a:latin typeface="#9Slide04 Podkova Medium" panose="00000600000000000000" pitchFamily="2" charset="0"/>
            </a:endParaRPr>
          </a:p>
        </p:txBody>
      </p:sp>
      <p:grpSp>
        <p:nvGrpSpPr>
          <p:cNvPr id="40" name="Group 40"/>
          <p:cNvGrpSpPr/>
          <p:nvPr/>
        </p:nvGrpSpPr>
        <p:grpSpPr>
          <a:xfrm>
            <a:off x="2042466" y="3134186"/>
            <a:ext cx="1186527" cy="1541020"/>
            <a:chOff x="-17861" y="-114300"/>
            <a:chExt cx="312501" cy="405865"/>
          </a:xfrm>
        </p:grpSpPr>
        <p:sp>
          <p:nvSpPr>
            <p:cNvPr id="41" name="Freeform 41"/>
            <p:cNvSpPr/>
            <p:nvPr/>
          </p:nvSpPr>
          <p:spPr>
            <a:xfrm>
              <a:off x="-17861" y="-57150"/>
              <a:ext cx="294640" cy="291565"/>
            </a:xfrm>
            <a:custGeom>
              <a:avLst/>
              <a:gdLst/>
              <a:ahLst/>
              <a:cxnLst/>
              <a:rect l="l" t="t" r="r" b="b"/>
              <a:pathLst>
                <a:path w="294640" h="291565">
                  <a:moveTo>
                    <a:pt x="145783" y="0"/>
                  </a:moveTo>
                  <a:lnTo>
                    <a:pt x="148857" y="0"/>
                  </a:lnTo>
                  <a:cubicBezTo>
                    <a:pt x="229371" y="0"/>
                    <a:pt x="294640" y="65269"/>
                    <a:pt x="294640" y="145783"/>
                  </a:cubicBezTo>
                  <a:lnTo>
                    <a:pt x="294640" y="145783"/>
                  </a:lnTo>
                  <a:cubicBezTo>
                    <a:pt x="294640" y="184447"/>
                    <a:pt x="279281" y="221527"/>
                    <a:pt x="251941" y="248867"/>
                  </a:cubicBezTo>
                  <a:cubicBezTo>
                    <a:pt x="224602" y="276206"/>
                    <a:pt x="187521" y="291565"/>
                    <a:pt x="148857" y="291565"/>
                  </a:cubicBezTo>
                  <a:lnTo>
                    <a:pt x="145783" y="291565"/>
                  </a:lnTo>
                  <a:cubicBezTo>
                    <a:pt x="107119" y="291565"/>
                    <a:pt x="70038" y="276206"/>
                    <a:pt x="42699" y="248867"/>
                  </a:cubicBezTo>
                  <a:cubicBezTo>
                    <a:pt x="15359" y="221527"/>
                    <a:pt x="0" y="184447"/>
                    <a:pt x="0" y="145783"/>
                  </a:cubicBezTo>
                  <a:lnTo>
                    <a:pt x="0" y="145783"/>
                  </a:lnTo>
                  <a:cubicBezTo>
                    <a:pt x="0" y="107119"/>
                    <a:pt x="15359" y="70038"/>
                    <a:pt x="42699" y="42699"/>
                  </a:cubicBezTo>
                  <a:cubicBezTo>
                    <a:pt x="70038" y="15359"/>
                    <a:pt x="107119" y="0"/>
                    <a:pt x="145783" y="0"/>
                  </a:cubicBezTo>
                  <a:close/>
                </a:path>
              </a:pathLst>
            </a:custGeom>
            <a:solidFill>
              <a:srgbClr val="FFE397"/>
            </a:solidFill>
            <a:ln w="28575" cap="rnd">
              <a:solidFill>
                <a:srgbClr val="231F20"/>
              </a:solidFill>
              <a:prstDash val="solid"/>
              <a:round/>
            </a:ln>
          </p:spPr>
        </p:sp>
        <p:sp>
          <p:nvSpPr>
            <p:cNvPr id="42" name="TextBox 42"/>
            <p:cNvSpPr txBox="1"/>
            <p:nvPr/>
          </p:nvSpPr>
          <p:spPr>
            <a:xfrm>
              <a:off x="0" y="-114300"/>
              <a:ext cx="294640" cy="405865"/>
            </a:xfrm>
            <a:prstGeom prst="rect">
              <a:avLst/>
            </a:prstGeom>
          </p:spPr>
          <p:txBody>
            <a:bodyPr lIns="50800" tIns="50800" rIns="50800" bIns="50800" rtlCol="0" anchor="ctr"/>
            <a:lstStyle/>
            <a:p>
              <a:pPr algn="ctr">
                <a:lnSpc>
                  <a:spcPts val="3919"/>
                </a:lnSpc>
              </a:pPr>
              <a:r>
                <a:rPr lang="en-US" sz="5400" dirty="0">
                  <a:solidFill>
                    <a:srgbClr val="231F20"/>
                  </a:solidFill>
                  <a:latin typeface="#9Slide04 Podkova Medium" panose="00000600000000000000" pitchFamily="2" charset="0"/>
                </a:rPr>
                <a:t>I.</a:t>
              </a:r>
            </a:p>
          </p:txBody>
        </p:sp>
      </p:grpSp>
      <p:sp>
        <p:nvSpPr>
          <p:cNvPr id="49" name="Freeform 49"/>
          <p:cNvSpPr/>
          <p:nvPr/>
        </p:nvSpPr>
        <p:spPr>
          <a:xfrm>
            <a:off x="14694831" y="1710615"/>
            <a:ext cx="768019" cy="768019"/>
          </a:xfrm>
          <a:custGeom>
            <a:avLst/>
            <a:gdLst/>
            <a:ahLst/>
            <a:cxnLst/>
            <a:rect l="l" t="t" r="r" b="b"/>
            <a:pathLst>
              <a:path w="768019" h="768019">
                <a:moveTo>
                  <a:pt x="0" y="0"/>
                </a:moveTo>
                <a:lnTo>
                  <a:pt x="768018" y="0"/>
                </a:lnTo>
                <a:lnTo>
                  <a:pt x="768018" y="768019"/>
                </a:lnTo>
                <a:lnTo>
                  <a:pt x="0" y="768019"/>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A17E6202-8E55-B44F-1E32-74FFD8B18C17}"/>
              </a:ext>
            </a:extLst>
          </p:cNvPr>
          <p:cNvSpPr/>
          <p:nvPr/>
        </p:nvSpPr>
        <p:spPr>
          <a:xfrm>
            <a:off x="-609600" y="4935176"/>
            <a:ext cx="4267200" cy="4969142"/>
          </a:xfrm>
          <a:custGeom>
            <a:avLst/>
            <a:gdLst/>
            <a:ahLst/>
            <a:cxnLst/>
            <a:rect l="l" t="t" r="r" b="b"/>
            <a:pathLst>
              <a:path w="7684389" h="8229600">
                <a:moveTo>
                  <a:pt x="0" y="0"/>
                </a:moveTo>
                <a:lnTo>
                  <a:pt x="7684389" y="0"/>
                </a:lnTo>
                <a:lnTo>
                  <a:pt x="7684389" y="8229600"/>
                </a:lnTo>
                <a:lnTo>
                  <a:pt x="0" y="8229600"/>
                </a:lnTo>
                <a:lnTo>
                  <a:pt x="0" y="0"/>
                </a:lnTo>
                <a:close/>
              </a:path>
            </a:pathLst>
          </a:custGeom>
          <a:blipFill>
            <a:blip r:embed="rId3"/>
            <a:stretch>
              <a:fillRect/>
            </a:stretch>
          </a:blipFill>
        </p:spPr>
      </p:sp>
      <p:sp>
        <p:nvSpPr>
          <p:cNvPr id="2" name="Rectangle 1">
            <a:extLst>
              <a:ext uri="{FF2B5EF4-FFF2-40B4-BE49-F238E27FC236}">
                <a16:creationId xmlns:a16="http://schemas.microsoft.com/office/drawing/2014/main" id="{810A19E4-0835-B9F4-D435-339FDA277E50}"/>
              </a:ext>
            </a:extLst>
          </p:cNvPr>
          <p:cNvSpPr/>
          <p:nvPr/>
        </p:nvSpPr>
        <p:spPr>
          <a:xfrm>
            <a:off x="693057" y="474304"/>
            <a:ext cx="6954652" cy="769441"/>
          </a:xfrm>
          <a:prstGeom prst="rect">
            <a:avLst/>
          </a:prstGeom>
        </p:spPr>
        <p:txBody>
          <a:bodyPr wrap="square">
            <a:spAutoFit/>
          </a:bodyPr>
          <a:lstStyle/>
          <a:p>
            <a:pPr defTabSz="913840">
              <a:spcBef>
                <a:spcPts val="645"/>
              </a:spcBef>
              <a:buClr>
                <a:srgbClr val="231F20"/>
              </a:buClr>
              <a:buSzPts val="1200"/>
              <a:tabLst>
                <a:tab pos="762635" algn="l"/>
              </a:tabLst>
            </a:pP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biệt</a:t>
            </a:r>
            <a:r>
              <a:rPr lang="en-US" sz="4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ea typeface="Times New Roman" panose="02020603050405020304" pitchFamily="18" charset="0"/>
                <a:cs typeface="Times New Roman" panose="02020603050405020304" pitchFamily="18" charset="0"/>
              </a:rPr>
              <a:t>lập</a:t>
            </a:r>
            <a:endParaRPr lang="en-US" sz="4400" b="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10806A1-B6C7-08D1-9CA2-8A3CA5DF2084}"/>
              </a:ext>
            </a:extLst>
          </p:cNvPr>
          <p:cNvSpPr/>
          <p:nvPr/>
        </p:nvSpPr>
        <p:spPr>
          <a:xfrm>
            <a:off x="873166" y="1626079"/>
            <a:ext cx="16652834" cy="2123658"/>
          </a:xfrm>
          <a:prstGeom prst="rect">
            <a:avLst/>
          </a:prstGeom>
        </p:spPr>
        <p:txBody>
          <a:bodyPr wrap="square">
            <a:spAutoFit/>
          </a:bodyPr>
          <a:lstStyle/>
          <a:p>
            <a:pPr algn="just"/>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Khái</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niệm</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là</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thành</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nằm</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cấu</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trúc</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cú</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pháp</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câu</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chủ</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vị</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bổ</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và</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cũng</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không</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tham</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gia</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diễn</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đạt</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nghĩa</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sự</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việc</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câu</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B124276-07E2-A219-8F57-FC486A404F4D}"/>
              </a:ext>
            </a:extLst>
          </p:cNvPr>
          <p:cNvSpPr/>
          <p:nvPr/>
        </p:nvSpPr>
        <p:spPr>
          <a:xfrm>
            <a:off x="2895600" y="3909971"/>
            <a:ext cx="10958616" cy="769441"/>
          </a:xfrm>
          <a:prstGeom prst="rect">
            <a:avLst/>
          </a:prstGeom>
        </p:spPr>
        <p:txBody>
          <a:bodyPr wrap="square">
            <a:spAutoFit/>
          </a:bodyPr>
          <a:lstStyle/>
          <a:p>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Phân</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loại</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461A46AF-59C0-5888-E83B-731B0E7BCFC6}"/>
              </a:ext>
            </a:extLst>
          </p:cNvPr>
          <p:cNvSpPr/>
          <p:nvPr/>
        </p:nvSpPr>
        <p:spPr>
          <a:xfrm>
            <a:off x="4236192" y="7734300"/>
            <a:ext cx="10958616" cy="769441"/>
          </a:xfrm>
          <a:prstGeom prst="rect">
            <a:avLst/>
          </a:prstGeom>
        </p:spPr>
        <p:txBody>
          <a:bodyPr wrap="square">
            <a:spAutoFit/>
          </a:bodyPr>
          <a:lstStyle/>
          <a:p>
            <a:r>
              <a:rPr lang="en-US" sz="4400" dirty="0">
                <a:solidFill>
                  <a:srgbClr val="131313"/>
                </a:solidFill>
                <a:latin typeface="Times New Roman" panose="02020603050405020304" pitchFamily="18" charset="0"/>
                <a:cs typeface="Times New Roman" panose="02020603050405020304" pitchFamily="18" charset="0"/>
              </a:rPr>
              <a:t>Thành </a:t>
            </a:r>
            <a:r>
              <a:rPr lang="en-US" sz="4400" dirty="0" err="1">
                <a:solidFill>
                  <a:srgbClr val="131313"/>
                </a:solidFill>
                <a:latin typeface="Times New Roman" panose="02020603050405020304" pitchFamily="18" charset="0"/>
                <a:cs typeface="Times New Roman" panose="02020603050405020304" pitchFamily="18" charset="0"/>
              </a:rPr>
              <a:t>phần</a:t>
            </a:r>
            <a:r>
              <a:rPr lang="en-US" sz="4400" dirty="0">
                <a:solidFill>
                  <a:srgbClr val="131313"/>
                </a:solidFill>
                <a:latin typeface="Times New Roman" panose="02020603050405020304" pitchFamily="18" charset="0"/>
                <a:cs typeface="Times New Roman" panose="02020603050405020304" pitchFamily="18" charset="0"/>
              </a:rPr>
              <a:t> </a:t>
            </a:r>
            <a:r>
              <a:rPr lang="en-US" sz="4400" dirty="0" err="1">
                <a:solidFill>
                  <a:srgbClr val="131313"/>
                </a:solidFill>
                <a:latin typeface="Times New Roman" panose="02020603050405020304" pitchFamily="18" charset="0"/>
                <a:cs typeface="Times New Roman" panose="02020603050405020304" pitchFamily="18" charset="0"/>
              </a:rPr>
              <a:t>gọi</a:t>
            </a:r>
            <a:r>
              <a:rPr lang="en-US" sz="4400" dirty="0">
                <a:solidFill>
                  <a:srgbClr val="131313"/>
                </a:solidFill>
                <a:latin typeface="Times New Roman" panose="02020603050405020304" pitchFamily="18" charset="0"/>
                <a:cs typeface="Times New Roman" panose="02020603050405020304" pitchFamily="18" charset="0"/>
              </a:rPr>
              <a:t> – </a:t>
            </a:r>
            <a:r>
              <a:rPr lang="en-US" sz="4400" dirty="0" err="1">
                <a:solidFill>
                  <a:srgbClr val="131313"/>
                </a:solidFill>
                <a:latin typeface="Times New Roman" panose="02020603050405020304" pitchFamily="18" charset="0"/>
                <a:cs typeface="Times New Roman" panose="02020603050405020304" pitchFamily="18" charset="0"/>
              </a:rPr>
              <a:t>đáp</a:t>
            </a:r>
            <a:endParaRPr lang="en-US" sz="44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2EA2B3AF-E23F-7E2E-FF7F-51C058DCB535}"/>
              </a:ext>
            </a:extLst>
          </p:cNvPr>
          <p:cNvSpPr/>
          <p:nvPr/>
        </p:nvSpPr>
        <p:spPr>
          <a:xfrm>
            <a:off x="3429000" y="9064269"/>
            <a:ext cx="10958616" cy="769441"/>
          </a:xfrm>
          <a:prstGeom prst="rect">
            <a:avLst/>
          </a:prstGeom>
        </p:spPr>
        <p:txBody>
          <a:bodyPr wrap="square">
            <a:spAutoFit/>
          </a:bodyPr>
          <a:lstStyle/>
          <a:p>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Thành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chêm</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xen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phụ</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131313"/>
                </a:solidFill>
                <a:latin typeface="Times New Roman" panose="02020603050405020304" pitchFamily="18" charset="0"/>
                <a:ea typeface="Calibri" panose="020F0502020204030204" pitchFamily="34" charset="0"/>
                <a:cs typeface="Times New Roman" panose="02020603050405020304" pitchFamily="18" charset="0"/>
              </a:rPr>
              <a:t>chú</a:t>
            </a:r>
            <a:r>
              <a:rPr lang="en-US" sz="4400" dirty="0">
                <a:solidFill>
                  <a:srgbClr val="131313"/>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4AB646F-E5B1-E264-6A67-F40A21972163}"/>
              </a:ext>
            </a:extLst>
          </p:cNvPr>
          <p:cNvSpPr/>
          <p:nvPr/>
        </p:nvSpPr>
        <p:spPr>
          <a:xfrm>
            <a:off x="4236192" y="6261824"/>
            <a:ext cx="10958616" cy="769441"/>
          </a:xfrm>
          <a:prstGeom prst="rect">
            <a:avLst/>
          </a:prstGeom>
        </p:spPr>
        <p:txBody>
          <a:bodyPr wrap="square">
            <a:spAutoFit/>
          </a:bodyPr>
          <a:lstStyle/>
          <a:p>
            <a:r>
              <a:rPr lang="en-US" sz="4400" dirty="0">
                <a:solidFill>
                  <a:srgbClr val="131313"/>
                </a:solidFill>
                <a:latin typeface="Times New Roman" panose="02020603050405020304" pitchFamily="18" charset="0"/>
                <a:cs typeface="Times New Roman" panose="02020603050405020304" pitchFamily="18" charset="0"/>
              </a:rPr>
              <a:t>Thành </a:t>
            </a:r>
            <a:r>
              <a:rPr lang="en-US" sz="4400" dirty="0" err="1">
                <a:solidFill>
                  <a:srgbClr val="131313"/>
                </a:solidFill>
                <a:latin typeface="Times New Roman" panose="02020603050405020304" pitchFamily="18" charset="0"/>
                <a:cs typeface="Times New Roman" panose="02020603050405020304" pitchFamily="18" charset="0"/>
              </a:rPr>
              <a:t>phần</a:t>
            </a:r>
            <a:r>
              <a:rPr lang="en-US" sz="4400" dirty="0">
                <a:solidFill>
                  <a:srgbClr val="131313"/>
                </a:solidFill>
                <a:latin typeface="Times New Roman" panose="02020603050405020304" pitchFamily="18" charset="0"/>
                <a:cs typeface="Times New Roman" panose="02020603050405020304" pitchFamily="18" charset="0"/>
              </a:rPr>
              <a:t> </a:t>
            </a:r>
            <a:r>
              <a:rPr lang="en-US" sz="4400" dirty="0" err="1">
                <a:solidFill>
                  <a:srgbClr val="131313"/>
                </a:solidFill>
                <a:latin typeface="Times New Roman" panose="02020603050405020304" pitchFamily="18" charset="0"/>
                <a:cs typeface="Times New Roman" panose="02020603050405020304" pitchFamily="18" charset="0"/>
              </a:rPr>
              <a:t>cảm</a:t>
            </a:r>
            <a:r>
              <a:rPr lang="en-US" sz="4400" dirty="0">
                <a:solidFill>
                  <a:srgbClr val="131313"/>
                </a:solidFill>
                <a:latin typeface="Times New Roman" panose="02020603050405020304" pitchFamily="18" charset="0"/>
                <a:cs typeface="Times New Roman" panose="02020603050405020304" pitchFamily="18" charset="0"/>
              </a:rPr>
              <a:t> </a:t>
            </a:r>
            <a:r>
              <a:rPr lang="en-US" sz="4400" dirty="0" err="1">
                <a:solidFill>
                  <a:srgbClr val="131313"/>
                </a:solidFill>
                <a:latin typeface="Times New Roman" panose="02020603050405020304" pitchFamily="18" charset="0"/>
                <a:cs typeface="Times New Roman" panose="02020603050405020304" pitchFamily="18" charset="0"/>
              </a:rPr>
              <a:t>thán</a:t>
            </a:r>
            <a:endParaRPr lang="en-US" sz="4400" dirty="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2907DB-1D2F-7344-64AF-A68CDAA11827}"/>
              </a:ext>
            </a:extLst>
          </p:cNvPr>
          <p:cNvSpPr/>
          <p:nvPr/>
        </p:nvSpPr>
        <p:spPr>
          <a:xfrm>
            <a:off x="3656822" y="4991100"/>
            <a:ext cx="5487178" cy="785288"/>
          </a:xfrm>
          <a:prstGeom prst="rect">
            <a:avLst/>
          </a:prstGeom>
        </p:spPr>
        <p:txBody>
          <a:bodyPr wrap="square">
            <a:spAutoFit/>
          </a:bodyPr>
          <a:lstStyle/>
          <a:p>
            <a:r>
              <a:rPr lang="en-US" sz="4400" dirty="0">
                <a:solidFill>
                  <a:srgbClr val="131313"/>
                </a:solidFill>
                <a:latin typeface="Times New Roman" panose="02020603050405020304" pitchFamily="18" charset="0"/>
                <a:cs typeface="Times New Roman" panose="02020603050405020304" pitchFamily="18" charset="0"/>
              </a:rPr>
              <a:t>Thành </a:t>
            </a:r>
            <a:r>
              <a:rPr lang="en-US" sz="4400" dirty="0" err="1">
                <a:solidFill>
                  <a:srgbClr val="131313"/>
                </a:solidFill>
                <a:latin typeface="Times New Roman" panose="02020603050405020304" pitchFamily="18" charset="0"/>
                <a:cs typeface="Times New Roman" panose="02020603050405020304" pitchFamily="18" charset="0"/>
              </a:rPr>
              <a:t>phần</a:t>
            </a:r>
            <a:r>
              <a:rPr lang="en-US" sz="4400" dirty="0">
                <a:solidFill>
                  <a:srgbClr val="131313"/>
                </a:solidFill>
                <a:latin typeface="Times New Roman" panose="02020603050405020304" pitchFamily="18" charset="0"/>
                <a:cs typeface="Times New Roman" panose="02020603050405020304" pitchFamily="18" charset="0"/>
              </a:rPr>
              <a:t> </a:t>
            </a:r>
            <a:r>
              <a:rPr lang="en-US" sz="4400" dirty="0" err="1">
                <a:solidFill>
                  <a:srgbClr val="131313"/>
                </a:solidFill>
                <a:latin typeface="Times New Roman" panose="02020603050405020304" pitchFamily="18" charset="0"/>
                <a:cs typeface="Times New Roman" panose="02020603050405020304" pitchFamily="18" charset="0"/>
              </a:rPr>
              <a:t>tình</a:t>
            </a:r>
            <a:r>
              <a:rPr lang="en-US" sz="4400" dirty="0">
                <a:solidFill>
                  <a:srgbClr val="131313"/>
                </a:solidFill>
                <a:latin typeface="Times New Roman" panose="02020603050405020304" pitchFamily="18" charset="0"/>
                <a:cs typeface="Times New Roman" panose="02020603050405020304" pitchFamily="18" charset="0"/>
              </a:rPr>
              <a:t> </a:t>
            </a:r>
            <a:r>
              <a:rPr lang="en-US" sz="4400" dirty="0" err="1">
                <a:solidFill>
                  <a:srgbClr val="131313"/>
                </a:solidFill>
                <a:latin typeface="Times New Roman" panose="02020603050405020304" pitchFamily="18" charset="0"/>
                <a:cs typeface="Times New Roman" panose="02020603050405020304" pitchFamily="18" charset="0"/>
              </a:rPr>
              <a:t>thái</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8079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7" grpId="0"/>
      <p:bldP spid="8" grpId="0"/>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156715A-32C8-B7FB-4BB4-72E7976ECF46}"/>
              </a:ext>
            </a:extLst>
          </p:cNvPr>
          <p:cNvSpPr/>
          <p:nvPr/>
        </p:nvSpPr>
        <p:spPr>
          <a:xfrm>
            <a:off x="1219200" y="1908464"/>
            <a:ext cx="16383000" cy="2123658"/>
          </a:xfrm>
          <a:prstGeom prst="rect">
            <a:avLst/>
          </a:prstGeom>
        </p:spPr>
        <p:txBody>
          <a:bodyPr wrap="square">
            <a:spAutoFit/>
          </a:bodyPr>
          <a:lstStyle/>
          <a:p>
            <a:pPr lvl="0" algn="just">
              <a:spcAft>
                <a:spcPts val="750"/>
              </a:spcAft>
              <a:defRPr/>
            </a:pP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đám</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đứa</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yêu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mến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tấm</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lòng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nghĩ</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thầy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tương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lai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chúng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tôi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727DA748-BD45-A9F1-5D8C-AED5F1DCEB77}"/>
              </a:ext>
            </a:extLst>
          </p:cNvPr>
          <p:cNvSpPr/>
          <p:nvPr/>
        </p:nvSpPr>
        <p:spPr>
          <a:xfrm>
            <a:off x="2819400" y="4914900"/>
            <a:ext cx="8882899" cy="2123658"/>
          </a:xfrm>
          <a:prstGeom prst="rect">
            <a:avLst/>
          </a:prstGeom>
        </p:spPr>
        <p:txBody>
          <a:bodyPr wrap="square">
            <a:spAutoFit/>
          </a:bodyPr>
          <a:lstStyle/>
          <a:p>
            <a:pPr lvl="0" algn="just" defTabSz="1371600">
              <a:spcAft>
                <a:spcPts val="1125"/>
              </a:spcAft>
              <a:defRPr/>
            </a:pP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2F7BFC0-6CB0-5F5B-E955-6F018F7F0CCC}"/>
              </a:ext>
            </a:extLst>
          </p:cNvPr>
          <p:cNvSpPr/>
          <p:nvPr/>
        </p:nvSpPr>
        <p:spPr>
          <a:xfrm>
            <a:off x="4495800" y="7921336"/>
            <a:ext cx="8882899" cy="769441"/>
          </a:xfrm>
          <a:prstGeom prst="rect">
            <a:avLst/>
          </a:prstGeom>
        </p:spPr>
        <p:txBody>
          <a:bodyPr wrap="square">
            <a:spAutoFit/>
          </a:bodyPr>
          <a:lstStyle/>
          <a:p>
            <a:pPr algn="just">
              <a:spcAft>
                <a:spcPts val="750"/>
              </a:spcAft>
            </a:pP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Thành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thái</a:t>
            </a:r>
            <a:endParaRPr lang="en-US" sz="4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id="{1033E859-E6BF-2BFD-30F2-D3BDAAA7315A}"/>
              </a:ext>
            </a:extLst>
          </p:cNvPr>
          <p:cNvSpPr/>
          <p:nvPr/>
        </p:nvSpPr>
        <p:spPr>
          <a:xfrm rot="5878305">
            <a:off x="-76200" y="5551607"/>
            <a:ext cx="2100509" cy="1779732"/>
          </a:xfrm>
          <a:custGeom>
            <a:avLst/>
            <a:gdLst/>
            <a:ahLst/>
            <a:cxnLst/>
            <a:rect l="l" t="t" r="r" b="b"/>
            <a:pathLst>
              <a:path w="2100509" h="1779732">
                <a:moveTo>
                  <a:pt x="0" y="0"/>
                </a:moveTo>
                <a:lnTo>
                  <a:pt x="2100509" y="0"/>
                </a:lnTo>
                <a:lnTo>
                  <a:pt x="2100509" y="1779733"/>
                </a:lnTo>
                <a:lnTo>
                  <a:pt x="0" y="1779733"/>
                </a:lnTo>
                <a:lnTo>
                  <a:pt x="0" y="0"/>
                </a:lnTo>
                <a:close/>
              </a:path>
            </a:pathLst>
          </a:custGeom>
          <a:blipFill>
            <a:blip r:embed="rId3">
              <a:extLst>
                <a:ext uri="{96DAC541-7B7A-43D3-8B79-37D633B846F1}">
                  <asvg:svgBlip xmlns:asvg="http://schemas.microsoft.com/office/drawing/2016/SVG/main" xmlns="" r:embed="rId4"/>
                </a:ext>
              </a:extLst>
            </a:blip>
            <a:stretch>
              <a:fillRect t="-232761" r="-499472" b="-229128"/>
            </a:stretch>
          </a:blipFill>
        </p:spPr>
      </p:sp>
      <p:pic>
        <p:nvPicPr>
          <p:cNvPr id="7" name="Picture 6" descr="A person and children in a classroom&#10;&#10;Description automatically generated">
            <a:extLst>
              <a:ext uri="{FF2B5EF4-FFF2-40B4-BE49-F238E27FC236}">
                <a16:creationId xmlns:a16="http://schemas.microsoft.com/office/drawing/2014/main" id="{22F9E5F7-C596-8C58-094E-027787B2BC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33121" y="4696841"/>
            <a:ext cx="6701537" cy="6701537"/>
          </a:xfrm>
          <a:prstGeom prst="rect">
            <a:avLst/>
          </a:prstGeom>
        </p:spPr>
      </p:pic>
    </p:spTree>
    <p:extLst>
      <p:ext uri="{BB962C8B-B14F-4D97-AF65-F5344CB8AC3E}">
        <p14:creationId xmlns:p14="http://schemas.microsoft.com/office/powerpoint/2010/main" val="222645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156715A-32C8-B7FB-4BB4-72E7976ECF46}"/>
              </a:ext>
            </a:extLst>
          </p:cNvPr>
          <p:cNvSpPr/>
          <p:nvPr/>
        </p:nvSpPr>
        <p:spPr>
          <a:xfrm>
            <a:off x="1219200" y="1908464"/>
            <a:ext cx="16383000" cy="1446550"/>
          </a:xfrm>
          <a:prstGeom prst="rect">
            <a:avLst/>
          </a:prstGeom>
        </p:spPr>
        <p:txBody>
          <a:bodyPr wrap="square">
            <a:spAutoFit/>
          </a:bodyPr>
          <a:lstStyle/>
          <a:p>
            <a:pPr lvl="0" algn="just">
              <a:spcAft>
                <a:spcPts val="750"/>
              </a:spcAft>
              <a:defRPr/>
            </a:pP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nheo</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cô</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bước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bố</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727DA748-BD45-A9F1-5D8C-AED5F1DCEB77}"/>
              </a:ext>
            </a:extLst>
          </p:cNvPr>
          <p:cNvSpPr/>
          <p:nvPr/>
        </p:nvSpPr>
        <p:spPr>
          <a:xfrm>
            <a:off x="2819400" y="4914900"/>
            <a:ext cx="8882899" cy="2123658"/>
          </a:xfrm>
          <a:prstGeom prst="rect">
            <a:avLst/>
          </a:prstGeom>
        </p:spPr>
        <p:txBody>
          <a:bodyPr wrap="square">
            <a:spAutoFit/>
          </a:bodyPr>
          <a:lstStyle/>
          <a:p>
            <a:pPr lvl="0" algn="just" defTabSz="1371600">
              <a:spcAft>
                <a:spcPts val="1125"/>
              </a:spcAft>
              <a:defRPr/>
            </a:pP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đang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đến</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2F7BFC0-6CB0-5F5B-E955-6F018F7F0CCC}"/>
              </a:ext>
            </a:extLst>
          </p:cNvPr>
          <p:cNvSpPr/>
          <p:nvPr/>
        </p:nvSpPr>
        <p:spPr>
          <a:xfrm>
            <a:off x="4495800" y="7921336"/>
            <a:ext cx="8882899" cy="769441"/>
          </a:xfrm>
          <a:prstGeom prst="rect">
            <a:avLst/>
          </a:prstGeom>
        </p:spPr>
        <p:txBody>
          <a:bodyPr wrap="square">
            <a:spAutoFit/>
          </a:bodyPr>
          <a:lstStyle/>
          <a:p>
            <a:pPr algn="just">
              <a:spcAft>
                <a:spcPts val="750"/>
              </a:spcAft>
            </a:pP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Thành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tình</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thái</a:t>
            </a:r>
            <a:endParaRPr lang="en-US" sz="4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id="{1033E859-E6BF-2BFD-30F2-D3BDAAA7315A}"/>
              </a:ext>
            </a:extLst>
          </p:cNvPr>
          <p:cNvSpPr/>
          <p:nvPr/>
        </p:nvSpPr>
        <p:spPr>
          <a:xfrm rot="5878305">
            <a:off x="-76200" y="5551607"/>
            <a:ext cx="2100509" cy="1779732"/>
          </a:xfrm>
          <a:custGeom>
            <a:avLst/>
            <a:gdLst/>
            <a:ahLst/>
            <a:cxnLst/>
            <a:rect l="l" t="t" r="r" b="b"/>
            <a:pathLst>
              <a:path w="2100509" h="1779732">
                <a:moveTo>
                  <a:pt x="0" y="0"/>
                </a:moveTo>
                <a:lnTo>
                  <a:pt x="2100509" y="0"/>
                </a:lnTo>
                <a:lnTo>
                  <a:pt x="2100509" y="1779733"/>
                </a:lnTo>
                <a:lnTo>
                  <a:pt x="0" y="1779733"/>
                </a:lnTo>
                <a:lnTo>
                  <a:pt x="0" y="0"/>
                </a:lnTo>
                <a:close/>
              </a:path>
            </a:pathLst>
          </a:custGeom>
          <a:blipFill>
            <a:blip r:embed="rId3">
              <a:extLst>
                <a:ext uri="{96DAC541-7B7A-43D3-8B79-37D633B846F1}">
                  <asvg:svgBlip xmlns:asvg="http://schemas.microsoft.com/office/drawing/2016/SVG/main" xmlns="" r:embed="rId4"/>
                </a:ext>
              </a:extLst>
            </a:blip>
            <a:stretch>
              <a:fillRect t="-232761" r="-499472" b="-229128"/>
            </a:stretch>
          </a:blipFill>
        </p:spPr>
      </p:sp>
      <p:pic>
        <p:nvPicPr>
          <p:cNvPr id="8" name="Picture 7" descr="A painting easel with butterflies&#10;&#10;Description automatically generated">
            <a:extLst>
              <a:ext uri="{FF2B5EF4-FFF2-40B4-BE49-F238E27FC236}">
                <a16:creationId xmlns:a16="http://schemas.microsoft.com/office/drawing/2014/main" id="{F7BF3385-29D5-1F5A-D8FF-4B9690AAFC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714740" y="3883981"/>
            <a:ext cx="6096012" cy="6096012"/>
          </a:xfrm>
          <a:prstGeom prst="rect">
            <a:avLst/>
          </a:prstGeom>
        </p:spPr>
      </p:pic>
    </p:spTree>
    <p:extLst>
      <p:ext uri="{BB962C8B-B14F-4D97-AF65-F5344CB8AC3E}">
        <p14:creationId xmlns:p14="http://schemas.microsoft.com/office/powerpoint/2010/main" val="280174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Freeform 4">
            <a:extLst>
              <a:ext uri="{FF2B5EF4-FFF2-40B4-BE49-F238E27FC236}">
                <a16:creationId xmlns:a16="http://schemas.microsoft.com/office/drawing/2014/main" id="{FEF3FB61-FF72-DFCB-1D20-9B0EC8E320A2}"/>
              </a:ext>
            </a:extLst>
          </p:cNvPr>
          <p:cNvSpPr/>
          <p:nvPr/>
        </p:nvSpPr>
        <p:spPr>
          <a:xfrm>
            <a:off x="1371600" y="2476500"/>
            <a:ext cx="3605593" cy="4114800"/>
          </a:xfrm>
          <a:custGeom>
            <a:avLst/>
            <a:gdLst/>
            <a:ahLst/>
            <a:cxnLst/>
            <a:rect l="l" t="t" r="r" b="b"/>
            <a:pathLst>
              <a:path w="3605593" h="4114800">
                <a:moveTo>
                  <a:pt x="0" y="0"/>
                </a:moveTo>
                <a:lnTo>
                  <a:pt x="3605594" y="0"/>
                </a:lnTo>
                <a:lnTo>
                  <a:pt x="360559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Rectangle 6">
            <a:extLst>
              <a:ext uri="{FF2B5EF4-FFF2-40B4-BE49-F238E27FC236}">
                <a16:creationId xmlns:a16="http://schemas.microsoft.com/office/drawing/2014/main" id="{C442555C-6341-815B-59A4-85DFCF46A502}"/>
              </a:ext>
            </a:extLst>
          </p:cNvPr>
          <p:cNvSpPr/>
          <p:nvPr/>
        </p:nvSpPr>
        <p:spPr>
          <a:xfrm>
            <a:off x="6781800" y="4229100"/>
            <a:ext cx="10007540" cy="2800767"/>
          </a:xfrm>
          <a:prstGeom prst="rect">
            <a:avLst/>
          </a:prstGeom>
        </p:spPr>
        <p:txBody>
          <a:bodyPr wrap="square">
            <a:spAutoFit/>
          </a:bodyPr>
          <a:lstStyle/>
          <a:p>
            <a:pPr lvl="0" algn="just" defTabSz="1371600">
              <a:spcAft>
                <a:spcPts val="1125"/>
              </a:spcAft>
              <a:defRPr/>
            </a:pP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giữa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ounded Rectangle 9">
            <a:extLst>
              <a:ext uri="{FF2B5EF4-FFF2-40B4-BE49-F238E27FC236}">
                <a16:creationId xmlns:a16="http://schemas.microsoft.com/office/drawing/2014/main" id="{2BAA7050-555E-69E5-8594-901342E54BBA}"/>
              </a:ext>
            </a:extLst>
          </p:cNvPr>
          <p:cNvSpPr/>
          <p:nvPr/>
        </p:nvSpPr>
        <p:spPr>
          <a:xfrm>
            <a:off x="7543800" y="2324100"/>
            <a:ext cx="8382000" cy="1219200"/>
          </a:xfrm>
          <a:prstGeom prst="roundRect">
            <a:avLst>
              <a:gd name="adj" fmla="val 50000"/>
            </a:avLst>
          </a:prstGeom>
          <a:solidFill>
            <a:srgbClr val="F8E5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defTabSz="913491">
              <a:lnSpc>
                <a:spcPct val="150000"/>
              </a:lnSpc>
            </a:pPr>
            <a:r>
              <a:rPr lang="en-US" altLang="ko-KR" sz="4400" b="1" dirty="0">
                <a:solidFill>
                  <a:schemeClr val="tx1"/>
                </a:solidFill>
                <a:latin typeface="Times New Roman" panose="02020603050405020304" pitchFamily="18" charset="0"/>
                <a:ea typeface="맑은 고딕" panose="020B0503020000020004" pitchFamily="34" charset="-127"/>
                <a:cs typeface="Times New Roman" panose="02020603050405020304" pitchFamily="18" charset="0"/>
              </a:rPr>
              <a:t>THÀNH PHẦN TÌNH THÁI</a:t>
            </a:r>
            <a:endParaRPr lang="ko-KR" altLang="en-US" sz="4400" b="1" dirty="0">
              <a:solidFill>
                <a:schemeClr val="tx1"/>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3" name="Rectangle 2">
            <a:extLst>
              <a:ext uri="{FF2B5EF4-FFF2-40B4-BE49-F238E27FC236}">
                <a16:creationId xmlns:a16="http://schemas.microsoft.com/office/drawing/2014/main" id="{54D19D53-1F14-CED1-0945-A4D7D9DC119C}"/>
              </a:ext>
            </a:extLst>
          </p:cNvPr>
          <p:cNvSpPr/>
          <p:nvPr/>
        </p:nvSpPr>
        <p:spPr>
          <a:xfrm>
            <a:off x="6908860" y="7193459"/>
            <a:ext cx="10007540" cy="1446550"/>
          </a:xfrm>
          <a:prstGeom prst="rect">
            <a:avLst/>
          </a:prstGeom>
        </p:spPr>
        <p:txBody>
          <a:bodyPr wrap="square">
            <a:spAutoFit/>
          </a:bodyPr>
          <a:lstStyle/>
          <a:p>
            <a:pPr lvl="0" algn="just">
              <a:spcAft>
                <a:spcPts val="750"/>
              </a:spcAft>
              <a:defRPr/>
            </a:pP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chẳng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lẽ</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chắc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dường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hay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ngộ</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2457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156715A-32C8-B7FB-4BB4-72E7976ECF46}"/>
              </a:ext>
            </a:extLst>
          </p:cNvPr>
          <p:cNvSpPr/>
          <p:nvPr/>
        </p:nvSpPr>
        <p:spPr>
          <a:xfrm>
            <a:off x="1219200" y="1866900"/>
            <a:ext cx="16383000" cy="2123658"/>
          </a:xfrm>
          <a:prstGeom prst="rect">
            <a:avLst/>
          </a:prstGeom>
        </p:spPr>
        <p:txBody>
          <a:bodyPr wrap="square">
            <a:spAutoFit/>
          </a:bodyPr>
          <a:lstStyle/>
          <a:p>
            <a:pPr lvl="0" algn="just">
              <a:spcAft>
                <a:spcPts val="750"/>
              </a:spcAft>
              <a:defRPr/>
            </a:pP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Chao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hãn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hữu</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nhưng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sáng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chặng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dài</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727DA748-BD45-A9F1-5D8C-AED5F1DCEB77}"/>
              </a:ext>
            </a:extLst>
          </p:cNvPr>
          <p:cNvSpPr/>
          <p:nvPr/>
        </p:nvSpPr>
        <p:spPr>
          <a:xfrm>
            <a:off x="2286000" y="4804223"/>
            <a:ext cx="12954000" cy="2123658"/>
          </a:xfrm>
          <a:prstGeom prst="rect">
            <a:avLst/>
          </a:prstGeom>
        </p:spPr>
        <p:txBody>
          <a:bodyPr wrap="square">
            <a:spAutoFit/>
          </a:bodyPr>
          <a:lstStyle/>
          <a:p>
            <a:pPr algn="just" defTabSz="1371600">
              <a:spcAft>
                <a:spcPts val="1125"/>
              </a:spcAft>
              <a:defRPr/>
            </a:pP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“Chao </a:t>
            </a:r>
            <a:r>
              <a:rPr lang="en-US" sz="4400" b="1"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ôi</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2F7BFC0-6CB0-5F5B-E955-6F018F7F0CCC}"/>
              </a:ext>
            </a:extLst>
          </p:cNvPr>
          <p:cNvSpPr/>
          <p:nvPr/>
        </p:nvSpPr>
        <p:spPr>
          <a:xfrm>
            <a:off x="2743200" y="7604990"/>
            <a:ext cx="8882899" cy="769441"/>
          </a:xfrm>
          <a:prstGeom prst="rect">
            <a:avLst/>
          </a:prstGeom>
        </p:spPr>
        <p:txBody>
          <a:bodyPr wrap="square">
            <a:spAutoFit/>
          </a:bodyPr>
          <a:lstStyle/>
          <a:p>
            <a:pPr algn="just">
              <a:spcAft>
                <a:spcPts val="750"/>
              </a:spcAft>
            </a:pP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Thành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thán</a:t>
            </a:r>
            <a:endParaRPr lang="en-US" sz="4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id="{1033E859-E6BF-2BFD-30F2-D3BDAAA7315A}"/>
              </a:ext>
            </a:extLst>
          </p:cNvPr>
          <p:cNvSpPr/>
          <p:nvPr/>
        </p:nvSpPr>
        <p:spPr>
          <a:xfrm rot="5878305">
            <a:off x="-76200" y="5551607"/>
            <a:ext cx="2100509" cy="1779732"/>
          </a:xfrm>
          <a:custGeom>
            <a:avLst/>
            <a:gdLst/>
            <a:ahLst/>
            <a:cxnLst/>
            <a:rect l="l" t="t" r="r" b="b"/>
            <a:pathLst>
              <a:path w="2100509" h="1779732">
                <a:moveTo>
                  <a:pt x="0" y="0"/>
                </a:moveTo>
                <a:lnTo>
                  <a:pt x="2100509" y="0"/>
                </a:lnTo>
                <a:lnTo>
                  <a:pt x="2100509" y="1779733"/>
                </a:lnTo>
                <a:lnTo>
                  <a:pt x="0" y="1779733"/>
                </a:lnTo>
                <a:lnTo>
                  <a:pt x="0" y="0"/>
                </a:lnTo>
                <a:close/>
              </a:path>
            </a:pathLst>
          </a:custGeom>
          <a:blipFill>
            <a:blip r:embed="rId3">
              <a:extLst>
                <a:ext uri="{96DAC541-7B7A-43D3-8B79-37D633B846F1}">
                  <asvg:svgBlip xmlns:asvg="http://schemas.microsoft.com/office/drawing/2016/SVG/main" xmlns="" r:embed="rId4"/>
                </a:ext>
              </a:extLst>
            </a:blip>
            <a:stretch>
              <a:fillRect t="-232761" r="-499472" b="-229128"/>
            </a:stretch>
          </a:blipFill>
        </p:spPr>
      </p:sp>
      <p:sp>
        <p:nvSpPr>
          <p:cNvPr id="6" name="Freeform 4">
            <a:extLst>
              <a:ext uri="{FF2B5EF4-FFF2-40B4-BE49-F238E27FC236}">
                <a16:creationId xmlns:a16="http://schemas.microsoft.com/office/drawing/2014/main" id="{001B7923-FF87-D9AC-2FB5-6883073F6342}"/>
              </a:ext>
            </a:extLst>
          </p:cNvPr>
          <p:cNvSpPr/>
          <p:nvPr/>
        </p:nvSpPr>
        <p:spPr>
          <a:xfrm>
            <a:off x="8229599" y="5143500"/>
            <a:ext cx="9912591" cy="5194743"/>
          </a:xfrm>
          <a:custGeom>
            <a:avLst/>
            <a:gdLst/>
            <a:ahLst/>
            <a:cxnLst/>
            <a:rect l="l" t="t" r="r" b="b"/>
            <a:pathLst>
              <a:path w="8096461" h="4247324">
                <a:moveTo>
                  <a:pt x="0" y="0"/>
                </a:moveTo>
                <a:lnTo>
                  <a:pt x="8096460" y="0"/>
                </a:lnTo>
                <a:lnTo>
                  <a:pt x="8096460" y="4247324"/>
                </a:lnTo>
                <a:lnTo>
                  <a:pt x="0" y="4247324"/>
                </a:lnTo>
                <a:lnTo>
                  <a:pt x="0" y="0"/>
                </a:lnTo>
                <a:close/>
              </a:path>
            </a:pathLst>
          </a:custGeom>
          <a:blipFill>
            <a:blip r:embed="rId5"/>
            <a:stretch>
              <a:fillRect/>
            </a:stretch>
          </a:blipFill>
        </p:spPr>
      </p:sp>
    </p:spTree>
    <p:extLst>
      <p:ext uri="{BB962C8B-B14F-4D97-AF65-F5344CB8AC3E}">
        <p14:creationId xmlns:p14="http://schemas.microsoft.com/office/powerpoint/2010/main" val="402730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02E17F-000C-A5F9-08EE-249598C40235}"/>
              </a:ext>
            </a:extLst>
          </p:cNvPr>
          <p:cNvSpPr/>
          <p:nvPr/>
        </p:nvSpPr>
        <p:spPr>
          <a:xfrm>
            <a:off x="693056" y="474304"/>
            <a:ext cx="16223344" cy="769441"/>
          </a:xfrm>
          <a:prstGeom prst="rect">
            <a:avLst/>
          </a:prstGeom>
        </p:spPr>
        <p:txBody>
          <a:bodyPr wrap="square">
            <a:spAutoFit/>
          </a:bodyPr>
          <a:lstStyle/>
          <a:p>
            <a:pPr marL="0" marR="0" lvl="0" indent="0" algn="l" defTabSz="913840" rtl="0" eaLnBrk="1" fontAlgn="auto" latinLnBrk="0" hangingPunct="1">
              <a:lnSpc>
                <a:spcPct val="100000"/>
              </a:lnSpc>
              <a:spcBef>
                <a:spcPts val="645"/>
              </a:spcBef>
              <a:spcAft>
                <a:spcPts val="0"/>
              </a:spcAft>
              <a:buClr>
                <a:srgbClr val="231F20"/>
              </a:buClr>
              <a:buSzPts val="1200"/>
              <a:buFontTx/>
              <a:buNone/>
              <a:tabLst>
                <a:tab pos="762635" algn="l"/>
              </a:tabLst>
              <a:defRPr/>
            </a:pPr>
            <a:r>
              <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a:t>
            </a:r>
            <a:r>
              <a:rPr kumimoji="0" lang="en-US" sz="4400" b="1" i="0" u="none" strike="noStrike" kern="1200" cap="none" spc="0" normalizeH="0" baseline="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Đặc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chức</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năng</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phần</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biệt</a:t>
            </a:r>
            <a:r>
              <a:rPr kumimoji="0" lang="en-US" sz="4400" b="1" i="0" u="none" strike="noStrike" kern="1200" cap="none" spc="0" normalizeH="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lập</a:t>
            </a:r>
            <a:endParaRPr kumimoji="0" lang="en-US" sz="4400" b="1"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0156715A-32C8-B7FB-4BB4-72E7976ECF46}"/>
              </a:ext>
            </a:extLst>
          </p:cNvPr>
          <p:cNvSpPr/>
          <p:nvPr/>
        </p:nvSpPr>
        <p:spPr>
          <a:xfrm>
            <a:off x="1219200" y="2029315"/>
            <a:ext cx="16383000" cy="769441"/>
          </a:xfrm>
          <a:prstGeom prst="rect">
            <a:avLst/>
          </a:prstGeom>
        </p:spPr>
        <p:txBody>
          <a:bodyPr wrap="square">
            <a:spAutoFit/>
          </a:bodyPr>
          <a:lstStyle/>
          <a:p>
            <a:pPr lvl="0" algn="just">
              <a:spcAft>
                <a:spcPts val="750"/>
              </a:spcAft>
              <a:defRPr/>
            </a:pP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Ví</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dụ</a:t>
            </a:r>
            <a:r>
              <a:rPr lang="en-US" sz="4400" b="1"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Sao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cứ</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cuống</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quýt</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i="1"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id="{727DA748-BD45-A9F1-5D8C-AED5F1DCEB77}"/>
              </a:ext>
            </a:extLst>
          </p:cNvPr>
          <p:cNvSpPr/>
          <p:nvPr/>
        </p:nvSpPr>
        <p:spPr>
          <a:xfrm>
            <a:off x="2286000" y="4318249"/>
            <a:ext cx="10134600" cy="2123658"/>
          </a:xfrm>
          <a:prstGeom prst="rect">
            <a:avLst/>
          </a:prstGeom>
        </p:spPr>
        <p:txBody>
          <a:bodyPr wrap="square">
            <a:spAutoFit/>
          </a:bodyPr>
          <a:lstStyle/>
          <a:p>
            <a:pPr lvl="0" algn="just" defTabSz="1371600">
              <a:spcAft>
                <a:spcPts val="1125"/>
              </a:spcAft>
              <a:defRPr/>
            </a:pPr>
            <a:r>
              <a:rPr lang="en-US" sz="4400" b="1"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“Ơ”: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lộ</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xúc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ngạc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rPr>
              <a:t>câu</a:t>
            </a:r>
            <a:endParaRPr lang="en-US" sz="4400" i="1" dirty="0">
              <a:solidFill>
                <a:prstClr val="black">
                  <a:lumMod val="95000"/>
                  <a:lumOff val="5000"/>
                </a:prst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82F7BFC0-6CB0-5F5B-E955-6F018F7F0CCC}"/>
              </a:ext>
            </a:extLst>
          </p:cNvPr>
          <p:cNvSpPr/>
          <p:nvPr/>
        </p:nvSpPr>
        <p:spPr>
          <a:xfrm>
            <a:off x="4363278" y="7566890"/>
            <a:ext cx="8882899" cy="769441"/>
          </a:xfrm>
          <a:prstGeom prst="rect">
            <a:avLst/>
          </a:prstGeom>
        </p:spPr>
        <p:txBody>
          <a:bodyPr wrap="square">
            <a:spAutoFit/>
          </a:bodyPr>
          <a:lstStyle/>
          <a:p>
            <a:pPr algn="just">
              <a:spcAft>
                <a:spcPts val="750"/>
              </a:spcAft>
            </a:pP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Thành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phần</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cảm</a:t>
            </a:r>
            <a:r>
              <a:rPr lang="en-US" sz="44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r>
              <a:rPr lang="en-US" sz="44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thán</a:t>
            </a:r>
            <a:endParaRPr lang="en-US" sz="44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1" name="Freeform 8">
            <a:extLst>
              <a:ext uri="{FF2B5EF4-FFF2-40B4-BE49-F238E27FC236}">
                <a16:creationId xmlns:a16="http://schemas.microsoft.com/office/drawing/2014/main" id="{1033E859-E6BF-2BFD-30F2-D3BDAAA7315A}"/>
              </a:ext>
            </a:extLst>
          </p:cNvPr>
          <p:cNvSpPr/>
          <p:nvPr/>
        </p:nvSpPr>
        <p:spPr>
          <a:xfrm rot="5878305">
            <a:off x="-76200" y="5551607"/>
            <a:ext cx="2100509" cy="1779732"/>
          </a:xfrm>
          <a:custGeom>
            <a:avLst/>
            <a:gdLst/>
            <a:ahLst/>
            <a:cxnLst/>
            <a:rect l="l" t="t" r="r" b="b"/>
            <a:pathLst>
              <a:path w="2100509" h="1779732">
                <a:moveTo>
                  <a:pt x="0" y="0"/>
                </a:moveTo>
                <a:lnTo>
                  <a:pt x="2100509" y="0"/>
                </a:lnTo>
                <a:lnTo>
                  <a:pt x="2100509" y="1779733"/>
                </a:lnTo>
                <a:lnTo>
                  <a:pt x="0" y="1779733"/>
                </a:lnTo>
                <a:lnTo>
                  <a:pt x="0" y="0"/>
                </a:lnTo>
                <a:close/>
              </a:path>
            </a:pathLst>
          </a:custGeom>
          <a:blipFill>
            <a:blip r:embed="rId3">
              <a:extLst>
                <a:ext uri="{96DAC541-7B7A-43D3-8B79-37D633B846F1}">
                  <asvg:svgBlip xmlns:asvg="http://schemas.microsoft.com/office/drawing/2016/SVG/main" xmlns="" r:embed="rId4"/>
                </a:ext>
              </a:extLst>
            </a:blip>
            <a:stretch>
              <a:fillRect t="-232761" r="-499472" b="-229128"/>
            </a:stretch>
          </a:blipFill>
        </p:spPr>
      </p:sp>
      <p:pic>
        <p:nvPicPr>
          <p:cNvPr id="7" name="Picture 6" descr="A cartoon of a person holding a stick&#10;&#10;Description automatically generated">
            <a:extLst>
              <a:ext uri="{FF2B5EF4-FFF2-40B4-BE49-F238E27FC236}">
                <a16:creationId xmlns:a16="http://schemas.microsoft.com/office/drawing/2014/main" id="{68EC5FC4-5141-DEE2-DC19-AB9F0F90FD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39701" y="3467099"/>
            <a:ext cx="8117873" cy="8117873"/>
          </a:xfrm>
          <a:prstGeom prst="rect">
            <a:avLst/>
          </a:prstGeom>
        </p:spPr>
      </p:pic>
    </p:spTree>
    <p:extLst>
      <p:ext uri="{BB962C8B-B14F-4D97-AF65-F5344CB8AC3E}">
        <p14:creationId xmlns:p14="http://schemas.microsoft.com/office/powerpoint/2010/main" val="6777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1714</Words>
  <Application>Microsoft Office PowerPoint</Application>
  <PresentationFormat>Custom</PresentationFormat>
  <Paragraphs>161</Paragraphs>
  <Slides>27</Slides>
  <Notes>25</Notes>
  <HiddenSlides>0</HiddenSlides>
  <MMClips>10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Times New Roman</vt:lpstr>
      <vt:lpstr>#9Slide05 SVNAslang Barry</vt:lpstr>
      <vt:lpstr>Tahoma</vt:lpstr>
      <vt:lpstr>#9Slide04 Podkova Medium</vt:lpstr>
      <vt:lpstr>Calibri</vt:lpstr>
      <vt:lpstr>Viner Hand ITC</vt:lpstr>
      <vt:lpstr>JasmineUPC</vt:lpstr>
      <vt:lpstr>맑은 고딕</vt:lpstr>
      <vt:lpstr>Wingdings</vt:lpstr>
      <vt:lpstr>Arial</vt:lpstr>
      <vt:lpstr>#9Slide03 Arima Madurai Black</vt:lpstr>
      <vt:lpstr>等线</vt:lpstr>
      <vt:lpstr>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Cute Illustrative Business Report Presentation</dc:title>
  <cp:lastModifiedBy>Admin</cp:lastModifiedBy>
  <cp:revision>18</cp:revision>
  <dcterms:created xsi:type="dcterms:W3CDTF">2006-08-16T00:00:00Z</dcterms:created>
  <dcterms:modified xsi:type="dcterms:W3CDTF">2024-02-12T14:56:49Z</dcterms:modified>
  <dc:identifier>DAF7pnTM6sk</dc:identifier>
</cp:coreProperties>
</file>