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10287000" cx="18288000"/>
  <p:notesSz cx="6858000" cy="9144000"/>
  <p:embeddedFontLst>
    <p:embeddedFont>
      <p:font typeface="Palatino Linotype"/>
      <p:regular r:id="rId22"/>
      <p:bold r:id="rId23"/>
      <p:italic r:id="rId24"/>
      <p:boldItalic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26" roundtripDataSignature="AMtx7miAMKwvHKk0G70Nw2SOR9HsgoXUq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AFCD21F-C25A-4D13-9638-C31829BD7706}">
  <a:tblStyle styleId="{BAFCD21F-C25A-4D13-9638-C31829BD7706}"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8F2E9"/>
          </a:solidFill>
        </a:fill>
      </a:tcStyle>
    </a:wholeTbl>
    <a:band1H>
      <a:tcTxStyle/>
      <a:tcStyle>
        <a:fill>
          <a:solidFill>
            <a:srgbClr val="F0E4D1"/>
          </a:solidFill>
        </a:fill>
      </a:tcStyle>
    </a:band1H>
    <a:band2H>
      <a:tcTxStyle/>
    </a:band2H>
    <a:band1V>
      <a:tcTxStyle/>
      <a:tcStyle>
        <a:fill>
          <a:solidFill>
            <a:srgbClr val="F0E4D1"/>
          </a:solidFill>
        </a:fill>
      </a:tcStyle>
    </a:band1V>
    <a:band2V>
      <a:tcTxStyle/>
    </a:band2V>
    <a:lastCol>
      <a:tcTxStyle b="on" i="off">
        <a:font>
          <a:latin typeface="Calibri"/>
          <a:ea typeface="Calibri"/>
          <a:cs typeface="Calibri"/>
        </a:font>
        <a:schemeClr val="lt1"/>
      </a:tcTxStyle>
      <a:tcStyle>
        <a:fill>
          <a:solidFill>
            <a:schemeClr val="accent4"/>
          </a:solidFill>
        </a:fill>
      </a:tcStyle>
    </a:lastCol>
    <a:firstCol>
      <a:tcTxStyle b="on" i="off">
        <a:font>
          <a:latin typeface="Calibri"/>
          <a:ea typeface="Calibri"/>
          <a:cs typeface="Calibri"/>
        </a:font>
        <a:schemeClr val="lt1"/>
      </a:tcTxStyle>
      <a:tcStyle>
        <a:fill>
          <a:solidFill>
            <a:schemeClr val="accent4"/>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4"/>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4"/>
          </a:solidFill>
        </a:fill>
      </a:tcStyle>
    </a:firstRow>
    <a:neCell>
      <a:tcTxStyle/>
    </a:neCell>
    <a:nwCell>
      <a:tcTxStyle/>
    </a:nwCell>
  </a:tblStyle>
  <a:tblStyle styleId="{7A690790-47B5-4E24-B4D6-6443BBBE6DBB}" styleName="Table_1">
    <a:wholeTbl>
      <a:tcTxStyle b="off" i="off">
        <a:font>
          <a:latin typeface="Calibri"/>
          <a:ea typeface="Calibri"/>
          <a:cs typeface="Calibri"/>
        </a:font>
        <a:schemeClr val="dk1"/>
      </a:tcTxStyle>
      <a:tcStyle>
        <a:tcBdr>
          <a:left>
            <a:ln cap="flat" cmpd="sng" w="12700">
              <a:solidFill>
                <a:schemeClr val="accent4"/>
              </a:solidFill>
              <a:prstDash val="solid"/>
              <a:round/>
              <a:headEnd len="sm" w="sm" type="none"/>
              <a:tailEnd len="sm" w="sm" type="none"/>
            </a:ln>
          </a:left>
          <a:right>
            <a:ln cap="flat" cmpd="sng" w="12700">
              <a:solidFill>
                <a:schemeClr val="accent4"/>
              </a:solidFill>
              <a:prstDash val="solid"/>
              <a:round/>
              <a:headEnd len="sm" w="sm" type="none"/>
              <a:tailEnd len="sm" w="sm" type="none"/>
            </a:ln>
          </a:right>
          <a:top>
            <a:ln cap="flat" cmpd="sng" w="12700">
              <a:solidFill>
                <a:schemeClr val="accent4"/>
              </a:solidFill>
              <a:prstDash val="solid"/>
              <a:round/>
              <a:headEnd len="sm" w="sm" type="none"/>
              <a:tailEnd len="sm" w="sm" type="none"/>
            </a:ln>
          </a:top>
          <a:bottom>
            <a:ln cap="flat" cmpd="sng" w="12700">
              <a:solidFill>
                <a:schemeClr val="accent4"/>
              </a:solidFill>
              <a:prstDash val="solid"/>
              <a:round/>
              <a:headEnd len="sm" w="sm" type="none"/>
              <a:tailEnd len="sm" w="sm" type="none"/>
            </a:ln>
          </a:bottom>
          <a:insideH>
            <a:ln cap="flat" cmpd="sng" w="12700">
              <a:solidFill>
                <a:schemeClr val="accent4"/>
              </a:solidFill>
              <a:prstDash val="solid"/>
              <a:round/>
              <a:headEnd len="sm" w="sm" type="none"/>
              <a:tailEnd len="sm" w="sm" type="none"/>
            </a:ln>
          </a:insideH>
          <a:insideV>
            <a:ln cap="flat" cmpd="sng" w="12700">
              <a:solidFill>
                <a:schemeClr val="accent4"/>
              </a:solidFill>
              <a:prstDash val="solid"/>
              <a:round/>
              <a:headEnd len="sm" w="sm" type="none"/>
              <a:tailEnd len="sm" w="sm" type="none"/>
            </a:ln>
          </a:insideV>
        </a:tcBdr>
        <a:fill>
          <a:solidFill>
            <a:srgbClr val="FFFFFF">
              <a:alpha val="0"/>
            </a:srgbClr>
          </a:solidFill>
        </a:fill>
      </a:tcStyle>
    </a:wholeTbl>
    <a:band1H>
      <a:tcTxStyle/>
      <a:tcStyle>
        <a:fill>
          <a:solidFill>
            <a:schemeClr val="accent4">
              <a:alpha val="20000"/>
            </a:schemeClr>
          </a:solidFill>
        </a:fill>
      </a:tcStyle>
    </a:band1H>
    <a:band2H>
      <a:tcTxStyle/>
    </a:band2H>
    <a:band1V>
      <a:tcTxStyle/>
      <a:tcStyle>
        <a:fill>
          <a:solidFill>
            <a:schemeClr val="accent4">
              <a:alpha val="20000"/>
            </a:schemeClr>
          </a:solidFill>
        </a:fill>
      </a:tcStyle>
    </a:band1V>
    <a:band2V>
      <a:tcTxStyle/>
    </a:band2V>
    <a:lastCol>
      <a:tcTxStyle b="on" i="off"/>
    </a:lastCol>
    <a:firstCol>
      <a:tcTxStyle b="on" i="off"/>
    </a:firstCol>
    <a:lastRow>
      <a:tcTxStyle b="on" i="off"/>
      <a:tcStyle>
        <a:tcBdr>
          <a:top>
            <a:ln cap="flat" cmpd="sng" w="50800">
              <a:solidFill>
                <a:schemeClr val="accent4"/>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25400">
              <a:solidFill>
                <a:schemeClr val="accent4"/>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PalatinoLinotype-regular.fntdata"/><Relationship Id="rId21" Type="http://schemas.openxmlformats.org/officeDocument/2006/relationships/slide" Target="slides/slide15.xml"/><Relationship Id="rId24" Type="http://schemas.openxmlformats.org/officeDocument/2006/relationships/font" Target="fonts/PalatinoLinotype-italic.fntdata"/><Relationship Id="rId23" Type="http://schemas.openxmlformats.org/officeDocument/2006/relationships/font" Target="fonts/PalatinoLinotype-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customschemas.google.com/relationships/presentationmetadata" Target="metadata"/><Relationship Id="rId25" Type="http://schemas.openxmlformats.org/officeDocument/2006/relationships/font" Target="fonts/PalatinoLinotype-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2add3345a1_0_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g22add3345a1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7" name="Google Shape;247;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5" name="Google Shape;2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3" name="Google Shape;143;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4" name="Google Shape;174;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7.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5" name="Shape 15"/>
        <p:cNvGrpSpPr/>
        <p:nvPr/>
      </p:nvGrpSpPr>
      <p:grpSpPr>
        <a:xfrm>
          <a:off x="0" y="0"/>
          <a:ext cx="0" cy="0"/>
          <a:chOff x="0" y="0"/>
          <a:chExt cx="0" cy="0"/>
        </a:xfrm>
      </p:grpSpPr>
      <p:pic>
        <p:nvPicPr>
          <p:cNvPr id="16" name="Google Shape;16;p16"/>
          <p:cNvPicPr preferRelativeResize="0"/>
          <p:nvPr/>
        </p:nvPicPr>
        <p:blipFill rotWithShape="1">
          <a:blip r:embed="rId2">
            <a:alphaModFix/>
          </a:blip>
          <a:srcRect b="7626" l="0" r="0" t="7627"/>
          <a:stretch/>
        </p:blipFill>
        <p:spPr>
          <a:xfrm>
            <a:off x="0" y="0"/>
            <a:ext cx="18288000" cy="10287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0" name="Shape 50"/>
        <p:cNvGrpSpPr/>
        <p:nvPr/>
      </p:nvGrpSpPr>
      <p:grpSpPr>
        <a:xfrm>
          <a:off x="0" y="0"/>
          <a:ext cx="0" cy="0"/>
          <a:chOff x="0" y="0"/>
          <a:chExt cx="0" cy="0"/>
        </a:xfrm>
      </p:grpSpPr>
      <p:sp>
        <p:nvSpPr>
          <p:cNvPr id="51" name="Google Shape;51;p2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25"/>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3" name="Google Shape;53;p25"/>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4" name="Google Shape;54;p25"/>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55" name="Google Shape;55;p25"/>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56" name="Google Shape;56;p2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2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2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2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2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2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2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27"/>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27"/>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67" name="Google Shape;67;p27"/>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8" name="Google Shape;68;p2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9" name="Google Shape;69;p2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2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1" name="Shape 71"/>
        <p:cNvGrpSpPr/>
        <p:nvPr/>
      </p:nvGrpSpPr>
      <p:grpSpPr>
        <a:xfrm>
          <a:off x="0" y="0"/>
          <a:ext cx="0" cy="0"/>
          <a:chOff x="0" y="0"/>
          <a:chExt cx="0" cy="0"/>
        </a:xfrm>
      </p:grpSpPr>
      <p:sp>
        <p:nvSpPr>
          <p:cNvPr id="72" name="Google Shape;72;p28"/>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3" name="Google Shape;73;p28"/>
          <p:cNvSpPr/>
          <p:nvPr>
            <p:ph idx="2" type="pic"/>
          </p:nvPr>
        </p:nvSpPr>
        <p:spPr>
          <a:xfrm>
            <a:off x="1792288" y="612775"/>
            <a:ext cx="5486400" cy="4114800"/>
          </a:xfrm>
          <a:prstGeom prst="rect">
            <a:avLst/>
          </a:prstGeom>
          <a:noFill/>
          <a:ln>
            <a:noFill/>
          </a:ln>
        </p:spPr>
      </p:sp>
      <p:sp>
        <p:nvSpPr>
          <p:cNvPr id="74" name="Google Shape;74;p28"/>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75" name="Google Shape;75;p2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2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2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8" name="Shape 78"/>
        <p:cNvGrpSpPr/>
        <p:nvPr/>
      </p:nvGrpSpPr>
      <p:grpSpPr>
        <a:xfrm>
          <a:off x="0" y="0"/>
          <a:ext cx="0" cy="0"/>
          <a:chOff x="0" y="0"/>
          <a:chExt cx="0" cy="0"/>
        </a:xfrm>
      </p:grpSpPr>
      <p:sp>
        <p:nvSpPr>
          <p:cNvPr id="79" name="Google Shape;79;p2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29"/>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1" name="Google Shape;81;p2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2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2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4" name="Shape 84"/>
        <p:cNvGrpSpPr/>
        <p:nvPr/>
      </p:nvGrpSpPr>
      <p:grpSpPr>
        <a:xfrm>
          <a:off x="0" y="0"/>
          <a:ext cx="0" cy="0"/>
          <a:chOff x="0" y="0"/>
          <a:chExt cx="0" cy="0"/>
        </a:xfrm>
      </p:grpSpPr>
      <p:sp>
        <p:nvSpPr>
          <p:cNvPr id="85" name="Google Shape;85;p30"/>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6" name="Google Shape;86;p30"/>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87" name="Google Shape;87;p3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3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9" name="Google Shape;89;p3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17" name="Shape 17"/>
        <p:cNvGrpSpPr/>
        <p:nvPr/>
      </p:nvGrpSpPr>
      <p:grpSpPr>
        <a:xfrm>
          <a:off x="0" y="0"/>
          <a:ext cx="0" cy="0"/>
          <a:chOff x="0" y="0"/>
          <a:chExt cx="0" cy="0"/>
        </a:xfrm>
      </p:grpSpPr>
      <p:pic>
        <p:nvPicPr>
          <p:cNvPr id="18" name="Google Shape;18;p17"/>
          <p:cNvPicPr preferRelativeResize="0"/>
          <p:nvPr/>
        </p:nvPicPr>
        <p:blipFill rotWithShape="1">
          <a:blip r:embed="rId2">
            <a:alphaModFix/>
          </a:blip>
          <a:srcRect b="7917" l="0" r="0" t="7916"/>
          <a:stretch/>
        </p:blipFill>
        <p:spPr>
          <a:xfrm>
            <a:off x="0" y="0"/>
            <a:ext cx="18288000" cy="102870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9" name="Shape 19"/>
        <p:cNvGrpSpPr/>
        <p:nvPr/>
      </p:nvGrpSpPr>
      <p:grpSpPr>
        <a:xfrm>
          <a:off x="0" y="0"/>
          <a:ext cx="0" cy="0"/>
          <a:chOff x="0" y="0"/>
          <a:chExt cx="0" cy="0"/>
        </a:xfrm>
      </p:grpSpPr>
      <p:pic>
        <p:nvPicPr>
          <p:cNvPr id="20" name="Google Shape;20;p18"/>
          <p:cNvPicPr preferRelativeResize="0"/>
          <p:nvPr/>
        </p:nvPicPr>
        <p:blipFill rotWithShape="1">
          <a:blip r:embed="rId2">
            <a:alphaModFix/>
          </a:blip>
          <a:srcRect b="7824" l="0" r="0" t="7825"/>
          <a:stretch/>
        </p:blipFill>
        <p:spPr>
          <a:xfrm>
            <a:off x="0" y="0"/>
            <a:ext cx="18288000" cy="10287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pic>
        <p:nvPicPr>
          <p:cNvPr id="22" name="Google Shape;22;p19"/>
          <p:cNvPicPr preferRelativeResize="0"/>
          <p:nvPr/>
        </p:nvPicPr>
        <p:blipFill rotWithShape="1">
          <a:blip r:embed="rId2">
            <a:alphaModFix amt="50000"/>
          </a:blip>
          <a:srcRect b="21874" l="0" r="0" t="21875"/>
          <a:stretch/>
        </p:blipFill>
        <p:spPr>
          <a:xfrm>
            <a:off x="0" y="0"/>
            <a:ext cx="18288000" cy="10287000"/>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23" name="Shape 23"/>
        <p:cNvGrpSpPr/>
        <p:nvPr/>
      </p:nvGrpSpPr>
      <p:grpSpPr>
        <a:xfrm>
          <a:off x="0" y="0"/>
          <a:ext cx="0" cy="0"/>
          <a:chOff x="0" y="0"/>
          <a:chExt cx="0" cy="0"/>
        </a:xfrm>
      </p:grpSpPr>
      <p:pic>
        <p:nvPicPr>
          <p:cNvPr id="24" name="Google Shape;24;p20"/>
          <p:cNvPicPr preferRelativeResize="0"/>
          <p:nvPr/>
        </p:nvPicPr>
        <p:blipFill rotWithShape="1">
          <a:blip r:embed="rId2">
            <a:alphaModFix/>
          </a:blip>
          <a:srcRect b="16249" l="0" r="0" t="27498"/>
          <a:stretch/>
        </p:blipFill>
        <p:spPr>
          <a:xfrm>
            <a:off x="0" y="0"/>
            <a:ext cx="18288000" cy="102870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5" name="Shape 25"/>
        <p:cNvGrpSpPr/>
        <p:nvPr/>
      </p:nvGrpSpPr>
      <p:grpSpPr>
        <a:xfrm>
          <a:off x="0" y="0"/>
          <a:ext cx="0" cy="0"/>
          <a:chOff x="0" y="0"/>
          <a:chExt cx="0" cy="0"/>
        </a:xfrm>
      </p:grpSpPr>
      <p:sp>
        <p:nvSpPr>
          <p:cNvPr id="26" name="Google Shape;26;p21"/>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21"/>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28" name="Google Shape;28;p2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2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2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1" name="Shape 31"/>
        <p:cNvGrpSpPr/>
        <p:nvPr/>
      </p:nvGrpSpPr>
      <p:grpSpPr>
        <a:xfrm>
          <a:off x="0" y="0"/>
          <a:ext cx="0" cy="0"/>
          <a:chOff x="0" y="0"/>
          <a:chExt cx="0" cy="0"/>
        </a:xfrm>
      </p:grpSpPr>
      <p:sp>
        <p:nvSpPr>
          <p:cNvPr id="32" name="Google Shape;32;p2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22"/>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34" name="Google Shape;34;p2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2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2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7" name="Shape 37"/>
        <p:cNvGrpSpPr/>
        <p:nvPr/>
      </p:nvGrpSpPr>
      <p:grpSpPr>
        <a:xfrm>
          <a:off x="0" y="0"/>
          <a:ext cx="0" cy="0"/>
          <a:chOff x="0" y="0"/>
          <a:chExt cx="0" cy="0"/>
        </a:xfrm>
      </p:grpSpPr>
      <p:sp>
        <p:nvSpPr>
          <p:cNvPr id="38" name="Google Shape;38;p23"/>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23"/>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40" name="Google Shape;40;p2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2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2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3" name="Shape 43"/>
        <p:cNvGrpSpPr/>
        <p:nvPr/>
      </p:nvGrpSpPr>
      <p:grpSpPr>
        <a:xfrm>
          <a:off x="0" y="0"/>
          <a:ext cx="0" cy="0"/>
          <a:chOff x="0" y="0"/>
          <a:chExt cx="0" cy="0"/>
        </a:xfrm>
      </p:grpSpPr>
      <p:sp>
        <p:nvSpPr>
          <p:cNvPr id="44" name="Google Shape;44;p2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5" name="Google Shape;45;p24"/>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6" name="Google Shape;46;p24"/>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47" name="Google Shape;47;p2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2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2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5"/>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5"/>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1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5.png"/><Relationship Id="rId9" Type="http://schemas.openxmlformats.org/officeDocument/2006/relationships/image" Target="../media/image1.png"/><Relationship Id="rId5" Type="http://schemas.openxmlformats.org/officeDocument/2006/relationships/image" Target="../media/image16.png"/><Relationship Id="rId6" Type="http://schemas.openxmlformats.org/officeDocument/2006/relationships/image" Target="../media/image4.png"/><Relationship Id="rId7" Type="http://schemas.openxmlformats.org/officeDocument/2006/relationships/image" Target="../media/image3.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4.png"/><Relationship Id="rId4" Type="http://schemas.openxmlformats.org/officeDocument/2006/relationships/image" Target="../media/image38.png"/><Relationship Id="rId5" Type="http://schemas.openxmlformats.org/officeDocument/2006/relationships/image" Target="../media/image45.png"/><Relationship Id="rId6" Type="http://schemas.openxmlformats.org/officeDocument/2006/relationships/image" Target="../media/image50.png"/><Relationship Id="rId7" Type="http://schemas.openxmlformats.org/officeDocument/2006/relationships/image" Target="../media/image4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9.png"/><Relationship Id="rId4" Type="http://schemas.openxmlformats.org/officeDocument/2006/relationships/image" Target="../media/image52.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49.png"/><Relationship Id="rId4" Type="http://schemas.openxmlformats.org/officeDocument/2006/relationships/image" Target="../media/image36.png"/><Relationship Id="rId5"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image" Target="../media/image22.jpg"/><Relationship Id="rId4" Type="http://schemas.openxmlformats.org/officeDocument/2006/relationships/image" Target="../media/image48.png"/><Relationship Id="rId9" Type="http://schemas.openxmlformats.org/officeDocument/2006/relationships/image" Target="../media/image6.png"/><Relationship Id="rId5" Type="http://schemas.openxmlformats.org/officeDocument/2006/relationships/image" Target="../media/image44.png"/><Relationship Id="rId6" Type="http://schemas.openxmlformats.org/officeDocument/2006/relationships/image" Target="../media/image10.png"/><Relationship Id="rId7" Type="http://schemas.openxmlformats.org/officeDocument/2006/relationships/image" Target="../media/image13.png"/><Relationship Id="rId8" Type="http://schemas.openxmlformats.org/officeDocument/2006/relationships/image" Target="../media/image4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13.png"/><Relationship Id="rId5" Type="http://schemas.openxmlformats.org/officeDocument/2006/relationships/image" Target="../media/image11.png"/><Relationship Id="rId6" Type="http://schemas.openxmlformats.org/officeDocument/2006/relationships/image" Target="../media/image7.png"/><Relationship Id="rId7"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21.png"/><Relationship Id="rId4" Type="http://schemas.openxmlformats.org/officeDocument/2006/relationships/image" Target="../media/image18.png"/><Relationship Id="rId5" Type="http://schemas.openxmlformats.org/officeDocument/2006/relationships/image" Target="../media/image25.png"/><Relationship Id="rId6" Type="http://schemas.openxmlformats.org/officeDocument/2006/relationships/image" Target="../media/image35.png"/><Relationship Id="rId7"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24.jpg"/><Relationship Id="rId4" Type="http://schemas.openxmlformats.org/officeDocument/2006/relationships/image" Target="../media/image1.png"/><Relationship Id="rId5"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5.png"/><Relationship Id="rId5" Type="http://schemas.openxmlformats.org/officeDocument/2006/relationships/image" Target="../media/image4.png"/><Relationship Id="rId6" Type="http://schemas.openxmlformats.org/officeDocument/2006/relationships/image" Target="../media/image35.png"/><Relationship Id="rId7"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png"/><Relationship Id="rId5" Type="http://schemas.openxmlformats.org/officeDocument/2006/relationships/image" Target="../media/image15.png"/><Relationship Id="rId6"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 name="Shape 94"/>
        <p:cNvGrpSpPr/>
        <p:nvPr/>
      </p:nvGrpSpPr>
      <p:grpSpPr>
        <a:xfrm>
          <a:off x="0" y="0"/>
          <a:ext cx="0" cy="0"/>
          <a:chOff x="0" y="0"/>
          <a:chExt cx="0" cy="0"/>
        </a:xfrm>
      </p:grpSpPr>
      <p:sp>
        <p:nvSpPr>
          <p:cNvPr id="95" name="Google Shape;95;p1"/>
          <p:cNvSpPr/>
          <p:nvPr/>
        </p:nvSpPr>
        <p:spPr>
          <a:xfrm rot="740504">
            <a:off x="-854372" y="8400090"/>
            <a:ext cx="16675220" cy="6041390"/>
          </a:xfrm>
          <a:custGeom>
            <a:rect b="b" l="l" r="r" t="t"/>
            <a:pathLst>
              <a:path extrusionOk="0" h="6041390" w="16675220">
                <a:moveTo>
                  <a:pt x="0" y="0"/>
                </a:moveTo>
                <a:lnTo>
                  <a:pt x="16675221" y="0"/>
                </a:lnTo>
                <a:lnTo>
                  <a:pt x="16675221" y="6041390"/>
                </a:lnTo>
                <a:lnTo>
                  <a:pt x="0" y="6041390"/>
                </a:lnTo>
                <a:lnTo>
                  <a:pt x="0" y="0"/>
                </a:lnTo>
                <a:close/>
              </a:path>
            </a:pathLst>
          </a:custGeom>
          <a:blipFill rotWithShape="1">
            <a:blip r:embed="rId3">
              <a:alphaModFix/>
            </a:blip>
            <a:stretch>
              <a:fillRect b="-1368" l="0" r="0" t="-1368"/>
            </a:stretch>
          </a:blipFill>
          <a:ln>
            <a:noFill/>
          </a:ln>
        </p:spPr>
      </p:sp>
      <p:sp>
        <p:nvSpPr>
          <p:cNvPr id="96" name="Google Shape;96;p1"/>
          <p:cNvSpPr/>
          <p:nvPr/>
        </p:nvSpPr>
        <p:spPr>
          <a:xfrm rot="886205">
            <a:off x="-2353889" y="8312913"/>
            <a:ext cx="7369652" cy="2657681"/>
          </a:xfrm>
          <a:custGeom>
            <a:rect b="b" l="l" r="r" t="t"/>
            <a:pathLst>
              <a:path extrusionOk="0" h="2657681" w="7369652">
                <a:moveTo>
                  <a:pt x="0" y="0"/>
                </a:moveTo>
                <a:lnTo>
                  <a:pt x="7369652" y="0"/>
                </a:lnTo>
                <a:lnTo>
                  <a:pt x="7369652" y="2657681"/>
                </a:lnTo>
                <a:lnTo>
                  <a:pt x="0" y="2657681"/>
                </a:lnTo>
                <a:lnTo>
                  <a:pt x="0" y="0"/>
                </a:lnTo>
                <a:close/>
              </a:path>
            </a:pathLst>
          </a:custGeom>
          <a:blipFill rotWithShape="1">
            <a:blip r:embed="rId4">
              <a:alphaModFix/>
            </a:blip>
            <a:stretch>
              <a:fillRect b="0" l="0" r="0" t="0"/>
            </a:stretch>
          </a:blipFill>
          <a:ln>
            <a:noFill/>
          </a:ln>
        </p:spPr>
      </p:sp>
      <p:sp>
        <p:nvSpPr>
          <p:cNvPr id="97" name="Google Shape;97;p1"/>
          <p:cNvSpPr/>
          <p:nvPr/>
        </p:nvSpPr>
        <p:spPr>
          <a:xfrm>
            <a:off x="-1307341" y="4350492"/>
            <a:ext cx="11312166" cy="8229600"/>
          </a:xfrm>
          <a:custGeom>
            <a:rect b="b" l="l" r="r" t="t"/>
            <a:pathLst>
              <a:path extrusionOk="0" h="8229600" w="11312165">
                <a:moveTo>
                  <a:pt x="0" y="0"/>
                </a:moveTo>
                <a:lnTo>
                  <a:pt x="11312165" y="0"/>
                </a:lnTo>
                <a:lnTo>
                  <a:pt x="11312165" y="8229600"/>
                </a:lnTo>
                <a:lnTo>
                  <a:pt x="0" y="8229600"/>
                </a:lnTo>
                <a:lnTo>
                  <a:pt x="0" y="0"/>
                </a:lnTo>
                <a:close/>
              </a:path>
            </a:pathLst>
          </a:custGeom>
          <a:blipFill rotWithShape="1">
            <a:blip r:embed="rId5">
              <a:alphaModFix/>
            </a:blip>
            <a:stretch>
              <a:fillRect b="0" l="0" r="0" t="0"/>
            </a:stretch>
          </a:blipFill>
          <a:ln>
            <a:noFill/>
          </a:ln>
        </p:spPr>
      </p:sp>
      <p:sp>
        <p:nvSpPr>
          <p:cNvPr id="98" name="Google Shape;98;p1"/>
          <p:cNvSpPr/>
          <p:nvPr/>
        </p:nvSpPr>
        <p:spPr>
          <a:xfrm rot="-8100000">
            <a:off x="12443615" y="-1567169"/>
            <a:ext cx="10531757" cy="3134336"/>
          </a:xfrm>
          <a:custGeom>
            <a:rect b="b" l="l" r="r" t="t"/>
            <a:pathLst>
              <a:path extrusionOk="0" h="3134336" w="10531757">
                <a:moveTo>
                  <a:pt x="0" y="0"/>
                </a:moveTo>
                <a:lnTo>
                  <a:pt x="10531757" y="0"/>
                </a:lnTo>
                <a:lnTo>
                  <a:pt x="10531757" y="3134336"/>
                </a:lnTo>
                <a:lnTo>
                  <a:pt x="0" y="3134336"/>
                </a:lnTo>
                <a:lnTo>
                  <a:pt x="0" y="0"/>
                </a:lnTo>
                <a:close/>
              </a:path>
            </a:pathLst>
          </a:custGeom>
          <a:blipFill rotWithShape="1">
            <a:blip r:embed="rId6">
              <a:alphaModFix/>
            </a:blip>
            <a:stretch>
              <a:fillRect b="0" l="-19614" r="-19614" t="0"/>
            </a:stretch>
          </a:blipFill>
          <a:ln>
            <a:noFill/>
          </a:ln>
        </p:spPr>
      </p:sp>
      <p:sp>
        <p:nvSpPr>
          <p:cNvPr id="99" name="Google Shape;99;p1"/>
          <p:cNvSpPr/>
          <p:nvPr/>
        </p:nvSpPr>
        <p:spPr>
          <a:xfrm flipH="1" rot="-1711526">
            <a:off x="15022036" y="2896361"/>
            <a:ext cx="1661281" cy="1424142"/>
          </a:xfrm>
          <a:custGeom>
            <a:rect b="b" l="l" r="r" t="t"/>
            <a:pathLst>
              <a:path extrusionOk="0" h="1424142" w="1661281">
                <a:moveTo>
                  <a:pt x="1661281" y="0"/>
                </a:moveTo>
                <a:lnTo>
                  <a:pt x="0" y="0"/>
                </a:lnTo>
                <a:lnTo>
                  <a:pt x="0" y="1424142"/>
                </a:lnTo>
                <a:lnTo>
                  <a:pt x="1661281" y="1424142"/>
                </a:lnTo>
                <a:lnTo>
                  <a:pt x="1661281" y="0"/>
                </a:lnTo>
                <a:close/>
              </a:path>
            </a:pathLst>
          </a:custGeom>
          <a:blipFill rotWithShape="1">
            <a:blip r:embed="rId7">
              <a:alphaModFix/>
            </a:blip>
            <a:stretch>
              <a:fillRect b="0" l="0" r="0" t="0"/>
            </a:stretch>
          </a:blipFill>
          <a:ln>
            <a:noFill/>
          </a:ln>
        </p:spPr>
      </p:sp>
      <p:sp>
        <p:nvSpPr>
          <p:cNvPr id="100" name="Google Shape;100;p1"/>
          <p:cNvSpPr/>
          <p:nvPr/>
        </p:nvSpPr>
        <p:spPr>
          <a:xfrm>
            <a:off x="1028700" y="827902"/>
            <a:ext cx="2373830" cy="2822816"/>
          </a:xfrm>
          <a:custGeom>
            <a:rect b="b" l="l" r="r" t="t"/>
            <a:pathLst>
              <a:path extrusionOk="0" h="2822816" w="2373830">
                <a:moveTo>
                  <a:pt x="0" y="0"/>
                </a:moveTo>
                <a:lnTo>
                  <a:pt x="2373830" y="0"/>
                </a:lnTo>
                <a:lnTo>
                  <a:pt x="2373830" y="2822816"/>
                </a:lnTo>
                <a:lnTo>
                  <a:pt x="0" y="2822816"/>
                </a:lnTo>
                <a:lnTo>
                  <a:pt x="0" y="0"/>
                </a:lnTo>
                <a:close/>
              </a:path>
            </a:pathLst>
          </a:custGeom>
          <a:blipFill rotWithShape="1">
            <a:blip r:embed="rId8">
              <a:alphaModFix/>
            </a:blip>
            <a:stretch>
              <a:fillRect b="-161766" l="0" r="0" t="0"/>
            </a:stretch>
          </a:blipFill>
          <a:ln>
            <a:noFill/>
          </a:ln>
        </p:spPr>
      </p:sp>
      <p:sp>
        <p:nvSpPr>
          <p:cNvPr id="101" name="Google Shape;101;p1"/>
          <p:cNvSpPr txBox="1"/>
          <p:nvPr/>
        </p:nvSpPr>
        <p:spPr>
          <a:xfrm>
            <a:off x="2942433" y="2086622"/>
            <a:ext cx="12071198" cy="1107915"/>
          </a:xfrm>
          <a:prstGeom prst="rect">
            <a:avLst/>
          </a:prstGeom>
          <a:noFill/>
          <a:ln>
            <a:noFill/>
          </a:ln>
        </p:spPr>
        <p:txBody>
          <a:bodyPr anchorCtr="0" anchor="t" bIns="91400" lIns="182850" spcFirstLastPara="1" rIns="182850" wrap="square" tIns="91400">
            <a:spAutoFit/>
          </a:bodyPr>
          <a:lstStyle/>
          <a:p>
            <a:pPr indent="0" lvl="0" marL="0" marR="0" rtl="0" algn="ctr">
              <a:spcBef>
                <a:spcPts val="0"/>
              </a:spcBef>
              <a:spcAft>
                <a:spcPts val="0"/>
              </a:spcAft>
              <a:buNone/>
            </a:pPr>
            <a:r>
              <a:rPr b="1" i="0" lang="en-US" sz="6000" u="none" cap="none" strike="noStrike">
                <a:solidFill>
                  <a:srgbClr val="22170B"/>
                </a:solidFill>
                <a:latin typeface="Palatino Linotype"/>
                <a:ea typeface="Palatino Linotype"/>
                <a:cs typeface="Palatino Linotype"/>
                <a:sym typeface="Palatino Linotype"/>
              </a:rPr>
              <a:t>CUỐN SÁCH TÔI YÊU </a:t>
            </a:r>
            <a:endParaRPr b="1" i="0" sz="6000" u="none" cap="none" strike="noStrike">
              <a:solidFill>
                <a:srgbClr val="22170B"/>
              </a:solidFill>
              <a:latin typeface="Palatino Linotype"/>
              <a:ea typeface="Palatino Linotype"/>
              <a:cs typeface="Palatino Linotype"/>
              <a:sym typeface="Palatino Linotype"/>
            </a:endParaRPr>
          </a:p>
        </p:txBody>
      </p:sp>
      <p:sp>
        <p:nvSpPr>
          <p:cNvPr id="102" name="Google Shape;102;p1"/>
          <p:cNvSpPr txBox="1"/>
          <p:nvPr/>
        </p:nvSpPr>
        <p:spPr>
          <a:xfrm>
            <a:off x="6642760" y="926667"/>
            <a:ext cx="4670544" cy="954027"/>
          </a:xfrm>
          <a:prstGeom prst="rect">
            <a:avLst/>
          </a:prstGeom>
          <a:noFill/>
          <a:ln>
            <a:noFill/>
          </a:ln>
        </p:spPr>
        <p:txBody>
          <a:bodyPr anchorCtr="0" anchor="t" bIns="91400" lIns="182850" spcFirstLastPara="1" rIns="182850" wrap="square" tIns="91400">
            <a:spAutoFit/>
          </a:bodyPr>
          <a:lstStyle/>
          <a:p>
            <a:pPr indent="0" lvl="0" marL="0" marR="0" rtl="0" algn="l">
              <a:spcBef>
                <a:spcPts val="0"/>
              </a:spcBef>
              <a:spcAft>
                <a:spcPts val="0"/>
              </a:spcAft>
              <a:buNone/>
            </a:pPr>
            <a:r>
              <a:rPr b="1" i="0" lang="en-US" sz="5000" u="none" cap="none" strike="noStrike">
                <a:solidFill>
                  <a:schemeClr val="dk1"/>
                </a:solidFill>
                <a:latin typeface="Palatino Linotype"/>
                <a:ea typeface="Palatino Linotype"/>
                <a:cs typeface="Palatino Linotype"/>
                <a:sym typeface="Palatino Linotype"/>
              </a:rPr>
              <a:t>KHỞI ĐỘNG</a:t>
            </a:r>
            <a:endParaRPr sz="5000">
              <a:solidFill>
                <a:srgbClr val="000000"/>
              </a:solidFill>
              <a:latin typeface="Arial"/>
              <a:ea typeface="Arial"/>
              <a:cs typeface="Arial"/>
              <a:sym typeface="Arial"/>
            </a:endParaRPr>
          </a:p>
        </p:txBody>
      </p:sp>
      <p:sp>
        <p:nvSpPr>
          <p:cNvPr id="103" name="Google Shape;103;p1"/>
          <p:cNvSpPr/>
          <p:nvPr/>
        </p:nvSpPr>
        <p:spPr>
          <a:xfrm rot="671049">
            <a:off x="14793081" y="386296"/>
            <a:ext cx="2811146" cy="1945548"/>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00" lIns="182850" spcFirstLastPara="1" rIns="182850" wrap="square" tIns="91400">
            <a:noAutofit/>
          </a:bodyPr>
          <a:lstStyle/>
          <a:p>
            <a:pPr indent="0" lvl="0" marL="0" marR="0" rtl="0" algn="ctr">
              <a:spcBef>
                <a:spcPts val="0"/>
              </a:spcBef>
              <a:spcAft>
                <a:spcPts val="0"/>
              </a:spcAft>
              <a:buNone/>
            </a:pPr>
            <a:r>
              <a:rPr i="1" lang="en-US" sz="4000">
                <a:solidFill>
                  <a:srgbClr val="22170B"/>
                </a:solidFill>
                <a:latin typeface="Cambria"/>
                <a:ea typeface="Cambria"/>
                <a:cs typeface="Cambria"/>
                <a:sym typeface="Cambria"/>
              </a:rPr>
              <a:t>1 phút</a:t>
            </a:r>
            <a:endParaRPr i="1" sz="4000">
              <a:solidFill>
                <a:srgbClr val="22170B"/>
              </a:solidFill>
              <a:latin typeface="Cambria"/>
              <a:ea typeface="Cambria"/>
              <a:cs typeface="Cambria"/>
              <a:sym typeface="Cambria"/>
            </a:endParaRPr>
          </a:p>
        </p:txBody>
      </p:sp>
      <p:sp>
        <p:nvSpPr>
          <p:cNvPr id="104" name="Google Shape;104;p1"/>
          <p:cNvSpPr/>
          <p:nvPr/>
        </p:nvSpPr>
        <p:spPr>
          <a:xfrm>
            <a:off x="2942433" y="3468825"/>
            <a:ext cx="12573000" cy="4969295"/>
          </a:xfrm>
          <a:prstGeom prst="wedgeEllipseCallout">
            <a:avLst>
              <a:gd fmla="val 38472" name="adj1"/>
              <a:gd fmla="val 61564" name="adj2"/>
            </a:avLst>
          </a:prstGeom>
          <a:gradFill>
            <a:gsLst>
              <a:gs pos="0">
                <a:srgbClr val="FFE799"/>
              </a:gs>
              <a:gs pos="35000">
                <a:srgbClr val="FFEDB7"/>
              </a:gs>
              <a:gs pos="100000">
                <a:srgbClr val="FFF6E1"/>
              </a:gs>
            </a:gsLst>
            <a:lin ang="16200000" scaled="0"/>
          </a:gradFill>
          <a:ln cap="flat" cmpd="sng" w="9525">
            <a:solidFill>
              <a:srgbClr val="D6AE5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00" lIns="182850" spcFirstLastPara="1" rIns="182850" wrap="square" tIns="91400">
            <a:noAutofit/>
          </a:bodyPr>
          <a:lstStyle/>
          <a:p>
            <a:pPr indent="-685800" lvl="0" marL="685800" marR="0" rtl="0" algn="l">
              <a:spcBef>
                <a:spcPts val="0"/>
              </a:spcBef>
              <a:spcAft>
                <a:spcPts val="0"/>
              </a:spcAft>
              <a:buClr>
                <a:srgbClr val="22170B"/>
              </a:buClr>
              <a:buSzPts val="4500"/>
              <a:buFont typeface="Arial"/>
              <a:buChar char="•"/>
            </a:pPr>
            <a:r>
              <a:rPr lang="en-US" sz="4500">
                <a:solidFill>
                  <a:srgbClr val="22170B"/>
                </a:solidFill>
                <a:latin typeface="Cambria"/>
                <a:ea typeface="Cambria"/>
                <a:cs typeface="Cambria"/>
                <a:sym typeface="Cambria"/>
              </a:rPr>
              <a:t>(Làm việc nhóm) Liệt kê tên các cuốn truyện lịch sử đã đọc, biết.</a:t>
            </a:r>
            <a:endParaRPr/>
          </a:p>
          <a:p>
            <a:pPr indent="-685800" lvl="0" marL="685800" marR="0" rtl="0" algn="l">
              <a:spcBef>
                <a:spcPts val="0"/>
              </a:spcBef>
              <a:spcAft>
                <a:spcPts val="0"/>
              </a:spcAft>
              <a:buClr>
                <a:srgbClr val="22170B"/>
              </a:buClr>
              <a:buSzPts val="4500"/>
              <a:buFont typeface="Arial"/>
              <a:buChar char="•"/>
            </a:pPr>
            <a:r>
              <a:rPr lang="en-US" sz="4500">
                <a:solidFill>
                  <a:srgbClr val="22170B"/>
                </a:solidFill>
                <a:latin typeface="Cambria"/>
                <a:ea typeface="Cambria"/>
                <a:cs typeface="Cambria"/>
                <a:sym typeface="Cambria"/>
              </a:rPr>
              <a:t>Nhóm nào liệt kê được nhiều và chính xác sẽ giành chiến thắng.</a:t>
            </a:r>
            <a:endParaRPr/>
          </a:p>
        </p:txBody>
      </p:sp>
      <p:sp>
        <p:nvSpPr>
          <p:cNvPr id="105" name="Google Shape;105;p1"/>
          <p:cNvSpPr/>
          <p:nvPr/>
        </p:nvSpPr>
        <p:spPr>
          <a:xfrm>
            <a:off x="14433348" y="7134448"/>
            <a:ext cx="3332868" cy="3020412"/>
          </a:xfrm>
          <a:custGeom>
            <a:rect b="b" l="l" r="r" t="t"/>
            <a:pathLst>
              <a:path extrusionOk="0" h="3020412" w="3332868">
                <a:moveTo>
                  <a:pt x="0" y="0"/>
                </a:moveTo>
                <a:lnTo>
                  <a:pt x="3332868" y="0"/>
                </a:lnTo>
                <a:lnTo>
                  <a:pt x="3332868" y="3020412"/>
                </a:lnTo>
                <a:lnTo>
                  <a:pt x="0" y="3020412"/>
                </a:lnTo>
                <a:lnTo>
                  <a:pt x="0" y="0"/>
                </a:lnTo>
                <a:close/>
              </a:path>
            </a:pathLst>
          </a:custGeom>
          <a:blipFill rotWithShape="1">
            <a:blip r:embed="rId9">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500"/>
                                        <p:tgtEl>
                                          <p:spTgt spid="102"/>
                                        </p:tgtEl>
                                      </p:cBhvr>
                                    </p:animEffect>
                                  </p:childTnLst>
                                </p:cTn>
                              </p:par>
                              <p:par>
                                <p:cTn fill="hold" nodeType="with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5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gtEl>
                                        <p:attrNameLst>
                                          <p:attrName>style.visibility</p:attrName>
                                        </p:attrNameLst>
                                      </p:cBhvr>
                                      <p:to>
                                        <p:strVal val="visible"/>
                                      </p:to>
                                    </p:set>
                                    <p:animEffect filter="fade" transition="in">
                                      <p:cBhvr>
                                        <p:cTn dur="500"/>
                                        <p:tgtEl>
                                          <p:spTgt spid="1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500"/>
                                        <p:tgtEl>
                                          <p:spTgt spid="1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04"/>
                                        </p:tgtEl>
                                      </p:cBhvr>
                                    </p:animEffect>
                                    <p:set>
                                      <p:cBhvr>
                                        <p:cTn dur="1" fill="hold">
                                          <p:stCondLst>
                                            <p:cond delay="500"/>
                                          </p:stCondLst>
                                        </p:cTn>
                                        <p:tgtEl>
                                          <p:spTgt spid="10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9"/>
          <p:cNvSpPr/>
          <p:nvPr/>
        </p:nvSpPr>
        <p:spPr>
          <a:xfrm>
            <a:off x="-720670" y="3205792"/>
            <a:ext cx="1969248" cy="6129952"/>
          </a:xfrm>
          <a:custGeom>
            <a:rect b="b" l="l" r="r" t="t"/>
            <a:pathLst>
              <a:path extrusionOk="0" h="6129951" w="1969247">
                <a:moveTo>
                  <a:pt x="0" y="0"/>
                </a:moveTo>
                <a:lnTo>
                  <a:pt x="1969247" y="0"/>
                </a:lnTo>
                <a:lnTo>
                  <a:pt x="1969247" y="6129951"/>
                </a:lnTo>
                <a:lnTo>
                  <a:pt x="0" y="6129951"/>
                </a:lnTo>
                <a:lnTo>
                  <a:pt x="0" y="0"/>
                </a:lnTo>
                <a:close/>
              </a:path>
            </a:pathLst>
          </a:custGeom>
          <a:blipFill rotWithShape="1">
            <a:blip r:embed="rId3">
              <a:alphaModFix/>
            </a:blip>
            <a:stretch>
              <a:fillRect b="0" l="0" r="0" t="0"/>
            </a:stretch>
          </a:blipFill>
          <a:ln>
            <a:noFill/>
          </a:ln>
        </p:spPr>
      </p:sp>
      <p:sp>
        <p:nvSpPr>
          <p:cNvPr id="209" name="Google Shape;209;p9"/>
          <p:cNvSpPr/>
          <p:nvPr/>
        </p:nvSpPr>
        <p:spPr>
          <a:xfrm rot="-2700000">
            <a:off x="12075137" y="1943187"/>
            <a:ext cx="9515826" cy="7362870"/>
          </a:xfrm>
          <a:custGeom>
            <a:rect b="b" l="l" r="r" t="t"/>
            <a:pathLst>
              <a:path extrusionOk="0" h="7362870" w="9515826">
                <a:moveTo>
                  <a:pt x="0" y="0"/>
                </a:moveTo>
                <a:lnTo>
                  <a:pt x="9515825" y="0"/>
                </a:lnTo>
                <a:lnTo>
                  <a:pt x="9515825" y="7362870"/>
                </a:lnTo>
                <a:lnTo>
                  <a:pt x="0" y="7362870"/>
                </a:lnTo>
                <a:lnTo>
                  <a:pt x="0" y="0"/>
                </a:lnTo>
                <a:close/>
              </a:path>
            </a:pathLst>
          </a:custGeom>
          <a:blipFill rotWithShape="1">
            <a:blip r:embed="rId4">
              <a:alphaModFix/>
            </a:blip>
            <a:stretch>
              <a:fillRect b="0" l="0" r="0" t="0"/>
            </a:stretch>
          </a:blipFill>
          <a:ln>
            <a:noFill/>
          </a:ln>
        </p:spPr>
      </p:sp>
      <p:sp>
        <p:nvSpPr>
          <p:cNvPr id="210" name="Google Shape;210;p9"/>
          <p:cNvSpPr/>
          <p:nvPr/>
        </p:nvSpPr>
        <p:spPr>
          <a:xfrm rot="-10665953">
            <a:off x="12336020" y="-1178557"/>
            <a:ext cx="9961612" cy="4719314"/>
          </a:xfrm>
          <a:custGeom>
            <a:rect b="b" l="l" r="r" t="t"/>
            <a:pathLst>
              <a:path extrusionOk="0" h="4719313" w="9961611">
                <a:moveTo>
                  <a:pt x="0" y="0"/>
                </a:moveTo>
                <a:lnTo>
                  <a:pt x="9961612" y="0"/>
                </a:lnTo>
                <a:lnTo>
                  <a:pt x="9961612" y="4719314"/>
                </a:lnTo>
                <a:lnTo>
                  <a:pt x="0" y="4719314"/>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211" name="Google Shape;211;p9"/>
          <p:cNvSpPr/>
          <p:nvPr/>
        </p:nvSpPr>
        <p:spPr>
          <a:xfrm rot="671049">
            <a:off x="13494551" y="1664552"/>
            <a:ext cx="2811146" cy="1945548"/>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00" lIns="182850" spcFirstLastPara="1" rIns="182850" wrap="square" tIns="91400">
            <a:noAutofit/>
          </a:bodyPr>
          <a:lstStyle/>
          <a:p>
            <a:pPr indent="0" lvl="0" marL="0" marR="0" rtl="0" algn="ctr">
              <a:spcBef>
                <a:spcPts val="0"/>
              </a:spcBef>
              <a:spcAft>
                <a:spcPts val="0"/>
              </a:spcAft>
              <a:buNone/>
            </a:pPr>
            <a:r>
              <a:rPr i="1" lang="en-US" sz="4000">
                <a:solidFill>
                  <a:srgbClr val="22170B"/>
                </a:solidFill>
                <a:latin typeface="Cambria"/>
                <a:ea typeface="Cambria"/>
                <a:cs typeface="Cambria"/>
                <a:sym typeface="Cambria"/>
              </a:rPr>
              <a:t>2 phút</a:t>
            </a:r>
            <a:endParaRPr i="1" sz="4000">
              <a:solidFill>
                <a:srgbClr val="22170B"/>
              </a:solidFill>
              <a:latin typeface="Cambria"/>
              <a:ea typeface="Cambria"/>
              <a:cs typeface="Cambria"/>
              <a:sym typeface="Cambria"/>
            </a:endParaRPr>
          </a:p>
        </p:txBody>
      </p:sp>
      <p:pic>
        <p:nvPicPr>
          <p:cNvPr id="212" name="Google Shape;212;p9"/>
          <p:cNvPicPr preferRelativeResize="0"/>
          <p:nvPr/>
        </p:nvPicPr>
        <p:blipFill rotWithShape="1">
          <a:blip r:embed="rId6">
            <a:alphaModFix/>
          </a:blip>
          <a:srcRect b="0" l="0" r="0" t="0"/>
          <a:stretch/>
        </p:blipFill>
        <p:spPr>
          <a:xfrm>
            <a:off x="1583524" y="389663"/>
            <a:ext cx="5704569" cy="8072685"/>
          </a:xfrm>
          <a:prstGeom prst="rect">
            <a:avLst/>
          </a:prstGeom>
          <a:noFill/>
          <a:ln>
            <a:noFill/>
          </a:ln>
        </p:spPr>
      </p:pic>
      <p:pic>
        <p:nvPicPr>
          <p:cNvPr id="213" name="Google Shape;213;p9"/>
          <p:cNvPicPr preferRelativeResize="0"/>
          <p:nvPr/>
        </p:nvPicPr>
        <p:blipFill rotWithShape="1">
          <a:blip r:embed="rId7">
            <a:alphaModFix/>
          </a:blip>
          <a:srcRect b="0" l="0" r="0" t="0"/>
          <a:stretch/>
        </p:blipFill>
        <p:spPr>
          <a:xfrm>
            <a:off x="7815487" y="2171700"/>
            <a:ext cx="5416153" cy="766454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500"/>
                                        <p:tgtEl>
                                          <p:spTgt spid="2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1"/>
          <p:cNvSpPr/>
          <p:nvPr/>
        </p:nvSpPr>
        <p:spPr>
          <a:xfrm flipH="1" rot="4745894">
            <a:off x="15267126" y="-215104"/>
            <a:ext cx="4212946" cy="2638357"/>
          </a:xfrm>
          <a:custGeom>
            <a:rect b="b" l="l" r="r" t="t"/>
            <a:pathLst>
              <a:path extrusionOk="0" h="2638357" w="4212946">
                <a:moveTo>
                  <a:pt x="4212946" y="0"/>
                </a:moveTo>
                <a:lnTo>
                  <a:pt x="0" y="0"/>
                </a:lnTo>
                <a:lnTo>
                  <a:pt x="0" y="2638357"/>
                </a:lnTo>
                <a:lnTo>
                  <a:pt x="4212946" y="2638357"/>
                </a:lnTo>
                <a:lnTo>
                  <a:pt x="4212946" y="0"/>
                </a:lnTo>
                <a:close/>
              </a:path>
            </a:pathLst>
          </a:custGeom>
          <a:blipFill rotWithShape="1">
            <a:blip r:embed="rId3">
              <a:alphaModFix/>
            </a:blip>
            <a:stretch>
              <a:fillRect b="0" l="0" r="0" t="0"/>
            </a:stretch>
          </a:blipFill>
          <a:ln>
            <a:noFill/>
          </a:ln>
        </p:spPr>
      </p:sp>
      <p:sp>
        <p:nvSpPr>
          <p:cNvPr id="219" name="Google Shape;219;p11"/>
          <p:cNvSpPr/>
          <p:nvPr/>
        </p:nvSpPr>
        <p:spPr>
          <a:xfrm rot="416354">
            <a:off x="-2372950" y="8416201"/>
            <a:ext cx="5050906" cy="3741598"/>
          </a:xfrm>
          <a:custGeom>
            <a:rect b="b" l="l" r="r" t="t"/>
            <a:pathLst>
              <a:path extrusionOk="0" h="3741598" w="5050906">
                <a:moveTo>
                  <a:pt x="0" y="0"/>
                </a:moveTo>
                <a:lnTo>
                  <a:pt x="5050906" y="0"/>
                </a:lnTo>
                <a:lnTo>
                  <a:pt x="5050906" y="3741598"/>
                </a:lnTo>
                <a:lnTo>
                  <a:pt x="0" y="3741598"/>
                </a:lnTo>
                <a:lnTo>
                  <a:pt x="0" y="0"/>
                </a:lnTo>
                <a:close/>
              </a:path>
            </a:pathLst>
          </a:custGeom>
          <a:blipFill rotWithShape="1">
            <a:blip r:embed="rId4">
              <a:alphaModFix/>
            </a:blip>
            <a:stretch>
              <a:fillRect b="0" l="0" r="0" t="0"/>
            </a:stretch>
          </a:blipFill>
          <a:ln>
            <a:noFill/>
          </a:ln>
        </p:spPr>
      </p:sp>
      <p:sp>
        <p:nvSpPr>
          <p:cNvPr id="220" name="Google Shape;220;p11"/>
          <p:cNvSpPr txBox="1"/>
          <p:nvPr/>
        </p:nvSpPr>
        <p:spPr>
          <a:xfrm>
            <a:off x="5943600" y="532104"/>
            <a:ext cx="6973980" cy="930639"/>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5000">
                <a:solidFill>
                  <a:srgbClr val="22170B"/>
                </a:solidFill>
                <a:latin typeface="Cambria"/>
                <a:ea typeface="Cambria"/>
                <a:cs typeface="Cambria"/>
                <a:sym typeface="Cambria"/>
              </a:rPr>
              <a:t>III. TRÌNH BÀY BÀI NÓI</a:t>
            </a:r>
            <a:endParaRPr/>
          </a:p>
        </p:txBody>
      </p:sp>
      <p:grpSp>
        <p:nvGrpSpPr>
          <p:cNvPr id="221" name="Google Shape;221;p11"/>
          <p:cNvGrpSpPr/>
          <p:nvPr/>
        </p:nvGrpSpPr>
        <p:grpSpPr>
          <a:xfrm>
            <a:off x="1333500" y="1714500"/>
            <a:ext cx="16040100" cy="4648322"/>
            <a:chOff x="0" y="0"/>
            <a:chExt cx="16040100" cy="4648322"/>
          </a:xfrm>
        </p:grpSpPr>
        <p:sp>
          <p:nvSpPr>
            <p:cNvPr id="222" name="Google Shape;222;p11"/>
            <p:cNvSpPr/>
            <p:nvPr/>
          </p:nvSpPr>
          <p:spPr>
            <a:xfrm>
              <a:off x="0" y="0"/>
              <a:ext cx="16040100" cy="1453139"/>
            </a:xfrm>
            <a:prstGeom prst="roundRect">
              <a:avLst>
                <a:gd fmla="val 16667" name="adj"/>
              </a:avLst>
            </a:prstGeom>
            <a:gradFill>
              <a:gsLst>
                <a:gs pos="0">
                  <a:srgbClr val="BCE5DC"/>
                </a:gs>
                <a:gs pos="35000">
                  <a:srgbClr val="CFEDE7"/>
                </a:gs>
                <a:gs pos="100000">
                  <a:srgbClr val="EDF7F4"/>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11"/>
            <p:cNvSpPr txBox="1"/>
            <p:nvPr/>
          </p:nvSpPr>
          <p:spPr>
            <a:xfrm>
              <a:off x="70936" y="70936"/>
              <a:ext cx="15898228" cy="1311267"/>
            </a:xfrm>
            <a:prstGeom prst="rect">
              <a:avLst/>
            </a:prstGeom>
            <a:noFill/>
            <a:ln>
              <a:noFill/>
            </a:ln>
          </p:spPr>
          <p:txBody>
            <a:bodyPr anchorCtr="0" anchor="ctr" bIns="167625" lIns="167625" spcFirstLastPara="1" rIns="167625" wrap="square" tIns="167625">
              <a:noAutofit/>
            </a:bodyPr>
            <a:lstStyle/>
            <a:p>
              <a:pPr indent="0" lvl="0" marL="0" marR="0" rtl="0" algn="l">
                <a:lnSpc>
                  <a:spcPct val="90000"/>
                </a:lnSpc>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HS thực hiện trình bày bài nói theo nhóm</a:t>
              </a:r>
              <a:endParaRPr sz="4400">
                <a:solidFill>
                  <a:schemeClr val="dk1"/>
                </a:solidFill>
                <a:latin typeface="Calibri"/>
                <a:ea typeface="Calibri"/>
                <a:cs typeface="Calibri"/>
                <a:sym typeface="Calibri"/>
              </a:endParaRPr>
            </a:p>
          </p:txBody>
        </p:sp>
        <p:sp>
          <p:nvSpPr>
            <p:cNvPr id="224" name="Google Shape;224;p11"/>
            <p:cNvSpPr/>
            <p:nvPr/>
          </p:nvSpPr>
          <p:spPr>
            <a:xfrm>
              <a:off x="0" y="1309074"/>
              <a:ext cx="16040100" cy="1453139"/>
            </a:xfrm>
            <a:prstGeom prst="roundRect">
              <a:avLst>
                <a:gd fmla="val 16667" name="adj"/>
              </a:avLst>
            </a:prstGeom>
            <a:gradFill>
              <a:gsLst>
                <a:gs pos="0">
                  <a:srgbClr val="D1DDC4"/>
                </a:gs>
                <a:gs pos="35000">
                  <a:srgbClr val="DEE7D5"/>
                </a:gs>
                <a:gs pos="100000">
                  <a:srgbClr val="F2F5EE"/>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txBox="1"/>
            <p:nvPr/>
          </p:nvSpPr>
          <p:spPr>
            <a:xfrm>
              <a:off x="70936" y="1380010"/>
              <a:ext cx="15898228" cy="1311267"/>
            </a:xfrm>
            <a:prstGeom prst="rect">
              <a:avLst/>
            </a:prstGeom>
            <a:noFill/>
            <a:ln>
              <a:noFill/>
            </a:ln>
          </p:spPr>
          <p:txBody>
            <a:bodyPr anchorCtr="0" anchor="ctr" bIns="167625" lIns="167625" spcFirstLastPara="1" rIns="167625" wrap="square" tIns="167625">
              <a:noAutofit/>
            </a:bodyPr>
            <a:lstStyle/>
            <a:p>
              <a:pPr indent="0" lvl="0" marL="0" marR="0" rtl="0" algn="l">
                <a:lnSpc>
                  <a:spcPct val="90000"/>
                </a:lnSpc>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Các nhóm luyện tập nhóm trước ở nhà.</a:t>
              </a:r>
              <a:endParaRPr/>
            </a:p>
          </p:txBody>
        </p:sp>
        <p:sp>
          <p:nvSpPr>
            <p:cNvPr id="226" name="Google Shape;226;p11"/>
            <p:cNvSpPr/>
            <p:nvPr/>
          </p:nvSpPr>
          <p:spPr>
            <a:xfrm>
              <a:off x="0" y="3018826"/>
              <a:ext cx="16040100" cy="1629496"/>
            </a:xfrm>
            <a:prstGeom prst="roundRect">
              <a:avLst>
                <a:gd fmla="val 16667" name="adj"/>
              </a:avLst>
            </a:prstGeom>
            <a:gradFill>
              <a:gsLst>
                <a:gs pos="0">
                  <a:srgbClr val="D5CCCC"/>
                </a:gs>
                <a:gs pos="35000">
                  <a:srgbClr val="E1DBDB"/>
                </a:gs>
                <a:gs pos="100000">
                  <a:srgbClr val="F4F0F0"/>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txBox="1"/>
            <p:nvPr/>
          </p:nvSpPr>
          <p:spPr>
            <a:xfrm>
              <a:off x="79545" y="3098371"/>
              <a:ext cx="15881010" cy="1470406"/>
            </a:xfrm>
            <a:prstGeom prst="rect">
              <a:avLst/>
            </a:prstGeom>
            <a:noFill/>
            <a:ln>
              <a:noFill/>
            </a:ln>
          </p:spPr>
          <p:txBody>
            <a:bodyPr anchorCtr="0" anchor="ctr" bIns="167625" lIns="167625" spcFirstLastPara="1" rIns="167625" wrap="square" tIns="167625">
              <a:noAutofit/>
            </a:bodyPr>
            <a:lstStyle/>
            <a:p>
              <a:pPr indent="0" lvl="0" marL="0" marR="0" rtl="0" algn="l">
                <a:lnSpc>
                  <a:spcPct val="100000"/>
                </a:lnSpc>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Mỗi nhóm có tối đa 5 phút trình bày bài nói và 5 phút để lắng nghe nhận xét cũng như phản hồi nhận xét của các nhóm</a:t>
              </a:r>
              <a:endParaRPr sz="4400">
                <a:solidFill>
                  <a:schemeClr val="dk1"/>
                </a:solidFill>
                <a:latin typeface="Cambria"/>
                <a:ea typeface="Cambria"/>
                <a:cs typeface="Cambria"/>
                <a:sym typeface="Cambria"/>
              </a:endParaRPr>
            </a:p>
          </p:txBody>
        </p:sp>
      </p:grpSp>
      <p:sp>
        <p:nvSpPr>
          <p:cNvPr id="228" name="Google Shape;228;p11"/>
          <p:cNvSpPr txBox="1"/>
          <p:nvPr/>
        </p:nvSpPr>
        <p:spPr>
          <a:xfrm>
            <a:off x="3921675" y="6667500"/>
            <a:ext cx="10596000" cy="861900"/>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5000">
                <a:solidFill>
                  <a:srgbClr val="22170B"/>
                </a:solidFill>
                <a:latin typeface="Cambria"/>
                <a:ea typeface="Cambria"/>
                <a:cs typeface="Cambria"/>
                <a:sym typeface="Cambria"/>
              </a:rPr>
              <a:t>IV. ĐÁNH GIÁ, RÚT KINH NGHIỆM</a:t>
            </a:r>
            <a:endParaRPr/>
          </a:p>
        </p:txBody>
      </p:sp>
      <p:grpSp>
        <p:nvGrpSpPr>
          <p:cNvPr id="229" name="Google Shape;229;p11"/>
          <p:cNvGrpSpPr/>
          <p:nvPr/>
        </p:nvGrpSpPr>
        <p:grpSpPr>
          <a:xfrm>
            <a:off x="1417385" y="7888349"/>
            <a:ext cx="16026409" cy="2013350"/>
            <a:chOff x="6845" y="0"/>
            <a:chExt cx="16026409" cy="2013350"/>
          </a:xfrm>
        </p:grpSpPr>
        <p:sp>
          <p:nvSpPr>
            <p:cNvPr id="230" name="Google Shape;230;p11"/>
            <p:cNvSpPr/>
            <p:nvPr/>
          </p:nvSpPr>
          <p:spPr>
            <a:xfrm>
              <a:off x="6845" y="0"/>
              <a:ext cx="7112311" cy="1610680"/>
            </a:xfrm>
            <a:prstGeom prst="chevron">
              <a:avLst>
                <a:gd fmla="val 40000" name="adj"/>
              </a:avLst>
            </a:prstGeom>
            <a:gradFill>
              <a:gsLst>
                <a:gs pos="0">
                  <a:srgbClr val="E1E7BE"/>
                </a:gs>
                <a:gs pos="35000">
                  <a:srgbClr val="EAEDD1"/>
                </a:gs>
                <a:gs pos="100000">
                  <a:srgbClr val="F6FAE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a:off x="1903461" y="402670"/>
              <a:ext cx="6005952" cy="1610680"/>
            </a:xfrm>
            <a:prstGeom prst="roundRect">
              <a:avLst>
                <a:gd fmla="val 10000" name="adj"/>
              </a:avLst>
            </a:prstGeom>
            <a:solidFill>
              <a:schemeClr val="lt1">
                <a:alpha val="89803"/>
              </a:schemeClr>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txBox="1"/>
            <p:nvPr/>
          </p:nvSpPr>
          <p:spPr>
            <a:xfrm>
              <a:off x="1950636" y="449845"/>
              <a:ext cx="5911602" cy="1516330"/>
            </a:xfrm>
            <a:prstGeom prst="rect">
              <a:avLst/>
            </a:prstGeom>
            <a:noFill/>
            <a:ln>
              <a:noFill/>
            </a:ln>
          </p:spPr>
          <p:txBody>
            <a:bodyPr anchorCtr="0" anchor="ctr" bIns="312925" lIns="312925" spcFirstLastPara="1" rIns="312925" wrap="square" tIns="312925">
              <a:noAutofit/>
            </a:bodyPr>
            <a:lstStyle/>
            <a:p>
              <a:pPr indent="0" lvl="0" marL="0" marR="0" rtl="0" algn="ctr">
                <a:lnSpc>
                  <a:spcPct val="90000"/>
                </a:lnSpc>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Đánh giá dựa trên bảng kiểm</a:t>
              </a:r>
              <a:endParaRPr sz="4400">
                <a:solidFill>
                  <a:schemeClr val="dk1"/>
                </a:solidFill>
                <a:latin typeface="Cambria"/>
                <a:ea typeface="Cambria"/>
                <a:cs typeface="Cambria"/>
                <a:sym typeface="Cambria"/>
              </a:endParaRPr>
            </a:p>
          </p:txBody>
        </p:sp>
        <p:sp>
          <p:nvSpPr>
            <p:cNvPr id="233" name="Google Shape;233;p11"/>
            <p:cNvSpPr/>
            <p:nvPr/>
          </p:nvSpPr>
          <p:spPr>
            <a:xfrm>
              <a:off x="8130685" y="0"/>
              <a:ext cx="7112311" cy="1610680"/>
            </a:xfrm>
            <a:prstGeom prst="chevron">
              <a:avLst>
                <a:gd fmla="val 40000" name="adj"/>
              </a:avLst>
            </a:prstGeom>
            <a:gradFill>
              <a:gsLst>
                <a:gs pos="0">
                  <a:srgbClr val="FFE599"/>
                </a:gs>
                <a:gs pos="35000">
                  <a:srgbClr val="FFEDB7"/>
                </a:gs>
                <a:gs pos="100000">
                  <a:srgbClr val="FFF7E2"/>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11"/>
            <p:cNvSpPr/>
            <p:nvPr/>
          </p:nvSpPr>
          <p:spPr>
            <a:xfrm>
              <a:off x="10027302" y="402670"/>
              <a:ext cx="6005952" cy="1610680"/>
            </a:xfrm>
            <a:prstGeom prst="roundRect">
              <a:avLst>
                <a:gd fmla="val 10000" name="adj"/>
              </a:avLst>
            </a:prstGeom>
            <a:solidFill>
              <a:schemeClr val="lt1">
                <a:alpha val="89803"/>
              </a:schemeClr>
            </a:solidFill>
            <a:ln cap="flat" cmpd="sng" w="9525">
              <a:solidFill>
                <a:srgbClr val="D7B1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1"/>
            <p:cNvSpPr txBox="1"/>
            <p:nvPr/>
          </p:nvSpPr>
          <p:spPr>
            <a:xfrm>
              <a:off x="10074477" y="449845"/>
              <a:ext cx="5911602" cy="1516330"/>
            </a:xfrm>
            <a:prstGeom prst="rect">
              <a:avLst/>
            </a:prstGeom>
            <a:noFill/>
            <a:ln>
              <a:noFill/>
            </a:ln>
          </p:spPr>
          <p:txBody>
            <a:bodyPr anchorCtr="0" anchor="ctr" bIns="312925" lIns="312925" spcFirstLastPara="1" rIns="312925" wrap="square" tIns="312925">
              <a:noAutofit/>
            </a:bodyPr>
            <a:lstStyle/>
            <a:p>
              <a:pPr indent="0" lvl="0" marL="0" marR="0" rtl="0" algn="ctr">
                <a:lnSpc>
                  <a:spcPct val="90000"/>
                </a:lnSpc>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Rút kinh nghiệm </a:t>
              </a:r>
              <a:endParaRPr sz="4400">
                <a:solidFill>
                  <a:schemeClr val="dk1"/>
                </a:solidFill>
                <a:latin typeface="Cambria"/>
                <a:ea typeface="Cambria"/>
                <a:cs typeface="Cambria"/>
                <a:sym typeface="Cambria"/>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0"/>
                                        </p:tgtEl>
                                        <p:attrNameLst>
                                          <p:attrName>style.visibility</p:attrName>
                                        </p:attrNameLst>
                                      </p:cBhvr>
                                      <p:to>
                                        <p:strVal val="visible"/>
                                      </p:to>
                                    </p:set>
                                    <p:animEffect filter="fade" transition="in">
                                      <p:cBhvr>
                                        <p:cTn dur="500"/>
                                        <p:tgtEl>
                                          <p:spTgt spid="22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5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22add3345a1_0_24"/>
          <p:cNvSpPr/>
          <p:nvPr/>
        </p:nvSpPr>
        <p:spPr>
          <a:xfrm flipH="1" rot="4742756">
            <a:off x="14295849" y="545757"/>
            <a:ext cx="5653565" cy="3540545"/>
          </a:xfrm>
          <a:custGeom>
            <a:rect b="b" l="l" r="r" t="t"/>
            <a:pathLst>
              <a:path extrusionOk="0" h="2638357" w="4212946">
                <a:moveTo>
                  <a:pt x="4212946" y="0"/>
                </a:moveTo>
                <a:lnTo>
                  <a:pt x="0" y="0"/>
                </a:lnTo>
                <a:lnTo>
                  <a:pt x="0" y="2638357"/>
                </a:lnTo>
                <a:lnTo>
                  <a:pt x="4212946" y="2638357"/>
                </a:lnTo>
                <a:lnTo>
                  <a:pt x="4212946" y="0"/>
                </a:lnTo>
                <a:close/>
              </a:path>
            </a:pathLst>
          </a:custGeom>
          <a:blipFill rotWithShape="1">
            <a:blip r:embed="rId3">
              <a:alphaModFix/>
            </a:blip>
            <a:stretch>
              <a:fillRect b="0" l="0" r="0" t="0"/>
            </a:stretch>
          </a:blipFill>
          <a:ln>
            <a:noFill/>
          </a:ln>
        </p:spPr>
      </p:sp>
      <p:sp>
        <p:nvSpPr>
          <p:cNvPr id="241" name="Google Shape;241;g22add3345a1_0_24"/>
          <p:cNvSpPr/>
          <p:nvPr/>
        </p:nvSpPr>
        <p:spPr>
          <a:xfrm rot="-338232">
            <a:off x="396553" y="1482577"/>
            <a:ext cx="7131288" cy="4181547"/>
          </a:xfrm>
          <a:prstGeom prst="ellipse">
            <a:avLst/>
          </a:prstGeom>
          <a:gradFill>
            <a:gsLst>
              <a:gs pos="0">
                <a:srgbClr val="FFF3E1"/>
              </a:gs>
              <a:gs pos="35000">
                <a:srgbClr val="FFF6E9"/>
              </a:gs>
              <a:gs pos="100000">
                <a:srgbClr val="FFFDF6"/>
              </a:gs>
            </a:gsLst>
            <a:lin ang="16200038" scaled="0"/>
          </a:gradFill>
          <a:ln cap="flat" cmpd="sng" w="9525">
            <a:solidFill>
              <a:srgbClr val="ECE1D3"/>
            </a:solidFill>
            <a:prstDash val="solid"/>
            <a:round/>
            <a:headEnd len="sm" w="sm" type="none"/>
            <a:tailEnd len="sm" w="sm" type="none"/>
          </a:ln>
          <a:effectLst>
            <a:outerShdw blurRad="40000" rotWithShape="0" dir="5400000" dist="20000">
              <a:srgbClr val="000000">
                <a:alpha val="37250"/>
              </a:srgbClr>
            </a:outerShdw>
          </a:effectLst>
        </p:spPr>
        <p:txBody>
          <a:bodyPr anchorCtr="0" anchor="ctr" bIns="91400" lIns="182850" spcFirstLastPara="1" rIns="182850" wrap="square" tIns="91400">
            <a:noAutofit/>
          </a:bodyPr>
          <a:lstStyle/>
          <a:p>
            <a:pPr indent="0" lvl="0" marL="0" rtl="0" algn="l">
              <a:lnSpc>
                <a:spcPct val="115000"/>
              </a:lnSpc>
              <a:spcBef>
                <a:spcPts val="0"/>
              </a:spcBef>
              <a:spcAft>
                <a:spcPts val="0"/>
              </a:spcAft>
              <a:buSzPts val="1100"/>
              <a:buNone/>
            </a:pPr>
            <a:r>
              <a:rPr i="1" lang="en-US" sz="4000">
                <a:solidFill>
                  <a:srgbClr val="22170B"/>
                </a:solidFill>
                <a:latin typeface="Cambria"/>
                <a:ea typeface="Cambria"/>
                <a:cs typeface="Cambria"/>
                <a:sym typeface="Cambria"/>
              </a:rPr>
              <a:t>- HS trình bày bài nói</a:t>
            </a:r>
            <a:endParaRPr i="1" sz="4000">
              <a:solidFill>
                <a:srgbClr val="22170B"/>
              </a:solidFill>
              <a:latin typeface="Cambria"/>
              <a:ea typeface="Cambria"/>
              <a:cs typeface="Cambria"/>
              <a:sym typeface="Cambria"/>
            </a:endParaRPr>
          </a:p>
          <a:p>
            <a:pPr indent="0" lvl="0" marL="0" rtl="0" algn="l">
              <a:lnSpc>
                <a:spcPct val="115000"/>
              </a:lnSpc>
              <a:spcBef>
                <a:spcPts val="0"/>
              </a:spcBef>
              <a:spcAft>
                <a:spcPts val="0"/>
              </a:spcAft>
              <a:buSzPts val="1100"/>
              <a:buNone/>
            </a:pPr>
            <a:r>
              <a:rPr i="1" lang="en-US" sz="4000">
                <a:solidFill>
                  <a:srgbClr val="22170B"/>
                </a:solidFill>
                <a:latin typeface="Cambria"/>
                <a:ea typeface="Cambria"/>
                <a:cs typeface="Cambria"/>
                <a:sym typeface="Cambria"/>
              </a:rPr>
              <a:t>- Các bạn còn lại theo dõi, ghi chép nhật kí nghe và phản hồi</a:t>
            </a:r>
            <a:endParaRPr i="1" sz="4000">
              <a:solidFill>
                <a:srgbClr val="22170B"/>
              </a:solidFill>
              <a:latin typeface="Cambria"/>
              <a:ea typeface="Cambria"/>
              <a:cs typeface="Cambria"/>
              <a:sym typeface="Cambria"/>
            </a:endParaRPr>
          </a:p>
        </p:txBody>
      </p:sp>
      <p:pic>
        <p:nvPicPr>
          <p:cNvPr id="242" name="Google Shape;242;g22add3345a1_0_24"/>
          <p:cNvPicPr preferRelativeResize="0"/>
          <p:nvPr/>
        </p:nvPicPr>
        <p:blipFill>
          <a:blip r:embed="rId4">
            <a:alphaModFix/>
          </a:blip>
          <a:stretch>
            <a:fillRect/>
          </a:stretch>
        </p:blipFill>
        <p:spPr>
          <a:xfrm rot="220731">
            <a:off x="8173935" y="624284"/>
            <a:ext cx="6390156" cy="9038429"/>
          </a:xfrm>
          <a:prstGeom prst="rect">
            <a:avLst/>
          </a:prstGeom>
          <a:noFill/>
          <a:ln>
            <a:noFill/>
          </a:ln>
        </p:spPr>
      </p:pic>
      <p:sp>
        <p:nvSpPr>
          <p:cNvPr id="243" name="Google Shape;243;g22add3345a1_0_24"/>
          <p:cNvSpPr/>
          <p:nvPr/>
        </p:nvSpPr>
        <p:spPr>
          <a:xfrm flipH="1" rot="-1713660">
            <a:off x="3925334" y="6363040"/>
            <a:ext cx="1919827" cy="1645782"/>
          </a:xfrm>
          <a:custGeom>
            <a:rect b="b" l="l" r="r" t="t"/>
            <a:pathLst>
              <a:path extrusionOk="0" h="1424142" w="1661281">
                <a:moveTo>
                  <a:pt x="1661281" y="0"/>
                </a:moveTo>
                <a:lnTo>
                  <a:pt x="0" y="0"/>
                </a:lnTo>
                <a:lnTo>
                  <a:pt x="0" y="1424142"/>
                </a:lnTo>
                <a:lnTo>
                  <a:pt x="1661281" y="1424142"/>
                </a:lnTo>
                <a:lnTo>
                  <a:pt x="1661281" y="0"/>
                </a:lnTo>
                <a:close/>
              </a:path>
            </a:pathLst>
          </a:custGeom>
          <a:blipFill rotWithShape="1">
            <a:blip r:embed="rId5">
              <a:alphaModFix/>
            </a:blip>
            <a:stretch>
              <a:fillRect b="0" l="0" r="0" t="0"/>
            </a:stretch>
          </a:blipFill>
          <a:ln>
            <a:noFill/>
          </a:ln>
        </p:spPr>
      </p:sp>
      <p:sp>
        <p:nvSpPr>
          <p:cNvPr id="244" name="Google Shape;244;g22add3345a1_0_24"/>
          <p:cNvSpPr/>
          <p:nvPr/>
        </p:nvSpPr>
        <p:spPr>
          <a:xfrm flipH="1" rot="4742756">
            <a:off x="-343326" y="7966857"/>
            <a:ext cx="5653565" cy="3540545"/>
          </a:xfrm>
          <a:custGeom>
            <a:rect b="b" l="l" r="r" t="t"/>
            <a:pathLst>
              <a:path extrusionOk="0" h="2638357" w="4212946">
                <a:moveTo>
                  <a:pt x="4212946" y="0"/>
                </a:moveTo>
                <a:lnTo>
                  <a:pt x="0" y="0"/>
                </a:lnTo>
                <a:lnTo>
                  <a:pt x="0" y="2638357"/>
                </a:lnTo>
                <a:lnTo>
                  <a:pt x="4212946" y="2638357"/>
                </a:lnTo>
                <a:lnTo>
                  <a:pt x="4212946" y="0"/>
                </a:lnTo>
                <a:close/>
              </a:path>
            </a:pathLst>
          </a:custGeom>
          <a:blipFill rotWithShape="1">
            <a:blip r:embed="rId3">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12"/>
          <p:cNvSpPr txBox="1"/>
          <p:nvPr/>
        </p:nvSpPr>
        <p:spPr>
          <a:xfrm>
            <a:off x="4572000" y="1185298"/>
            <a:ext cx="9144000" cy="930639"/>
          </a:xfrm>
          <a:prstGeom prst="rect">
            <a:avLst/>
          </a:prstGeom>
          <a:noFill/>
          <a:ln>
            <a:noFill/>
          </a:ln>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b="1" lang="en-US" sz="5000">
                <a:solidFill>
                  <a:srgbClr val="22170B"/>
                </a:solidFill>
                <a:latin typeface="Cambria"/>
                <a:ea typeface="Cambria"/>
                <a:cs typeface="Cambria"/>
                <a:sym typeface="Cambria"/>
              </a:rPr>
              <a:t>V. VẬN DỤNG</a:t>
            </a:r>
            <a:endParaRPr/>
          </a:p>
        </p:txBody>
      </p:sp>
      <p:sp>
        <p:nvSpPr>
          <p:cNvPr id="250" name="Google Shape;250;p12"/>
          <p:cNvSpPr/>
          <p:nvPr/>
        </p:nvSpPr>
        <p:spPr>
          <a:xfrm>
            <a:off x="11582400" y="6195117"/>
            <a:ext cx="9005983" cy="5223470"/>
          </a:xfrm>
          <a:custGeom>
            <a:rect b="b" l="l" r="r" t="t"/>
            <a:pathLst>
              <a:path extrusionOk="0" h="4114800" w="7094483">
                <a:moveTo>
                  <a:pt x="0" y="0"/>
                </a:moveTo>
                <a:lnTo>
                  <a:pt x="7094482" y="0"/>
                </a:lnTo>
                <a:lnTo>
                  <a:pt x="7094482" y="4114800"/>
                </a:lnTo>
                <a:lnTo>
                  <a:pt x="0" y="4114800"/>
                </a:lnTo>
                <a:lnTo>
                  <a:pt x="0" y="0"/>
                </a:lnTo>
                <a:close/>
              </a:path>
            </a:pathLst>
          </a:custGeom>
          <a:blipFill rotWithShape="1">
            <a:blip r:embed="rId3">
              <a:alphaModFix/>
            </a:blip>
            <a:stretch>
              <a:fillRect b="0" l="0" r="0" t="0"/>
            </a:stretch>
          </a:blipFill>
          <a:ln>
            <a:noFill/>
          </a:ln>
        </p:spPr>
      </p:sp>
      <p:sp>
        <p:nvSpPr>
          <p:cNvPr id="251" name="Google Shape;251;p12"/>
          <p:cNvSpPr/>
          <p:nvPr/>
        </p:nvSpPr>
        <p:spPr>
          <a:xfrm flipH="1" rot="-2351055">
            <a:off x="-2801233" y="-1325050"/>
            <a:ext cx="5602467" cy="4950543"/>
          </a:xfrm>
          <a:custGeom>
            <a:rect b="b" l="l" r="r" t="t"/>
            <a:pathLst>
              <a:path extrusionOk="0" h="4950543" w="5602467">
                <a:moveTo>
                  <a:pt x="5602466" y="0"/>
                </a:moveTo>
                <a:lnTo>
                  <a:pt x="0" y="0"/>
                </a:lnTo>
                <a:lnTo>
                  <a:pt x="0" y="4950543"/>
                </a:lnTo>
                <a:lnTo>
                  <a:pt x="5602466" y="4950543"/>
                </a:lnTo>
                <a:lnTo>
                  <a:pt x="5602466" y="0"/>
                </a:lnTo>
                <a:close/>
              </a:path>
            </a:pathLst>
          </a:custGeom>
          <a:blipFill rotWithShape="1">
            <a:blip r:embed="rId4">
              <a:alphaModFix/>
            </a:blip>
            <a:stretch>
              <a:fillRect b="0" l="0" r="0" t="0"/>
            </a:stretch>
          </a:blipFill>
          <a:ln>
            <a:noFill/>
          </a:ln>
        </p:spPr>
      </p:sp>
      <p:sp>
        <p:nvSpPr>
          <p:cNvPr id="252" name="Google Shape;252;p12"/>
          <p:cNvSpPr/>
          <p:nvPr/>
        </p:nvSpPr>
        <p:spPr>
          <a:xfrm>
            <a:off x="4258753" y="2729254"/>
            <a:ext cx="9770493" cy="4828491"/>
          </a:xfrm>
          <a:prstGeom prst="wedgeEllipseCallout">
            <a:avLst>
              <a:gd fmla="val 59167" name="adj1"/>
              <a:gd fmla="val 23691" name="adj2"/>
            </a:avLst>
          </a:prstGeom>
          <a:gradFill>
            <a:gsLst>
              <a:gs pos="0">
                <a:srgbClr val="D5CCCC"/>
              </a:gs>
              <a:gs pos="35000">
                <a:srgbClr val="E1DBDB"/>
              </a:gs>
              <a:gs pos="100000">
                <a:srgbClr val="F4F0F0"/>
              </a:gs>
            </a:gsLst>
            <a:lin ang="16200000" scaled="0"/>
          </a:gradFill>
          <a:ln cap="flat" cmpd="sng" w="9525">
            <a:solidFill>
              <a:srgbClr val="928787"/>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00" lIns="182850" spcFirstLastPara="1" rIns="182850" wrap="square" tIns="91400">
            <a:noAutofit/>
          </a:bodyPr>
          <a:lstStyle/>
          <a:p>
            <a:pPr indent="0" lvl="0" marL="0" marR="0" rtl="0" algn="ctr">
              <a:lnSpc>
                <a:spcPct val="110000"/>
              </a:lnSpc>
              <a:spcBef>
                <a:spcPts val="0"/>
              </a:spcBef>
              <a:spcAft>
                <a:spcPts val="0"/>
              </a:spcAft>
              <a:buNone/>
            </a:pPr>
            <a:r>
              <a:rPr lang="en-US" sz="4800">
                <a:solidFill>
                  <a:srgbClr val="000000"/>
                </a:solidFill>
                <a:latin typeface="Cambria"/>
                <a:ea typeface="Cambria"/>
                <a:cs typeface="Cambria"/>
                <a:sym typeface="Cambria"/>
              </a:rPr>
              <a:t>HS thực hành ở nhà</a:t>
            </a:r>
            <a:endParaRPr sz="4800">
              <a:solidFill>
                <a:srgbClr val="000000"/>
              </a:solidFill>
              <a:latin typeface="Cambria"/>
              <a:ea typeface="Cambria"/>
              <a:cs typeface="Cambria"/>
              <a:sym typeface="Cambria"/>
            </a:endParaRPr>
          </a:p>
          <a:p>
            <a:pPr indent="0" lvl="0" marL="0" marR="0" rtl="0" algn="ctr">
              <a:lnSpc>
                <a:spcPct val="110000"/>
              </a:lnSpc>
              <a:spcBef>
                <a:spcPts val="0"/>
              </a:spcBef>
              <a:spcAft>
                <a:spcPts val="0"/>
              </a:spcAft>
              <a:buNone/>
            </a:pPr>
            <a:r>
              <a:rPr lang="en-US" sz="4800">
                <a:solidFill>
                  <a:srgbClr val="000000"/>
                </a:solidFill>
                <a:latin typeface="Cambria"/>
                <a:ea typeface="Cambria"/>
                <a:cs typeface="Cambria"/>
                <a:sym typeface="Cambria"/>
              </a:rPr>
              <a:t>Trình bày bài giới thiệu ngắn về một cuốn sách (cuốn truyện lịch sử). </a:t>
            </a:r>
            <a:endParaRPr/>
          </a:p>
        </p:txBody>
      </p:sp>
      <p:sp>
        <p:nvSpPr>
          <p:cNvPr id="253" name="Google Shape;253;p12"/>
          <p:cNvSpPr/>
          <p:nvPr/>
        </p:nvSpPr>
        <p:spPr>
          <a:xfrm>
            <a:off x="949708" y="1333486"/>
            <a:ext cx="2890647" cy="8229600"/>
          </a:xfrm>
          <a:custGeom>
            <a:rect b="b" l="l" r="r" t="t"/>
            <a:pathLst>
              <a:path extrusionOk="0" h="8229600" w="2890647">
                <a:moveTo>
                  <a:pt x="0" y="0"/>
                </a:moveTo>
                <a:lnTo>
                  <a:pt x="2890647" y="0"/>
                </a:lnTo>
                <a:lnTo>
                  <a:pt x="2890647" y="8229600"/>
                </a:lnTo>
                <a:lnTo>
                  <a:pt x="0" y="8229600"/>
                </a:lnTo>
                <a:lnTo>
                  <a:pt x="0" y="0"/>
                </a:lnTo>
                <a:close/>
              </a:path>
            </a:pathLst>
          </a:custGeom>
          <a:blipFill rotWithShape="1">
            <a:blip r:embed="rId5">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5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252"/>
                                        </p:tgtEl>
                                      </p:cBhvr>
                                    </p:animEffect>
                                    <p:set>
                                      <p:cBhvr>
                                        <p:cTn dur="1" fill="hold">
                                          <p:stCondLst>
                                            <p:cond delay="500"/>
                                          </p:stCondLst>
                                        </p:cTn>
                                        <p:tgtEl>
                                          <p:spTgt spid="25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13"/>
          <p:cNvSpPr/>
          <p:nvPr/>
        </p:nvSpPr>
        <p:spPr>
          <a:xfrm rot="-534156">
            <a:off x="4923087" y="8671308"/>
            <a:ext cx="16675220" cy="6041390"/>
          </a:xfrm>
          <a:custGeom>
            <a:rect b="b" l="l" r="r" t="t"/>
            <a:pathLst>
              <a:path extrusionOk="0" h="6041390" w="16675220">
                <a:moveTo>
                  <a:pt x="0" y="0"/>
                </a:moveTo>
                <a:lnTo>
                  <a:pt x="16675220" y="0"/>
                </a:lnTo>
                <a:lnTo>
                  <a:pt x="16675220" y="6041390"/>
                </a:lnTo>
                <a:lnTo>
                  <a:pt x="0" y="6041390"/>
                </a:lnTo>
                <a:lnTo>
                  <a:pt x="0" y="0"/>
                </a:lnTo>
                <a:close/>
              </a:path>
            </a:pathLst>
          </a:custGeom>
          <a:blipFill rotWithShape="1">
            <a:blip r:embed="rId3">
              <a:alphaModFix/>
            </a:blip>
            <a:stretch>
              <a:fillRect b="-1368" l="0" r="0" t="-1368"/>
            </a:stretch>
          </a:blipFill>
          <a:ln>
            <a:noFill/>
          </a:ln>
        </p:spPr>
      </p:sp>
      <p:grpSp>
        <p:nvGrpSpPr>
          <p:cNvPr id="259" name="Google Shape;259;p13"/>
          <p:cNvGrpSpPr/>
          <p:nvPr/>
        </p:nvGrpSpPr>
        <p:grpSpPr>
          <a:xfrm>
            <a:off x="533400" y="293493"/>
            <a:ext cx="17145000" cy="9452362"/>
            <a:chOff x="0" y="45843"/>
            <a:chExt cx="17145000" cy="9452362"/>
          </a:xfrm>
        </p:grpSpPr>
        <p:sp>
          <p:nvSpPr>
            <p:cNvPr id="260" name="Google Shape;260;p13"/>
            <p:cNvSpPr/>
            <p:nvPr/>
          </p:nvSpPr>
          <p:spPr>
            <a:xfrm>
              <a:off x="0" y="562443"/>
              <a:ext cx="17145000" cy="1984500"/>
            </a:xfrm>
            <a:prstGeom prst="rect">
              <a:avLst/>
            </a:prstGeom>
            <a:solidFill>
              <a:schemeClr val="lt2">
                <a:alpha val="89803"/>
              </a:schemeClr>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3"/>
            <p:cNvSpPr txBox="1"/>
            <p:nvPr/>
          </p:nvSpPr>
          <p:spPr>
            <a:xfrm>
              <a:off x="0" y="562443"/>
              <a:ext cx="17145000" cy="1984500"/>
            </a:xfrm>
            <a:prstGeom prst="rect">
              <a:avLst/>
            </a:prstGeom>
            <a:noFill/>
            <a:ln>
              <a:noFill/>
            </a:ln>
          </p:spPr>
          <p:txBody>
            <a:bodyPr anchorCtr="0" anchor="t" bIns="248900" lIns="1330625" spcFirstLastPara="1" rIns="1330625" wrap="square" tIns="728975">
              <a:noAutofit/>
            </a:bodyPr>
            <a:lstStyle/>
            <a:p>
              <a:pPr indent="-285750" lvl="1" marL="285750" marR="0" rtl="0" algn="l">
                <a:lnSpc>
                  <a:spcPct val="90000"/>
                </a:lnSpc>
                <a:spcBef>
                  <a:spcPts val="0"/>
                </a:spcBef>
                <a:spcAft>
                  <a:spcPts val="0"/>
                </a:spcAft>
                <a:buClr>
                  <a:schemeClr val="dk1"/>
                </a:buClr>
                <a:buSzPts val="3500"/>
                <a:buFont typeface="Cambria"/>
                <a:buChar char="•"/>
              </a:pPr>
              <a:r>
                <a:rPr b="0" i="0" lang="en-US" sz="3500" u="none" cap="none" strike="noStrike">
                  <a:solidFill>
                    <a:schemeClr val="dk1"/>
                  </a:solidFill>
                  <a:latin typeface="Cambria"/>
                  <a:ea typeface="Cambria"/>
                  <a:cs typeface="Cambria"/>
                  <a:sym typeface="Cambria"/>
                </a:rPr>
                <a:t>Mỗi HS thực hiện nhiệm vụ Trình bày bài giới thiệu ngắn về một cuốn sách (cuốn truyện lịch sử) – quay video gửi lại cho GV</a:t>
              </a:r>
              <a:endParaRPr b="0" i="0" sz="3500" u="none" cap="none" strike="noStrike">
                <a:solidFill>
                  <a:schemeClr val="dk1"/>
                </a:solidFill>
                <a:latin typeface="Calibri"/>
                <a:ea typeface="Calibri"/>
                <a:cs typeface="Calibri"/>
                <a:sym typeface="Calibri"/>
              </a:endParaRPr>
            </a:p>
          </p:txBody>
        </p:sp>
        <p:sp>
          <p:nvSpPr>
            <p:cNvPr id="262" name="Google Shape;262;p13"/>
            <p:cNvSpPr/>
            <p:nvPr/>
          </p:nvSpPr>
          <p:spPr>
            <a:xfrm>
              <a:off x="857250" y="45843"/>
              <a:ext cx="12001500" cy="1033200"/>
            </a:xfrm>
            <a:prstGeom prst="roundRect">
              <a:avLst>
                <a:gd fmla="val 16667" name="adj"/>
              </a:avLst>
            </a:prstGeom>
            <a:solidFill>
              <a:schemeClr val="dk2"/>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13"/>
            <p:cNvSpPr txBox="1"/>
            <p:nvPr/>
          </p:nvSpPr>
          <p:spPr>
            <a:xfrm>
              <a:off x="907687" y="96280"/>
              <a:ext cx="11900626" cy="932326"/>
            </a:xfrm>
            <a:prstGeom prst="rect">
              <a:avLst/>
            </a:prstGeom>
            <a:noFill/>
            <a:ln>
              <a:noFill/>
            </a:ln>
          </p:spPr>
          <p:txBody>
            <a:bodyPr anchorCtr="0" anchor="ctr" bIns="0" lIns="453625" spcFirstLastPara="1" rIns="453625" wrap="square" tIns="0">
              <a:noAutofit/>
            </a:bodyPr>
            <a:lstStyle/>
            <a:p>
              <a:pPr indent="0" lvl="0" marL="0" marR="0" rtl="0" algn="l">
                <a:lnSpc>
                  <a:spcPct val="90000"/>
                </a:lnSpc>
                <a:spcBef>
                  <a:spcPts val="0"/>
                </a:spcBef>
                <a:spcAft>
                  <a:spcPts val="0"/>
                </a:spcAft>
                <a:buClr>
                  <a:schemeClr val="lt1"/>
                </a:buClr>
                <a:buSzPts val="3500"/>
                <a:buFont typeface="Cambria"/>
                <a:buNone/>
              </a:pPr>
              <a:r>
                <a:rPr lang="en-US" sz="3500">
                  <a:solidFill>
                    <a:schemeClr val="lt1"/>
                  </a:solidFill>
                  <a:latin typeface="Cambria"/>
                  <a:ea typeface="Cambria"/>
                  <a:cs typeface="Cambria"/>
                  <a:sym typeface="Cambria"/>
                </a:rPr>
                <a:t>Nhiệm vụ:</a:t>
              </a:r>
              <a:endParaRPr sz="3500">
                <a:solidFill>
                  <a:schemeClr val="lt1"/>
                </a:solidFill>
                <a:latin typeface="Calibri"/>
                <a:ea typeface="Calibri"/>
                <a:cs typeface="Calibri"/>
                <a:sym typeface="Calibri"/>
              </a:endParaRPr>
            </a:p>
          </p:txBody>
        </p:sp>
        <p:sp>
          <p:nvSpPr>
            <p:cNvPr id="264" name="Google Shape;264;p13"/>
            <p:cNvSpPr/>
            <p:nvPr/>
          </p:nvSpPr>
          <p:spPr>
            <a:xfrm>
              <a:off x="0" y="3252543"/>
              <a:ext cx="17145000" cy="4079250"/>
            </a:xfrm>
            <a:prstGeom prst="rect">
              <a:avLst/>
            </a:prstGeom>
            <a:solidFill>
              <a:schemeClr val="lt2">
                <a:alpha val="89803"/>
              </a:schemeClr>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3"/>
            <p:cNvSpPr txBox="1"/>
            <p:nvPr/>
          </p:nvSpPr>
          <p:spPr>
            <a:xfrm>
              <a:off x="0" y="3252543"/>
              <a:ext cx="17145000" cy="4079250"/>
            </a:xfrm>
            <a:prstGeom prst="rect">
              <a:avLst/>
            </a:prstGeom>
            <a:noFill/>
            <a:ln>
              <a:noFill/>
            </a:ln>
          </p:spPr>
          <p:txBody>
            <a:bodyPr anchorCtr="0" anchor="t" bIns="248900" lIns="1330625" spcFirstLastPara="1" rIns="1330625" wrap="square" tIns="728975">
              <a:noAutofit/>
            </a:bodyPr>
            <a:lstStyle/>
            <a:p>
              <a:pPr indent="-285750" lvl="1" marL="285750" marR="0" rtl="0" algn="l">
                <a:lnSpc>
                  <a:spcPct val="90000"/>
                </a:lnSpc>
                <a:spcBef>
                  <a:spcPts val="0"/>
                </a:spcBef>
                <a:spcAft>
                  <a:spcPts val="0"/>
                </a:spcAft>
                <a:buClr>
                  <a:schemeClr val="dk1"/>
                </a:buClr>
                <a:buSzPts val="3500"/>
                <a:buFont typeface="Cambria"/>
                <a:buChar char="•"/>
              </a:pPr>
              <a:r>
                <a:rPr b="0" i="0" lang="en-US" sz="3500" u="none" cap="none" strike="noStrike">
                  <a:solidFill>
                    <a:schemeClr val="dk1"/>
                  </a:solidFill>
                  <a:latin typeface="Cambria"/>
                  <a:ea typeface="Cambria"/>
                  <a:cs typeface="Cambria"/>
                  <a:sym typeface="Cambria"/>
                </a:rPr>
                <a:t>HS vận dụng kĩ năng nói và nghe để trình bày bài giới thiệu ngắn về một cuốn sách (cuốn truyện lịch sử), không đọc, khuyến khích sử dụng đạo cụ, hình ảnh minh họa, trang phục…</a:t>
              </a:r>
              <a:endParaRPr/>
            </a:p>
            <a:p>
              <a:pPr indent="-285750" lvl="1" marL="285750" marR="0" rtl="0" algn="l">
                <a:lnSpc>
                  <a:spcPct val="90000"/>
                </a:lnSpc>
                <a:spcBef>
                  <a:spcPts val="525"/>
                </a:spcBef>
                <a:spcAft>
                  <a:spcPts val="0"/>
                </a:spcAft>
                <a:buClr>
                  <a:schemeClr val="dk1"/>
                </a:buClr>
                <a:buSzPts val="3500"/>
                <a:buFont typeface="Cambria"/>
                <a:buChar char="•"/>
              </a:pPr>
              <a:r>
                <a:rPr b="0" i="0" lang="en-US" sz="3500" u="none" cap="none" strike="noStrike">
                  <a:solidFill>
                    <a:schemeClr val="dk1"/>
                  </a:solidFill>
                  <a:latin typeface="Cambria"/>
                  <a:ea typeface="Cambria"/>
                  <a:cs typeface="Cambria"/>
                  <a:sym typeface="Cambria"/>
                </a:rPr>
                <a:t>Video quay rõ tối thiểu là chân dung học sinh, quay ngang điện thoại</a:t>
              </a:r>
              <a:endParaRPr b="0" i="0" sz="3500" u="none" cap="none" strike="noStrike">
                <a:solidFill>
                  <a:schemeClr val="dk1"/>
                </a:solidFill>
                <a:latin typeface="Cambria"/>
                <a:ea typeface="Cambria"/>
                <a:cs typeface="Cambria"/>
                <a:sym typeface="Cambria"/>
              </a:endParaRPr>
            </a:p>
            <a:p>
              <a:pPr indent="-285750" lvl="1" marL="285750" marR="0" rtl="0" algn="l">
                <a:lnSpc>
                  <a:spcPct val="90000"/>
                </a:lnSpc>
                <a:spcBef>
                  <a:spcPts val="525"/>
                </a:spcBef>
                <a:spcAft>
                  <a:spcPts val="0"/>
                </a:spcAft>
                <a:buClr>
                  <a:schemeClr val="dk1"/>
                </a:buClr>
                <a:buSzPts val="3500"/>
                <a:buFont typeface="Cambria"/>
                <a:buChar char="•"/>
              </a:pPr>
              <a:r>
                <a:rPr b="0" i="0" lang="en-US" sz="3500" u="none" cap="none" strike="noStrike">
                  <a:solidFill>
                    <a:schemeClr val="dk1"/>
                  </a:solidFill>
                  <a:latin typeface="Cambria"/>
                  <a:ea typeface="Cambria"/>
                  <a:cs typeface="Cambria"/>
                  <a:sym typeface="Cambria"/>
                </a:rPr>
                <a:t>Âm thanh rõ, không lẫn tạp âm</a:t>
              </a:r>
              <a:endParaRPr b="0" i="0" sz="3500" u="none" cap="none" strike="noStrike">
                <a:solidFill>
                  <a:schemeClr val="dk1"/>
                </a:solidFill>
                <a:latin typeface="Cambria"/>
                <a:ea typeface="Cambria"/>
                <a:cs typeface="Cambria"/>
                <a:sym typeface="Cambria"/>
              </a:endParaRPr>
            </a:p>
            <a:p>
              <a:pPr indent="-285750" lvl="1" marL="285750" marR="0" rtl="0" algn="l">
                <a:lnSpc>
                  <a:spcPct val="90000"/>
                </a:lnSpc>
                <a:spcBef>
                  <a:spcPts val="525"/>
                </a:spcBef>
                <a:spcAft>
                  <a:spcPts val="0"/>
                </a:spcAft>
                <a:buClr>
                  <a:schemeClr val="dk1"/>
                </a:buClr>
                <a:buSzPts val="3500"/>
                <a:buFont typeface="Cambria"/>
                <a:buChar char="•"/>
              </a:pPr>
              <a:r>
                <a:rPr b="0" i="0" lang="en-US" sz="3500" u="none" cap="none" strike="noStrike">
                  <a:solidFill>
                    <a:schemeClr val="dk1"/>
                  </a:solidFill>
                  <a:latin typeface="Cambria"/>
                  <a:ea typeface="Cambria"/>
                  <a:cs typeface="Cambria"/>
                  <a:sym typeface="Cambria"/>
                </a:rPr>
                <a:t>Độ dài video không quá 10 phút</a:t>
              </a:r>
              <a:endParaRPr b="0" i="0" sz="3500" u="none" cap="none" strike="noStrike">
                <a:solidFill>
                  <a:schemeClr val="dk1"/>
                </a:solidFill>
                <a:latin typeface="Cambria"/>
                <a:ea typeface="Cambria"/>
                <a:cs typeface="Cambria"/>
                <a:sym typeface="Cambria"/>
              </a:endParaRPr>
            </a:p>
          </p:txBody>
        </p:sp>
        <p:sp>
          <p:nvSpPr>
            <p:cNvPr id="266" name="Google Shape;266;p13"/>
            <p:cNvSpPr/>
            <p:nvPr/>
          </p:nvSpPr>
          <p:spPr>
            <a:xfrm>
              <a:off x="857250" y="2735943"/>
              <a:ext cx="12001500" cy="1033200"/>
            </a:xfrm>
            <a:prstGeom prst="roundRect">
              <a:avLst>
                <a:gd fmla="val 16667" name="adj"/>
              </a:avLst>
            </a:prstGeom>
            <a:solidFill>
              <a:schemeClr val="dk2"/>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3"/>
            <p:cNvSpPr txBox="1"/>
            <p:nvPr/>
          </p:nvSpPr>
          <p:spPr>
            <a:xfrm>
              <a:off x="907687" y="2786380"/>
              <a:ext cx="11900626" cy="932326"/>
            </a:xfrm>
            <a:prstGeom prst="rect">
              <a:avLst/>
            </a:prstGeom>
            <a:noFill/>
            <a:ln>
              <a:noFill/>
            </a:ln>
          </p:spPr>
          <p:txBody>
            <a:bodyPr anchorCtr="0" anchor="ctr" bIns="0" lIns="453625" spcFirstLastPara="1" rIns="453625" wrap="square" tIns="0">
              <a:noAutofit/>
            </a:bodyPr>
            <a:lstStyle/>
            <a:p>
              <a:pPr indent="0" lvl="0" marL="0" marR="0" rtl="0" algn="l">
                <a:lnSpc>
                  <a:spcPct val="90000"/>
                </a:lnSpc>
                <a:spcBef>
                  <a:spcPts val="0"/>
                </a:spcBef>
                <a:spcAft>
                  <a:spcPts val="0"/>
                </a:spcAft>
                <a:buClr>
                  <a:schemeClr val="lt1"/>
                </a:buClr>
                <a:buSzPts val="3500"/>
                <a:buFont typeface="Cambria"/>
                <a:buNone/>
              </a:pPr>
              <a:r>
                <a:rPr lang="en-US" sz="3500">
                  <a:solidFill>
                    <a:schemeClr val="lt1"/>
                  </a:solidFill>
                  <a:latin typeface="Cambria"/>
                  <a:ea typeface="Cambria"/>
                  <a:cs typeface="Cambria"/>
                  <a:sym typeface="Cambria"/>
                </a:rPr>
                <a:t>Yêu cầu:</a:t>
              </a:r>
              <a:endParaRPr sz="3500">
                <a:solidFill>
                  <a:schemeClr val="lt1"/>
                </a:solidFill>
                <a:latin typeface="Cambria"/>
                <a:ea typeface="Cambria"/>
                <a:cs typeface="Cambria"/>
                <a:sym typeface="Cambria"/>
              </a:endParaRPr>
            </a:p>
          </p:txBody>
        </p:sp>
        <p:sp>
          <p:nvSpPr>
            <p:cNvPr id="268" name="Google Shape;268;p13"/>
            <p:cNvSpPr/>
            <p:nvPr/>
          </p:nvSpPr>
          <p:spPr>
            <a:xfrm>
              <a:off x="0" y="8037393"/>
              <a:ext cx="17145000" cy="1460812"/>
            </a:xfrm>
            <a:prstGeom prst="rect">
              <a:avLst/>
            </a:prstGeom>
            <a:solidFill>
              <a:schemeClr val="lt2">
                <a:alpha val="89803"/>
              </a:schemeClr>
            </a:solidFill>
            <a:ln cap="flat" cmpd="sng" w="254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3"/>
            <p:cNvSpPr txBox="1"/>
            <p:nvPr/>
          </p:nvSpPr>
          <p:spPr>
            <a:xfrm>
              <a:off x="0" y="8037393"/>
              <a:ext cx="17145000" cy="1460812"/>
            </a:xfrm>
            <a:prstGeom prst="rect">
              <a:avLst/>
            </a:prstGeom>
            <a:noFill/>
            <a:ln>
              <a:noFill/>
            </a:ln>
          </p:spPr>
          <p:txBody>
            <a:bodyPr anchorCtr="0" anchor="t" bIns="248900" lIns="1330625" spcFirstLastPara="1" rIns="1330625" wrap="square" tIns="728975">
              <a:noAutofit/>
            </a:bodyPr>
            <a:lstStyle/>
            <a:p>
              <a:pPr indent="-285750" lvl="1" marL="285750" marR="0" rtl="0" algn="l">
                <a:lnSpc>
                  <a:spcPct val="90000"/>
                </a:lnSpc>
                <a:spcBef>
                  <a:spcPts val="0"/>
                </a:spcBef>
                <a:spcAft>
                  <a:spcPts val="0"/>
                </a:spcAft>
                <a:buClr>
                  <a:schemeClr val="dk1"/>
                </a:buClr>
                <a:buSzPts val="3500"/>
                <a:buFont typeface="Cambria"/>
                <a:buChar char="•"/>
              </a:pPr>
              <a:r>
                <a:rPr b="0" i="0" lang="en-US" sz="3500" u="none" cap="none" strike="noStrike">
                  <a:solidFill>
                    <a:schemeClr val="dk1"/>
                  </a:solidFill>
                  <a:latin typeface="Cambria"/>
                  <a:ea typeface="Cambria"/>
                  <a:cs typeface="Cambria"/>
                  <a:sym typeface="Cambria"/>
                </a:rPr>
                <a:t>1 tuần </a:t>
              </a:r>
              <a:endParaRPr b="0" i="0" sz="3500" u="none" cap="none" strike="noStrike">
                <a:solidFill>
                  <a:schemeClr val="dk1"/>
                </a:solidFill>
                <a:latin typeface="Cambria"/>
                <a:ea typeface="Cambria"/>
                <a:cs typeface="Cambria"/>
                <a:sym typeface="Cambria"/>
              </a:endParaRPr>
            </a:p>
          </p:txBody>
        </p:sp>
        <p:sp>
          <p:nvSpPr>
            <p:cNvPr id="270" name="Google Shape;270;p13"/>
            <p:cNvSpPr/>
            <p:nvPr/>
          </p:nvSpPr>
          <p:spPr>
            <a:xfrm>
              <a:off x="857250" y="7520793"/>
              <a:ext cx="12001500" cy="1033200"/>
            </a:xfrm>
            <a:prstGeom prst="roundRect">
              <a:avLst>
                <a:gd fmla="val 16667" name="adj"/>
              </a:avLst>
            </a:prstGeom>
            <a:solidFill>
              <a:schemeClr val="dk2"/>
            </a:solidFill>
            <a:ln cap="flat" cmpd="sng" w="25400">
              <a:solidFill>
                <a:schemeClr val="l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3"/>
            <p:cNvSpPr txBox="1"/>
            <p:nvPr/>
          </p:nvSpPr>
          <p:spPr>
            <a:xfrm>
              <a:off x="907687" y="7571230"/>
              <a:ext cx="11900626" cy="932326"/>
            </a:xfrm>
            <a:prstGeom prst="rect">
              <a:avLst/>
            </a:prstGeom>
            <a:noFill/>
            <a:ln>
              <a:noFill/>
            </a:ln>
          </p:spPr>
          <p:txBody>
            <a:bodyPr anchorCtr="0" anchor="ctr" bIns="0" lIns="453625" spcFirstLastPara="1" rIns="453625" wrap="square" tIns="0">
              <a:noAutofit/>
            </a:bodyPr>
            <a:lstStyle/>
            <a:p>
              <a:pPr indent="0" lvl="0" marL="0" marR="0" rtl="0" algn="l">
                <a:lnSpc>
                  <a:spcPct val="90000"/>
                </a:lnSpc>
                <a:spcBef>
                  <a:spcPts val="0"/>
                </a:spcBef>
                <a:spcAft>
                  <a:spcPts val="0"/>
                </a:spcAft>
                <a:buClr>
                  <a:schemeClr val="lt1"/>
                </a:buClr>
                <a:buSzPts val="3500"/>
                <a:buFont typeface="Cambria"/>
                <a:buNone/>
              </a:pPr>
              <a:r>
                <a:rPr lang="en-US" sz="3500">
                  <a:solidFill>
                    <a:schemeClr val="lt1"/>
                  </a:solidFill>
                  <a:latin typeface="Cambria"/>
                  <a:ea typeface="Cambria"/>
                  <a:cs typeface="Cambria"/>
                  <a:sym typeface="Cambria"/>
                </a:rPr>
                <a:t>Hạn nộp</a:t>
              </a:r>
              <a:endParaRPr sz="3500">
                <a:solidFill>
                  <a:schemeClr val="lt1"/>
                </a:solidFill>
                <a:latin typeface="Cambria"/>
                <a:ea typeface="Cambria"/>
                <a:cs typeface="Cambria"/>
                <a:sym typeface="Cambria"/>
              </a:endParaRPr>
            </a:p>
          </p:txBody>
        </p:sp>
      </p:grpSp>
      <p:sp>
        <p:nvSpPr>
          <p:cNvPr id="272" name="Google Shape;272;p13"/>
          <p:cNvSpPr/>
          <p:nvPr/>
        </p:nvSpPr>
        <p:spPr>
          <a:xfrm rot="656438">
            <a:off x="14693117" y="6062538"/>
            <a:ext cx="2773694" cy="3298309"/>
          </a:xfrm>
          <a:custGeom>
            <a:rect b="b" l="l" r="r" t="t"/>
            <a:pathLst>
              <a:path extrusionOk="0" h="2630355" w="2211982">
                <a:moveTo>
                  <a:pt x="0" y="0"/>
                </a:moveTo>
                <a:lnTo>
                  <a:pt x="2211982" y="0"/>
                </a:lnTo>
                <a:lnTo>
                  <a:pt x="2211982" y="2630356"/>
                </a:lnTo>
                <a:lnTo>
                  <a:pt x="0" y="2630356"/>
                </a:lnTo>
                <a:lnTo>
                  <a:pt x="0" y="0"/>
                </a:lnTo>
                <a:close/>
              </a:path>
            </a:pathLst>
          </a:custGeom>
          <a:blipFill rotWithShape="1">
            <a:blip r:embed="rId4">
              <a:alphaModFix/>
            </a:blip>
            <a:stretch>
              <a:fillRect b="-161766"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14"/>
          <p:cNvPicPr preferRelativeResize="0"/>
          <p:nvPr/>
        </p:nvPicPr>
        <p:blipFill rotWithShape="1">
          <a:blip r:embed="rId3">
            <a:alphaModFix/>
          </a:blip>
          <a:srcRect b="7917" l="0" r="0" t="7916"/>
          <a:stretch/>
        </p:blipFill>
        <p:spPr>
          <a:xfrm>
            <a:off x="0" y="0"/>
            <a:ext cx="18288000" cy="10287000"/>
          </a:xfrm>
          <a:prstGeom prst="rect">
            <a:avLst/>
          </a:prstGeom>
          <a:noFill/>
          <a:ln>
            <a:noFill/>
          </a:ln>
        </p:spPr>
      </p:pic>
      <p:grpSp>
        <p:nvGrpSpPr>
          <p:cNvPr id="278" name="Google Shape;278;p14"/>
          <p:cNvGrpSpPr/>
          <p:nvPr/>
        </p:nvGrpSpPr>
        <p:grpSpPr>
          <a:xfrm rot="140514">
            <a:off x="4928632" y="1854988"/>
            <a:ext cx="8187435" cy="6722613"/>
            <a:chOff x="0" y="-47625"/>
            <a:chExt cx="2156361" cy="1770565"/>
          </a:xfrm>
        </p:grpSpPr>
        <p:sp>
          <p:nvSpPr>
            <p:cNvPr id="279" name="Google Shape;279;p14"/>
            <p:cNvSpPr/>
            <p:nvPr/>
          </p:nvSpPr>
          <p:spPr>
            <a:xfrm>
              <a:off x="0" y="0"/>
              <a:ext cx="2156361" cy="1722940"/>
            </a:xfrm>
            <a:custGeom>
              <a:rect b="b" l="l" r="r" t="t"/>
              <a:pathLst>
                <a:path extrusionOk="0" h="1722940" w="2156361">
                  <a:moveTo>
                    <a:pt x="0" y="0"/>
                  </a:moveTo>
                  <a:lnTo>
                    <a:pt x="2156361" y="0"/>
                  </a:lnTo>
                  <a:lnTo>
                    <a:pt x="2156361" y="1722940"/>
                  </a:lnTo>
                  <a:lnTo>
                    <a:pt x="0" y="1722940"/>
                  </a:lnTo>
                  <a:close/>
                </a:path>
              </a:pathLst>
            </a:custGeom>
            <a:solidFill>
              <a:srgbClr val="FFFAFA">
                <a:alpha val="48235"/>
              </a:srgbClr>
            </a:solidFill>
            <a:ln>
              <a:noFill/>
            </a:ln>
          </p:spPr>
        </p:sp>
        <p:sp>
          <p:nvSpPr>
            <p:cNvPr id="280" name="Google Shape;280;p1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sz="1800">
                <a:solidFill>
                  <a:schemeClr val="dk1"/>
                </a:solidFill>
                <a:latin typeface="Calibri"/>
                <a:ea typeface="Calibri"/>
                <a:cs typeface="Calibri"/>
                <a:sym typeface="Calibri"/>
              </a:endParaRPr>
            </a:p>
          </p:txBody>
        </p:sp>
      </p:grpSp>
      <p:cxnSp>
        <p:nvCxnSpPr>
          <p:cNvPr id="281" name="Google Shape;281;p14"/>
          <p:cNvCxnSpPr/>
          <p:nvPr/>
        </p:nvCxnSpPr>
        <p:spPr>
          <a:xfrm rot="-605885">
            <a:off x="4762728" y="1014696"/>
            <a:ext cx="4451024" cy="0"/>
          </a:xfrm>
          <a:prstGeom prst="straightConnector1">
            <a:avLst/>
          </a:prstGeom>
          <a:noFill/>
          <a:ln cap="flat" cmpd="sng" w="28575">
            <a:solidFill>
              <a:srgbClr val="000000"/>
            </a:solidFill>
            <a:prstDash val="solid"/>
            <a:round/>
            <a:headEnd len="sm" w="sm" type="none"/>
            <a:tailEnd len="sm" w="sm" type="none"/>
          </a:ln>
        </p:spPr>
      </p:cxnSp>
      <p:cxnSp>
        <p:nvCxnSpPr>
          <p:cNvPr id="282" name="Google Shape;282;p14"/>
          <p:cNvCxnSpPr/>
          <p:nvPr/>
        </p:nvCxnSpPr>
        <p:spPr>
          <a:xfrm rot="977647">
            <a:off x="9358241" y="1218781"/>
            <a:ext cx="4451024" cy="0"/>
          </a:xfrm>
          <a:prstGeom prst="straightConnector1">
            <a:avLst/>
          </a:prstGeom>
          <a:noFill/>
          <a:ln cap="flat" cmpd="sng" w="28575">
            <a:solidFill>
              <a:srgbClr val="000000"/>
            </a:solidFill>
            <a:prstDash val="solid"/>
            <a:round/>
            <a:headEnd len="sm" w="sm" type="none"/>
            <a:tailEnd len="sm" w="sm" type="none"/>
          </a:ln>
        </p:spPr>
      </p:cxnSp>
      <p:sp>
        <p:nvSpPr>
          <p:cNvPr id="283" name="Google Shape;283;p14"/>
          <p:cNvSpPr/>
          <p:nvPr/>
        </p:nvSpPr>
        <p:spPr>
          <a:xfrm rot="5511841">
            <a:off x="5084040" y="624720"/>
            <a:ext cx="7900713" cy="9419628"/>
          </a:xfrm>
          <a:custGeom>
            <a:rect b="b" l="l" r="r" t="t"/>
            <a:pathLst>
              <a:path extrusionOk="0" h="9419628" w="7900713">
                <a:moveTo>
                  <a:pt x="0" y="0"/>
                </a:moveTo>
                <a:lnTo>
                  <a:pt x="7900712" y="0"/>
                </a:lnTo>
                <a:lnTo>
                  <a:pt x="7900712" y="9419628"/>
                </a:lnTo>
                <a:lnTo>
                  <a:pt x="0" y="9419628"/>
                </a:lnTo>
                <a:lnTo>
                  <a:pt x="0" y="0"/>
                </a:lnTo>
                <a:close/>
              </a:path>
            </a:pathLst>
          </a:custGeom>
          <a:blipFill rotWithShape="1">
            <a:blip r:embed="rId4">
              <a:alphaModFix/>
            </a:blip>
            <a:stretch>
              <a:fillRect b="0" l="0" r="0" t="0"/>
            </a:stretch>
          </a:blipFill>
          <a:ln>
            <a:noFill/>
          </a:ln>
        </p:spPr>
      </p:sp>
      <p:sp>
        <p:nvSpPr>
          <p:cNvPr id="284" name="Google Shape;284;p14"/>
          <p:cNvSpPr/>
          <p:nvPr/>
        </p:nvSpPr>
        <p:spPr>
          <a:xfrm>
            <a:off x="-1110525" y="7332184"/>
            <a:ext cx="4594728" cy="6611120"/>
          </a:xfrm>
          <a:custGeom>
            <a:rect b="b" l="l" r="r" t="t"/>
            <a:pathLst>
              <a:path extrusionOk="0" h="6611120" w="4594728">
                <a:moveTo>
                  <a:pt x="0" y="0"/>
                </a:moveTo>
                <a:lnTo>
                  <a:pt x="4594729" y="0"/>
                </a:lnTo>
                <a:lnTo>
                  <a:pt x="4594729" y="6611120"/>
                </a:lnTo>
                <a:lnTo>
                  <a:pt x="0" y="6611120"/>
                </a:lnTo>
                <a:lnTo>
                  <a:pt x="0" y="0"/>
                </a:lnTo>
                <a:close/>
              </a:path>
            </a:pathLst>
          </a:custGeom>
          <a:blipFill rotWithShape="1">
            <a:blip r:embed="rId5">
              <a:alphaModFix/>
            </a:blip>
            <a:stretch>
              <a:fillRect b="0" l="0" r="0" t="0"/>
            </a:stretch>
          </a:blipFill>
          <a:ln>
            <a:noFill/>
          </a:ln>
        </p:spPr>
      </p:sp>
      <p:sp>
        <p:nvSpPr>
          <p:cNvPr id="285" name="Google Shape;285;p14"/>
          <p:cNvSpPr/>
          <p:nvPr/>
        </p:nvSpPr>
        <p:spPr>
          <a:xfrm>
            <a:off x="15446414" y="0"/>
            <a:ext cx="2643759" cy="2488574"/>
          </a:xfrm>
          <a:custGeom>
            <a:rect b="b" l="l" r="r" t="t"/>
            <a:pathLst>
              <a:path extrusionOk="0" h="8229600" w="2643759">
                <a:moveTo>
                  <a:pt x="0" y="0"/>
                </a:moveTo>
                <a:lnTo>
                  <a:pt x="2643759" y="0"/>
                </a:lnTo>
                <a:lnTo>
                  <a:pt x="2643759" y="8229600"/>
                </a:lnTo>
                <a:lnTo>
                  <a:pt x="0" y="8229600"/>
                </a:lnTo>
                <a:lnTo>
                  <a:pt x="0" y="0"/>
                </a:lnTo>
                <a:close/>
              </a:path>
            </a:pathLst>
          </a:custGeom>
          <a:blipFill rotWithShape="1">
            <a:blip r:embed="rId6">
              <a:alphaModFix/>
            </a:blip>
            <a:stretch>
              <a:fillRect b="0" l="0" r="0" t="-2306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4"/>
          <p:cNvSpPr/>
          <p:nvPr/>
        </p:nvSpPr>
        <p:spPr>
          <a:xfrm>
            <a:off x="13953263" y="6937813"/>
            <a:ext cx="5630062" cy="7399863"/>
          </a:xfrm>
          <a:custGeom>
            <a:rect b="b" l="l" r="r" t="t"/>
            <a:pathLst>
              <a:path extrusionOk="0" h="7399863" w="5630062">
                <a:moveTo>
                  <a:pt x="0" y="0"/>
                </a:moveTo>
                <a:lnTo>
                  <a:pt x="5630062" y="0"/>
                </a:lnTo>
                <a:lnTo>
                  <a:pt x="5630062" y="7399862"/>
                </a:lnTo>
                <a:lnTo>
                  <a:pt x="0" y="7399862"/>
                </a:lnTo>
                <a:lnTo>
                  <a:pt x="0" y="0"/>
                </a:lnTo>
                <a:close/>
              </a:path>
            </a:pathLst>
          </a:custGeom>
          <a:blipFill rotWithShape="1">
            <a:blip r:embed="rId7">
              <a:alphaModFix/>
            </a:blip>
            <a:stretch>
              <a:fillRect b="0" l="0" r="0" t="0"/>
            </a:stretch>
          </a:blipFill>
          <a:ln>
            <a:noFill/>
          </a:ln>
        </p:spPr>
      </p:sp>
      <p:sp>
        <p:nvSpPr>
          <p:cNvPr id="287" name="Google Shape;287;p14"/>
          <p:cNvSpPr/>
          <p:nvPr/>
        </p:nvSpPr>
        <p:spPr>
          <a:xfrm rot="210338">
            <a:off x="9082086" y="387190"/>
            <a:ext cx="702455" cy="715878"/>
          </a:xfrm>
          <a:custGeom>
            <a:rect b="b" l="l" r="r" t="t"/>
            <a:pathLst>
              <a:path extrusionOk="0" h="715878" w="702455">
                <a:moveTo>
                  <a:pt x="0" y="0"/>
                </a:moveTo>
                <a:lnTo>
                  <a:pt x="702455" y="0"/>
                </a:lnTo>
                <a:lnTo>
                  <a:pt x="702455" y="715878"/>
                </a:lnTo>
                <a:lnTo>
                  <a:pt x="0" y="715878"/>
                </a:lnTo>
                <a:lnTo>
                  <a:pt x="0" y="0"/>
                </a:lnTo>
                <a:close/>
              </a:path>
            </a:pathLst>
          </a:custGeom>
          <a:blipFill rotWithShape="1">
            <a:blip r:embed="rId8">
              <a:alphaModFix/>
            </a:blip>
            <a:stretch>
              <a:fillRect b="0" l="0" r="0" t="0"/>
            </a:stretch>
          </a:blipFill>
          <a:ln>
            <a:noFill/>
          </a:ln>
        </p:spPr>
      </p:sp>
      <p:sp>
        <p:nvSpPr>
          <p:cNvPr id="288" name="Google Shape;288;p14"/>
          <p:cNvSpPr txBox="1"/>
          <p:nvPr/>
        </p:nvSpPr>
        <p:spPr>
          <a:xfrm rot="139648">
            <a:off x="5794323" y="5407825"/>
            <a:ext cx="6515115" cy="1297984"/>
          </a:xfrm>
          <a:prstGeom prst="rect">
            <a:avLst/>
          </a:prstGeom>
          <a:noFill/>
          <a:ln>
            <a:noFill/>
          </a:ln>
        </p:spPr>
        <p:txBody>
          <a:bodyPr anchorCtr="0" anchor="t" bIns="0" lIns="0" spcFirstLastPara="1" rIns="0" wrap="square" tIns="0">
            <a:spAutoFit/>
          </a:bodyPr>
          <a:lstStyle/>
          <a:p>
            <a:pPr indent="0" lvl="0" marL="0" marR="0" rtl="0" algn="ctr">
              <a:lnSpc>
                <a:spcPct val="76000"/>
              </a:lnSpc>
              <a:spcBef>
                <a:spcPts val="0"/>
              </a:spcBef>
              <a:spcAft>
                <a:spcPts val="0"/>
              </a:spcAft>
              <a:buNone/>
            </a:pPr>
            <a:r>
              <a:rPr i="1" lang="en-US" sz="12100">
                <a:solidFill>
                  <a:srgbClr val="36443B"/>
                </a:solidFill>
                <a:latin typeface="Palatino Linotype"/>
                <a:ea typeface="Palatino Linotype"/>
                <a:cs typeface="Palatino Linotype"/>
                <a:sym typeface="Palatino Linotype"/>
              </a:rPr>
              <a:t>Cảm ơn!</a:t>
            </a:r>
            <a:endParaRPr/>
          </a:p>
        </p:txBody>
      </p:sp>
      <p:pic>
        <p:nvPicPr>
          <p:cNvPr id="289" name="Google Shape;289;p14"/>
          <p:cNvPicPr preferRelativeResize="0"/>
          <p:nvPr/>
        </p:nvPicPr>
        <p:blipFill rotWithShape="1">
          <a:blip r:embed="rId9">
            <a:alphaModFix/>
          </a:blip>
          <a:srcRect b="0" l="0" r="1695" t="0"/>
          <a:stretch/>
        </p:blipFill>
        <p:spPr>
          <a:xfrm>
            <a:off x="8219682" y="3191338"/>
            <a:ext cx="1496658" cy="135842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
          <p:cNvSpPr/>
          <p:nvPr/>
        </p:nvSpPr>
        <p:spPr>
          <a:xfrm flipH="1" rot="-1258321">
            <a:off x="-948915" y="4548173"/>
            <a:ext cx="4886613" cy="3619894"/>
          </a:xfrm>
          <a:custGeom>
            <a:rect b="b" l="l" r="r" t="t"/>
            <a:pathLst>
              <a:path extrusionOk="0" h="3137858" w="4235897">
                <a:moveTo>
                  <a:pt x="4235898" y="0"/>
                </a:moveTo>
                <a:lnTo>
                  <a:pt x="0" y="0"/>
                </a:lnTo>
                <a:lnTo>
                  <a:pt x="0" y="3137859"/>
                </a:lnTo>
                <a:lnTo>
                  <a:pt x="4235898" y="3137859"/>
                </a:lnTo>
                <a:lnTo>
                  <a:pt x="4235898" y="0"/>
                </a:lnTo>
                <a:close/>
              </a:path>
            </a:pathLst>
          </a:custGeom>
          <a:blipFill rotWithShape="1">
            <a:blip r:embed="rId3">
              <a:alphaModFix/>
            </a:blip>
            <a:stretch>
              <a:fillRect b="0" l="0" r="0" t="0"/>
            </a:stretch>
          </a:blipFill>
          <a:ln>
            <a:noFill/>
          </a:ln>
        </p:spPr>
      </p:sp>
      <p:sp>
        <p:nvSpPr>
          <p:cNvPr id="111" name="Google Shape;111;p2"/>
          <p:cNvSpPr/>
          <p:nvPr/>
        </p:nvSpPr>
        <p:spPr>
          <a:xfrm rot="2303739">
            <a:off x="-1350951" y="6417966"/>
            <a:ext cx="4713273" cy="6194883"/>
          </a:xfrm>
          <a:custGeom>
            <a:rect b="b" l="l" r="r" t="t"/>
            <a:pathLst>
              <a:path extrusionOk="0" h="6194883" w="4713273">
                <a:moveTo>
                  <a:pt x="0" y="0"/>
                </a:moveTo>
                <a:lnTo>
                  <a:pt x="4713273" y="0"/>
                </a:lnTo>
                <a:lnTo>
                  <a:pt x="4713273" y="6194883"/>
                </a:lnTo>
                <a:lnTo>
                  <a:pt x="0" y="6194883"/>
                </a:lnTo>
                <a:lnTo>
                  <a:pt x="0" y="0"/>
                </a:lnTo>
                <a:close/>
              </a:path>
            </a:pathLst>
          </a:custGeom>
          <a:blipFill rotWithShape="1">
            <a:blip r:embed="rId4">
              <a:alphaModFix/>
            </a:blip>
            <a:stretch>
              <a:fillRect b="0" l="0" r="0" t="0"/>
            </a:stretch>
          </a:blipFill>
          <a:ln>
            <a:noFill/>
          </a:ln>
        </p:spPr>
      </p:sp>
      <p:sp>
        <p:nvSpPr>
          <p:cNvPr id="112" name="Google Shape;112;p2"/>
          <p:cNvSpPr/>
          <p:nvPr/>
        </p:nvSpPr>
        <p:spPr>
          <a:xfrm rot="-2131589">
            <a:off x="14414068" y="7408538"/>
            <a:ext cx="5690463" cy="5028300"/>
          </a:xfrm>
          <a:custGeom>
            <a:rect b="b" l="l" r="r" t="t"/>
            <a:pathLst>
              <a:path extrusionOk="0" h="5028300" w="5690463">
                <a:moveTo>
                  <a:pt x="0" y="0"/>
                </a:moveTo>
                <a:lnTo>
                  <a:pt x="5690464" y="0"/>
                </a:lnTo>
                <a:lnTo>
                  <a:pt x="5690464" y="5028301"/>
                </a:lnTo>
                <a:lnTo>
                  <a:pt x="0" y="5028301"/>
                </a:lnTo>
                <a:lnTo>
                  <a:pt x="0" y="0"/>
                </a:lnTo>
                <a:close/>
              </a:path>
            </a:pathLst>
          </a:custGeom>
          <a:blipFill rotWithShape="1">
            <a:blip r:embed="rId5">
              <a:alphaModFix/>
            </a:blip>
            <a:stretch>
              <a:fillRect b="0" l="0" r="0" t="0"/>
            </a:stretch>
          </a:blipFill>
          <a:ln>
            <a:noFill/>
          </a:ln>
        </p:spPr>
      </p:sp>
      <p:sp>
        <p:nvSpPr>
          <p:cNvPr id="113" name="Google Shape;113;p2"/>
          <p:cNvSpPr/>
          <p:nvPr/>
        </p:nvSpPr>
        <p:spPr>
          <a:xfrm rot="-2974038">
            <a:off x="-2072759" y="-2493585"/>
            <a:ext cx="5643916" cy="4987170"/>
          </a:xfrm>
          <a:custGeom>
            <a:rect b="b" l="l" r="r" t="t"/>
            <a:pathLst>
              <a:path extrusionOk="0" h="4987170" w="5643916">
                <a:moveTo>
                  <a:pt x="0" y="0"/>
                </a:moveTo>
                <a:lnTo>
                  <a:pt x="5643917" y="0"/>
                </a:lnTo>
                <a:lnTo>
                  <a:pt x="5643917" y="4987170"/>
                </a:lnTo>
                <a:lnTo>
                  <a:pt x="0" y="4987170"/>
                </a:lnTo>
                <a:lnTo>
                  <a:pt x="0" y="0"/>
                </a:lnTo>
                <a:close/>
              </a:path>
            </a:pathLst>
          </a:custGeom>
          <a:blipFill rotWithShape="1">
            <a:blip r:embed="rId5">
              <a:alphaModFix/>
            </a:blip>
            <a:stretch>
              <a:fillRect b="0" l="0" r="0" t="0"/>
            </a:stretch>
          </a:blipFill>
          <a:ln>
            <a:noFill/>
          </a:ln>
        </p:spPr>
      </p:sp>
      <p:sp>
        <p:nvSpPr>
          <p:cNvPr id="114" name="Google Shape;114;p2"/>
          <p:cNvSpPr/>
          <p:nvPr/>
        </p:nvSpPr>
        <p:spPr>
          <a:xfrm flipH="1">
            <a:off x="11706063" y="3677718"/>
            <a:ext cx="7553006" cy="7345298"/>
          </a:xfrm>
          <a:custGeom>
            <a:rect b="b" l="l" r="r" t="t"/>
            <a:pathLst>
              <a:path extrusionOk="0" h="6581523" w="6767633">
                <a:moveTo>
                  <a:pt x="6767633" y="0"/>
                </a:moveTo>
                <a:lnTo>
                  <a:pt x="0" y="0"/>
                </a:lnTo>
                <a:lnTo>
                  <a:pt x="0" y="6581524"/>
                </a:lnTo>
                <a:lnTo>
                  <a:pt x="6767633" y="6581524"/>
                </a:lnTo>
                <a:lnTo>
                  <a:pt x="6767633" y="0"/>
                </a:lnTo>
                <a:close/>
              </a:path>
            </a:pathLst>
          </a:custGeom>
          <a:blipFill rotWithShape="1">
            <a:blip r:embed="rId6">
              <a:alphaModFix/>
            </a:blip>
            <a:stretch>
              <a:fillRect b="0" l="0" r="0" t="0"/>
            </a:stretch>
          </a:blipFill>
          <a:ln>
            <a:noFill/>
          </a:ln>
        </p:spPr>
      </p:sp>
      <p:sp>
        <p:nvSpPr>
          <p:cNvPr id="115" name="Google Shape;115;p2"/>
          <p:cNvSpPr txBox="1"/>
          <p:nvPr/>
        </p:nvSpPr>
        <p:spPr>
          <a:xfrm>
            <a:off x="3366776" y="4419391"/>
            <a:ext cx="11202470" cy="4616568"/>
          </a:xfrm>
          <a:prstGeom prst="rect">
            <a:avLst/>
          </a:prstGeom>
          <a:noFill/>
          <a:ln>
            <a:noFill/>
          </a:ln>
        </p:spPr>
        <p:txBody>
          <a:bodyPr anchorCtr="0" anchor="t" bIns="91400" lIns="182850" spcFirstLastPara="1" rIns="182850" wrap="square" tIns="91400">
            <a:spAutoFit/>
          </a:bodyPr>
          <a:lstStyle/>
          <a:p>
            <a:pPr indent="0" lvl="0" marL="0" marR="0" rtl="0" algn="ctr">
              <a:spcBef>
                <a:spcPts val="0"/>
              </a:spcBef>
              <a:spcAft>
                <a:spcPts val="0"/>
              </a:spcAft>
              <a:buNone/>
            </a:pPr>
            <a:r>
              <a:rPr b="1" lang="en-US" sz="7200">
                <a:solidFill>
                  <a:srgbClr val="568278"/>
                </a:solidFill>
                <a:latin typeface="Cambria"/>
                <a:ea typeface="Cambria"/>
                <a:cs typeface="Cambria"/>
                <a:sym typeface="Cambria"/>
              </a:rPr>
              <a:t>TRÌNH BÀY BÀI GIỚI THIỆU NGẮN VỀ MỘT CUỐN SÁCH (CUỐN TRUYỆN LỊCH SỬ) </a:t>
            </a:r>
            <a:endParaRPr/>
          </a:p>
        </p:txBody>
      </p:sp>
      <p:sp>
        <p:nvSpPr>
          <p:cNvPr id="116" name="Google Shape;116;p2"/>
          <p:cNvSpPr txBox="1"/>
          <p:nvPr/>
        </p:nvSpPr>
        <p:spPr>
          <a:xfrm>
            <a:off x="5078369" y="2196678"/>
            <a:ext cx="8233468" cy="1051489"/>
          </a:xfrm>
          <a:prstGeom prst="rect">
            <a:avLst/>
          </a:prstGeom>
          <a:noFill/>
          <a:ln>
            <a:noFill/>
          </a:ln>
        </p:spPr>
        <p:txBody>
          <a:bodyPr anchorCtr="0" anchor="t" bIns="91400" lIns="182850" spcFirstLastPara="1" rIns="182850" wrap="square" tIns="91400">
            <a:spAutoFit/>
          </a:bodyPr>
          <a:lstStyle/>
          <a:p>
            <a:pPr indent="0" lvl="0" marL="0" marR="0" rtl="0" algn="l">
              <a:lnSpc>
                <a:spcPct val="120000"/>
              </a:lnSpc>
              <a:spcBef>
                <a:spcPts val="0"/>
              </a:spcBef>
              <a:spcAft>
                <a:spcPts val="1000"/>
              </a:spcAft>
              <a:buNone/>
            </a:pPr>
            <a:r>
              <a:rPr lang="en-US" sz="4000">
                <a:solidFill>
                  <a:srgbClr val="22170B"/>
                </a:solidFill>
                <a:latin typeface="Palatino Linotype"/>
                <a:ea typeface="Palatino Linotype"/>
                <a:cs typeface="Palatino Linotype"/>
                <a:sym typeface="Palatino Linotype"/>
              </a:rPr>
              <a:t>BÀI 1 – CÂU CHUYỆN LỊCH SỬ</a:t>
            </a:r>
            <a:endParaRPr/>
          </a:p>
        </p:txBody>
      </p:sp>
      <p:sp>
        <p:nvSpPr>
          <p:cNvPr id="117" name="Google Shape;117;p2"/>
          <p:cNvSpPr txBox="1"/>
          <p:nvPr/>
        </p:nvSpPr>
        <p:spPr>
          <a:xfrm>
            <a:off x="5078369" y="3184231"/>
            <a:ext cx="8233468" cy="1125356"/>
          </a:xfrm>
          <a:prstGeom prst="rect">
            <a:avLst/>
          </a:prstGeom>
          <a:noFill/>
          <a:ln>
            <a:noFill/>
          </a:ln>
        </p:spPr>
        <p:txBody>
          <a:bodyPr anchorCtr="0" anchor="t" bIns="91400" lIns="182850" spcFirstLastPara="1" rIns="182850" wrap="square" tIns="91400">
            <a:spAutoFit/>
          </a:bodyPr>
          <a:lstStyle/>
          <a:p>
            <a:pPr indent="0" lvl="0" marL="0" marR="0" rtl="0" algn="ctr">
              <a:lnSpc>
                <a:spcPct val="120000"/>
              </a:lnSpc>
              <a:spcBef>
                <a:spcPts val="0"/>
              </a:spcBef>
              <a:spcAft>
                <a:spcPts val="1000"/>
              </a:spcAft>
              <a:buNone/>
            </a:pPr>
            <a:r>
              <a:rPr b="1" lang="en-US" sz="4400">
                <a:solidFill>
                  <a:srgbClr val="4B4545"/>
                </a:solidFill>
                <a:latin typeface="Cambria"/>
                <a:ea typeface="Cambria"/>
                <a:cs typeface="Cambria"/>
                <a:sym typeface="Cambria"/>
              </a:rPr>
              <a:t>KĨ NĂNG NÓI VÀ NGHE</a:t>
            </a:r>
            <a:endParaRPr/>
          </a:p>
        </p:txBody>
      </p:sp>
      <p:pic>
        <p:nvPicPr>
          <p:cNvPr id="118" name="Google Shape;118;p2"/>
          <p:cNvPicPr preferRelativeResize="0"/>
          <p:nvPr/>
        </p:nvPicPr>
        <p:blipFill rotWithShape="1">
          <a:blip r:embed="rId7">
            <a:alphaModFix/>
          </a:blip>
          <a:srcRect b="0" l="0" r="1695" t="0"/>
          <a:stretch/>
        </p:blipFill>
        <p:spPr>
          <a:xfrm>
            <a:off x="8219682" y="583781"/>
            <a:ext cx="1496658" cy="13584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6"/>
                                        </p:tgtEl>
                                        <p:attrNameLst>
                                          <p:attrName>style.visibility</p:attrName>
                                        </p:attrNameLst>
                                      </p:cBhvr>
                                      <p:to>
                                        <p:strVal val="visible"/>
                                      </p:to>
                                    </p:set>
                                    <p:animEffect filter="fade" transition="in">
                                      <p:cBhvr>
                                        <p:cTn dur="500"/>
                                        <p:tgtEl>
                                          <p:spTgt spid="1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gtEl>
                                        <p:attrNameLst>
                                          <p:attrName>style.visibility</p:attrName>
                                        </p:attrNameLst>
                                      </p:cBhvr>
                                      <p:to>
                                        <p:strVal val="visible"/>
                                      </p:to>
                                    </p:set>
                                    <p:animEffect filter="fade" transition="in">
                                      <p:cBhvr>
                                        <p:cTn dur="500"/>
                                        <p:tgtEl>
                                          <p:spTgt spid="1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p3"/>
          <p:cNvSpPr/>
          <p:nvPr/>
        </p:nvSpPr>
        <p:spPr>
          <a:xfrm rot="10800000">
            <a:off x="-74814" y="-1"/>
            <a:ext cx="18362813" cy="4395472"/>
          </a:xfrm>
          <a:custGeom>
            <a:rect b="b" l="l" r="r" t="t"/>
            <a:pathLst>
              <a:path extrusionOk="0" h="4511123" w="16675220">
                <a:moveTo>
                  <a:pt x="0" y="0"/>
                </a:moveTo>
                <a:lnTo>
                  <a:pt x="16675221" y="0"/>
                </a:lnTo>
                <a:lnTo>
                  <a:pt x="16675221" y="4511123"/>
                </a:lnTo>
                <a:lnTo>
                  <a:pt x="0" y="4511123"/>
                </a:lnTo>
                <a:lnTo>
                  <a:pt x="0" y="0"/>
                </a:lnTo>
                <a:close/>
              </a:path>
            </a:pathLst>
          </a:custGeom>
          <a:blipFill rotWithShape="1">
            <a:blip r:embed="rId3">
              <a:alphaModFix/>
            </a:blip>
            <a:stretch>
              <a:fillRect b="-63575" l="-2595" r="-2593"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3"/>
          <p:cNvSpPr/>
          <p:nvPr/>
        </p:nvSpPr>
        <p:spPr>
          <a:xfrm>
            <a:off x="-51760" y="4927099"/>
            <a:ext cx="3624450" cy="5359901"/>
          </a:xfrm>
          <a:custGeom>
            <a:rect b="b" l="l" r="r" t="t"/>
            <a:pathLst>
              <a:path extrusionOk="0" h="7476116" w="4653882">
                <a:moveTo>
                  <a:pt x="0" y="0"/>
                </a:moveTo>
                <a:lnTo>
                  <a:pt x="4653882" y="0"/>
                </a:lnTo>
                <a:lnTo>
                  <a:pt x="4653882" y="7476117"/>
                </a:lnTo>
                <a:lnTo>
                  <a:pt x="0" y="7476117"/>
                </a:lnTo>
                <a:lnTo>
                  <a:pt x="0" y="0"/>
                </a:lnTo>
                <a:close/>
              </a:path>
            </a:pathLst>
          </a:custGeom>
          <a:blipFill rotWithShape="1">
            <a:blip r:embed="rId4">
              <a:alphaModFix/>
            </a:blip>
            <a:stretch>
              <a:fillRect b="-60913" l="-48130" r="0" t="0"/>
            </a:stretch>
          </a:blipFill>
          <a:ln>
            <a:noFill/>
          </a:ln>
        </p:spPr>
      </p:sp>
      <p:sp>
        <p:nvSpPr>
          <p:cNvPr id="125" name="Google Shape;125;p3"/>
          <p:cNvSpPr txBox="1"/>
          <p:nvPr/>
        </p:nvSpPr>
        <p:spPr>
          <a:xfrm>
            <a:off x="2133600" y="8831510"/>
            <a:ext cx="14478000" cy="762966"/>
          </a:xfrm>
          <a:prstGeom prst="rect">
            <a:avLst/>
          </a:prstGeom>
          <a:gradFill>
            <a:gsLst>
              <a:gs pos="0">
                <a:srgbClr val="BCE5DC"/>
              </a:gs>
              <a:gs pos="35000">
                <a:srgbClr val="CFEDE7"/>
              </a:gs>
              <a:gs pos="100000">
                <a:srgbClr val="EDF7F4"/>
              </a:gs>
            </a:gsLst>
            <a:lin ang="16200000" scaled="0"/>
          </a:gradFill>
          <a:ln cap="flat" cmpd="sng" w="9525">
            <a:solidFill>
              <a:srgbClr val="76A499"/>
            </a:solidFill>
            <a:prstDash val="solid"/>
            <a:round/>
            <a:headEnd len="sm" w="sm" type="none"/>
            <a:tailEnd len="sm" w="sm" type="none"/>
          </a:ln>
          <a:effectLst>
            <a:outerShdw blurRad="40000" rotWithShape="0" dir="5400000" dist="20000">
              <a:srgbClr val="000000">
                <a:alpha val="37647"/>
              </a:srgbClr>
            </a:outerShdw>
          </a:effectLst>
        </p:spPr>
        <p:txBody>
          <a:bodyPr anchorCtr="0" anchor="t" bIns="45700" lIns="91425" spcFirstLastPara="1" rIns="91425" wrap="square" tIns="45700">
            <a:spAutoFit/>
          </a:bodyPr>
          <a:lstStyle/>
          <a:p>
            <a:pPr indent="0" lvl="0" marL="0" marR="0" rtl="0" algn="ctr">
              <a:lnSpc>
                <a:spcPct val="120000"/>
              </a:lnSpc>
              <a:spcBef>
                <a:spcPts val="0"/>
              </a:spcBef>
              <a:spcAft>
                <a:spcPts val="0"/>
              </a:spcAft>
              <a:buNone/>
            </a:pPr>
            <a:r>
              <a:rPr lang="en-US" sz="4000">
                <a:solidFill>
                  <a:srgbClr val="22170B"/>
                </a:solidFill>
                <a:latin typeface="Cambria"/>
                <a:ea typeface="Cambria"/>
                <a:cs typeface="Cambria"/>
                <a:sym typeface="Cambria"/>
              </a:rPr>
              <a:t>* </a:t>
            </a:r>
            <a:r>
              <a:rPr b="1" i="1" lang="en-US" sz="4000">
                <a:solidFill>
                  <a:srgbClr val="22170B"/>
                </a:solidFill>
                <a:latin typeface="Cambria"/>
                <a:ea typeface="Cambria"/>
                <a:cs typeface="Cambria"/>
                <a:sym typeface="Cambria"/>
              </a:rPr>
              <a:t>Lưu ý: </a:t>
            </a:r>
            <a:r>
              <a:rPr lang="en-US" sz="4000">
                <a:solidFill>
                  <a:srgbClr val="22170B"/>
                </a:solidFill>
                <a:latin typeface="Cambria"/>
                <a:ea typeface="Cambria"/>
                <a:cs typeface="Cambria"/>
                <a:sym typeface="Cambria"/>
              </a:rPr>
              <a:t>Xem video ở nhà. Trên lớp trình bày phiếu ghi chép.</a:t>
            </a:r>
            <a:endParaRPr/>
          </a:p>
        </p:txBody>
      </p:sp>
      <p:sp>
        <p:nvSpPr>
          <p:cNvPr id="126" name="Google Shape;126;p3"/>
          <p:cNvSpPr txBox="1"/>
          <p:nvPr/>
        </p:nvSpPr>
        <p:spPr>
          <a:xfrm>
            <a:off x="609600" y="692524"/>
            <a:ext cx="16916400" cy="2723742"/>
          </a:xfrm>
          <a:prstGeom prst="rect">
            <a:avLst/>
          </a:prstGeom>
          <a:noFill/>
          <a:ln>
            <a:noFill/>
          </a:ln>
        </p:spPr>
        <p:txBody>
          <a:bodyPr anchorCtr="0" anchor="t" bIns="91400" lIns="182850" spcFirstLastPara="1" rIns="182850" wrap="square" tIns="91400">
            <a:spAutoFit/>
          </a:bodyPr>
          <a:lstStyle/>
          <a:p>
            <a:pPr indent="0" lvl="0" marL="0" marR="0" rtl="0" algn="ctr">
              <a:lnSpc>
                <a:spcPct val="110000"/>
              </a:lnSpc>
              <a:spcBef>
                <a:spcPts val="0"/>
              </a:spcBef>
              <a:spcAft>
                <a:spcPts val="0"/>
              </a:spcAft>
              <a:buNone/>
            </a:pPr>
            <a:r>
              <a:rPr b="1" lang="en-US" sz="5000">
                <a:solidFill>
                  <a:srgbClr val="22170B"/>
                </a:solidFill>
                <a:latin typeface="Cambria"/>
                <a:ea typeface="Cambria"/>
                <a:cs typeface="Cambria"/>
                <a:sym typeface="Cambria"/>
              </a:rPr>
              <a:t>I. QUAN SÁT MẪU VÀ TÌM HIỂU CÁCH THỨC THỰC HIỆN TRÌNH BÀY BÀI GIỚI THIỆU NGẮN VỀ MỘT CUỐN SÁCH (CUỐN TRUYỆN LỊCH SỬ)</a:t>
            </a:r>
            <a:endParaRPr/>
          </a:p>
        </p:txBody>
      </p:sp>
      <p:sp>
        <p:nvSpPr>
          <p:cNvPr id="127" name="Google Shape;127;p3"/>
          <p:cNvSpPr txBox="1"/>
          <p:nvPr/>
        </p:nvSpPr>
        <p:spPr>
          <a:xfrm>
            <a:off x="3077569" y="5770926"/>
            <a:ext cx="13381631" cy="2496774"/>
          </a:xfrm>
          <a:prstGeom prst="rect">
            <a:avLst/>
          </a:prstGeom>
          <a:noFill/>
          <a:ln>
            <a:noFill/>
          </a:ln>
        </p:spPr>
        <p:txBody>
          <a:bodyPr anchorCtr="0" anchor="t" bIns="45700" lIns="91425" spcFirstLastPara="1" rIns="91425" wrap="square" tIns="45700">
            <a:spAutoFit/>
          </a:bodyPr>
          <a:lstStyle/>
          <a:p>
            <a:pPr indent="-571500" lvl="0" marL="571500" marR="0" rtl="0" algn="l">
              <a:lnSpc>
                <a:spcPct val="120000"/>
              </a:lnSpc>
              <a:spcBef>
                <a:spcPts val="0"/>
              </a:spcBef>
              <a:spcAft>
                <a:spcPts val="0"/>
              </a:spcAft>
              <a:buClr>
                <a:srgbClr val="568278"/>
              </a:buClr>
              <a:buSzPts val="4000"/>
              <a:buFont typeface="Arial"/>
              <a:buChar char="•"/>
            </a:pPr>
            <a:r>
              <a:rPr b="1" lang="en-US" sz="4000">
                <a:solidFill>
                  <a:srgbClr val="568278"/>
                </a:solidFill>
                <a:latin typeface="Cambria"/>
                <a:ea typeface="Cambria"/>
                <a:cs typeface="Cambria"/>
                <a:sym typeface="Cambria"/>
              </a:rPr>
              <a:t>THINK (2 phút): </a:t>
            </a:r>
            <a:r>
              <a:rPr lang="en-US" sz="4000">
                <a:solidFill>
                  <a:srgbClr val="22170B"/>
                </a:solidFill>
                <a:latin typeface="Cambria"/>
                <a:ea typeface="Cambria"/>
                <a:cs typeface="Cambria"/>
                <a:sym typeface="Cambria"/>
              </a:rPr>
              <a:t>cá nhân HS suy nghĩ, trả lời</a:t>
            </a:r>
            <a:endParaRPr sz="4000">
              <a:solidFill>
                <a:srgbClr val="22170B"/>
              </a:solidFill>
              <a:latin typeface="Cambria"/>
              <a:ea typeface="Cambria"/>
              <a:cs typeface="Cambria"/>
              <a:sym typeface="Cambria"/>
            </a:endParaRPr>
          </a:p>
          <a:p>
            <a:pPr indent="-571500" lvl="0" marL="571500" marR="0" rtl="0" algn="l">
              <a:lnSpc>
                <a:spcPct val="120000"/>
              </a:lnSpc>
              <a:spcBef>
                <a:spcPts val="1000"/>
              </a:spcBef>
              <a:spcAft>
                <a:spcPts val="0"/>
              </a:spcAft>
              <a:buClr>
                <a:srgbClr val="568278"/>
              </a:buClr>
              <a:buSzPts val="4000"/>
              <a:buFont typeface="Arial"/>
              <a:buChar char="•"/>
            </a:pPr>
            <a:r>
              <a:rPr b="1" lang="en-US" sz="4000">
                <a:solidFill>
                  <a:srgbClr val="568278"/>
                </a:solidFill>
                <a:latin typeface="Cambria"/>
                <a:ea typeface="Cambria"/>
                <a:cs typeface="Cambria"/>
                <a:sym typeface="Cambria"/>
              </a:rPr>
              <a:t>PAIR ( 5 phút): </a:t>
            </a:r>
            <a:r>
              <a:rPr lang="en-US" sz="4000">
                <a:solidFill>
                  <a:srgbClr val="22170B"/>
                </a:solidFill>
                <a:latin typeface="Cambria"/>
                <a:ea typeface="Cambria"/>
                <a:cs typeface="Cambria"/>
                <a:sym typeface="Cambria"/>
              </a:rPr>
              <a:t>HS trao đổi cặp đôi với bạn bên cạnh</a:t>
            </a:r>
            <a:endParaRPr sz="4000">
              <a:solidFill>
                <a:srgbClr val="22170B"/>
              </a:solidFill>
              <a:latin typeface="Cambria"/>
              <a:ea typeface="Cambria"/>
              <a:cs typeface="Cambria"/>
              <a:sym typeface="Cambria"/>
            </a:endParaRPr>
          </a:p>
          <a:p>
            <a:pPr indent="-571500" lvl="0" marL="571500" marR="0" rtl="0" algn="l">
              <a:lnSpc>
                <a:spcPct val="120000"/>
              </a:lnSpc>
              <a:spcBef>
                <a:spcPts val="1000"/>
              </a:spcBef>
              <a:spcAft>
                <a:spcPts val="0"/>
              </a:spcAft>
              <a:buClr>
                <a:srgbClr val="568278"/>
              </a:buClr>
              <a:buSzPts val="4000"/>
              <a:buFont typeface="Arial"/>
              <a:buChar char="•"/>
            </a:pPr>
            <a:r>
              <a:rPr b="1" lang="en-US" sz="4000">
                <a:solidFill>
                  <a:srgbClr val="568278"/>
                </a:solidFill>
                <a:latin typeface="Cambria"/>
                <a:ea typeface="Cambria"/>
                <a:cs typeface="Cambria"/>
                <a:sym typeface="Cambria"/>
              </a:rPr>
              <a:t>SHARE (3 phút): </a:t>
            </a:r>
            <a:r>
              <a:rPr lang="en-US" sz="4000">
                <a:solidFill>
                  <a:srgbClr val="22170B"/>
                </a:solidFill>
                <a:latin typeface="Cambria"/>
                <a:ea typeface="Cambria"/>
                <a:cs typeface="Cambria"/>
                <a:sym typeface="Cambria"/>
              </a:rPr>
              <a:t>HS chia sẻ toàn lớp</a:t>
            </a:r>
            <a:endParaRPr sz="4000">
              <a:solidFill>
                <a:srgbClr val="22170B"/>
              </a:solidFill>
              <a:latin typeface="Cambria"/>
              <a:ea typeface="Cambria"/>
              <a:cs typeface="Cambria"/>
              <a:sym typeface="Cambria"/>
            </a:endParaRPr>
          </a:p>
        </p:txBody>
      </p:sp>
      <p:sp>
        <p:nvSpPr>
          <p:cNvPr id="128" name="Google Shape;128;p3"/>
          <p:cNvSpPr txBox="1"/>
          <p:nvPr/>
        </p:nvSpPr>
        <p:spPr>
          <a:xfrm>
            <a:off x="2514600" y="4777347"/>
            <a:ext cx="13814946" cy="774571"/>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lang="en-US" sz="4000">
                <a:solidFill>
                  <a:srgbClr val="22170B"/>
                </a:solidFill>
                <a:latin typeface="Cambria"/>
                <a:ea typeface="Cambria"/>
                <a:cs typeface="Cambria"/>
                <a:sym typeface="Cambria"/>
              </a:rPr>
              <a:t>HS thực hiện nhiệm vụ theo kĩ thuật </a:t>
            </a:r>
            <a:r>
              <a:rPr b="1" lang="en-US" sz="4000">
                <a:solidFill>
                  <a:srgbClr val="568278"/>
                </a:solidFill>
                <a:latin typeface="Cambria"/>
                <a:ea typeface="Cambria"/>
                <a:cs typeface="Cambria"/>
                <a:sym typeface="Cambria"/>
              </a:rPr>
              <a:t>THINK-PAIR-SHARE:</a:t>
            </a:r>
            <a:endParaRPr/>
          </a:p>
        </p:txBody>
      </p:sp>
      <p:sp>
        <p:nvSpPr>
          <p:cNvPr id="129" name="Google Shape;129;p3"/>
          <p:cNvSpPr txBox="1"/>
          <p:nvPr/>
        </p:nvSpPr>
        <p:spPr>
          <a:xfrm>
            <a:off x="3524623" y="3789467"/>
            <a:ext cx="11086354" cy="938719"/>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5500">
                <a:solidFill>
                  <a:srgbClr val="568278"/>
                </a:solidFill>
                <a:latin typeface="Cambria"/>
                <a:ea typeface="Cambria"/>
                <a:cs typeface="Cambria"/>
                <a:sym typeface="Cambria"/>
              </a:rPr>
              <a:t>1. Quan sát mẫu</a:t>
            </a:r>
            <a:endParaRPr b="1" i="1" sz="5500">
              <a:solidFill>
                <a:srgbClr val="568278"/>
              </a:solidFill>
              <a:latin typeface="Cambria"/>
              <a:ea typeface="Cambria"/>
              <a:cs typeface="Cambria"/>
              <a:sym typeface="Cambri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500"/>
                                        <p:tgtEl>
                                          <p:spTgt spid="1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500"/>
                                        <p:tgtEl>
                                          <p:spTgt spid="1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8"/>
                                        </p:tgtEl>
                                        <p:attrNameLst>
                                          <p:attrName>style.visibility</p:attrName>
                                        </p:attrNameLst>
                                      </p:cBhvr>
                                      <p:to>
                                        <p:strVal val="visible"/>
                                      </p:to>
                                    </p:set>
                                    <p:animEffect filter="fade" transition="in">
                                      <p:cBhvr>
                                        <p:cTn dur="500"/>
                                        <p:tgtEl>
                                          <p:spTgt spid="1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500"/>
                                        <p:tgtEl>
                                          <p:spTgt spid="1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500"/>
                                        <p:tgtEl>
                                          <p:spTgt spid="12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pic>
        <p:nvPicPr>
          <p:cNvPr id="134" name="Google Shape;134;p4"/>
          <p:cNvPicPr preferRelativeResize="0"/>
          <p:nvPr/>
        </p:nvPicPr>
        <p:blipFill rotWithShape="1">
          <a:blip r:embed="rId3">
            <a:alphaModFix/>
          </a:blip>
          <a:srcRect b="0" l="0" r="0" t="0"/>
          <a:stretch/>
        </p:blipFill>
        <p:spPr>
          <a:xfrm rot="299479">
            <a:off x="5805442" y="647876"/>
            <a:ext cx="6353673" cy="8991248"/>
          </a:xfrm>
          <a:prstGeom prst="rect">
            <a:avLst/>
          </a:prstGeom>
          <a:noFill/>
          <a:ln>
            <a:noFill/>
          </a:ln>
        </p:spPr>
      </p:pic>
      <p:sp>
        <p:nvSpPr>
          <p:cNvPr id="135" name="Google Shape;135;p4"/>
          <p:cNvSpPr/>
          <p:nvPr/>
        </p:nvSpPr>
        <p:spPr>
          <a:xfrm rot="-2210730">
            <a:off x="4652531" y="845517"/>
            <a:ext cx="3328174" cy="1095272"/>
          </a:xfrm>
          <a:custGeom>
            <a:rect b="b" l="l" r="r" t="t"/>
            <a:pathLst>
              <a:path extrusionOk="0" h="729726" w="2217399">
                <a:moveTo>
                  <a:pt x="0" y="0"/>
                </a:moveTo>
                <a:lnTo>
                  <a:pt x="2217398" y="0"/>
                </a:lnTo>
                <a:lnTo>
                  <a:pt x="2217398" y="729725"/>
                </a:lnTo>
                <a:lnTo>
                  <a:pt x="0" y="729725"/>
                </a:lnTo>
                <a:lnTo>
                  <a:pt x="0" y="0"/>
                </a:lnTo>
                <a:close/>
              </a:path>
            </a:pathLst>
          </a:custGeom>
          <a:blipFill rotWithShape="1">
            <a:blip r:embed="rId4">
              <a:alphaModFix amt="58999"/>
            </a:blip>
            <a:stretch>
              <a:fillRect b="0" l="0" r="0" t="0"/>
            </a:stretch>
          </a:blipFill>
          <a:ln>
            <a:noFill/>
          </a:ln>
        </p:spPr>
      </p:sp>
      <p:sp>
        <p:nvSpPr>
          <p:cNvPr id="136" name="Google Shape;136;p4"/>
          <p:cNvSpPr/>
          <p:nvPr/>
        </p:nvSpPr>
        <p:spPr>
          <a:xfrm rot="-2178543">
            <a:off x="10567500" y="8427318"/>
            <a:ext cx="3185260" cy="1048240"/>
          </a:xfrm>
          <a:custGeom>
            <a:rect b="b" l="l" r="r" t="t"/>
            <a:pathLst>
              <a:path extrusionOk="0" h="698391" w="2122183">
                <a:moveTo>
                  <a:pt x="0" y="0"/>
                </a:moveTo>
                <a:lnTo>
                  <a:pt x="2122183" y="0"/>
                </a:lnTo>
                <a:lnTo>
                  <a:pt x="2122183" y="698391"/>
                </a:lnTo>
                <a:lnTo>
                  <a:pt x="0" y="698391"/>
                </a:lnTo>
                <a:lnTo>
                  <a:pt x="0" y="0"/>
                </a:lnTo>
                <a:close/>
              </a:path>
            </a:pathLst>
          </a:custGeom>
          <a:blipFill rotWithShape="1">
            <a:blip r:embed="rId4">
              <a:alphaModFix amt="58999"/>
            </a:blip>
            <a:stretch>
              <a:fillRect b="0" l="0" r="0" t="0"/>
            </a:stretch>
          </a:blipFill>
          <a:ln>
            <a:noFill/>
          </a:ln>
        </p:spPr>
      </p:sp>
      <p:sp>
        <p:nvSpPr>
          <p:cNvPr id="137" name="Google Shape;137;p4"/>
          <p:cNvSpPr/>
          <p:nvPr/>
        </p:nvSpPr>
        <p:spPr>
          <a:xfrm>
            <a:off x="14880042" y="4485480"/>
            <a:ext cx="3937511" cy="6983951"/>
          </a:xfrm>
          <a:custGeom>
            <a:rect b="b" l="l" r="r" t="t"/>
            <a:pathLst>
              <a:path extrusionOk="0" h="6983951" w="3937511">
                <a:moveTo>
                  <a:pt x="0" y="0"/>
                </a:moveTo>
                <a:lnTo>
                  <a:pt x="3937511" y="0"/>
                </a:lnTo>
                <a:lnTo>
                  <a:pt x="3937511" y="6983951"/>
                </a:lnTo>
                <a:lnTo>
                  <a:pt x="0" y="6983951"/>
                </a:lnTo>
                <a:lnTo>
                  <a:pt x="0" y="0"/>
                </a:lnTo>
                <a:close/>
              </a:path>
            </a:pathLst>
          </a:custGeom>
          <a:blipFill rotWithShape="1">
            <a:blip r:embed="rId5">
              <a:alphaModFix/>
            </a:blip>
            <a:stretch>
              <a:fillRect b="0" l="0" r="0" t="0"/>
            </a:stretch>
          </a:blipFill>
          <a:ln>
            <a:noFill/>
          </a:ln>
        </p:spPr>
      </p:sp>
      <p:sp>
        <p:nvSpPr>
          <p:cNvPr id="138" name="Google Shape;138;p4"/>
          <p:cNvSpPr/>
          <p:nvPr/>
        </p:nvSpPr>
        <p:spPr>
          <a:xfrm>
            <a:off x="14166095" y="7922139"/>
            <a:ext cx="3955598" cy="4729723"/>
          </a:xfrm>
          <a:custGeom>
            <a:rect b="b" l="l" r="r" t="t"/>
            <a:pathLst>
              <a:path extrusionOk="0" h="4729723" w="3955598">
                <a:moveTo>
                  <a:pt x="0" y="0"/>
                </a:moveTo>
                <a:lnTo>
                  <a:pt x="3955598" y="0"/>
                </a:lnTo>
                <a:lnTo>
                  <a:pt x="3955598" y="4729722"/>
                </a:lnTo>
                <a:lnTo>
                  <a:pt x="0" y="4729722"/>
                </a:lnTo>
                <a:lnTo>
                  <a:pt x="0" y="0"/>
                </a:lnTo>
                <a:close/>
              </a:path>
            </a:pathLst>
          </a:custGeom>
          <a:blipFill rotWithShape="1">
            <a:blip r:embed="rId6">
              <a:alphaModFix/>
            </a:blip>
            <a:stretch>
              <a:fillRect b="0" l="-145869" r="0" t="-105625"/>
            </a:stretch>
          </a:blipFill>
          <a:ln>
            <a:noFill/>
          </a:ln>
        </p:spPr>
      </p:sp>
      <p:sp>
        <p:nvSpPr>
          <p:cNvPr id="139" name="Google Shape;139;p4"/>
          <p:cNvSpPr/>
          <p:nvPr/>
        </p:nvSpPr>
        <p:spPr>
          <a:xfrm flipH="1" rot="-1711526">
            <a:off x="2469252" y="4783010"/>
            <a:ext cx="1661281" cy="1424142"/>
          </a:xfrm>
          <a:custGeom>
            <a:rect b="b" l="l" r="r" t="t"/>
            <a:pathLst>
              <a:path extrusionOk="0" h="1424142" w="1661281">
                <a:moveTo>
                  <a:pt x="1661281" y="0"/>
                </a:moveTo>
                <a:lnTo>
                  <a:pt x="0" y="0"/>
                </a:lnTo>
                <a:lnTo>
                  <a:pt x="0" y="1424142"/>
                </a:lnTo>
                <a:lnTo>
                  <a:pt x="1661281" y="1424142"/>
                </a:lnTo>
                <a:lnTo>
                  <a:pt x="1661281" y="0"/>
                </a:lnTo>
                <a:close/>
              </a:path>
            </a:pathLst>
          </a:custGeom>
          <a:blipFill rotWithShape="1">
            <a:blip r:embed="rId7">
              <a:alphaModFix/>
            </a:blip>
            <a:stretch>
              <a:fillRect b="0" l="0" r="0" t="0"/>
            </a:stretch>
          </a:blipFill>
          <a:ln>
            <a:noFill/>
          </a:ln>
        </p:spPr>
      </p:sp>
      <p:sp>
        <p:nvSpPr>
          <p:cNvPr id="140" name="Google Shape;140;p4"/>
          <p:cNvSpPr/>
          <p:nvPr/>
        </p:nvSpPr>
        <p:spPr>
          <a:xfrm flipH="1">
            <a:off x="-1039334" y="0"/>
            <a:ext cx="3955598" cy="4729723"/>
          </a:xfrm>
          <a:custGeom>
            <a:rect b="b" l="l" r="r" t="t"/>
            <a:pathLst>
              <a:path extrusionOk="0" h="4729723" w="3955598">
                <a:moveTo>
                  <a:pt x="0" y="0"/>
                </a:moveTo>
                <a:lnTo>
                  <a:pt x="3955598" y="0"/>
                </a:lnTo>
                <a:lnTo>
                  <a:pt x="3955598" y="4729722"/>
                </a:lnTo>
                <a:lnTo>
                  <a:pt x="0" y="4729722"/>
                </a:lnTo>
                <a:lnTo>
                  <a:pt x="0" y="0"/>
                </a:lnTo>
                <a:close/>
              </a:path>
            </a:pathLst>
          </a:custGeom>
          <a:blipFill rotWithShape="1">
            <a:blip r:embed="rId6">
              <a:alphaModFix/>
            </a:blip>
            <a:stretch>
              <a:fillRect b="0" l="-145869" r="0" t="-105625"/>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p5" title="Giới thiệu tác phẩm: Lá cờ thêu sáu chữ vàng"/>
          <p:cNvPicPr preferRelativeResize="0"/>
          <p:nvPr/>
        </p:nvPicPr>
        <p:blipFill rotWithShape="1">
          <a:blip r:embed="rId3">
            <a:alphaModFix/>
          </a:blip>
          <a:srcRect b="0" l="0" r="0" t="0"/>
          <a:stretch/>
        </p:blipFill>
        <p:spPr>
          <a:xfrm>
            <a:off x="858718" y="382805"/>
            <a:ext cx="16570564" cy="9362369"/>
          </a:xfrm>
          <a:prstGeom prst="rect">
            <a:avLst/>
          </a:prstGeom>
          <a:noFill/>
          <a:ln>
            <a:noFill/>
          </a:ln>
        </p:spPr>
      </p:pic>
      <p:sp>
        <p:nvSpPr>
          <p:cNvPr id="146" name="Google Shape;146;p5"/>
          <p:cNvSpPr/>
          <p:nvPr/>
        </p:nvSpPr>
        <p:spPr>
          <a:xfrm rot="671049">
            <a:off x="10545010" y="1192852"/>
            <a:ext cx="6598200" cy="3595805"/>
          </a:xfrm>
          <a:prstGeom prst="ellipse">
            <a:avLst/>
          </a:prstGeom>
          <a:gradFill>
            <a:gsLst>
              <a:gs pos="0">
                <a:srgbClr val="FFF3E1"/>
              </a:gs>
              <a:gs pos="35000">
                <a:srgbClr val="FFF6E9"/>
              </a:gs>
              <a:gs pos="100000">
                <a:srgbClr val="FFFDF6"/>
              </a:gs>
            </a:gsLst>
            <a:lin ang="16200000" scaled="0"/>
          </a:gradFill>
          <a:ln cap="flat" cmpd="sng" w="9525">
            <a:solidFill>
              <a:srgbClr val="ECE1D3"/>
            </a:solidFill>
            <a:prstDash val="solid"/>
            <a:round/>
            <a:headEnd len="sm" w="sm" type="none"/>
            <a:tailEnd len="sm" w="sm" type="none"/>
          </a:ln>
          <a:effectLst>
            <a:outerShdw blurRad="40000" rotWithShape="0" dir="5400000" dist="20000">
              <a:srgbClr val="000000">
                <a:alpha val="37254"/>
              </a:srgbClr>
            </a:outerShdw>
          </a:effectLst>
        </p:spPr>
        <p:txBody>
          <a:bodyPr anchorCtr="0" anchor="ctr" bIns="91400" lIns="182850" spcFirstLastPara="1" rIns="182850" wrap="square" tIns="91400">
            <a:noAutofit/>
          </a:bodyPr>
          <a:lstStyle/>
          <a:p>
            <a:pPr indent="0" lvl="0" marL="0" marR="0" rtl="0" algn="ctr">
              <a:lnSpc>
                <a:spcPct val="120000"/>
              </a:lnSpc>
              <a:spcBef>
                <a:spcPts val="0"/>
              </a:spcBef>
              <a:spcAft>
                <a:spcPts val="1000"/>
              </a:spcAft>
              <a:buNone/>
            </a:pPr>
            <a:r>
              <a:rPr b="1" i="1" lang="en-US" sz="4000">
                <a:solidFill>
                  <a:srgbClr val="22170B"/>
                </a:solidFill>
                <a:latin typeface="Cambria"/>
                <a:ea typeface="Cambria"/>
                <a:cs typeface="Cambria"/>
                <a:sym typeface="Cambria"/>
              </a:rPr>
              <a:t>Yêu cầu: </a:t>
            </a:r>
            <a:r>
              <a:rPr i="1" lang="en-US" sz="4000">
                <a:solidFill>
                  <a:srgbClr val="22170B"/>
                </a:solidFill>
                <a:latin typeface="Cambria"/>
                <a:ea typeface="Cambria"/>
                <a:cs typeface="Cambria"/>
                <a:sym typeface="Cambria"/>
              </a:rPr>
              <a:t>HS xem video và trả lời các câu hỏi ở nhà.</a:t>
            </a:r>
            <a:endParaRPr/>
          </a:p>
        </p:txBody>
      </p:sp>
      <p:sp>
        <p:nvSpPr>
          <p:cNvPr id="147" name="Google Shape;147;p5"/>
          <p:cNvSpPr/>
          <p:nvPr/>
        </p:nvSpPr>
        <p:spPr>
          <a:xfrm>
            <a:off x="14433348" y="7134448"/>
            <a:ext cx="3332868" cy="3020412"/>
          </a:xfrm>
          <a:custGeom>
            <a:rect b="b" l="l" r="r" t="t"/>
            <a:pathLst>
              <a:path extrusionOk="0" h="3020412" w="3332868">
                <a:moveTo>
                  <a:pt x="0" y="0"/>
                </a:moveTo>
                <a:lnTo>
                  <a:pt x="3332868" y="0"/>
                </a:lnTo>
                <a:lnTo>
                  <a:pt x="3332868" y="3020412"/>
                </a:lnTo>
                <a:lnTo>
                  <a:pt x="0" y="3020412"/>
                </a:lnTo>
                <a:lnTo>
                  <a:pt x="0" y="0"/>
                </a:lnTo>
                <a:close/>
              </a:path>
            </a:pathLst>
          </a:custGeom>
          <a:blipFill rotWithShape="1">
            <a:blip r:embed="rId4">
              <a:alphaModFix/>
            </a:blip>
            <a:stretch>
              <a:fillRect b="0" l="0" r="0" t="0"/>
            </a:stretch>
          </a:blipFill>
          <a:ln>
            <a:noFill/>
          </a:ln>
        </p:spPr>
      </p:sp>
      <p:sp>
        <p:nvSpPr>
          <p:cNvPr id="148" name="Google Shape;148;p5"/>
          <p:cNvSpPr/>
          <p:nvPr/>
        </p:nvSpPr>
        <p:spPr>
          <a:xfrm>
            <a:off x="858717" y="587092"/>
            <a:ext cx="2643759" cy="2488574"/>
          </a:xfrm>
          <a:custGeom>
            <a:rect b="b" l="l" r="r" t="t"/>
            <a:pathLst>
              <a:path extrusionOk="0" h="8229600" w="2643759">
                <a:moveTo>
                  <a:pt x="0" y="0"/>
                </a:moveTo>
                <a:lnTo>
                  <a:pt x="2643759" y="0"/>
                </a:lnTo>
                <a:lnTo>
                  <a:pt x="2643759" y="8229600"/>
                </a:lnTo>
                <a:lnTo>
                  <a:pt x="0" y="8229600"/>
                </a:lnTo>
                <a:lnTo>
                  <a:pt x="0" y="0"/>
                </a:lnTo>
                <a:close/>
              </a:path>
            </a:pathLst>
          </a:custGeom>
          <a:blipFill rotWithShape="1">
            <a:blip r:embed="rId5">
              <a:alphaModFix/>
            </a:blip>
            <a:stretch>
              <a:fillRect b="0" l="0" r="0" t="-23068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
                                        <p:tgtEl>
                                          <p:spTgt spid="14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46"/>
                                        </p:tgtEl>
                                      </p:cBhvr>
                                    </p:animEffect>
                                    <p:set>
                                      <p:cBhvr>
                                        <p:cTn dur="1" fill="hold">
                                          <p:stCondLst>
                                            <p:cond delay="500"/>
                                          </p:stCondLst>
                                        </p:cTn>
                                        <p:tgtEl>
                                          <p:spTgt spid="14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5"/>
                                        </p:tgtEl>
                                        <p:attrNameLst>
                                          <p:attrName>style.visibility</p:attrName>
                                        </p:attrNameLst>
                                      </p:cBhvr>
                                      <p:to>
                                        <p:strVal val="visible"/>
                                      </p:to>
                                    </p:set>
                                    <p:animEffect filter="fade" transition="in">
                                      <p:cBhvr>
                                        <p:cTn dur="1"/>
                                        <p:tgtEl>
                                          <p:spTgt spid="1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6"/>
          <p:cNvSpPr/>
          <p:nvPr/>
        </p:nvSpPr>
        <p:spPr>
          <a:xfrm rot="1271102">
            <a:off x="-2427304" y="8656487"/>
            <a:ext cx="9881194" cy="3506867"/>
          </a:xfrm>
          <a:custGeom>
            <a:rect b="b" l="l" r="r" t="t"/>
            <a:pathLst>
              <a:path extrusionOk="0" h="3506867" w="9881194">
                <a:moveTo>
                  <a:pt x="0" y="0"/>
                </a:moveTo>
                <a:lnTo>
                  <a:pt x="9881193" y="0"/>
                </a:lnTo>
                <a:lnTo>
                  <a:pt x="9881193" y="3506866"/>
                </a:lnTo>
                <a:lnTo>
                  <a:pt x="0" y="3506866"/>
                </a:lnTo>
                <a:lnTo>
                  <a:pt x="0" y="0"/>
                </a:lnTo>
                <a:close/>
              </a:path>
            </a:pathLst>
          </a:custGeom>
          <a:blipFill rotWithShape="1">
            <a:blip r:embed="rId3">
              <a:alphaModFix/>
            </a:blip>
            <a:stretch>
              <a:fillRect b="-53711" l="-9564" r="-36994" t="0"/>
            </a:stretch>
          </a:blipFill>
          <a:ln>
            <a:noFill/>
          </a:ln>
        </p:spPr>
      </p:sp>
      <p:sp>
        <p:nvSpPr>
          <p:cNvPr id="154" name="Google Shape;154;p6"/>
          <p:cNvSpPr/>
          <p:nvPr/>
        </p:nvSpPr>
        <p:spPr>
          <a:xfrm rot="1295017">
            <a:off x="12106244" y="-2667922"/>
            <a:ext cx="7497232" cy="4152762"/>
          </a:xfrm>
          <a:custGeom>
            <a:rect b="b" l="l" r="r" t="t"/>
            <a:pathLst>
              <a:path extrusionOk="0" h="4152762" w="7497232">
                <a:moveTo>
                  <a:pt x="0" y="0"/>
                </a:moveTo>
                <a:lnTo>
                  <a:pt x="7497232" y="0"/>
                </a:lnTo>
                <a:lnTo>
                  <a:pt x="7497232" y="4152762"/>
                </a:lnTo>
                <a:lnTo>
                  <a:pt x="0" y="4152762"/>
                </a:lnTo>
                <a:lnTo>
                  <a:pt x="0" y="0"/>
                </a:lnTo>
                <a:close/>
              </a:path>
            </a:pathLst>
          </a:custGeom>
          <a:blipFill rotWithShape="1">
            <a:blip r:embed="rId4">
              <a:alphaModFix/>
            </a:blip>
            <a:stretch>
              <a:fillRect b="0" l="-53595" r="0" t="0"/>
            </a:stretch>
          </a:blipFill>
          <a:ln>
            <a:noFill/>
          </a:ln>
        </p:spPr>
      </p:sp>
      <p:sp>
        <p:nvSpPr>
          <p:cNvPr id="155" name="Google Shape;155;p6"/>
          <p:cNvSpPr/>
          <p:nvPr/>
        </p:nvSpPr>
        <p:spPr>
          <a:xfrm rot="-10063961">
            <a:off x="13463905" y="311825"/>
            <a:ext cx="5718332" cy="1222293"/>
          </a:xfrm>
          <a:custGeom>
            <a:rect b="b" l="l" r="r" t="t"/>
            <a:pathLst>
              <a:path extrusionOk="0" h="1222293" w="5718332">
                <a:moveTo>
                  <a:pt x="0" y="0"/>
                </a:moveTo>
                <a:lnTo>
                  <a:pt x="5718332" y="0"/>
                </a:lnTo>
                <a:lnTo>
                  <a:pt x="5718332" y="1222293"/>
                </a:lnTo>
                <a:lnTo>
                  <a:pt x="0" y="1222293"/>
                </a:lnTo>
                <a:lnTo>
                  <a:pt x="0" y="0"/>
                </a:lnTo>
                <a:close/>
              </a:path>
            </a:pathLst>
          </a:custGeom>
          <a:blipFill rotWithShape="1">
            <a:blip r:embed="rId5">
              <a:alphaModFix/>
            </a:blip>
            <a:stretch>
              <a:fillRect b="0" l="0" r="0" t="0"/>
            </a:stretch>
          </a:blipFill>
          <a:ln>
            <a:noFill/>
          </a:ln>
        </p:spPr>
      </p:sp>
      <p:sp>
        <p:nvSpPr>
          <p:cNvPr id="156" name="Google Shape;156;p6"/>
          <p:cNvSpPr/>
          <p:nvPr/>
        </p:nvSpPr>
        <p:spPr>
          <a:xfrm rot="-1798676">
            <a:off x="-1948307" y="6847046"/>
            <a:ext cx="4367894" cy="4286598"/>
          </a:xfrm>
          <a:custGeom>
            <a:rect b="b" l="l" r="r" t="t"/>
            <a:pathLst>
              <a:path extrusionOk="0" h="3113757" w="3172810">
                <a:moveTo>
                  <a:pt x="0" y="0"/>
                </a:moveTo>
                <a:lnTo>
                  <a:pt x="3172811" y="0"/>
                </a:lnTo>
                <a:lnTo>
                  <a:pt x="3172811" y="3113757"/>
                </a:lnTo>
                <a:lnTo>
                  <a:pt x="0" y="3113757"/>
                </a:lnTo>
                <a:lnTo>
                  <a:pt x="0" y="0"/>
                </a:lnTo>
                <a:close/>
              </a:path>
            </a:pathLst>
          </a:custGeom>
          <a:blipFill rotWithShape="1">
            <a:blip r:embed="rId6">
              <a:alphaModFix/>
            </a:blip>
            <a:stretch>
              <a:fillRect b="0" l="0" r="-177515" t="-182781"/>
            </a:stretch>
          </a:blipFill>
          <a:ln>
            <a:noFill/>
          </a:ln>
        </p:spPr>
      </p:sp>
      <p:sp>
        <p:nvSpPr>
          <p:cNvPr id="157" name="Google Shape;157;p6"/>
          <p:cNvSpPr/>
          <p:nvPr/>
        </p:nvSpPr>
        <p:spPr>
          <a:xfrm>
            <a:off x="0" y="1118945"/>
            <a:ext cx="3920862" cy="1654748"/>
          </a:xfrm>
          <a:custGeom>
            <a:rect b="b" l="l" r="r" t="t"/>
            <a:pathLst>
              <a:path extrusionOk="0" h="5092351" w="4594946">
                <a:moveTo>
                  <a:pt x="0" y="0"/>
                </a:moveTo>
                <a:lnTo>
                  <a:pt x="4594946" y="0"/>
                </a:lnTo>
                <a:lnTo>
                  <a:pt x="4594946" y="5092351"/>
                </a:lnTo>
                <a:lnTo>
                  <a:pt x="0" y="5092351"/>
                </a:lnTo>
                <a:lnTo>
                  <a:pt x="0" y="0"/>
                </a:lnTo>
                <a:close/>
              </a:path>
            </a:pathLst>
          </a:custGeom>
          <a:blipFill rotWithShape="1">
            <a:blip r:embed="rId7">
              <a:alphaModFix/>
            </a:blip>
            <a:stretch>
              <a:fillRect b="-111645" l="-177960" r="-3413" t="2457"/>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6"/>
          <p:cNvSpPr txBox="1"/>
          <p:nvPr/>
        </p:nvSpPr>
        <p:spPr>
          <a:xfrm>
            <a:off x="3744266" y="596767"/>
            <a:ext cx="11086354" cy="263149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1" lang="en-US" sz="5500">
                <a:solidFill>
                  <a:srgbClr val="568278"/>
                </a:solidFill>
                <a:latin typeface="Cambria"/>
                <a:ea typeface="Cambria"/>
                <a:cs typeface="Cambria"/>
                <a:sym typeface="Cambria"/>
              </a:rPr>
              <a:t>2. Cách thức trình bày bài</a:t>
            </a:r>
            <a:endParaRPr b="1" i="1" sz="5500">
              <a:solidFill>
                <a:srgbClr val="568278"/>
              </a:solidFill>
              <a:latin typeface="Cambria"/>
              <a:ea typeface="Cambria"/>
              <a:cs typeface="Cambria"/>
              <a:sym typeface="Cambria"/>
            </a:endParaRPr>
          </a:p>
          <a:p>
            <a:pPr indent="0" lvl="0" marL="0" marR="0" rtl="0" algn="ctr">
              <a:spcBef>
                <a:spcPts val="0"/>
              </a:spcBef>
              <a:spcAft>
                <a:spcPts val="0"/>
              </a:spcAft>
              <a:buNone/>
            </a:pPr>
            <a:r>
              <a:rPr b="1" i="1" lang="en-US" sz="5500">
                <a:solidFill>
                  <a:srgbClr val="568278"/>
                </a:solidFill>
                <a:latin typeface="Cambria"/>
                <a:ea typeface="Cambria"/>
                <a:cs typeface="Cambria"/>
                <a:sym typeface="Cambria"/>
              </a:rPr>
              <a:t>giới thiệu ngắn về một cuốn sách</a:t>
            </a:r>
            <a:endParaRPr b="1" i="1" sz="5500">
              <a:solidFill>
                <a:srgbClr val="568278"/>
              </a:solidFill>
              <a:latin typeface="Cambria"/>
              <a:ea typeface="Cambria"/>
              <a:cs typeface="Cambria"/>
              <a:sym typeface="Cambria"/>
            </a:endParaRPr>
          </a:p>
          <a:p>
            <a:pPr indent="0" lvl="0" marL="0" marR="0" rtl="0" algn="ctr">
              <a:spcBef>
                <a:spcPts val="0"/>
              </a:spcBef>
              <a:spcAft>
                <a:spcPts val="0"/>
              </a:spcAft>
              <a:buNone/>
            </a:pPr>
            <a:r>
              <a:rPr b="1" i="1" lang="en-US" sz="5500">
                <a:solidFill>
                  <a:srgbClr val="568278"/>
                </a:solidFill>
                <a:latin typeface="Cambria"/>
                <a:ea typeface="Cambria"/>
                <a:cs typeface="Cambria"/>
                <a:sym typeface="Cambria"/>
              </a:rPr>
              <a:t>(Cuốn truyện lịch sử)</a:t>
            </a:r>
            <a:endParaRPr/>
          </a:p>
        </p:txBody>
      </p:sp>
      <p:grpSp>
        <p:nvGrpSpPr>
          <p:cNvPr id="159" name="Google Shape;159;p6"/>
          <p:cNvGrpSpPr/>
          <p:nvPr/>
        </p:nvGrpSpPr>
        <p:grpSpPr>
          <a:xfrm>
            <a:off x="1066800" y="3708814"/>
            <a:ext cx="16154400" cy="6103845"/>
            <a:chOff x="0" y="43592"/>
            <a:chExt cx="16154400" cy="6103845"/>
          </a:xfrm>
        </p:grpSpPr>
        <p:sp>
          <p:nvSpPr>
            <p:cNvPr id="160" name="Google Shape;160;p6"/>
            <p:cNvSpPr/>
            <p:nvPr/>
          </p:nvSpPr>
          <p:spPr>
            <a:xfrm>
              <a:off x="0" y="324032"/>
              <a:ext cx="16154400" cy="1885275"/>
            </a:xfrm>
            <a:prstGeom prst="rect">
              <a:avLst/>
            </a:prstGeom>
            <a:solidFill>
              <a:schemeClr val="lt1">
                <a:alpha val="89803"/>
              </a:scheme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6"/>
            <p:cNvSpPr txBox="1"/>
            <p:nvPr/>
          </p:nvSpPr>
          <p:spPr>
            <a:xfrm>
              <a:off x="0" y="324032"/>
              <a:ext cx="16154400" cy="1885275"/>
            </a:xfrm>
            <a:prstGeom prst="rect">
              <a:avLst/>
            </a:prstGeom>
            <a:noFill/>
            <a:ln>
              <a:noFill/>
            </a:ln>
          </p:spPr>
          <p:txBody>
            <a:bodyPr anchorCtr="0" anchor="t" bIns="284475" lIns="1253750" spcFirstLastPara="1" rIns="1253750" wrap="square" tIns="395725">
              <a:noAutofit/>
            </a:bodyPr>
            <a:lstStyle/>
            <a:p>
              <a:pPr indent="-285750" lvl="1" marL="285750" marR="0" rtl="0" algn="l">
                <a:lnSpc>
                  <a:spcPct val="100000"/>
                </a:lnSpc>
                <a:spcBef>
                  <a:spcPts val="0"/>
                </a:spcBef>
                <a:spcAft>
                  <a:spcPts val="0"/>
                </a:spcAft>
                <a:buClr>
                  <a:schemeClr val="dk1"/>
                </a:buClr>
                <a:buSzPts val="4000"/>
                <a:buFont typeface="Cambria"/>
                <a:buChar char="•"/>
              </a:pPr>
              <a:r>
                <a:rPr b="0" i="0" lang="en-US" sz="4000" u="none" cap="none" strike="noStrike">
                  <a:solidFill>
                    <a:schemeClr val="dk1"/>
                  </a:solidFill>
                  <a:latin typeface="Cambria"/>
                  <a:ea typeface="Cambria"/>
                  <a:cs typeface="Cambria"/>
                  <a:sym typeface="Cambria"/>
                </a:rPr>
                <a:t>Chuẩn bị trước khi nói (xác định đề tài, không gian, thời gian, mục đích nói, người nghe -&gt; tìm ý, lập dàn ý)</a:t>
              </a:r>
              <a:endParaRPr b="0" i="0" sz="4000" u="none" cap="none" strike="noStrike">
                <a:solidFill>
                  <a:schemeClr val="dk1"/>
                </a:solidFill>
                <a:latin typeface="Cambria"/>
                <a:ea typeface="Cambria"/>
                <a:cs typeface="Cambria"/>
                <a:sym typeface="Cambria"/>
              </a:endParaRPr>
            </a:p>
          </p:txBody>
        </p:sp>
        <p:sp>
          <p:nvSpPr>
            <p:cNvPr id="162" name="Google Shape;162;p6"/>
            <p:cNvSpPr/>
            <p:nvPr/>
          </p:nvSpPr>
          <p:spPr>
            <a:xfrm>
              <a:off x="807720" y="43592"/>
              <a:ext cx="11308080" cy="560879"/>
            </a:xfrm>
            <a:prstGeom prst="roundRect">
              <a:avLst>
                <a:gd fmla="val 16667" name="adj"/>
              </a:avLst>
            </a:prstGeom>
            <a:gradFill>
              <a:gsLst>
                <a:gs pos="0">
                  <a:srgbClr val="BCE5DC"/>
                </a:gs>
                <a:gs pos="35000">
                  <a:srgbClr val="CFEDE7"/>
                </a:gs>
                <a:gs pos="100000">
                  <a:srgbClr val="EDF7F4"/>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6"/>
            <p:cNvSpPr txBox="1"/>
            <p:nvPr/>
          </p:nvSpPr>
          <p:spPr>
            <a:xfrm>
              <a:off x="835100" y="70972"/>
              <a:ext cx="11253320" cy="506119"/>
            </a:xfrm>
            <a:prstGeom prst="rect">
              <a:avLst/>
            </a:prstGeom>
            <a:noFill/>
            <a:ln>
              <a:noFill/>
            </a:ln>
          </p:spPr>
          <p:txBody>
            <a:bodyPr anchorCtr="0" anchor="ctr" bIns="0" lIns="427400" spcFirstLastPara="1" rIns="427400" wrap="square" tIns="0">
              <a:noAutofit/>
            </a:bodyPr>
            <a:lstStyle/>
            <a:p>
              <a:pPr indent="0" lvl="0" marL="0" marR="0" rtl="0" algn="l">
                <a:lnSpc>
                  <a:spcPct val="100000"/>
                </a:lnSpc>
                <a:spcBef>
                  <a:spcPts val="0"/>
                </a:spcBef>
                <a:spcAft>
                  <a:spcPts val="0"/>
                </a:spcAft>
                <a:buClr>
                  <a:schemeClr val="dk1"/>
                </a:buClr>
                <a:buSzPts val="4000"/>
                <a:buFont typeface="Cambria"/>
                <a:buNone/>
              </a:pPr>
              <a:r>
                <a:rPr lang="en-US" sz="4000" u="none" strike="noStrike">
                  <a:solidFill>
                    <a:schemeClr val="dk1"/>
                  </a:solidFill>
                  <a:latin typeface="Cambria"/>
                  <a:ea typeface="Cambria"/>
                  <a:cs typeface="Cambria"/>
                  <a:sym typeface="Cambria"/>
                </a:rPr>
                <a:t>Bước 1</a:t>
              </a:r>
              <a:endParaRPr sz="4000">
                <a:solidFill>
                  <a:schemeClr val="dk1"/>
                </a:solidFill>
                <a:latin typeface="Cambria"/>
                <a:ea typeface="Cambria"/>
                <a:cs typeface="Cambria"/>
                <a:sym typeface="Cambria"/>
              </a:endParaRPr>
            </a:p>
          </p:txBody>
        </p:sp>
        <p:sp>
          <p:nvSpPr>
            <p:cNvPr id="164" name="Google Shape;164;p6"/>
            <p:cNvSpPr/>
            <p:nvPr/>
          </p:nvSpPr>
          <p:spPr>
            <a:xfrm>
              <a:off x="0" y="2592347"/>
              <a:ext cx="16154400" cy="1286775"/>
            </a:xfrm>
            <a:prstGeom prst="rect">
              <a:avLst/>
            </a:prstGeom>
            <a:solidFill>
              <a:schemeClr val="lt1">
                <a:alpha val="89803"/>
              </a:schemeClr>
            </a:solidFill>
            <a:ln cap="flat" cmpd="sng" w="9525">
              <a:solidFill>
                <a:srgbClr val="939E8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6"/>
            <p:cNvSpPr txBox="1"/>
            <p:nvPr/>
          </p:nvSpPr>
          <p:spPr>
            <a:xfrm>
              <a:off x="0" y="2592347"/>
              <a:ext cx="16154400" cy="1286775"/>
            </a:xfrm>
            <a:prstGeom prst="rect">
              <a:avLst/>
            </a:prstGeom>
            <a:noFill/>
            <a:ln>
              <a:noFill/>
            </a:ln>
          </p:spPr>
          <p:txBody>
            <a:bodyPr anchorCtr="0" anchor="t" bIns="284475" lIns="1253750" spcFirstLastPara="1" rIns="1253750" wrap="square" tIns="395725">
              <a:noAutofit/>
            </a:bodyPr>
            <a:lstStyle/>
            <a:p>
              <a:pPr indent="-285750" lvl="1" marL="285750" marR="0" rtl="0" algn="l">
                <a:lnSpc>
                  <a:spcPct val="100000"/>
                </a:lnSpc>
                <a:spcBef>
                  <a:spcPts val="0"/>
                </a:spcBef>
                <a:spcAft>
                  <a:spcPts val="0"/>
                </a:spcAft>
                <a:buClr>
                  <a:schemeClr val="dk1"/>
                </a:buClr>
                <a:buSzPts val="4000"/>
                <a:buFont typeface="Cambria"/>
                <a:buChar char="•"/>
              </a:pPr>
              <a:r>
                <a:rPr b="0" i="0" lang="en-US" sz="4000" u="none" cap="none" strike="noStrike">
                  <a:solidFill>
                    <a:schemeClr val="dk1"/>
                  </a:solidFill>
                  <a:latin typeface="Cambria"/>
                  <a:ea typeface="Cambria"/>
                  <a:cs typeface="Cambria"/>
                  <a:sym typeface="Cambria"/>
                </a:rPr>
                <a:t>Trình bày bài nói (Luyện tập và trình bày bài nói)</a:t>
              </a:r>
              <a:endParaRPr/>
            </a:p>
          </p:txBody>
        </p:sp>
        <p:sp>
          <p:nvSpPr>
            <p:cNvPr id="166" name="Google Shape;166;p6"/>
            <p:cNvSpPr/>
            <p:nvPr/>
          </p:nvSpPr>
          <p:spPr>
            <a:xfrm>
              <a:off x="807720" y="2311907"/>
              <a:ext cx="11308080" cy="560879"/>
            </a:xfrm>
            <a:prstGeom prst="roundRect">
              <a:avLst>
                <a:gd fmla="val 16667" name="adj"/>
              </a:avLst>
            </a:prstGeom>
            <a:gradFill>
              <a:gsLst>
                <a:gs pos="0">
                  <a:srgbClr val="D1DDC4"/>
                </a:gs>
                <a:gs pos="35000">
                  <a:srgbClr val="DEE7D5"/>
                </a:gs>
                <a:gs pos="100000">
                  <a:srgbClr val="F2F5EE"/>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6"/>
            <p:cNvSpPr txBox="1"/>
            <p:nvPr/>
          </p:nvSpPr>
          <p:spPr>
            <a:xfrm>
              <a:off x="835100" y="2339287"/>
              <a:ext cx="11253320" cy="506119"/>
            </a:xfrm>
            <a:prstGeom prst="rect">
              <a:avLst/>
            </a:prstGeom>
            <a:noFill/>
            <a:ln>
              <a:noFill/>
            </a:ln>
          </p:spPr>
          <p:txBody>
            <a:bodyPr anchorCtr="0" anchor="ctr" bIns="0" lIns="427400" spcFirstLastPara="1" rIns="427400" wrap="square" tIns="0">
              <a:noAutofit/>
            </a:bodyPr>
            <a:lstStyle/>
            <a:p>
              <a:pPr indent="0" lvl="0" marL="0" marR="0" rtl="0" algn="l">
                <a:lnSpc>
                  <a:spcPct val="100000"/>
                </a:lnSpc>
                <a:spcBef>
                  <a:spcPts val="0"/>
                </a:spcBef>
                <a:spcAft>
                  <a:spcPts val="0"/>
                </a:spcAft>
                <a:buClr>
                  <a:schemeClr val="dk1"/>
                </a:buClr>
                <a:buSzPts val="4000"/>
                <a:buFont typeface="Cambria"/>
                <a:buNone/>
              </a:pPr>
              <a:r>
                <a:rPr lang="en-US" sz="4000" u="none" strike="noStrike">
                  <a:solidFill>
                    <a:schemeClr val="dk1"/>
                  </a:solidFill>
                  <a:latin typeface="Cambria"/>
                  <a:ea typeface="Cambria"/>
                  <a:cs typeface="Cambria"/>
                  <a:sym typeface="Cambria"/>
                </a:rPr>
                <a:t>Bước 2</a:t>
              </a:r>
              <a:endParaRPr/>
            </a:p>
          </p:txBody>
        </p:sp>
        <p:sp>
          <p:nvSpPr>
            <p:cNvPr id="168" name="Google Shape;168;p6"/>
            <p:cNvSpPr/>
            <p:nvPr/>
          </p:nvSpPr>
          <p:spPr>
            <a:xfrm>
              <a:off x="0" y="4262162"/>
              <a:ext cx="16154400" cy="1885275"/>
            </a:xfrm>
            <a:prstGeom prst="rect">
              <a:avLst/>
            </a:prstGeom>
            <a:solidFill>
              <a:schemeClr val="lt1">
                <a:alpha val="89803"/>
              </a:schemeClr>
            </a:solidFill>
            <a:ln cap="flat" cmpd="sng" w="9525">
              <a:solidFill>
                <a:srgbClr val="968B8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6"/>
            <p:cNvSpPr txBox="1"/>
            <p:nvPr/>
          </p:nvSpPr>
          <p:spPr>
            <a:xfrm>
              <a:off x="0" y="4262162"/>
              <a:ext cx="16154400" cy="1885275"/>
            </a:xfrm>
            <a:prstGeom prst="rect">
              <a:avLst/>
            </a:prstGeom>
            <a:noFill/>
            <a:ln>
              <a:noFill/>
            </a:ln>
          </p:spPr>
          <p:txBody>
            <a:bodyPr anchorCtr="0" anchor="t" bIns="284475" lIns="1253750" spcFirstLastPara="1" rIns="1253750" wrap="square" tIns="395725">
              <a:noAutofit/>
            </a:bodyPr>
            <a:lstStyle/>
            <a:p>
              <a:pPr indent="-285750" lvl="1" marL="285750" marR="0" rtl="0" algn="l">
                <a:lnSpc>
                  <a:spcPct val="100000"/>
                </a:lnSpc>
                <a:spcBef>
                  <a:spcPts val="0"/>
                </a:spcBef>
                <a:spcAft>
                  <a:spcPts val="0"/>
                </a:spcAft>
                <a:buClr>
                  <a:schemeClr val="dk1"/>
                </a:buClr>
                <a:buSzPts val="4000"/>
                <a:buFont typeface="Cambria"/>
                <a:buChar char="•"/>
              </a:pPr>
              <a:r>
                <a:rPr b="0" i="0" lang="en-US" sz="4000" u="none" cap="none" strike="noStrike">
                  <a:solidFill>
                    <a:schemeClr val="dk1"/>
                  </a:solidFill>
                  <a:latin typeface="Cambria"/>
                  <a:ea typeface="Cambria"/>
                  <a:cs typeface="Cambria"/>
                  <a:sym typeface="Cambria"/>
                </a:rPr>
                <a:t>Trao đổi, đánh giá, rút kinh nghiệm sau khi nói (sử dụng bảng kiểm để tự nhận xét và nhận xét sản phẩm của bạn)</a:t>
              </a:r>
              <a:endParaRPr/>
            </a:p>
          </p:txBody>
        </p:sp>
        <p:sp>
          <p:nvSpPr>
            <p:cNvPr id="170" name="Google Shape;170;p6"/>
            <p:cNvSpPr/>
            <p:nvPr/>
          </p:nvSpPr>
          <p:spPr>
            <a:xfrm>
              <a:off x="807720" y="3981722"/>
              <a:ext cx="11308080" cy="560879"/>
            </a:xfrm>
            <a:prstGeom prst="roundRect">
              <a:avLst>
                <a:gd fmla="val 16667" name="adj"/>
              </a:avLst>
            </a:prstGeom>
            <a:gradFill>
              <a:gsLst>
                <a:gs pos="0">
                  <a:srgbClr val="D5CCCC"/>
                </a:gs>
                <a:gs pos="35000">
                  <a:srgbClr val="E1DBDB"/>
                </a:gs>
                <a:gs pos="100000">
                  <a:srgbClr val="F4F0F0"/>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6"/>
            <p:cNvSpPr txBox="1"/>
            <p:nvPr/>
          </p:nvSpPr>
          <p:spPr>
            <a:xfrm>
              <a:off x="835100" y="4009102"/>
              <a:ext cx="11253320" cy="506119"/>
            </a:xfrm>
            <a:prstGeom prst="rect">
              <a:avLst/>
            </a:prstGeom>
            <a:noFill/>
            <a:ln>
              <a:noFill/>
            </a:ln>
          </p:spPr>
          <p:txBody>
            <a:bodyPr anchorCtr="0" anchor="ctr" bIns="0" lIns="427400" spcFirstLastPara="1" rIns="427400" wrap="square" tIns="0">
              <a:noAutofit/>
            </a:bodyPr>
            <a:lstStyle/>
            <a:p>
              <a:pPr indent="0" lvl="0" marL="0" marR="0" rtl="0" algn="l">
                <a:lnSpc>
                  <a:spcPct val="100000"/>
                </a:lnSpc>
                <a:spcBef>
                  <a:spcPts val="0"/>
                </a:spcBef>
                <a:spcAft>
                  <a:spcPts val="0"/>
                </a:spcAft>
                <a:buClr>
                  <a:schemeClr val="dk1"/>
                </a:buClr>
                <a:buSzPts val="4000"/>
                <a:buFont typeface="Cambria"/>
                <a:buNone/>
              </a:pPr>
              <a:r>
                <a:rPr lang="en-US" sz="4000" u="none" strike="noStrike">
                  <a:solidFill>
                    <a:schemeClr val="dk1"/>
                  </a:solidFill>
                  <a:latin typeface="Cambria"/>
                  <a:ea typeface="Cambria"/>
                  <a:cs typeface="Cambria"/>
                  <a:sym typeface="Cambria"/>
                </a:rPr>
                <a:t>Bước 3</a:t>
              </a:r>
              <a:endParaRPr/>
            </a:p>
          </p:txBody>
        </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500"/>
                                        <p:tgtEl>
                                          <p:spTgt spid="1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7"/>
          <p:cNvSpPr txBox="1"/>
          <p:nvPr/>
        </p:nvSpPr>
        <p:spPr>
          <a:xfrm>
            <a:off x="5257800" y="601374"/>
            <a:ext cx="8467518" cy="93871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1" lang="en-US" sz="5500">
                <a:solidFill>
                  <a:srgbClr val="4B4545"/>
                </a:solidFill>
                <a:latin typeface="Cambria"/>
                <a:ea typeface="Cambria"/>
                <a:cs typeface="Cambria"/>
                <a:sym typeface="Cambria"/>
              </a:rPr>
              <a:t>3. Bảng kiểm tham khảo </a:t>
            </a:r>
            <a:endParaRPr/>
          </a:p>
        </p:txBody>
      </p:sp>
      <p:graphicFrame>
        <p:nvGraphicFramePr>
          <p:cNvPr id="177" name="Google Shape;177;p7"/>
          <p:cNvGraphicFramePr/>
          <p:nvPr/>
        </p:nvGraphicFramePr>
        <p:xfrm>
          <a:off x="689116" y="1979406"/>
          <a:ext cx="3000000" cy="3000000"/>
        </p:xfrm>
        <a:graphic>
          <a:graphicData uri="http://schemas.openxmlformats.org/drawingml/2006/table">
            <a:tbl>
              <a:tblPr bandRow="1">
                <a:noFill/>
                <a:tableStyleId>{BAFCD21F-C25A-4D13-9638-C31829BD7706}</a:tableStyleId>
              </a:tblPr>
              <a:tblGrid>
                <a:gridCol w="15033850"/>
                <a:gridCol w="1053925"/>
                <a:gridCol w="1053925"/>
              </a:tblGrid>
              <a:tr h="1524000">
                <a:tc>
                  <a:txBody>
                    <a:bodyPr/>
                    <a:lstStyle/>
                    <a:p>
                      <a:pPr indent="0" lvl="0" marL="182880" marR="0" rtl="0" algn="ctr">
                        <a:lnSpc>
                          <a:spcPct val="100000"/>
                        </a:lnSpc>
                        <a:spcBef>
                          <a:spcPts val="0"/>
                        </a:spcBef>
                        <a:spcAft>
                          <a:spcPts val="0"/>
                        </a:spcAft>
                        <a:buNone/>
                      </a:pPr>
                      <a:r>
                        <a:rPr b="1" lang="en-US" sz="2800" u="none" cap="none" strike="noStrike">
                          <a:latin typeface="Cambria"/>
                          <a:ea typeface="Cambria"/>
                          <a:cs typeface="Cambria"/>
                          <a:sym typeface="Cambria"/>
                        </a:rPr>
                        <a:t>BẢNG KIỂM KĨ NĂNG </a:t>
                      </a:r>
                      <a:endParaRPr b="1" sz="2400" u="none" cap="none" strike="noStrike">
                        <a:latin typeface="Cambria"/>
                        <a:ea typeface="Cambria"/>
                        <a:cs typeface="Cambria"/>
                        <a:sym typeface="Cambria"/>
                      </a:endParaRPr>
                    </a:p>
                    <a:p>
                      <a:pPr indent="0" lvl="0" marL="182880" marR="0" rtl="0" algn="ctr">
                        <a:lnSpc>
                          <a:spcPct val="100000"/>
                        </a:lnSpc>
                        <a:spcBef>
                          <a:spcPts val="0"/>
                        </a:spcBef>
                        <a:spcAft>
                          <a:spcPts val="0"/>
                        </a:spcAft>
                        <a:buNone/>
                      </a:pPr>
                      <a:r>
                        <a:rPr b="1" lang="en-US" sz="2800" u="none" cap="none" strike="noStrike">
                          <a:latin typeface="Cambria"/>
                          <a:ea typeface="Cambria"/>
                          <a:cs typeface="Cambria"/>
                          <a:sym typeface="Cambria"/>
                        </a:rPr>
                        <a:t>TRÌNH BÀY BÀI GIỚI THIỆU NGẮN VỀ MỘT CUỐN SÁCH (CUỐN TRUYỆN LỊCH SỬ)</a:t>
                      </a:r>
                      <a:endParaRPr b="1" sz="2400" u="none" cap="none" strike="noStrike">
                        <a:latin typeface="Cambria"/>
                        <a:ea typeface="Cambria"/>
                        <a:cs typeface="Cambria"/>
                        <a:sym typeface="Cambria"/>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b="1" lang="en-US" sz="2800" u="none" cap="none" strike="noStrike">
                          <a:latin typeface="Cambria"/>
                          <a:ea typeface="Cambria"/>
                          <a:cs typeface="Cambria"/>
                          <a:sym typeface="Cambria"/>
                        </a:rPr>
                        <a:t>ĐẠT</a:t>
                      </a:r>
                      <a:endParaRPr b="1" sz="2400" u="none" cap="none" strike="noStrike">
                        <a:latin typeface="Cambria"/>
                        <a:ea typeface="Cambria"/>
                        <a:cs typeface="Cambria"/>
                        <a:sym typeface="Cambria"/>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b="1" lang="en-US" sz="2800" u="none" cap="none" strike="noStrike">
                          <a:latin typeface="Cambria"/>
                          <a:ea typeface="Cambria"/>
                          <a:cs typeface="Cambria"/>
                          <a:sym typeface="Cambria"/>
                        </a:rPr>
                        <a:t>KĐ</a:t>
                      </a:r>
                      <a:endParaRPr b="1" sz="2400" u="none" cap="none" strike="noStrike">
                        <a:latin typeface="Cambria"/>
                        <a:ea typeface="Cambria"/>
                        <a:cs typeface="Cambria"/>
                        <a:sym typeface="Cambria"/>
                      </a:endParaRPr>
                    </a:p>
                  </a:txBody>
                  <a:tcPr marT="0" marB="0" marR="68575" marL="68575" anchor="ctr">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03325">
                <a:tc>
                  <a:txBody>
                    <a:bodyPr/>
                    <a:lstStyle/>
                    <a:p>
                      <a:pPr indent="0" lvl="0" marL="182880" marR="0" rtl="0" algn="just">
                        <a:lnSpc>
                          <a:spcPct val="120000"/>
                        </a:lnSpc>
                        <a:spcBef>
                          <a:spcPts val="0"/>
                        </a:spcBef>
                        <a:spcAft>
                          <a:spcPts val="0"/>
                        </a:spcAft>
                        <a:buNone/>
                      </a:pPr>
                      <a:r>
                        <a:rPr lang="en-US" sz="2800" u="none" cap="none" strike="noStrike">
                          <a:latin typeface="Cambria"/>
                          <a:ea typeface="Cambria"/>
                          <a:cs typeface="Cambria"/>
                          <a:sym typeface="Cambria"/>
                        </a:rPr>
                        <a:t>Bài trình bày có đủ 3 phần: giới thiệu, nội dung và kết thúc.</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772175">
                <a:tc>
                  <a:txBody>
                    <a:bodyPr/>
                    <a:lstStyle/>
                    <a:p>
                      <a:pPr indent="0" lvl="0" marL="182880" marR="0" rtl="0" algn="just">
                        <a:lnSpc>
                          <a:spcPct val="120000"/>
                        </a:lnSpc>
                        <a:spcBef>
                          <a:spcPts val="0"/>
                        </a:spcBef>
                        <a:spcAft>
                          <a:spcPts val="0"/>
                        </a:spcAft>
                        <a:buNone/>
                      </a:pPr>
                      <a:r>
                        <a:rPr lang="en-US" sz="2800" u="none" cap="none" strike="noStrike">
                          <a:latin typeface="Cambria"/>
                          <a:ea typeface="Cambria"/>
                          <a:cs typeface="Cambria"/>
                          <a:sym typeface="Cambria"/>
                        </a:rPr>
                        <a:t>Giới thiệu chung về cuốn truyện (tên truyện, tác giả, số trang, nhà xuất bản, năm xuất bản…)</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1267900">
                <a:tc>
                  <a:txBody>
                    <a:bodyPr/>
                    <a:lstStyle/>
                    <a:p>
                      <a:pPr indent="0" lvl="0" marL="182880" marR="0" rtl="0" algn="just">
                        <a:lnSpc>
                          <a:spcPct val="120000"/>
                        </a:lnSpc>
                        <a:spcBef>
                          <a:spcPts val="0"/>
                        </a:spcBef>
                        <a:spcAft>
                          <a:spcPts val="0"/>
                        </a:spcAft>
                        <a:buNone/>
                      </a:pPr>
                      <a:r>
                        <a:rPr lang="en-US" sz="2800" u="none" cap="none" strike="noStrike">
                          <a:latin typeface="Cambria"/>
                          <a:ea typeface="Cambria"/>
                          <a:cs typeface="Cambria"/>
                          <a:sym typeface="Cambria"/>
                        </a:rPr>
                        <a:t>Giới thiệu nội dung của cuốn truyện (thời kì lịch sử, tóm lược cốt truyện, nếu các sự kiện gắn với nhân vật chính và các nhân vật có liên quan…)</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03325">
                <a:tc>
                  <a:txBody>
                    <a:bodyPr/>
                    <a:lstStyle/>
                    <a:p>
                      <a:pPr indent="0" lvl="0" marL="182880" marR="0" rtl="0" algn="just">
                        <a:lnSpc>
                          <a:spcPct val="120000"/>
                        </a:lnSpc>
                        <a:spcBef>
                          <a:spcPts val="0"/>
                        </a:spcBef>
                        <a:spcAft>
                          <a:spcPts val="0"/>
                        </a:spcAft>
                        <a:buNone/>
                      </a:pPr>
                      <a:r>
                        <a:rPr lang="en-US" sz="2800" u="none" cap="none" strike="noStrike">
                          <a:latin typeface="Cambria"/>
                          <a:ea typeface="Cambria"/>
                          <a:cs typeface="Cambria"/>
                          <a:sym typeface="Cambria"/>
                        </a:rPr>
                        <a:t>Nhận xét ngắn gọn một số nét nổi bật về nghệ thuật của cuốn truyện.</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03325">
                <a:tc>
                  <a:txBody>
                    <a:bodyPr/>
                    <a:lstStyle/>
                    <a:p>
                      <a:pPr indent="0" lvl="0" marL="182880" marR="0" rtl="0" algn="just">
                        <a:lnSpc>
                          <a:spcPct val="120000"/>
                        </a:lnSpc>
                        <a:spcBef>
                          <a:spcPts val="0"/>
                        </a:spcBef>
                        <a:spcAft>
                          <a:spcPts val="0"/>
                        </a:spcAft>
                        <a:buNone/>
                      </a:pPr>
                      <a:r>
                        <a:rPr lang="en-US" sz="2800" u="none" cap="none" strike="noStrike">
                          <a:latin typeface="Cambria"/>
                          <a:ea typeface="Cambria"/>
                          <a:cs typeface="Cambria"/>
                          <a:sym typeface="Cambria"/>
                        </a:rPr>
                        <a:t>Nêu suy nghĩ của em về cuốn truyện.</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03325">
                <a:tc>
                  <a:txBody>
                    <a:bodyPr/>
                    <a:lstStyle/>
                    <a:p>
                      <a:pPr indent="0" lvl="0" marL="182880" marR="0" rtl="0" algn="just">
                        <a:lnSpc>
                          <a:spcPct val="120000"/>
                        </a:lnSpc>
                        <a:spcBef>
                          <a:spcPts val="0"/>
                        </a:spcBef>
                        <a:spcAft>
                          <a:spcPts val="0"/>
                        </a:spcAft>
                        <a:buNone/>
                      </a:pPr>
                      <a:r>
                        <a:rPr lang="en-US" sz="2800" u="none" cap="none" strike="noStrike">
                          <a:latin typeface="Cambria"/>
                          <a:ea typeface="Cambria"/>
                          <a:cs typeface="Cambria"/>
                          <a:sym typeface="Cambria"/>
                        </a:rPr>
                        <a:t>Người nói thể hiện cảm xúc phù hợp với nội dung được giới thiệu.</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03325">
                <a:tc>
                  <a:txBody>
                    <a:bodyPr/>
                    <a:lstStyle/>
                    <a:p>
                      <a:pPr indent="0" lvl="0" marL="182880" marR="0" rtl="0" algn="just">
                        <a:lnSpc>
                          <a:spcPct val="120000"/>
                        </a:lnSpc>
                        <a:spcBef>
                          <a:spcPts val="0"/>
                        </a:spcBef>
                        <a:spcAft>
                          <a:spcPts val="0"/>
                        </a:spcAft>
                        <a:buNone/>
                      </a:pPr>
                      <a:r>
                        <a:rPr lang="en-US" sz="2800" u="none" cap="none" strike="noStrike">
                          <a:latin typeface="Cambria"/>
                          <a:ea typeface="Cambria"/>
                          <a:cs typeface="Cambria"/>
                          <a:sym typeface="Cambria"/>
                        </a:rPr>
                        <a:t>Người nói tự tin, sử dụng cử chỉ, điệu bộ hợp lí.</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03325">
                <a:tc>
                  <a:txBody>
                    <a:bodyPr/>
                    <a:lstStyle/>
                    <a:p>
                      <a:pPr indent="0" lvl="0" marL="182880" marR="0" rtl="0" algn="just">
                        <a:lnSpc>
                          <a:spcPct val="120000"/>
                        </a:lnSpc>
                        <a:spcBef>
                          <a:spcPts val="0"/>
                        </a:spcBef>
                        <a:spcAft>
                          <a:spcPts val="0"/>
                        </a:spcAft>
                        <a:buNone/>
                      </a:pPr>
                      <a:r>
                        <a:rPr lang="en-US" sz="2800" u="none" cap="none" strike="noStrike">
                          <a:latin typeface="Cambria"/>
                          <a:ea typeface="Cambria"/>
                          <a:cs typeface="Cambria"/>
                          <a:sym typeface="Cambria"/>
                        </a:rPr>
                        <a:t>Người nói sử dụng từ ngữ thích hợp với ngôn ngữ nói khi giới thiệu.</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r h="603325">
                <a:tc>
                  <a:txBody>
                    <a:bodyPr/>
                    <a:lstStyle/>
                    <a:p>
                      <a:pPr indent="0" lvl="0" marL="182880" marR="0" rtl="0" algn="just">
                        <a:lnSpc>
                          <a:spcPct val="120000"/>
                        </a:lnSpc>
                        <a:spcBef>
                          <a:spcPts val="0"/>
                        </a:spcBef>
                        <a:spcAft>
                          <a:spcPts val="0"/>
                        </a:spcAft>
                        <a:buNone/>
                      </a:pPr>
                      <a:r>
                        <a:rPr lang="en-US" sz="2800" u="none" cap="none" strike="noStrike">
                          <a:latin typeface="Cambria"/>
                          <a:ea typeface="Cambria"/>
                          <a:cs typeface="Cambria"/>
                          <a:sym typeface="Cambria"/>
                        </a:rPr>
                        <a:t>Người nói biết sử dụng trang phục, đạo cụ phù hợp với cuốn truyện được giới thiệu.</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c>
                  <a:txBody>
                    <a:bodyPr/>
                    <a:lstStyle/>
                    <a:p>
                      <a:pPr indent="0" lvl="0" marL="182880" marR="0" rtl="0" algn="ctr">
                        <a:lnSpc>
                          <a:spcPct val="120000"/>
                        </a:lnSpc>
                        <a:spcBef>
                          <a:spcPts val="0"/>
                        </a:spcBef>
                        <a:spcAft>
                          <a:spcPts val="0"/>
                        </a:spcAft>
                        <a:buNone/>
                      </a:pPr>
                      <a:r>
                        <a:rPr lang="en-US" sz="2800" u="none" cap="none" strike="noStrike">
                          <a:latin typeface="Cambria"/>
                          <a:ea typeface="Cambria"/>
                          <a:cs typeface="Cambria"/>
                          <a:sym typeface="Cambria"/>
                        </a:rPr>
                        <a:t> </a:t>
                      </a:r>
                      <a:endParaRPr sz="2400" u="none" cap="none" strike="noStrike">
                        <a:latin typeface="Cambria"/>
                        <a:ea typeface="Cambria"/>
                        <a:cs typeface="Cambria"/>
                        <a:sym typeface="Cambria"/>
                      </a:endParaRPr>
                    </a:p>
                  </a:txBody>
                  <a:tcPr marT="0" marB="0" marR="68575" marL="68575">
                    <a:lnL cap="flat" cmpd="sng" w="12700">
                      <a:solidFill>
                        <a:schemeClr val="dk1"/>
                      </a:solidFill>
                      <a:prstDash val="solid"/>
                      <a:round/>
                      <a:headEnd len="sm" w="sm" type="none"/>
                      <a:tailEnd len="sm" w="sm" type="none"/>
                    </a:lnL>
                    <a:lnR cap="flat" cmpd="sng" w="12700">
                      <a:solidFill>
                        <a:schemeClr val="dk1"/>
                      </a:solidFill>
                      <a:prstDash val="solid"/>
                      <a:round/>
                      <a:headEnd len="sm" w="sm" type="none"/>
                      <a:tailEnd len="sm" w="sm" type="none"/>
                    </a:lnR>
                    <a:lnT cap="flat" cmpd="sng" w="12700">
                      <a:solidFill>
                        <a:schemeClr val="dk1"/>
                      </a:solidFill>
                      <a:prstDash val="solid"/>
                      <a:round/>
                      <a:headEnd len="sm" w="sm" type="none"/>
                      <a:tailEnd len="sm" w="sm" type="none"/>
                    </a:lnT>
                    <a:lnB cap="flat" cmpd="sng" w="12700">
                      <a:solidFill>
                        <a:schemeClr val="dk1"/>
                      </a:solidFill>
                      <a:prstDash val="solid"/>
                      <a:round/>
                      <a:headEnd len="sm" w="sm" type="none"/>
                      <a:tailEnd len="sm" w="sm" type="none"/>
                    </a:lnB>
                  </a:tcPr>
                </a:tc>
              </a:tr>
            </a:tbl>
          </a:graphicData>
        </a:graphic>
      </p:graphicFrame>
      <p:sp>
        <p:nvSpPr>
          <p:cNvPr id="178" name="Google Shape;178;p7"/>
          <p:cNvSpPr/>
          <p:nvPr/>
        </p:nvSpPr>
        <p:spPr>
          <a:xfrm flipH="1" rot="-1711526">
            <a:off x="3058614" y="43530"/>
            <a:ext cx="1661281" cy="1424142"/>
          </a:xfrm>
          <a:custGeom>
            <a:rect b="b" l="l" r="r" t="t"/>
            <a:pathLst>
              <a:path extrusionOk="0" h="1424142" w="1661281">
                <a:moveTo>
                  <a:pt x="1661281" y="0"/>
                </a:moveTo>
                <a:lnTo>
                  <a:pt x="0" y="0"/>
                </a:lnTo>
                <a:lnTo>
                  <a:pt x="0" y="1424142"/>
                </a:lnTo>
                <a:lnTo>
                  <a:pt x="1661281" y="1424142"/>
                </a:lnTo>
                <a:lnTo>
                  <a:pt x="1661281" y="0"/>
                </a:lnTo>
                <a:close/>
              </a:path>
            </a:pathLst>
          </a:custGeom>
          <a:blipFill rotWithShape="1">
            <a:blip r:embed="rId3">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500"/>
                                        <p:tgtEl>
                                          <p:spTgt spid="17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8"/>
          <p:cNvSpPr/>
          <p:nvPr/>
        </p:nvSpPr>
        <p:spPr>
          <a:xfrm rot="-926774">
            <a:off x="-3071555" y="-3941670"/>
            <a:ext cx="16316412" cy="6041390"/>
          </a:xfrm>
          <a:custGeom>
            <a:rect b="b" l="l" r="r" t="t"/>
            <a:pathLst>
              <a:path extrusionOk="0" h="6041390" w="16316412">
                <a:moveTo>
                  <a:pt x="0" y="0"/>
                </a:moveTo>
                <a:lnTo>
                  <a:pt x="16316412" y="0"/>
                </a:lnTo>
                <a:lnTo>
                  <a:pt x="16316412" y="6041390"/>
                </a:lnTo>
                <a:lnTo>
                  <a:pt x="0" y="6041390"/>
                </a:lnTo>
                <a:lnTo>
                  <a:pt x="0" y="0"/>
                </a:lnTo>
                <a:close/>
              </a:path>
            </a:pathLst>
          </a:custGeom>
          <a:blipFill rotWithShape="1">
            <a:blip r:embed="rId3">
              <a:alphaModFix/>
            </a:blip>
            <a:stretch>
              <a:fillRect b="-263" l="0" r="0" t="-262"/>
            </a:stretch>
          </a:blipFill>
          <a:ln>
            <a:noFill/>
          </a:ln>
        </p:spPr>
      </p:sp>
      <p:sp>
        <p:nvSpPr>
          <p:cNvPr id="184" name="Google Shape;184;p8"/>
          <p:cNvSpPr/>
          <p:nvPr/>
        </p:nvSpPr>
        <p:spPr>
          <a:xfrm rot="10194838">
            <a:off x="-502138" y="-785347"/>
            <a:ext cx="9778415" cy="2090136"/>
          </a:xfrm>
          <a:custGeom>
            <a:rect b="b" l="l" r="r" t="t"/>
            <a:pathLst>
              <a:path extrusionOk="0" h="2090136" w="9778415">
                <a:moveTo>
                  <a:pt x="0" y="0"/>
                </a:moveTo>
                <a:lnTo>
                  <a:pt x="9778415" y="0"/>
                </a:lnTo>
                <a:lnTo>
                  <a:pt x="9778415" y="2090136"/>
                </a:lnTo>
                <a:lnTo>
                  <a:pt x="0" y="2090136"/>
                </a:lnTo>
                <a:lnTo>
                  <a:pt x="0" y="0"/>
                </a:lnTo>
                <a:close/>
              </a:path>
            </a:pathLst>
          </a:custGeom>
          <a:blipFill rotWithShape="1">
            <a:blip r:embed="rId4">
              <a:alphaModFix/>
            </a:blip>
            <a:stretch>
              <a:fillRect b="0" l="0" r="0" t="0"/>
            </a:stretch>
          </a:blipFill>
          <a:ln>
            <a:noFill/>
          </a:ln>
        </p:spPr>
      </p:sp>
      <p:sp>
        <p:nvSpPr>
          <p:cNvPr id="185" name="Google Shape;185;p8"/>
          <p:cNvSpPr/>
          <p:nvPr/>
        </p:nvSpPr>
        <p:spPr>
          <a:xfrm rot="-1293993">
            <a:off x="-1937144" y="-1328840"/>
            <a:ext cx="7369652" cy="2657681"/>
          </a:xfrm>
          <a:custGeom>
            <a:rect b="b" l="l" r="r" t="t"/>
            <a:pathLst>
              <a:path extrusionOk="0" h="2657681" w="7369652">
                <a:moveTo>
                  <a:pt x="0" y="0"/>
                </a:moveTo>
                <a:lnTo>
                  <a:pt x="7369652" y="0"/>
                </a:lnTo>
                <a:lnTo>
                  <a:pt x="7369652" y="2657680"/>
                </a:lnTo>
                <a:lnTo>
                  <a:pt x="0" y="2657680"/>
                </a:lnTo>
                <a:lnTo>
                  <a:pt x="0" y="0"/>
                </a:lnTo>
                <a:close/>
              </a:path>
            </a:pathLst>
          </a:custGeom>
          <a:blipFill rotWithShape="1">
            <a:blip r:embed="rId5">
              <a:alphaModFix/>
            </a:blip>
            <a:stretch>
              <a:fillRect b="0" l="0" r="0" t="0"/>
            </a:stretch>
          </a:blipFill>
          <a:ln>
            <a:noFill/>
          </a:ln>
        </p:spPr>
      </p:sp>
      <p:sp>
        <p:nvSpPr>
          <p:cNvPr id="186" name="Google Shape;186;p8"/>
          <p:cNvSpPr txBox="1"/>
          <p:nvPr/>
        </p:nvSpPr>
        <p:spPr>
          <a:xfrm>
            <a:off x="5892932" y="1589969"/>
            <a:ext cx="6502135" cy="930639"/>
          </a:xfrm>
          <a:prstGeom prst="rect">
            <a:avLst/>
          </a:prstGeom>
          <a:noFill/>
          <a:ln>
            <a:noFill/>
          </a:ln>
        </p:spPr>
        <p:txBody>
          <a:bodyPr anchorCtr="0" anchor="t" bIns="45700" lIns="91425" spcFirstLastPara="1" rIns="91425" wrap="square" tIns="45700">
            <a:spAutoFit/>
          </a:bodyPr>
          <a:lstStyle/>
          <a:p>
            <a:pPr indent="0" lvl="0" marL="0" marR="0" rtl="0" algn="just">
              <a:lnSpc>
                <a:spcPct val="120000"/>
              </a:lnSpc>
              <a:spcBef>
                <a:spcPts val="0"/>
              </a:spcBef>
              <a:spcAft>
                <a:spcPts val="0"/>
              </a:spcAft>
              <a:buNone/>
            </a:pPr>
            <a:r>
              <a:rPr b="1" lang="en-US" sz="5000">
                <a:solidFill>
                  <a:srgbClr val="22170B"/>
                </a:solidFill>
                <a:latin typeface="Cambria"/>
                <a:ea typeface="Cambria"/>
                <a:cs typeface="Cambria"/>
                <a:sym typeface="Cambria"/>
              </a:rPr>
              <a:t>II. CHUẨN BỊ BÀI NÓI</a:t>
            </a:r>
            <a:endParaRPr/>
          </a:p>
        </p:txBody>
      </p:sp>
      <p:grpSp>
        <p:nvGrpSpPr>
          <p:cNvPr id="187" name="Google Shape;187;p8"/>
          <p:cNvGrpSpPr/>
          <p:nvPr/>
        </p:nvGrpSpPr>
        <p:grpSpPr>
          <a:xfrm>
            <a:off x="-7136969" y="1550541"/>
            <a:ext cx="24640855" cy="9585705"/>
            <a:chOff x="-8051369" y="-1230759"/>
            <a:chExt cx="24640855" cy="9585705"/>
          </a:xfrm>
        </p:grpSpPr>
        <p:sp>
          <p:nvSpPr>
            <p:cNvPr id="188" name="Google Shape;188;p8"/>
            <p:cNvSpPr/>
            <p:nvPr/>
          </p:nvSpPr>
          <p:spPr>
            <a:xfrm>
              <a:off x="-8051369" y="-1230759"/>
              <a:ext cx="9585705" cy="9585705"/>
            </a:xfrm>
            <a:prstGeom prst="blockArc">
              <a:avLst>
                <a:gd fmla="val 18900000" name="adj1"/>
                <a:gd fmla="val 2700000" name="adj2"/>
                <a:gd fmla="val 225" name="adj3"/>
              </a:avLst>
            </a:prstGeom>
            <a:noFill/>
            <a:ln cap="flat" cmpd="sng" w="25400">
              <a:solidFill>
                <a:srgbClr val="D8B25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8"/>
            <p:cNvSpPr/>
            <p:nvPr/>
          </p:nvSpPr>
          <p:spPr>
            <a:xfrm>
              <a:off x="988837" y="712418"/>
              <a:ext cx="15600649" cy="1424837"/>
            </a:xfrm>
            <a:prstGeom prst="rect">
              <a:avLst/>
            </a:prstGeom>
            <a:gradFill>
              <a:gsLst>
                <a:gs pos="0">
                  <a:srgbClr val="E1E7BE"/>
                </a:gs>
                <a:gs pos="35000">
                  <a:srgbClr val="EAEDD1"/>
                </a:gs>
                <a:gs pos="100000">
                  <a:srgbClr val="F6FAEC"/>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8"/>
            <p:cNvSpPr txBox="1"/>
            <p:nvPr/>
          </p:nvSpPr>
          <p:spPr>
            <a:xfrm>
              <a:off x="988837" y="712418"/>
              <a:ext cx="15600649" cy="1424837"/>
            </a:xfrm>
            <a:prstGeom prst="rect">
              <a:avLst/>
            </a:prstGeom>
            <a:noFill/>
            <a:ln>
              <a:noFill/>
            </a:ln>
          </p:spPr>
          <p:txBody>
            <a:bodyPr anchorCtr="0" anchor="ctr" bIns="111750" lIns="1130950" spcFirstLastPara="1" rIns="111750" wrap="square" tIns="111750">
              <a:noAutofit/>
            </a:bodyPr>
            <a:lstStyle/>
            <a:p>
              <a:pPr indent="0" lvl="0" marL="0" marR="0" rtl="0" algn="l">
                <a:lnSpc>
                  <a:spcPct val="100000"/>
                </a:lnSpc>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HS thảo luận theo 4 nhóm</a:t>
              </a:r>
              <a:endParaRPr sz="4400">
                <a:solidFill>
                  <a:schemeClr val="dk1"/>
                </a:solidFill>
                <a:latin typeface="Calibri"/>
                <a:ea typeface="Calibri"/>
                <a:cs typeface="Calibri"/>
                <a:sym typeface="Calibri"/>
              </a:endParaRPr>
            </a:p>
          </p:txBody>
        </p:sp>
        <p:sp>
          <p:nvSpPr>
            <p:cNvPr id="191" name="Google Shape;191;p8"/>
            <p:cNvSpPr/>
            <p:nvPr/>
          </p:nvSpPr>
          <p:spPr>
            <a:xfrm>
              <a:off x="98313" y="534313"/>
              <a:ext cx="1781046" cy="1781046"/>
            </a:xfrm>
            <a:prstGeom prst="ellipse">
              <a:avLst/>
            </a:prstGeom>
            <a:gradFill>
              <a:gsLst>
                <a:gs pos="0">
                  <a:schemeClr val="lt1"/>
                </a:gs>
                <a:gs pos="35000">
                  <a:schemeClr val="lt1"/>
                </a:gs>
                <a:gs pos="100000">
                  <a:schemeClr val="lt1"/>
                </a:gs>
              </a:gsLst>
              <a:lin ang="16200000" scaled="0"/>
            </a:gra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8"/>
            <p:cNvSpPr/>
            <p:nvPr/>
          </p:nvSpPr>
          <p:spPr>
            <a:xfrm>
              <a:off x="1506765" y="2849674"/>
              <a:ext cx="15082720" cy="1424837"/>
            </a:xfrm>
            <a:prstGeom prst="rect">
              <a:avLst/>
            </a:prstGeom>
            <a:gradFill>
              <a:gsLst>
                <a:gs pos="0">
                  <a:srgbClr val="FFF3AB"/>
                </a:gs>
                <a:gs pos="35000">
                  <a:srgbClr val="FDF7C4"/>
                </a:gs>
                <a:gs pos="100000">
                  <a:srgbClr val="FFFCE7"/>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8"/>
            <p:cNvSpPr txBox="1"/>
            <p:nvPr/>
          </p:nvSpPr>
          <p:spPr>
            <a:xfrm>
              <a:off x="1506765" y="2849674"/>
              <a:ext cx="15082720" cy="1424837"/>
            </a:xfrm>
            <a:prstGeom prst="rect">
              <a:avLst/>
            </a:prstGeom>
            <a:noFill/>
            <a:ln>
              <a:noFill/>
            </a:ln>
          </p:spPr>
          <p:txBody>
            <a:bodyPr anchorCtr="0" anchor="ctr" bIns="111750" lIns="1130950" spcFirstLastPara="1" rIns="111750" wrap="square" tIns="111750">
              <a:noAutofit/>
            </a:bodyPr>
            <a:lstStyle/>
            <a:p>
              <a:pPr indent="0" lvl="0" marL="0" marR="0" rtl="0" algn="l">
                <a:lnSpc>
                  <a:spcPct val="100000"/>
                </a:lnSpc>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Nội dung thảo luận: Phiếu học tập số 2</a:t>
              </a:r>
              <a:endParaRPr sz="4400">
                <a:solidFill>
                  <a:schemeClr val="dk1"/>
                </a:solidFill>
                <a:latin typeface="Cambria"/>
                <a:ea typeface="Cambria"/>
                <a:cs typeface="Cambria"/>
                <a:sym typeface="Cambria"/>
              </a:endParaRPr>
            </a:p>
          </p:txBody>
        </p:sp>
        <p:sp>
          <p:nvSpPr>
            <p:cNvPr id="194" name="Google Shape;194;p8"/>
            <p:cNvSpPr/>
            <p:nvPr/>
          </p:nvSpPr>
          <p:spPr>
            <a:xfrm>
              <a:off x="616242" y="2671569"/>
              <a:ext cx="1781046" cy="1781046"/>
            </a:xfrm>
            <a:prstGeom prst="ellipse">
              <a:avLst/>
            </a:prstGeom>
            <a:gradFill>
              <a:gsLst>
                <a:gs pos="0">
                  <a:schemeClr val="lt1"/>
                </a:gs>
                <a:gs pos="35000">
                  <a:schemeClr val="lt1"/>
                </a:gs>
                <a:gs pos="100000">
                  <a:schemeClr val="lt1"/>
                </a:gs>
              </a:gsLst>
              <a:lin ang="16200000" scaled="0"/>
            </a:gradFill>
            <a:ln cap="flat" cmpd="sng" w="9525">
              <a:solidFill>
                <a:srgbClr val="C1B96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8"/>
            <p:cNvSpPr/>
            <p:nvPr/>
          </p:nvSpPr>
          <p:spPr>
            <a:xfrm>
              <a:off x="988837" y="4769293"/>
              <a:ext cx="15600649" cy="1860110"/>
            </a:xfrm>
            <a:prstGeom prst="rect">
              <a:avLst/>
            </a:prstGeom>
            <a:gradFill>
              <a:gsLst>
                <a:gs pos="0">
                  <a:srgbClr val="FFE599"/>
                </a:gs>
                <a:gs pos="35000">
                  <a:srgbClr val="FFEDB7"/>
                </a:gs>
                <a:gs pos="100000">
                  <a:srgbClr val="FFF7E2"/>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8"/>
            <p:cNvSpPr txBox="1"/>
            <p:nvPr/>
          </p:nvSpPr>
          <p:spPr>
            <a:xfrm>
              <a:off x="988837" y="4769293"/>
              <a:ext cx="15600649" cy="1860110"/>
            </a:xfrm>
            <a:prstGeom prst="rect">
              <a:avLst/>
            </a:prstGeom>
            <a:noFill/>
            <a:ln>
              <a:noFill/>
            </a:ln>
          </p:spPr>
          <p:txBody>
            <a:bodyPr anchorCtr="0" anchor="ctr" bIns="111750" lIns="1130950" spcFirstLastPara="1" rIns="111750" wrap="square" tIns="111750">
              <a:noAutofit/>
            </a:bodyPr>
            <a:lstStyle/>
            <a:p>
              <a:pPr indent="0" lvl="0" marL="0" marR="0" rtl="0" algn="l">
                <a:lnSpc>
                  <a:spcPct val="100000"/>
                </a:lnSpc>
                <a:spcBef>
                  <a:spcPts val="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Thời gian thảo luận: Các nhóm thảo luận, hoàn thiện trước</a:t>
              </a:r>
              <a:endParaRPr sz="4400">
                <a:solidFill>
                  <a:schemeClr val="dk1"/>
                </a:solidFill>
                <a:latin typeface="Cambria"/>
                <a:ea typeface="Cambria"/>
                <a:cs typeface="Cambria"/>
                <a:sym typeface="Cambria"/>
              </a:endParaRPr>
            </a:p>
            <a:p>
              <a:pPr indent="0" lvl="0" marL="0" marR="0" rtl="0" algn="l">
                <a:lnSpc>
                  <a:spcPct val="100000"/>
                </a:lnSpc>
                <a:spcBef>
                  <a:spcPts val="1540"/>
                </a:spcBef>
                <a:spcAft>
                  <a:spcPts val="0"/>
                </a:spcAft>
                <a:buClr>
                  <a:schemeClr val="dk1"/>
                </a:buClr>
                <a:buSzPts val="4400"/>
                <a:buFont typeface="Cambria"/>
                <a:buNone/>
              </a:pPr>
              <a:r>
                <a:rPr lang="en-US" sz="4400">
                  <a:solidFill>
                    <a:schemeClr val="dk1"/>
                  </a:solidFill>
                  <a:latin typeface="Cambria"/>
                  <a:ea typeface="Cambria"/>
                  <a:cs typeface="Cambria"/>
                  <a:sym typeface="Cambria"/>
                </a:rPr>
                <a:t>ở nhà. Thời gian thống nhất trên lớp: 2 phút.</a:t>
              </a:r>
              <a:endParaRPr/>
            </a:p>
          </p:txBody>
        </p:sp>
        <p:sp>
          <p:nvSpPr>
            <p:cNvPr id="197" name="Google Shape;197;p8"/>
            <p:cNvSpPr/>
            <p:nvPr/>
          </p:nvSpPr>
          <p:spPr>
            <a:xfrm>
              <a:off x="98313" y="4808825"/>
              <a:ext cx="1781046" cy="1781046"/>
            </a:xfrm>
            <a:prstGeom prst="ellipse">
              <a:avLst/>
            </a:prstGeom>
            <a:gradFill>
              <a:gsLst>
                <a:gs pos="0">
                  <a:schemeClr val="lt1"/>
                </a:gs>
                <a:gs pos="35000">
                  <a:schemeClr val="lt1"/>
                </a:gs>
                <a:gs pos="100000">
                  <a:schemeClr val="lt1"/>
                </a:gs>
              </a:gsLst>
              <a:lin ang="16200000" scaled="0"/>
            </a:gradFill>
            <a:ln cap="flat" cmpd="sng" w="9525">
              <a:solidFill>
                <a:srgbClr val="D7B15B"/>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8" name="Google Shape;198;p8"/>
          <p:cNvSpPr/>
          <p:nvPr/>
        </p:nvSpPr>
        <p:spPr>
          <a:xfrm>
            <a:off x="14097000" y="-3181916"/>
            <a:ext cx="5303520" cy="7315200"/>
          </a:xfrm>
          <a:custGeom>
            <a:rect b="b" l="l" r="r" t="t"/>
            <a:pathLst>
              <a:path extrusionOk="0" h="8229600" w="5966460">
                <a:moveTo>
                  <a:pt x="0" y="0"/>
                </a:moveTo>
                <a:lnTo>
                  <a:pt x="5966460" y="0"/>
                </a:lnTo>
                <a:lnTo>
                  <a:pt x="5966460" y="8229600"/>
                </a:lnTo>
                <a:lnTo>
                  <a:pt x="0" y="8229600"/>
                </a:lnTo>
                <a:lnTo>
                  <a:pt x="0" y="0"/>
                </a:lnTo>
                <a:close/>
              </a:path>
            </a:pathLst>
          </a:custGeom>
          <a:blipFill rotWithShape="1">
            <a:blip r:embed="rId6">
              <a:alphaModFix/>
            </a:blip>
            <a:stretch>
              <a:fillRect b="0" l="0" r="0" t="0"/>
            </a:stretch>
          </a:blip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graphicFrame>
        <p:nvGraphicFramePr>
          <p:cNvPr id="203" name="Google Shape;203;p10"/>
          <p:cNvGraphicFramePr/>
          <p:nvPr/>
        </p:nvGraphicFramePr>
        <p:xfrm>
          <a:off x="304800" y="384463"/>
          <a:ext cx="3000000" cy="3000000"/>
        </p:xfrm>
        <a:graphic>
          <a:graphicData uri="http://schemas.openxmlformats.org/drawingml/2006/table">
            <a:tbl>
              <a:tblPr bandRow="1">
                <a:noFill/>
                <a:tableStyleId>{7A690790-47B5-4E24-B4D6-6443BBBE6DBB}</a:tableStyleId>
              </a:tblPr>
              <a:tblGrid>
                <a:gridCol w="2362200"/>
                <a:gridCol w="5382500"/>
                <a:gridCol w="5482500"/>
                <a:gridCol w="4451200"/>
              </a:tblGrid>
              <a:tr h="897550">
                <a:tc gridSpan="2">
                  <a:txBody>
                    <a:bodyPr/>
                    <a:lstStyle/>
                    <a:p>
                      <a:pPr indent="0" lvl="0" marL="0" marR="0" rtl="0" algn="ctr">
                        <a:lnSpc>
                          <a:spcPct val="100000"/>
                        </a:lnSpc>
                        <a:spcBef>
                          <a:spcPts val="0"/>
                        </a:spcBef>
                        <a:spcAft>
                          <a:spcPts val="0"/>
                        </a:spcAft>
                        <a:buNone/>
                      </a:pPr>
                      <a:r>
                        <a:rPr b="1" lang="en-US" sz="2800" u="none" cap="none" strike="noStrike">
                          <a:solidFill>
                            <a:schemeClr val="dk1"/>
                          </a:solidFill>
                          <a:latin typeface="Cambria"/>
                          <a:ea typeface="Cambria"/>
                          <a:cs typeface="Cambria"/>
                          <a:sym typeface="Cambria"/>
                        </a:rPr>
                        <a:t>CÁC BƯỚC</a:t>
                      </a:r>
                      <a:endParaRPr b="1" sz="2800" u="none" cap="none" strike="noStrike">
                        <a:solidFill>
                          <a:schemeClr val="dk1"/>
                        </a:solidFill>
                        <a:latin typeface="Cambria"/>
                        <a:ea typeface="Cambria"/>
                        <a:cs typeface="Cambria"/>
                        <a:sym typeface="Cambria"/>
                      </a:endParaRPr>
                    </a:p>
                  </a:txBody>
                  <a:tcPr marT="0" marB="0" marR="17375" marL="17375" anchor="ctr"/>
                </a:tc>
                <a:tc hMerge="1"/>
                <a:tc>
                  <a:txBody>
                    <a:bodyPr/>
                    <a:lstStyle/>
                    <a:p>
                      <a:pPr indent="0" lvl="0" marL="0" marR="0" rtl="0" algn="ctr">
                        <a:lnSpc>
                          <a:spcPct val="100000"/>
                        </a:lnSpc>
                        <a:spcBef>
                          <a:spcPts val="0"/>
                        </a:spcBef>
                        <a:spcAft>
                          <a:spcPts val="0"/>
                        </a:spcAft>
                        <a:buNone/>
                      </a:pPr>
                      <a:r>
                        <a:rPr b="1" lang="en-US" sz="2800" u="none" cap="none" strike="noStrike">
                          <a:solidFill>
                            <a:schemeClr val="dk1"/>
                          </a:solidFill>
                          <a:latin typeface="Cambria"/>
                          <a:ea typeface="Cambria"/>
                          <a:cs typeface="Cambria"/>
                          <a:sym typeface="Cambria"/>
                        </a:rPr>
                        <a:t>YÊU CẦU</a:t>
                      </a:r>
                      <a:endParaRPr b="1" sz="2800" u="none" cap="none" strike="noStrike">
                        <a:solidFill>
                          <a:schemeClr val="dk1"/>
                        </a:solidFill>
                        <a:latin typeface="Cambria"/>
                        <a:ea typeface="Cambria"/>
                        <a:cs typeface="Cambria"/>
                        <a:sym typeface="Cambria"/>
                      </a:endParaRPr>
                    </a:p>
                  </a:txBody>
                  <a:tcPr marT="0" marB="0" marR="17375" marL="17375" anchor="ctr"/>
                </a:tc>
                <a:tc>
                  <a:txBody>
                    <a:bodyPr/>
                    <a:lstStyle/>
                    <a:p>
                      <a:pPr indent="0" lvl="0" marL="0" marR="0" rtl="0" algn="ctr">
                        <a:lnSpc>
                          <a:spcPct val="100000"/>
                        </a:lnSpc>
                        <a:spcBef>
                          <a:spcPts val="0"/>
                        </a:spcBef>
                        <a:spcAft>
                          <a:spcPts val="0"/>
                        </a:spcAft>
                        <a:buNone/>
                      </a:pPr>
                      <a:r>
                        <a:rPr b="1" lang="en-US" sz="2800" u="none" cap="none" strike="noStrike">
                          <a:solidFill>
                            <a:schemeClr val="dk1"/>
                          </a:solidFill>
                          <a:latin typeface="Cambria"/>
                          <a:ea typeface="Cambria"/>
                          <a:cs typeface="Cambria"/>
                          <a:sym typeface="Cambria"/>
                        </a:rPr>
                        <a:t>LƯU Ý</a:t>
                      </a:r>
                      <a:endParaRPr b="1" sz="2800" u="none" cap="none" strike="noStrike">
                        <a:solidFill>
                          <a:schemeClr val="dk1"/>
                        </a:solidFill>
                        <a:latin typeface="Cambria"/>
                        <a:ea typeface="Cambria"/>
                        <a:cs typeface="Cambria"/>
                        <a:sym typeface="Cambria"/>
                      </a:endParaRPr>
                    </a:p>
                  </a:txBody>
                  <a:tcPr marT="0" marB="0" marR="17375" marL="17375" anchor="ctr"/>
                </a:tc>
              </a:tr>
              <a:tr h="879250">
                <a:tc rowSpan="5">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Chuẩn bị trước khi nói</a:t>
                      </a:r>
                      <a:endParaRPr sz="3000" u="none" cap="none" strike="noStrike">
                        <a:solidFill>
                          <a:schemeClr val="dk1"/>
                        </a:solidFill>
                        <a:latin typeface="Cambria"/>
                        <a:ea typeface="Cambria"/>
                        <a:cs typeface="Cambria"/>
                        <a:sym typeface="Cambria"/>
                      </a:endParaRPr>
                    </a:p>
                  </a:txBody>
                  <a:tcPr marT="0" marB="0" marR="17375" marL="17375" anchor="ctr"/>
                </a:tc>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Xác định đề tài</a:t>
                      </a:r>
                      <a:endParaRPr sz="3000" u="none" cap="none" strike="noStrike">
                        <a:solidFill>
                          <a:schemeClr val="dk1"/>
                        </a:solidFill>
                        <a:latin typeface="Cambria"/>
                        <a:ea typeface="Cambria"/>
                        <a:cs typeface="Cambria"/>
                        <a:sym typeface="Cambria"/>
                      </a:endParaRPr>
                    </a:p>
                  </a:txBody>
                  <a:tcPr marT="0" marB="0" marR="17375" marL="17375" anchor="ctr"/>
                </a:tc>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Giới thiệu ngắn một cuốn sách</a:t>
                      </a:r>
                      <a:endParaRPr sz="3000" u="none" cap="none" strike="noStrike">
                        <a:solidFill>
                          <a:schemeClr val="dk1"/>
                        </a:solidFill>
                        <a:latin typeface="Cambria"/>
                        <a:ea typeface="Cambria"/>
                        <a:cs typeface="Cambria"/>
                        <a:sym typeface="Cambria"/>
                      </a:endParaRPr>
                    </a:p>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(cuốn truyện lịch sử)</a:t>
                      </a:r>
                      <a:endParaRPr/>
                    </a:p>
                  </a:txBody>
                  <a:tcPr marT="0" marB="0" marR="17375" marL="17375" anchor="ctr"/>
                </a:tc>
                <a:tc rowSpan="4">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Trả lời những câu hỏi gợi ý để định hướng được nội dung bài nói, tăng hiệu quả giao tiếp</a:t>
                      </a:r>
                      <a:endParaRPr sz="3000" u="none" cap="none" strike="noStrike">
                        <a:solidFill>
                          <a:schemeClr val="dk1"/>
                        </a:solidFill>
                        <a:latin typeface="Cambria"/>
                        <a:ea typeface="Cambria"/>
                        <a:cs typeface="Cambria"/>
                        <a:sym typeface="Cambria"/>
                      </a:endParaRPr>
                    </a:p>
                  </a:txBody>
                  <a:tcPr marT="0" marB="0" marR="17375" marL="17375" anchor="ctr"/>
                </a:tc>
              </a:tr>
              <a:tr h="879250">
                <a:tc vMerge="1"/>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Xác định không gian, thời gian</a:t>
                      </a:r>
                      <a:endParaRPr sz="3000" u="none" cap="none" strike="noStrike">
                        <a:solidFill>
                          <a:schemeClr val="dk1"/>
                        </a:solidFill>
                        <a:latin typeface="Cambria"/>
                        <a:ea typeface="Cambria"/>
                        <a:cs typeface="Cambria"/>
                        <a:sym typeface="Cambria"/>
                      </a:endParaRPr>
                    </a:p>
                  </a:txBody>
                  <a:tcPr marT="0" marB="0" marR="17375" marL="17375" anchor="ctr"/>
                </a:tc>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Giới thiệu ở đâu? Thời gian giới thiệu bao lâu?</a:t>
                      </a:r>
                      <a:endParaRPr/>
                    </a:p>
                  </a:txBody>
                  <a:tcPr marT="0" marB="0" marR="17375" marL="17375" anchor="ctr"/>
                </a:tc>
                <a:tc vMerge="1"/>
              </a:tr>
              <a:tr h="436325">
                <a:tc vMerge="1"/>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Xác định người nghe</a:t>
                      </a:r>
                      <a:endParaRPr sz="3000" u="none" cap="none" strike="noStrike">
                        <a:solidFill>
                          <a:schemeClr val="dk1"/>
                        </a:solidFill>
                        <a:latin typeface="Cambria"/>
                        <a:ea typeface="Cambria"/>
                        <a:cs typeface="Cambria"/>
                        <a:sym typeface="Cambria"/>
                      </a:endParaRPr>
                    </a:p>
                  </a:txBody>
                  <a:tcPr marT="0" marB="0" marR="17375" marL="17375" anchor="ctr"/>
                </a:tc>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Giới thiệu cho ai nghe?</a:t>
                      </a:r>
                      <a:endParaRPr/>
                    </a:p>
                  </a:txBody>
                  <a:tcPr marT="0" marB="0" marR="17375" marL="17375" anchor="ctr"/>
                </a:tc>
                <a:tc vMerge="1"/>
              </a:tr>
              <a:tr h="634650">
                <a:tc vMerge="1"/>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Xác định mục đích nói</a:t>
                      </a:r>
                      <a:endParaRPr sz="3000" u="none" cap="none" strike="noStrike">
                        <a:solidFill>
                          <a:schemeClr val="dk1"/>
                        </a:solidFill>
                        <a:latin typeface="Cambria"/>
                        <a:ea typeface="Cambria"/>
                        <a:cs typeface="Cambria"/>
                        <a:sym typeface="Cambria"/>
                      </a:endParaRPr>
                    </a:p>
                  </a:txBody>
                  <a:tcPr marT="0" marB="0" marR="17375" marL="17375" anchor="ctr"/>
                </a:tc>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Giới thiệu để làm gì?</a:t>
                      </a:r>
                      <a:endParaRPr/>
                    </a:p>
                  </a:txBody>
                  <a:tcPr marT="0" marB="0" marR="17375" marL="17375" anchor="ctr"/>
                </a:tc>
                <a:tc vMerge="1"/>
              </a:tr>
              <a:tr h="2499475">
                <a:tc vMerge="1"/>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Tìm ý, lập dàn ý</a:t>
                      </a:r>
                      <a:endParaRPr/>
                    </a:p>
                  </a:txBody>
                  <a:tcPr marT="0" marB="0" marR="17375" marL="17375" anchor="ctr"/>
                </a:tc>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Xem lại phần kĩ năng viết đã học</a:t>
                      </a:r>
                      <a:endParaRPr/>
                    </a:p>
                  </a:txBody>
                  <a:tcPr marT="0" marB="0" marR="17375" marL="17375" anchor="ctr"/>
                </a:tc>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Có thể sử dụng thêm hình ảnh minh họa / trang phục… phối hợp để lời giới thiệu hấp dẫn, sinh động hơn</a:t>
                      </a:r>
                      <a:endParaRPr sz="3000" u="none" cap="none" strike="noStrike">
                        <a:solidFill>
                          <a:schemeClr val="dk1"/>
                        </a:solidFill>
                        <a:latin typeface="Cambria"/>
                        <a:ea typeface="Cambria"/>
                        <a:cs typeface="Cambria"/>
                        <a:sym typeface="Cambria"/>
                      </a:endParaRPr>
                    </a:p>
                  </a:txBody>
                  <a:tcPr marT="0" marB="0" marR="17375" marL="17375" anchor="ctr"/>
                </a:tc>
              </a:tr>
              <a:tr h="1345100">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Luyện tập và trình bày bài nói</a:t>
                      </a:r>
                      <a:endParaRPr sz="3000" u="none" cap="none" strike="noStrike">
                        <a:solidFill>
                          <a:schemeClr val="dk1"/>
                        </a:solidFill>
                        <a:latin typeface="Cambria"/>
                        <a:ea typeface="Cambria"/>
                        <a:cs typeface="Cambria"/>
                        <a:sym typeface="Cambria"/>
                      </a:endParaRPr>
                    </a:p>
                  </a:txBody>
                  <a:tcPr marT="0" marB="0" marR="17375" marL="17375" anchor="ctr"/>
                </a:tc>
                <a:tc gridSpan="2">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Có thể đứng trước gương kể hoặc kể cho bạn nghe</a:t>
                      </a:r>
                      <a:endParaRPr sz="3000" u="none" cap="none" strike="noStrike">
                        <a:solidFill>
                          <a:schemeClr val="dk1"/>
                        </a:solidFill>
                        <a:latin typeface="Cambria"/>
                        <a:ea typeface="Cambria"/>
                        <a:cs typeface="Cambria"/>
                        <a:sym typeface="Cambria"/>
                      </a:endParaRPr>
                    </a:p>
                  </a:txBody>
                  <a:tcPr marT="0" marB="0" marR="17375" marL="17375" anchor="ctr"/>
                </a:tc>
                <a:tc hMerge="1"/>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Chú ý cách kết hợp giọng điệu, cử chỉ, nét mặt,… khi nói.</a:t>
                      </a:r>
                      <a:endParaRPr/>
                    </a:p>
                  </a:txBody>
                  <a:tcPr marT="0" marB="0" marR="17375" marL="17375" anchor="ctr"/>
                </a:tc>
              </a:tr>
              <a:tr h="1800975">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Trao đổi, đánh giá, rút kinh nghiệm sau khi nói</a:t>
                      </a:r>
                      <a:endParaRPr sz="3000" u="none" cap="none" strike="noStrike">
                        <a:solidFill>
                          <a:schemeClr val="dk1"/>
                        </a:solidFill>
                        <a:latin typeface="Cambria"/>
                        <a:ea typeface="Cambria"/>
                        <a:cs typeface="Cambria"/>
                        <a:sym typeface="Cambria"/>
                      </a:endParaRPr>
                    </a:p>
                  </a:txBody>
                  <a:tcPr marT="0" marB="0" marR="17375" marL="17375" anchor="ctr"/>
                </a:tc>
                <a:tc gridSpan="2">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Sử dụng bảng kiểm để tự nhận xét và nhận xét cho bạn</a:t>
                      </a:r>
                      <a:endParaRPr sz="3000" u="none" cap="none" strike="noStrike">
                        <a:solidFill>
                          <a:schemeClr val="dk1"/>
                        </a:solidFill>
                        <a:latin typeface="Cambria"/>
                        <a:ea typeface="Cambria"/>
                        <a:cs typeface="Cambria"/>
                        <a:sym typeface="Cambria"/>
                      </a:endParaRPr>
                    </a:p>
                  </a:txBody>
                  <a:tcPr marT="0" marB="0" marR="17375" marL="17375" anchor="ctr"/>
                </a:tc>
                <a:tc hMerge="1"/>
                <a:tc>
                  <a:txBody>
                    <a:bodyPr/>
                    <a:lstStyle/>
                    <a:p>
                      <a:pPr indent="0" lvl="0" marL="182880" marR="0" rtl="0" algn="l">
                        <a:lnSpc>
                          <a:spcPct val="100000"/>
                        </a:lnSpc>
                        <a:spcBef>
                          <a:spcPts val="0"/>
                        </a:spcBef>
                        <a:spcAft>
                          <a:spcPts val="0"/>
                        </a:spcAft>
                        <a:buNone/>
                      </a:pPr>
                      <a:r>
                        <a:rPr lang="en-US" sz="3000" u="none" cap="none" strike="noStrike">
                          <a:solidFill>
                            <a:schemeClr val="dk1"/>
                          </a:solidFill>
                          <a:latin typeface="Cambria"/>
                          <a:ea typeface="Cambria"/>
                          <a:cs typeface="Cambria"/>
                          <a:sym typeface="Cambria"/>
                        </a:rPr>
                        <a:t>Chú ý tính khách quan, khoa học, tránh chủ quan, cực đoan khi nhận xét</a:t>
                      </a:r>
                      <a:endParaRPr sz="3000" u="none" cap="none" strike="noStrike">
                        <a:solidFill>
                          <a:schemeClr val="dk1"/>
                        </a:solidFill>
                        <a:latin typeface="Cambria"/>
                        <a:ea typeface="Cambria"/>
                        <a:cs typeface="Cambria"/>
                        <a:sym typeface="Cambria"/>
                      </a:endParaRPr>
                    </a:p>
                  </a:txBody>
                  <a:tcPr marT="0" marB="0" marR="17375" marL="17375" anchor="ct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3"/>
                                        </p:tgtEl>
                                        <p:attrNameLst>
                                          <p:attrName>style.visibility</p:attrName>
                                        </p:attrNameLst>
                                      </p:cBhvr>
                                      <p:to>
                                        <p:strVal val="visible"/>
                                      </p:to>
                                    </p:set>
                                    <p:animEffect filter="fade" transition="in">
                                      <p:cBhvr>
                                        <p:cTn dur="500"/>
                                        <p:tgtEl>
                                          <p:spTgt spid="2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Median">
      <a:dk1>
        <a:srgbClr val="000000"/>
      </a:dk1>
      <a:lt1>
        <a:srgbClr val="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2006-08-16T00:00:00Z</dcterms:created>
</cp:coreProperties>
</file>