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67" r:id="rId2"/>
    <p:sldId id="266" r:id="rId3"/>
    <p:sldId id="256" r:id="rId4"/>
    <p:sldId id="277" r:id="rId5"/>
    <p:sldId id="284" r:id="rId6"/>
    <p:sldId id="283" r:id="rId7"/>
    <p:sldId id="279" r:id="rId8"/>
    <p:sldId id="280" r:id="rId9"/>
    <p:sldId id="281" r:id="rId10"/>
    <p:sldId id="285" r:id="rId11"/>
    <p:sldId id="258" r:id="rId12"/>
    <p:sldId id="287" r:id="rId13"/>
    <p:sldId id="286" r:id="rId14"/>
    <p:sldId id="288" r:id="rId15"/>
    <p:sldId id="289" r:id="rId16"/>
    <p:sldId id="261" r:id="rId17"/>
    <p:sldId id="299" r:id="rId18"/>
    <p:sldId id="300" r:id="rId19"/>
    <p:sldId id="301" r:id="rId20"/>
    <p:sldId id="302" r:id="rId21"/>
    <p:sldId id="270" r:id="rId22"/>
    <p:sldId id="271" r:id="rId23"/>
    <p:sldId id="291" r:id="rId24"/>
    <p:sldId id="292" r:id="rId25"/>
    <p:sldId id="268" r:id="rId26"/>
    <p:sldId id="293" r:id="rId27"/>
    <p:sldId id="296" r:id="rId28"/>
    <p:sldId id="297" r:id="rId29"/>
    <p:sldId id="295" r:id="rId30"/>
    <p:sldId id="290" r:id="rId31"/>
    <p:sldId id="260" r:id="rId32"/>
    <p:sldId id="272" r:id="rId33"/>
    <p:sldId id="265" r:id="rId34"/>
  </p:sldIdLst>
  <p:sldSz cx="18288000" cy="10287000"/>
  <p:notesSz cx="6858000" cy="9144000"/>
  <p:embeddedFontLst>
    <p:embeddedFont>
      <p:font typeface="Anek Telugu" pitchFamily="2" charset="0"/>
      <p:regular r:id="rId36"/>
      <p:bold r:id="rId37"/>
      <p:italic r:id="rId38"/>
      <p:boldItalic r:id="rId39"/>
    </p:embeddedFont>
    <p:embeddedFont>
      <p:font typeface="Bebas Neue" panose="020B0606020202050201" pitchFamily="34" charset="77"/>
      <p:regular r:id="rId40"/>
    </p:embeddedFont>
    <p:embeddedFont>
      <p:font typeface="Calibri" panose="020F0502020204030204" pitchFamily="34" charset="0"/>
      <p:regular r:id="rId41"/>
      <p:bold r:id="rId42"/>
      <p:italic r:id="rId43"/>
      <p:boldItalic r:id="rId44"/>
    </p:embeddedFont>
    <p:embeddedFont>
      <p:font typeface="Cambria" panose="02040503050406030204" pitchFamily="18" charset="0"/>
      <p:regular r:id="rId45"/>
      <p:bold r:id="rId46"/>
      <p:italic r:id="rId47"/>
      <p:boldItalic r:id="rId48"/>
    </p:embeddedFont>
    <p:embeddedFont>
      <p:font typeface="Palatino Linotype" panose="02040502050505030304" pitchFamily="18" charset="0"/>
      <p:regular r:id="rId49"/>
      <p:bold r:id="rId50"/>
      <p:italic r:id="rId51"/>
      <p:boldItalic r:id="rId52"/>
    </p:embeddedFont>
    <p:embeddedFont>
      <p:font typeface="Poppins" pitchFamily="2" charset="77"/>
      <p:regular r:id="rId53"/>
      <p:bold r:id="rId54"/>
      <p:italic r:id="rId55"/>
      <p:bold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D4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70" autoAdjust="0"/>
    <p:restoredTop sz="94628" autoAdjust="0"/>
  </p:normalViewPr>
  <p:slideViewPr>
    <p:cSldViewPr>
      <p:cViewPr>
        <p:scale>
          <a:sx n="47" d="100"/>
          <a:sy n="47" d="100"/>
        </p:scale>
        <p:origin x="608" y="12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D61E6F-3B3F-D745-84F4-7CB5379913C6}" type="doc">
      <dgm:prSet loTypeId="urn:microsoft.com/office/officeart/2005/8/layout/vList2" loCatId="" qsTypeId="urn:microsoft.com/office/officeart/2005/8/quickstyle/simple2" qsCatId="simple" csTypeId="urn:microsoft.com/office/officeart/2005/8/colors/colorful5" csCatId="colorful" phldr="1"/>
      <dgm:spPr/>
      <dgm:t>
        <a:bodyPr/>
        <a:lstStyle/>
        <a:p>
          <a:endParaRPr lang="en-US"/>
        </a:p>
      </dgm:t>
    </dgm:pt>
    <dgm:pt modelId="{5FC7F582-CF80-1242-8B6F-491D8BDCAF93}">
      <dgm:prSet phldrT="[Text]"/>
      <dgm:spPr/>
      <dgm:t>
        <a:bodyPr/>
        <a:lstStyle/>
        <a:p>
          <a:r>
            <a:rPr lang="vi-VN" b="0" i="0" u="none" strike="noStrike" dirty="0">
              <a:effectLst/>
              <a:latin typeface="Cambria" panose="02040503050406030204" pitchFamily="18" charset="0"/>
            </a:rPr>
            <a:t>Nhiệm vụ 1: Nêu 3 đặc điểm mà em cho là đặc trưng nhất của thể loại truyện lịch sử.</a:t>
          </a:r>
          <a:endParaRPr lang="en-US" dirty="0">
            <a:latin typeface="Cambria" panose="02040503050406030204" pitchFamily="18" charset="0"/>
          </a:endParaRPr>
        </a:p>
      </dgm:t>
    </dgm:pt>
    <dgm:pt modelId="{73FE9C0D-EB46-3142-A5F4-25FF69F1FAB5}" type="parTrans" cxnId="{27E29DF0-ED1F-9C42-8C7E-B066127E7B8B}">
      <dgm:prSet/>
      <dgm:spPr/>
      <dgm:t>
        <a:bodyPr/>
        <a:lstStyle/>
        <a:p>
          <a:endParaRPr lang="en-US">
            <a:latin typeface="Cambria" panose="02040503050406030204" pitchFamily="18" charset="0"/>
          </a:endParaRPr>
        </a:p>
      </dgm:t>
    </dgm:pt>
    <dgm:pt modelId="{B3950BCE-566F-7A4A-89A4-3EA9EE0C769E}" type="sibTrans" cxnId="{27E29DF0-ED1F-9C42-8C7E-B066127E7B8B}">
      <dgm:prSet/>
      <dgm:spPr/>
      <dgm:t>
        <a:bodyPr/>
        <a:lstStyle/>
        <a:p>
          <a:endParaRPr lang="en-US">
            <a:latin typeface="Cambria" panose="02040503050406030204" pitchFamily="18" charset="0"/>
          </a:endParaRPr>
        </a:p>
      </dgm:t>
    </dgm:pt>
    <dgm:pt modelId="{5D93E762-FE75-0643-967E-4C5AAB215E24}">
      <dgm:prSet/>
      <dgm:spPr/>
      <dgm:t>
        <a:bodyPr/>
        <a:lstStyle/>
        <a:p>
          <a:r>
            <a:rPr lang="vi-VN" b="0" i="0" u="none" strike="noStrike" dirty="0">
              <a:effectLst/>
              <a:latin typeface="Cambria" panose="02040503050406030204" pitchFamily="18" charset="0"/>
            </a:rPr>
            <a:t>Nhiệm vụ 2: Chia sẻ kinh nghiệm đọc thể loại truyện lịch sử của em.</a:t>
          </a:r>
        </a:p>
      </dgm:t>
    </dgm:pt>
    <dgm:pt modelId="{5C27824D-0E80-DA4C-8936-06B4D21B796A}" type="parTrans" cxnId="{5EA9A828-3CD2-FB4E-A554-B24C6A0DAD0E}">
      <dgm:prSet/>
      <dgm:spPr/>
      <dgm:t>
        <a:bodyPr/>
        <a:lstStyle/>
        <a:p>
          <a:endParaRPr lang="en-US">
            <a:latin typeface="Cambria" panose="02040503050406030204" pitchFamily="18" charset="0"/>
          </a:endParaRPr>
        </a:p>
      </dgm:t>
    </dgm:pt>
    <dgm:pt modelId="{88BEAE7D-DF01-1849-946B-90CDFB819A7D}" type="sibTrans" cxnId="{5EA9A828-3CD2-FB4E-A554-B24C6A0DAD0E}">
      <dgm:prSet/>
      <dgm:spPr/>
      <dgm:t>
        <a:bodyPr/>
        <a:lstStyle/>
        <a:p>
          <a:endParaRPr lang="en-US">
            <a:latin typeface="Cambria" panose="02040503050406030204" pitchFamily="18" charset="0"/>
          </a:endParaRPr>
        </a:p>
      </dgm:t>
    </dgm:pt>
    <dgm:pt modelId="{B6DE3DE5-B714-B843-A92D-E59FD0549E3B}">
      <dgm:prSet/>
      <dgm:spPr/>
      <dgm:t>
        <a:bodyPr/>
        <a:lstStyle/>
        <a:p>
          <a:r>
            <a:rPr lang="vi-VN" b="0" i="0" u="none" strike="noStrike">
              <a:effectLst/>
              <a:latin typeface="Cambria" panose="02040503050406030204" pitchFamily="18" charset="0"/>
            </a:rPr>
            <a:t>Nhiệm vụ 3: Ở bài 1, chúng ta vận dụng tri thức tiếng Việt nào vào đọc hiểu văn bản?</a:t>
          </a:r>
          <a:endParaRPr lang="vi-VN" b="0" i="0" u="none" strike="noStrike" dirty="0">
            <a:effectLst/>
            <a:latin typeface="Cambria" panose="02040503050406030204" pitchFamily="18" charset="0"/>
          </a:endParaRPr>
        </a:p>
      </dgm:t>
    </dgm:pt>
    <dgm:pt modelId="{F4CD09EF-0EE3-9747-9C3C-C8943B5984AB}" type="parTrans" cxnId="{535FDFC6-395E-9E4A-90BA-0033B2981663}">
      <dgm:prSet/>
      <dgm:spPr/>
      <dgm:t>
        <a:bodyPr/>
        <a:lstStyle/>
        <a:p>
          <a:endParaRPr lang="en-US">
            <a:latin typeface="Cambria" panose="02040503050406030204" pitchFamily="18" charset="0"/>
          </a:endParaRPr>
        </a:p>
      </dgm:t>
    </dgm:pt>
    <dgm:pt modelId="{1C6C1D10-C3C5-B04A-AA9C-9D408563352A}" type="sibTrans" cxnId="{535FDFC6-395E-9E4A-90BA-0033B2981663}">
      <dgm:prSet/>
      <dgm:spPr/>
      <dgm:t>
        <a:bodyPr/>
        <a:lstStyle/>
        <a:p>
          <a:endParaRPr lang="en-US">
            <a:latin typeface="Cambria" panose="02040503050406030204" pitchFamily="18" charset="0"/>
          </a:endParaRPr>
        </a:p>
      </dgm:t>
    </dgm:pt>
    <dgm:pt modelId="{8ACF4725-42AE-C246-A51D-C1C4D8C1F267}">
      <dgm:prSet/>
      <dgm:spPr/>
      <dgm:t>
        <a:bodyPr/>
        <a:lstStyle/>
        <a:p>
          <a:r>
            <a:rPr lang="vi-VN" b="0" i="0" u="none" strike="noStrike">
              <a:effectLst/>
              <a:latin typeface="Cambria" panose="02040503050406030204" pitchFamily="18" charset="0"/>
            </a:rPr>
            <a:t>Nhiệm vụ 4: Chia sẻ kết quả thực hiện nhiệm vụ thực hành đọc mở rộng theo thể loại của em.</a:t>
          </a:r>
          <a:endParaRPr lang="vi-VN" b="0" i="0" u="none" strike="noStrike" dirty="0">
            <a:effectLst/>
            <a:latin typeface="Cambria" panose="02040503050406030204" pitchFamily="18" charset="0"/>
          </a:endParaRPr>
        </a:p>
      </dgm:t>
    </dgm:pt>
    <dgm:pt modelId="{2ED518A5-0C18-7A43-B45D-20FB9A457973}" type="parTrans" cxnId="{A51A25C3-3AD6-A844-B191-FED8908D85B7}">
      <dgm:prSet/>
      <dgm:spPr/>
      <dgm:t>
        <a:bodyPr/>
        <a:lstStyle/>
        <a:p>
          <a:endParaRPr lang="en-US">
            <a:latin typeface="Cambria" panose="02040503050406030204" pitchFamily="18" charset="0"/>
          </a:endParaRPr>
        </a:p>
      </dgm:t>
    </dgm:pt>
    <dgm:pt modelId="{94A43079-99CF-6444-AF77-34CC38047C62}" type="sibTrans" cxnId="{A51A25C3-3AD6-A844-B191-FED8908D85B7}">
      <dgm:prSet/>
      <dgm:spPr/>
      <dgm:t>
        <a:bodyPr/>
        <a:lstStyle/>
        <a:p>
          <a:endParaRPr lang="en-US">
            <a:latin typeface="Cambria" panose="02040503050406030204" pitchFamily="18" charset="0"/>
          </a:endParaRPr>
        </a:p>
      </dgm:t>
    </dgm:pt>
    <dgm:pt modelId="{52934900-6836-1D4D-80D7-AB7427A82809}" type="pres">
      <dgm:prSet presAssocID="{CDD61E6F-3B3F-D745-84F4-7CB5379913C6}" presName="linear" presStyleCnt="0">
        <dgm:presLayoutVars>
          <dgm:animLvl val="lvl"/>
          <dgm:resizeHandles val="exact"/>
        </dgm:presLayoutVars>
      </dgm:prSet>
      <dgm:spPr/>
    </dgm:pt>
    <dgm:pt modelId="{8FF50EB4-BC8A-F14D-A641-57DB952BFFD3}" type="pres">
      <dgm:prSet presAssocID="{5FC7F582-CF80-1242-8B6F-491D8BDCAF93}" presName="parentText" presStyleLbl="node1" presStyleIdx="0" presStyleCnt="4">
        <dgm:presLayoutVars>
          <dgm:chMax val="0"/>
          <dgm:bulletEnabled val="1"/>
        </dgm:presLayoutVars>
      </dgm:prSet>
      <dgm:spPr/>
    </dgm:pt>
    <dgm:pt modelId="{6784A277-5779-8A41-8FC5-F432B419E292}" type="pres">
      <dgm:prSet presAssocID="{B3950BCE-566F-7A4A-89A4-3EA9EE0C769E}" presName="spacer" presStyleCnt="0"/>
      <dgm:spPr/>
    </dgm:pt>
    <dgm:pt modelId="{6651B079-643F-C94E-AAE3-B99D451FA20B}" type="pres">
      <dgm:prSet presAssocID="{5D93E762-FE75-0643-967E-4C5AAB215E24}" presName="parentText" presStyleLbl="node1" presStyleIdx="1" presStyleCnt="4">
        <dgm:presLayoutVars>
          <dgm:chMax val="0"/>
          <dgm:bulletEnabled val="1"/>
        </dgm:presLayoutVars>
      </dgm:prSet>
      <dgm:spPr/>
    </dgm:pt>
    <dgm:pt modelId="{69AFA89A-47F1-5840-BFAC-1BEE140AB048}" type="pres">
      <dgm:prSet presAssocID="{88BEAE7D-DF01-1849-946B-90CDFB819A7D}" presName="spacer" presStyleCnt="0"/>
      <dgm:spPr/>
    </dgm:pt>
    <dgm:pt modelId="{DC9D9EBA-10CF-FC4E-903C-D81FBDAA1698}" type="pres">
      <dgm:prSet presAssocID="{B6DE3DE5-B714-B843-A92D-E59FD0549E3B}" presName="parentText" presStyleLbl="node1" presStyleIdx="2" presStyleCnt="4">
        <dgm:presLayoutVars>
          <dgm:chMax val="0"/>
          <dgm:bulletEnabled val="1"/>
        </dgm:presLayoutVars>
      </dgm:prSet>
      <dgm:spPr/>
    </dgm:pt>
    <dgm:pt modelId="{D613D7A0-B33C-BE4F-8903-A334E702BC10}" type="pres">
      <dgm:prSet presAssocID="{1C6C1D10-C3C5-B04A-AA9C-9D408563352A}" presName="spacer" presStyleCnt="0"/>
      <dgm:spPr/>
    </dgm:pt>
    <dgm:pt modelId="{3F01C60D-B528-4F48-9F3C-693F90F99076}" type="pres">
      <dgm:prSet presAssocID="{8ACF4725-42AE-C246-A51D-C1C4D8C1F267}" presName="parentText" presStyleLbl="node1" presStyleIdx="3" presStyleCnt="4">
        <dgm:presLayoutVars>
          <dgm:chMax val="0"/>
          <dgm:bulletEnabled val="1"/>
        </dgm:presLayoutVars>
      </dgm:prSet>
      <dgm:spPr/>
    </dgm:pt>
  </dgm:ptLst>
  <dgm:cxnLst>
    <dgm:cxn modelId="{5EA9A828-3CD2-FB4E-A554-B24C6A0DAD0E}" srcId="{CDD61E6F-3B3F-D745-84F4-7CB5379913C6}" destId="{5D93E762-FE75-0643-967E-4C5AAB215E24}" srcOrd="1" destOrd="0" parTransId="{5C27824D-0E80-DA4C-8936-06B4D21B796A}" sibTransId="{88BEAE7D-DF01-1849-946B-90CDFB819A7D}"/>
    <dgm:cxn modelId="{3C661A2F-AD91-1F43-8CBE-B0D8A2E5BE99}" type="presOf" srcId="{CDD61E6F-3B3F-D745-84F4-7CB5379913C6}" destId="{52934900-6836-1D4D-80D7-AB7427A82809}" srcOrd="0" destOrd="0" presId="urn:microsoft.com/office/officeart/2005/8/layout/vList2"/>
    <dgm:cxn modelId="{FB267139-B0E3-554F-BF8F-0125D02DCDCA}" type="presOf" srcId="{8ACF4725-42AE-C246-A51D-C1C4D8C1F267}" destId="{3F01C60D-B528-4F48-9F3C-693F90F99076}" srcOrd="0" destOrd="0" presId="urn:microsoft.com/office/officeart/2005/8/layout/vList2"/>
    <dgm:cxn modelId="{13D4AFA1-9E3B-A549-AB27-8EFB34508D8D}" type="presOf" srcId="{5FC7F582-CF80-1242-8B6F-491D8BDCAF93}" destId="{8FF50EB4-BC8A-F14D-A641-57DB952BFFD3}" srcOrd="0" destOrd="0" presId="urn:microsoft.com/office/officeart/2005/8/layout/vList2"/>
    <dgm:cxn modelId="{A4EAD9A7-3D98-1D4A-836D-DCC6C0188CFF}" type="presOf" srcId="{5D93E762-FE75-0643-967E-4C5AAB215E24}" destId="{6651B079-643F-C94E-AAE3-B99D451FA20B}" srcOrd="0" destOrd="0" presId="urn:microsoft.com/office/officeart/2005/8/layout/vList2"/>
    <dgm:cxn modelId="{677EC3C0-8B9D-D048-AD3C-EAB6A9C0C07A}" type="presOf" srcId="{B6DE3DE5-B714-B843-A92D-E59FD0549E3B}" destId="{DC9D9EBA-10CF-FC4E-903C-D81FBDAA1698}" srcOrd="0" destOrd="0" presId="urn:microsoft.com/office/officeart/2005/8/layout/vList2"/>
    <dgm:cxn modelId="{A51A25C3-3AD6-A844-B191-FED8908D85B7}" srcId="{CDD61E6F-3B3F-D745-84F4-7CB5379913C6}" destId="{8ACF4725-42AE-C246-A51D-C1C4D8C1F267}" srcOrd="3" destOrd="0" parTransId="{2ED518A5-0C18-7A43-B45D-20FB9A457973}" sibTransId="{94A43079-99CF-6444-AF77-34CC38047C62}"/>
    <dgm:cxn modelId="{535FDFC6-395E-9E4A-90BA-0033B2981663}" srcId="{CDD61E6F-3B3F-D745-84F4-7CB5379913C6}" destId="{B6DE3DE5-B714-B843-A92D-E59FD0549E3B}" srcOrd="2" destOrd="0" parTransId="{F4CD09EF-0EE3-9747-9C3C-C8943B5984AB}" sibTransId="{1C6C1D10-C3C5-B04A-AA9C-9D408563352A}"/>
    <dgm:cxn modelId="{27E29DF0-ED1F-9C42-8C7E-B066127E7B8B}" srcId="{CDD61E6F-3B3F-D745-84F4-7CB5379913C6}" destId="{5FC7F582-CF80-1242-8B6F-491D8BDCAF93}" srcOrd="0" destOrd="0" parTransId="{73FE9C0D-EB46-3142-A5F4-25FF69F1FAB5}" sibTransId="{B3950BCE-566F-7A4A-89A4-3EA9EE0C769E}"/>
    <dgm:cxn modelId="{3F8EE2A5-106F-D34C-81EA-1AFEEE6994F8}" type="presParOf" srcId="{52934900-6836-1D4D-80D7-AB7427A82809}" destId="{8FF50EB4-BC8A-F14D-A641-57DB952BFFD3}" srcOrd="0" destOrd="0" presId="urn:microsoft.com/office/officeart/2005/8/layout/vList2"/>
    <dgm:cxn modelId="{F231320A-66BF-AB41-AFF8-898162E286A7}" type="presParOf" srcId="{52934900-6836-1D4D-80D7-AB7427A82809}" destId="{6784A277-5779-8A41-8FC5-F432B419E292}" srcOrd="1" destOrd="0" presId="urn:microsoft.com/office/officeart/2005/8/layout/vList2"/>
    <dgm:cxn modelId="{F404BBB9-AC78-A246-A223-3A0137F29878}" type="presParOf" srcId="{52934900-6836-1D4D-80D7-AB7427A82809}" destId="{6651B079-643F-C94E-AAE3-B99D451FA20B}" srcOrd="2" destOrd="0" presId="urn:microsoft.com/office/officeart/2005/8/layout/vList2"/>
    <dgm:cxn modelId="{1821A0EC-1CFB-0543-B391-BB82D5CD66EF}" type="presParOf" srcId="{52934900-6836-1D4D-80D7-AB7427A82809}" destId="{69AFA89A-47F1-5840-BFAC-1BEE140AB048}" srcOrd="3" destOrd="0" presId="urn:microsoft.com/office/officeart/2005/8/layout/vList2"/>
    <dgm:cxn modelId="{A5C96650-9EB9-624D-89C3-803BD0B617AD}" type="presParOf" srcId="{52934900-6836-1D4D-80D7-AB7427A82809}" destId="{DC9D9EBA-10CF-FC4E-903C-D81FBDAA1698}" srcOrd="4" destOrd="0" presId="urn:microsoft.com/office/officeart/2005/8/layout/vList2"/>
    <dgm:cxn modelId="{A957E1AC-0139-1F4B-8A73-AF2835A5CB20}" type="presParOf" srcId="{52934900-6836-1D4D-80D7-AB7427A82809}" destId="{D613D7A0-B33C-BE4F-8903-A334E702BC10}" srcOrd="5" destOrd="0" presId="urn:microsoft.com/office/officeart/2005/8/layout/vList2"/>
    <dgm:cxn modelId="{D4B6F29E-644F-3043-93F6-16F4B64666AF}" type="presParOf" srcId="{52934900-6836-1D4D-80D7-AB7427A82809}" destId="{3F01C60D-B528-4F48-9F3C-693F90F99076}" srcOrd="6"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8E58A6-4DDF-7C43-A687-19660BB45099}" type="doc">
      <dgm:prSet loTypeId="urn:microsoft.com/office/officeart/2005/8/layout/list1" loCatId="" qsTypeId="urn:microsoft.com/office/officeart/2005/8/quickstyle/simple1" qsCatId="simple" csTypeId="urn:microsoft.com/office/officeart/2005/8/colors/colorful5" csCatId="colorful" phldr="1"/>
      <dgm:spPr/>
      <dgm:t>
        <a:bodyPr/>
        <a:lstStyle/>
        <a:p>
          <a:endParaRPr lang="en-US"/>
        </a:p>
      </dgm:t>
    </dgm:pt>
    <dgm:pt modelId="{9EE2D275-7D24-1240-8EB0-6EA9E9907975}">
      <dgm:prSet phldrT="[Text]" custT="1"/>
      <dgm:spPr/>
      <dgm:t>
        <a:bodyPr/>
        <a:lstStyle/>
        <a:p>
          <a:pPr>
            <a:lnSpc>
              <a:spcPct val="100000"/>
            </a:lnSpc>
          </a:pPr>
          <a:r>
            <a:rPr lang="en-US" sz="4700" b="1" dirty="0" err="1">
              <a:latin typeface="Cambria" panose="02040503050406030204" pitchFamily="18" charset="0"/>
            </a:rPr>
            <a:t>Đặc</a:t>
          </a:r>
          <a:r>
            <a:rPr lang="en-US" sz="4700" b="1" dirty="0">
              <a:latin typeface="Cambria" panose="02040503050406030204" pitchFamily="18" charset="0"/>
            </a:rPr>
            <a:t> </a:t>
          </a:r>
          <a:r>
            <a:rPr lang="en-US" sz="4700" b="1" dirty="0" err="1">
              <a:latin typeface="Cambria" panose="02040503050406030204" pitchFamily="18" charset="0"/>
            </a:rPr>
            <a:t>điểm</a:t>
          </a:r>
          <a:r>
            <a:rPr lang="en-US" sz="4700" dirty="0">
              <a:latin typeface="Cambria" panose="02040503050406030204" pitchFamily="18" charset="0"/>
            </a:rPr>
            <a:t> </a:t>
          </a:r>
        </a:p>
      </dgm:t>
    </dgm:pt>
    <dgm:pt modelId="{B3BE098D-4DF0-9840-B014-16DC9FFD5BFC}" type="parTrans" cxnId="{551FC407-6AFE-3349-9F61-E9EBAAA7B8D4}">
      <dgm:prSet/>
      <dgm:spPr/>
      <dgm:t>
        <a:bodyPr/>
        <a:lstStyle/>
        <a:p>
          <a:pPr>
            <a:lnSpc>
              <a:spcPct val="100000"/>
            </a:lnSpc>
          </a:pPr>
          <a:endParaRPr lang="en-US" sz="4700">
            <a:latin typeface="Cambria" panose="02040503050406030204" pitchFamily="18" charset="0"/>
          </a:endParaRPr>
        </a:p>
      </dgm:t>
    </dgm:pt>
    <dgm:pt modelId="{8ADF6EFD-06A6-B744-B206-F4D8B915C184}" type="sibTrans" cxnId="{551FC407-6AFE-3349-9F61-E9EBAAA7B8D4}">
      <dgm:prSet/>
      <dgm:spPr/>
      <dgm:t>
        <a:bodyPr/>
        <a:lstStyle/>
        <a:p>
          <a:pPr>
            <a:lnSpc>
              <a:spcPct val="100000"/>
            </a:lnSpc>
          </a:pPr>
          <a:endParaRPr lang="en-US" sz="4700">
            <a:latin typeface="Cambria" panose="02040503050406030204" pitchFamily="18" charset="0"/>
          </a:endParaRPr>
        </a:p>
      </dgm:t>
    </dgm:pt>
    <dgm:pt modelId="{5FFD8806-B58A-4843-B07E-B52B6B5357AE}">
      <dgm:prSet custT="1"/>
      <dgm:spPr/>
      <dgm:t>
        <a:bodyPr/>
        <a:lstStyle/>
        <a:p>
          <a:pPr>
            <a:lnSpc>
              <a:spcPct val="100000"/>
            </a:lnSpc>
          </a:pPr>
          <a:r>
            <a:rPr lang="en-US" sz="4700" dirty="0" err="1">
              <a:latin typeface="Cambria" panose="02040503050406030204" pitchFamily="18" charset="0"/>
            </a:rPr>
            <a:t>Biệt</a:t>
          </a:r>
          <a:r>
            <a:rPr lang="en-US" sz="4700" dirty="0">
              <a:latin typeface="Cambria" panose="02040503050406030204" pitchFamily="18" charset="0"/>
            </a:rPr>
            <a:t> </a:t>
          </a:r>
          <a:r>
            <a:rPr lang="en-US" sz="4700" dirty="0" err="1">
              <a:latin typeface="Cambria" panose="02040503050406030204" pitchFamily="18" charset="0"/>
            </a:rPr>
            <a:t>ngữ</a:t>
          </a:r>
          <a:r>
            <a:rPr lang="en-US" sz="4700" dirty="0">
              <a:latin typeface="Cambria" panose="02040503050406030204" pitchFamily="18" charset="0"/>
            </a:rPr>
            <a:t> </a:t>
          </a:r>
          <a:r>
            <a:rPr lang="en-US" sz="4700" dirty="0" err="1">
              <a:latin typeface="Cambria" panose="02040503050406030204" pitchFamily="18" charset="0"/>
            </a:rPr>
            <a:t>xã</a:t>
          </a:r>
          <a:r>
            <a:rPr lang="en-US" sz="4700" dirty="0">
              <a:latin typeface="Cambria" panose="02040503050406030204" pitchFamily="18" charset="0"/>
            </a:rPr>
            <a:t> </a:t>
          </a:r>
          <a:r>
            <a:rPr lang="en-US" sz="4700" dirty="0" err="1">
              <a:latin typeface="Cambria" panose="02040503050406030204" pitchFamily="18" charset="0"/>
            </a:rPr>
            <a:t>hội</a:t>
          </a:r>
          <a:r>
            <a:rPr lang="en-US" sz="4700" dirty="0">
              <a:latin typeface="Cambria" panose="02040503050406030204" pitchFamily="18" charset="0"/>
            </a:rPr>
            <a:t> </a:t>
          </a:r>
          <a:r>
            <a:rPr lang="en-US" sz="4700" dirty="0" err="1">
              <a:latin typeface="Cambria" panose="02040503050406030204" pitchFamily="18" charset="0"/>
            </a:rPr>
            <a:t>là</a:t>
          </a:r>
          <a:r>
            <a:rPr lang="en-US" sz="4700" dirty="0">
              <a:latin typeface="Cambria" panose="02040503050406030204" pitchFamily="18" charset="0"/>
            </a:rPr>
            <a:t> </a:t>
          </a:r>
          <a:r>
            <a:rPr lang="en-US" sz="4700" dirty="0" err="1">
              <a:latin typeface="Cambria" panose="02040503050406030204" pitchFamily="18" charset="0"/>
            </a:rPr>
            <a:t>một</a:t>
          </a:r>
          <a:r>
            <a:rPr lang="en-US" sz="4700" dirty="0">
              <a:latin typeface="Cambria" panose="02040503050406030204" pitchFamily="18" charset="0"/>
            </a:rPr>
            <a:t> </a:t>
          </a:r>
          <a:r>
            <a:rPr lang="en-US" sz="4700" dirty="0" err="1">
              <a:latin typeface="Cambria" panose="02040503050406030204" pitchFamily="18" charset="0"/>
            </a:rPr>
            <a:t>bộ</a:t>
          </a:r>
          <a:r>
            <a:rPr lang="en-US" sz="4700" dirty="0">
              <a:latin typeface="Cambria" panose="02040503050406030204" pitchFamily="18" charset="0"/>
            </a:rPr>
            <a:t> </a:t>
          </a:r>
          <a:r>
            <a:rPr lang="en-US" sz="4700" dirty="0" err="1">
              <a:latin typeface="Cambria" panose="02040503050406030204" pitchFamily="18" charset="0"/>
            </a:rPr>
            <a:t>phận</a:t>
          </a:r>
          <a:r>
            <a:rPr lang="en-US" sz="4700" dirty="0">
              <a:latin typeface="Cambria" panose="02040503050406030204" pitchFamily="18" charset="0"/>
            </a:rPr>
            <a:t> </a:t>
          </a:r>
          <a:r>
            <a:rPr lang="en-US" sz="4700" dirty="0" err="1">
              <a:latin typeface="Cambria" panose="02040503050406030204" pitchFamily="18" charset="0"/>
            </a:rPr>
            <a:t>ngôn</a:t>
          </a:r>
          <a:r>
            <a:rPr lang="en-US" sz="4700" dirty="0">
              <a:latin typeface="Cambria" panose="02040503050406030204" pitchFamily="18" charset="0"/>
            </a:rPr>
            <a:t> </a:t>
          </a:r>
          <a:r>
            <a:rPr lang="en-US" sz="4700" dirty="0" err="1">
              <a:latin typeface="Cambria" panose="02040503050406030204" pitchFamily="18" charset="0"/>
            </a:rPr>
            <a:t>ngữ</a:t>
          </a:r>
          <a:r>
            <a:rPr lang="en-US" sz="4700" dirty="0">
              <a:latin typeface="Cambria" panose="02040503050406030204" pitchFamily="18" charset="0"/>
            </a:rPr>
            <a:t> </a:t>
          </a:r>
          <a:r>
            <a:rPr lang="en-US" sz="4700" dirty="0" err="1">
              <a:latin typeface="Cambria" panose="02040503050406030204" pitchFamily="18" charset="0"/>
            </a:rPr>
            <a:t>có</a:t>
          </a:r>
          <a:r>
            <a:rPr lang="en-US" sz="4700" dirty="0">
              <a:latin typeface="Cambria" panose="02040503050406030204" pitchFamily="18" charset="0"/>
            </a:rPr>
            <a:t> </a:t>
          </a:r>
          <a:r>
            <a:rPr lang="en-US" sz="4700" dirty="0" err="1">
              <a:latin typeface="Cambria" panose="02040503050406030204" pitchFamily="18" charset="0"/>
            </a:rPr>
            <a:t>đặc</a:t>
          </a:r>
          <a:r>
            <a:rPr lang="en-US" sz="4700" dirty="0">
              <a:latin typeface="Cambria" panose="02040503050406030204" pitchFamily="18" charset="0"/>
            </a:rPr>
            <a:t> </a:t>
          </a:r>
          <a:r>
            <a:rPr lang="en-US" sz="4700" dirty="0" err="1">
              <a:latin typeface="Cambria" panose="02040503050406030204" pitchFamily="18" charset="0"/>
            </a:rPr>
            <a:t>điểm</a:t>
          </a:r>
          <a:r>
            <a:rPr lang="en-US" sz="4700" dirty="0">
              <a:latin typeface="Cambria" panose="02040503050406030204" pitchFamily="18" charset="0"/>
            </a:rPr>
            <a:t> </a:t>
          </a:r>
          <a:r>
            <a:rPr lang="en-US" sz="4700" dirty="0" err="1">
              <a:latin typeface="Cambria" panose="02040503050406030204" pitchFamily="18" charset="0"/>
            </a:rPr>
            <a:t>riêng</a:t>
          </a:r>
          <a:r>
            <a:rPr lang="en-US" sz="4700" dirty="0">
              <a:latin typeface="Cambria" panose="02040503050406030204" pitchFamily="18" charset="0"/>
            </a:rPr>
            <a:t>, </a:t>
          </a:r>
          <a:r>
            <a:rPr lang="en-US" sz="4700" dirty="0" err="1">
              <a:latin typeface="Cambria" panose="02040503050406030204" pitchFamily="18" charset="0"/>
            </a:rPr>
            <a:t>được</a:t>
          </a:r>
          <a:r>
            <a:rPr lang="en-US" sz="4700" dirty="0">
              <a:latin typeface="Cambria" panose="02040503050406030204" pitchFamily="18" charset="0"/>
            </a:rPr>
            <a:t> </a:t>
          </a:r>
          <a:r>
            <a:rPr lang="en-US" sz="4700" dirty="0" err="1">
              <a:latin typeface="Cambria" panose="02040503050406030204" pitchFamily="18" charset="0"/>
            </a:rPr>
            <a:t>hình</a:t>
          </a:r>
          <a:r>
            <a:rPr lang="en-US" sz="4700" dirty="0">
              <a:latin typeface="Cambria" panose="02040503050406030204" pitchFamily="18" charset="0"/>
            </a:rPr>
            <a:t> </a:t>
          </a:r>
          <a:r>
            <a:rPr lang="en-US" sz="4700" dirty="0" err="1">
              <a:latin typeface="Cambria" panose="02040503050406030204" pitchFamily="18" charset="0"/>
            </a:rPr>
            <a:t>thành</a:t>
          </a:r>
          <a:r>
            <a:rPr lang="en-US" sz="4700" dirty="0">
              <a:latin typeface="Cambria" panose="02040503050406030204" pitchFamily="18" charset="0"/>
            </a:rPr>
            <a:t> </a:t>
          </a:r>
          <a:r>
            <a:rPr lang="en-US" sz="4700" dirty="0" err="1">
              <a:latin typeface="Cambria" panose="02040503050406030204" pitchFamily="18" charset="0"/>
            </a:rPr>
            <a:t>trên</a:t>
          </a:r>
          <a:r>
            <a:rPr lang="en-US" sz="4700" dirty="0">
              <a:latin typeface="Cambria" panose="02040503050406030204" pitchFamily="18" charset="0"/>
            </a:rPr>
            <a:t> </a:t>
          </a:r>
          <a:r>
            <a:rPr lang="en-US" sz="4700" dirty="0" err="1">
              <a:latin typeface="Cambria" panose="02040503050406030204" pitchFamily="18" charset="0"/>
            </a:rPr>
            <a:t>những</a:t>
          </a:r>
          <a:r>
            <a:rPr lang="en-US" sz="4700" dirty="0">
              <a:latin typeface="Cambria" panose="02040503050406030204" pitchFamily="18" charset="0"/>
            </a:rPr>
            <a:t> </a:t>
          </a:r>
          <a:r>
            <a:rPr lang="en-US" sz="4700" dirty="0" err="1">
              <a:latin typeface="Cambria" panose="02040503050406030204" pitchFamily="18" charset="0"/>
            </a:rPr>
            <a:t>quy</a:t>
          </a:r>
          <a:r>
            <a:rPr lang="en-US" sz="4700" dirty="0">
              <a:latin typeface="Cambria" panose="02040503050406030204" pitchFamily="18" charset="0"/>
            </a:rPr>
            <a:t> </a:t>
          </a:r>
          <a:r>
            <a:rPr lang="en-US" sz="4700" dirty="0" err="1">
              <a:latin typeface="Cambria" panose="02040503050406030204" pitchFamily="18" charset="0"/>
            </a:rPr>
            <a:t>ước</a:t>
          </a:r>
          <a:r>
            <a:rPr lang="en-US" sz="4700" dirty="0">
              <a:latin typeface="Cambria" panose="02040503050406030204" pitchFamily="18" charset="0"/>
            </a:rPr>
            <a:t> </a:t>
          </a:r>
          <a:r>
            <a:rPr lang="en-US" sz="4700" dirty="0" err="1">
              <a:latin typeface="Cambria" panose="02040503050406030204" pitchFamily="18" charset="0"/>
            </a:rPr>
            <a:t>riêng</a:t>
          </a:r>
          <a:r>
            <a:rPr lang="en-US" sz="4700" dirty="0">
              <a:latin typeface="Cambria" panose="02040503050406030204" pitchFamily="18" charset="0"/>
            </a:rPr>
            <a:t> </a:t>
          </a:r>
          <a:r>
            <a:rPr lang="en-US" sz="4700" dirty="0" err="1">
              <a:latin typeface="Cambria" panose="02040503050406030204" pitchFamily="18" charset="0"/>
            </a:rPr>
            <a:t>của</a:t>
          </a:r>
          <a:r>
            <a:rPr lang="en-US" sz="4700" dirty="0">
              <a:latin typeface="Cambria" panose="02040503050406030204" pitchFamily="18" charset="0"/>
            </a:rPr>
            <a:t> </a:t>
          </a:r>
          <a:r>
            <a:rPr lang="en-US" sz="4700" dirty="0" err="1">
              <a:latin typeface="Cambria" panose="02040503050406030204" pitchFamily="18" charset="0"/>
            </a:rPr>
            <a:t>một</a:t>
          </a:r>
          <a:r>
            <a:rPr lang="en-US" sz="4700" dirty="0">
              <a:latin typeface="Cambria" panose="02040503050406030204" pitchFamily="18" charset="0"/>
            </a:rPr>
            <a:t> </a:t>
          </a:r>
          <a:r>
            <a:rPr lang="en-US" sz="4700" dirty="0" err="1">
              <a:latin typeface="Cambria" panose="02040503050406030204" pitchFamily="18" charset="0"/>
            </a:rPr>
            <a:t>nhóm</a:t>
          </a:r>
          <a:r>
            <a:rPr lang="en-US" sz="4700" dirty="0">
              <a:latin typeface="Cambria" panose="02040503050406030204" pitchFamily="18" charset="0"/>
            </a:rPr>
            <a:t> </a:t>
          </a:r>
          <a:r>
            <a:rPr lang="en-US" sz="4700" dirty="0" err="1">
              <a:latin typeface="Cambria" panose="02040503050406030204" pitchFamily="18" charset="0"/>
            </a:rPr>
            <a:t>người</a:t>
          </a:r>
          <a:r>
            <a:rPr lang="en-US" sz="4700" dirty="0">
              <a:latin typeface="Cambria" panose="02040503050406030204" pitchFamily="18" charset="0"/>
            </a:rPr>
            <a:t> </a:t>
          </a:r>
          <a:r>
            <a:rPr lang="en-US" sz="4700" dirty="0" err="1">
              <a:latin typeface="Cambria" panose="02040503050406030204" pitchFamily="18" charset="0"/>
            </a:rPr>
            <a:t>nào</a:t>
          </a:r>
          <a:r>
            <a:rPr lang="en-US" sz="4700" dirty="0">
              <a:latin typeface="Cambria" panose="02040503050406030204" pitchFamily="18" charset="0"/>
            </a:rPr>
            <a:t> </a:t>
          </a:r>
          <a:r>
            <a:rPr lang="en-US" sz="4700" dirty="0" err="1">
              <a:latin typeface="Cambria" panose="02040503050406030204" pitchFamily="18" charset="0"/>
            </a:rPr>
            <a:t>đó</a:t>
          </a:r>
          <a:r>
            <a:rPr lang="en-US" sz="4700" dirty="0">
              <a:latin typeface="Cambria" panose="02040503050406030204" pitchFamily="18" charset="0"/>
            </a:rPr>
            <a:t> -&gt; </a:t>
          </a:r>
          <a:r>
            <a:rPr lang="en-US" sz="4700" dirty="0" err="1">
              <a:latin typeface="Cambria" panose="02040503050406030204" pitchFamily="18" charset="0"/>
            </a:rPr>
            <a:t>phạm</a:t>
          </a:r>
          <a:r>
            <a:rPr lang="en-US" sz="4700" dirty="0">
              <a:latin typeface="Cambria" panose="02040503050406030204" pitchFamily="18" charset="0"/>
            </a:rPr>
            <a:t> vi </a:t>
          </a:r>
          <a:r>
            <a:rPr lang="en-US" sz="4700" dirty="0" err="1">
              <a:latin typeface="Cambria" panose="02040503050406030204" pitchFamily="18" charset="0"/>
            </a:rPr>
            <a:t>sử</a:t>
          </a:r>
          <a:r>
            <a:rPr lang="en-US" sz="4700" dirty="0">
              <a:latin typeface="Cambria" panose="02040503050406030204" pitchFamily="18" charset="0"/>
            </a:rPr>
            <a:t> </a:t>
          </a:r>
          <a:r>
            <a:rPr lang="en-US" sz="4700" dirty="0" err="1">
              <a:latin typeface="Cambria" panose="02040503050406030204" pitchFamily="18" charset="0"/>
            </a:rPr>
            <a:t>dụng</a:t>
          </a:r>
          <a:r>
            <a:rPr lang="en-US" sz="4700" dirty="0">
              <a:latin typeface="Cambria" panose="02040503050406030204" pitchFamily="18" charset="0"/>
            </a:rPr>
            <a:t> </a:t>
          </a:r>
          <a:r>
            <a:rPr lang="en-US" sz="4700" dirty="0" err="1">
              <a:latin typeface="Cambria" panose="02040503050406030204" pitchFamily="18" charset="0"/>
            </a:rPr>
            <a:t>hẹp</a:t>
          </a:r>
          <a:r>
            <a:rPr lang="en-US" sz="4700" dirty="0">
              <a:latin typeface="Cambria" panose="02040503050406030204" pitchFamily="18" charset="0"/>
            </a:rPr>
            <a:t>.</a:t>
          </a:r>
        </a:p>
      </dgm:t>
    </dgm:pt>
    <dgm:pt modelId="{8BD622CE-D18D-1542-BCE8-C3F8D1835471}" type="parTrans" cxnId="{CC5BF786-F2B1-4147-B90B-1158DE53CBF6}">
      <dgm:prSet/>
      <dgm:spPr/>
      <dgm:t>
        <a:bodyPr/>
        <a:lstStyle/>
        <a:p>
          <a:pPr>
            <a:lnSpc>
              <a:spcPct val="100000"/>
            </a:lnSpc>
          </a:pPr>
          <a:endParaRPr lang="en-US" sz="4700">
            <a:latin typeface="Cambria" panose="02040503050406030204" pitchFamily="18" charset="0"/>
          </a:endParaRPr>
        </a:p>
      </dgm:t>
    </dgm:pt>
    <dgm:pt modelId="{3C6E4EBE-586F-C14B-9BA2-E1EA0A7ECE1F}" type="sibTrans" cxnId="{CC5BF786-F2B1-4147-B90B-1158DE53CBF6}">
      <dgm:prSet/>
      <dgm:spPr/>
      <dgm:t>
        <a:bodyPr/>
        <a:lstStyle/>
        <a:p>
          <a:pPr>
            <a:lnSpc>
              <a:spcPct val="100000"/>
            </a:lnSpc>
          </a:pPr>
          <a:endParaRPr lang="en-US" sz="4700">
            <a:latin typeface="Cambria" panose="02040503050406030204" pitchFamily="18" charset="0"/>
          </a:endParaRPr>
        </a:p>
      </dgm:t>
    </dgm:pt>
    <dgm:pt modelId="{B979F86F-FE0E-6942-8F74-D377AA957046}">
      <dgm:prSet custT="1"/>
      <dgm:spPr/>
      <dgm:t>
        <a:bodyPr/>
        <a:lstStyle/>
        <a:p>
          <a:pPr>
            <a:lnSpc>
              <a:spcPct val="100000"/>
            </a:lnSpc>
          </a:pPr>
          <a:r>
            <a:rPr lang="en-US" sz="4700" dirty="0" err="1">
              <a:latin typeface="Cambria" panose="02040503050406030204" pitchFamily="18" charset="0"/>
            </a:rPr>
            <a:t>Trong</a:t>
          </a:r>
          <a:r>
            <a:rPr lang="en-US" sz="4700" dirty="0">
              <a:latin typeface="Cambria" panose="02040503050406030204" pitchFamily="18" charset="0"/>
            </a:rPr>
            <a:t> </a:t>
          </a:r>
          <a:r>
            <a:rPr lang="en-US" sz="4700" dirty="0" err="1">
              <a:latin typeface="Cambria" panose="02040503050406030204" pitchFamily="18" charset="0"/>
            </a:rPr>
            <a:t>văn</a:t>
          </a:r>
          <a:r>
            <a:rPr lang="en-US" sz="4700" dirty="0">
              <a:latin typeface="Cambria" panose="02040503050406030204" pitchFamily="18" charset="0"/>
            </a:rPr>
            <a:t> </a:t>
          </a:r>
          <a:r>
            <a:rPr lang="en-US" sz="4700" dirty="0" err="1">
              <a:latin typeface="Cambria" panose="02040503050406030204" pitchFamily="18" charset="0"/>
            </a:rPr>
            <a:t>bản</a:t>
          </a:r>
          <a:r>
            <a:rPr lang="en-US" sz="4700" dirty="0">
              <a:latin typeface="Cambria" panose="02040503050406030204" pitchFamily="18" charset="0"/>
            </a:rPr>
            <a:t>, </a:t>
          </a:r>
          <a:r>
            <a:rPr lang="en-US" sz="4700" dirty="0" err="1">
              <a:latin typeface="Cambria" panose="02040503050406030204" pitchFamily="18" charset="0"/>
            </a:rPr>
            <a:t>biệt</a:t>
          </a:r>
          <a:r>
            <a:rPr lang="en-US" sz="4700" dirty="0">
              <a:latin typeface="Cambria" panose="02040503050406030204" pitchFamily="18" charset="0"/>
            </a:rPr>
            <a:t> </a:t>
          </a:r>
          <a:r>
            <a:rPr lang="en-US" sz="4700" dirty="0" err="1">
              <a:latin typeface="Cambria" panose="02040503050406030204" pitchFamily="18" charset="0"/>
            </a:rPr>
            <a:t>ngữ</a:t>
          </a:r>
          <a:r>
            <a:rPr lang="en-US" sz="4700" dirty="0">
              <a:latin typeface="Cambria" panose="02040503050406030204" pitchFamily="18" charset="0"/>
            </a:rPr>
            <a:t> </a:t>
          </a:r>
          <a:r>
            <a:rPr lang="en-US" sz="4700" dirty="0" err="1">
              <a:latin typeface="Cambria" panose="02040503050406030204" pitchFamily="18" charset="0"/>
            </a:rPr>
            <a:t>thường</a:t>
          </a:r>
          <a:r>
            <a:rPr lang="en-US" sz="4700" dirty="0">
              <a:latin typeface="Cambria" panose="02040503050406030204" pitchFamily="18" charset="0"/>
            </a:rPr>
            <a:t> </a:t>
          </a:r>
          <a:r>
            <a:rPr lang="en-US" sz="4700" dirty="0" err="1">
              <a:latin typeface="Cambria" panose="02040503050406030204" pitchFamily="18" charset="0"/>
            </a:rPr>
            <a:t>được</a:t>
          </a:r>
          <a:r>
            <a:rPr lang="en-US" sz="4700" dirty="0">
              <a:latin typeface="Cambria" panose="02040503050406030204" pitchFamily="18" charset="0"/>
            </a:rPr>
            <a:t> in </a:t>
          </a:r>
          <a:r>
            <a:rPr lang="en-US" sz="4700" dirty="0" err="1">
              <a:latin typeface="Cambria" panose="02040503050406030204" pitchFamily="18" charset="0"/>
            </a:rPr>
            <a:t>nghiêng</a:t>
          </a:r>
          <a:r>
            <a:rPr lang="en-US" sz="4700" dirty="0">
              <a:latin typeface="Cambria" panose="02040503050406030204" pitchFamily="18" charset="0"/>
            </a:rPr>
            <a:t> </a:t>
          </a:r>
          <a:r>
            <a:rPr lang="en-US" sz="4700" dirty="0" err="1">
              <a:latin typeface="Cambria" panose="02040503050406030204" pitchFamily="18" charset="0"/>
            </a:rPr>
            <a:t>hoặc</a:t>
          </a:r>
          <a:r>
            <a:rPr lang="en-US" sz="4700" dirty="0">
              <a:latin typeface="Cambria" panose="02040503050406030204" pitchFamily="18" charset="0"/>
            </a:rPr>
            <a:t> </a:t>
          </a:r>
          <a:r>
            <a:rPr lang="en-US" sz="4700" dirty="0" err="1">
              <a:latin typeface="Cambria" panose="02040503050406030204" pitchFamily="18" charset="0"/>
            </a:rPr>
            <a:t>đặt</a:t>
          </a:r>
          <a:r>
            <a:rPr lang="en-US" sz="4700" dirty="0">
              <a:latin typeface="Cambria" panose="02040503050406030204" pitchFamily="18" charset="0"/>
            </a:rPr>
            <a:t> </a:t>
          </a:r>
          <a:r>
            <a:rPr lang="en-US" sz="4700" dirty="0" err="1">
              <a:latin typeface="Cambria" panose="02040503050406030204" pitchFamily="18" charset="0"/>
            </a:rPr>
            <a:t>trong</a:t>
          </a:r>
          <a:r>
            <a:rPr lang="en-US" sz="4700" dirty="0">
              <a:latin typeface="Cambria" panose="02040503050406030204" pitchFamily="18" charset="0"/>
            </a:rPr>
            <a:t> </a:t>
          </a:r>
          <a:r>
            <a:rPr lang="en-US" sz="4700" dirty="0" err="1">
              <a:latin typeface="Cambria" panose="02040503050406030204" pitchFamily="18" charset="0"/>
            </a:rPr>
            <a:t>dấu</a:t>
          </a:r>
          <a:r>
            <a:rPr lang="en-US" sz="4700" dirty="0">
              <a:latin typeface="Cambria" panose="02040503050406030204" pitchFamily="18" charset="0"/>
            </a:rPr>
            <a:t> </a:t>
          </a:r>
          <a:r>
            <a:rPr lang="en-US" sz="4700" dirty="0" err="1">
              <a:latin typeface="Cambria" panose="02040503050406030204" pitchFamily="18" charset="0"/>
            </a:rPr>
            <a:t>ngoặc</a:t>
          </a:r>
          <a:r>
            <a:rPr lang="en-US" sz="4700" dirty="0">
              <a:latin typeface="Cambria" panose="02040503050406030204" pitchFamily="18" charset="0"/>
            </a:rPr>
            <a:t> </a:t>
          </a:r>
          <a:r>
            <a:rPr lang="en-US" sz="4700" dirty="0" err="1">
              <a:latin typeface="Cambria" panose="02040503050406030204" pitchFamily="18" charset="0"/>
            </a:rPr>
            <a:t>kép</a:t>
          </a:r>
          <a:r>
            <a:rPr lang="en-US" sz="4700" dirty="0">
              <a:latin typeface="Cambria" panose="02040503050406030204" pitchFamily="18" charset="0"/>
            </a:rPr>
            <a:t> </a:t>
          </a:r>
          <a:r>
            <a:rPr lang="en-US" sz="4700" dirty="0" err="1">
              <a:latin typeface="Cambria" panose="02040503050406030204" pitchFamily="18" charset="0"/>
            </a:rPr>
            <a:t>và</a:t>
          </a:r>
          <a:r>
            <a:rPr lang="en-US" sz="4700" dirty="0">
              <a:latin typeface="Cambria" panose="02040503050406030204" pitchFamily="18" charset="0"/>
            </a:rPr>
            <a:t> </a:t>
          </a:r>
          <a:r>
            <a:rPr lang="en-US" sz="4700" dirty="0" err="1">
              <a:latin typeface="Cambria" panose="02040503050406030204" pitchFamily="18" charset="0"/>
            </a:rPr>
            <a:t>chú</a:t>
          </a:r>
          <a:r>
            <a:rPr lang="en-US" sz="4700" dirty="0">
              <a:latin typeface="Cambria" panose="02040503050406030204" pitchFamily="18" charset="0"/>
            </a:rPr>
            <a:t> </a:t>
          </a:r>
          <a:r>
            <a:rPr lang="en-US" sz="4700" dirty="0" err="1">
              <a:latin typeface="Cambria" panose="02040503050406030204" pitchFamily="18" charset="0"/>
            </a:rPr>
            <a:t>thích</a:t>
          </a:r>
          <a:r>
            <a:rPr lang="en-US" sz="4700" dirty="0">
              <a:latin typeface="Cambria" panose="02040503050406030204" pitchFamily="18" charset="0"/>
            </a:rPr>
            <a:t> </a:t>
          </a:r>
          <a:r>
            <a:rPr lang="en-US" sz="4700" dirty="0" err="1">
              <a:latin typeface="Cambria" panose="02040503050406030204" pitchFamily="18" charset="0"/>
            </a:rPr>
            <a:t>về</a:t>
          </a:r>
          <a:r>
            <a:rPr lang="en-US" sz="4700" dirty="0">
              <a:latin typeface="Cambria" panose="02040503050406030204" pitchFamily="18" charset="0"/>
            </a:rPr>
            <a:t> </a:t>
          </a:r>
          <a:r>
            <a:rPr lang="en-US" sz="4700" dirty="0" err="1">
              <a:latin typeface="Cambria" panose="02040503050406030204" pitchFamily="18" charset="0"/>
            </a:rPr>
            <a:t>nghĩa</a:t>
          </a:r>
          <a:r>
            <a:rPr lang="en-US" sz="4700" dirty="0">
              <a:latin typeface="Cambria" panose="02040503050406030204" pitchFamily="18" charset="0"/>
            </a:rPr>
            <a:t>.</a:t>
          </a:r>
        </a:p>
      </dgm:t>
    </dgm:pt>
    <dgm:pt modelId="{50ABA58B-95A5-F949-A2F0-00FEE4D9058B}" type="parTrans" cxnId="{D7F0A8B3-F862-C84C-97B1-C04103449E88}">
      <dgm:prSet/>
      <dgm:spPr/>
      <dgm:t>
        <a:bodyPr/>
        <a:lstStyle/>
        <a:p>
          <a:pPr>
            <a:lnSpc>
              <a:spcPct val="100000"/>
            </a:lnSpc>
          </a:pPr>
          <a:endParaRPr lang="en-US" sz="4700">
            <a:latin typeface="Cambria" panose="02040503050406030204" pitchFamily="18" charset="0"/>
          </a:endParaRPr>
        </a:p>
      </dgm:t>
    </dgm:pt>
    <dgm:pt modelId="{7A94CB72-78D7-0343-BC59-250FC3F98292}" type="sibTrans" cxnId="{D7F0A8B3-F862-C84C-97B1-C04103449E88}">
      <dgm:prSet/>
      <dgm:spPr/>
      <dgm:t>
        <a:bodyPr/>
        <a:lstStyle/>
        <a:p>
          <a:pPr>
            <a:lnSpc>
              <a:spcPct val="100000"/>
            </a:lnSpc>
          </a:pPr>
          <a:endParaRPr lang="en-US" sz="4700">
            <a:latin typeface="Cambria" panose="02040503050406030204" pitchFamily="18" charset="0"/>
          </a:endParaRPr>
        </a:p>
      </dgm:t>
    </dgm:pt>
    <dgm:pt modelId="{77A8ABA1-AC5D-C949-B68A-C17AAD6FFED8}" type="pres">
      <dgm:prSet presAssocID="{EC8E58A6-4DDF-7C43-A687-19660BB45099}" presName="linear" presStyleCnt="0">
        <dgm:presLayoutVars>
          <dgm:dir/>
          <dgm:animLvl val="lvl"/>
          <dgm:resizeHandles val="exact"/>
        </dgm:presLayoutVars>
      </dgm:prSet>
      <dgm:spPr/>
    </dgm:pt>
    <dgm:pt modelId="{FF52B70D-CEC6-C045-93CE-EF9B120BDE1C}" type="pres">
      <dgm:prSet presAssocID="{9EE2D275-7D24-1240-8EB0-6EA9E9907975}" presName="parentLin" presStyleCnt="0"/>
      <dgm:spPr/>
    </dgm:pt>
    <dgm:pt modelId="{ABAD7C0C-8493-CB47-AAD0-C8B96E924D17}" type="pres">
      <dgm:prSet presAssocID="{9EE2D275-7D24-1240-8EB0-6EA9E9907975}" presName="parentLeftMargin" presStyleLbl="node1" presStyleIdx="0" presStyleCnt="1"/>
      <dgm:spPr/>
    </dgm:pt>
    <dgm:pt modelId="{A9644DDE-7D02-1D4C-90B2-D079AAE3725F}" type="pres">
      <dgm:prSet presAssocID="{9EE2D275-7D24-1240-8EB0-6EA9E9907975}" presName="parentText" presStyleLbl="node1" presStyleIdx="0" presStyleCnt="1" custScaleY="184112">
        <dgm:presLayoutVars>
          <dgm:chMax val="0"/>
          <dgm:bulletEnabled val="1"/>
        </dgm:presLayoutVars>
      </dgm:prSet>
      <dgm:spPr/>
    </dgm:pt>
    <dgm:pt modelId="{71D04C5F-0419-964E-89D2-3402966598FB}" type="pres">
      <dgm:prSet presAssocID="{9EE2D275-7D24-1240-8EB0-6EA9E9907975}" presName="negativeSpace" presStyleCnt="0"/>
      <dgm:spPr/>
    </dgm:pt>
    <dgm:pt modelId="{E0598347-B3B5-AD49-8E50-BF06B25B98E3}" type="pres">
      <dgm:prSet presAssocID="{9EE2D275-7D24-1240-8EB0-6EA9E9907975}" presName="childText" presStyleLbl="conFgAcc1" presStyleIdx="0" presStyleCnt="1">
        <dgm:presLayoutVars>
          <dgm:bulletEnabled val="1"/>
        </dgm:presLayoutVars>
      </dgm:prSet>
      <dgm:spPr/>
    </dgm:pt>
  </dgm:ptLst>
  <dgm:cxnLst>
    <dgm:cxn modelId="{551FC407-6AFE-3349-9F61-E9EBAAA7B8D4}" srcId="{EC8E58A6-4DDF-7C43-A687-19660BB45099}" destId="{9EE2D275-7D24-1240-8EB0-6EA9E9907975}" srcOrd="0" destOrd="0" parTransId="{B3BE098D-4DF0-9840-B014-16DC9FFD5BFC}" sibTransId="{8ADF6EFD-06A6-B744-B206-F4D8B915C184}"/>
    <dgm:cxn modelId="{E9D48B12-1FE6-BA47-98FC-EC908B04D637}" type="presOf" srcId="{9EE2D275-7D24-1240-8EB0-6EA9E9907975}" destId="{ABAD7C0C-8493-CB47-AAD0-C8B96E924D17}" srcOrd="0" destOrd="0" presId="urn:microsoft.com/office/officeart/2005/8/layout/list1"/>
    <dgm:cxn modelId="{FF1AF131-D70C-0D47-89BD-CB59B4361241}" type="presOf" srcId="{B979F86F-FE0E-6942-8F74-D377AA957046}" destId="{E0598347-B3B5-AD49-8E50-BF06B25B98E3}" srcOrd="0" destOrd="1" presId="urn:microsoft.com/office/officeart/2005/8/layout/list1"/>
    <dgm:cxn modelId="{11168368-BA41-6C41-9E7E-EB5B83F330CD}" type="presOf" srcId="{9EE2D275-7D24-1240-8EB0-6EA9E9907975}" destId="{A9644DDE-7D02-1D4C-90B2-D079AAE3725F}" srcOrd="1" destOrd="0" presId="urn:microsoft.com/office/officeart/2005/8/layout/list1"/>
    <dgm:cxn modelId="{FB000C83-4246-954F-9967-A804536410B3}" type="presOf" srcId="{5FFD8806-B58A-4843-B07E-B52B6B5357AE}" destId="{E0598347-B3B5-AD49-8E50-BF06B25B98E3}" srcOrd="0" destOrd="0" presId="urn:microsoft.com/office/officeart/2005/8/layout/list1"/>
    <dgm:cxn modelId="{CC5BF786-F2B1-4147-B90B-1158DE53CBF6}" srcId="{9EE2D275-7D24-1240-8EB0-6EA9E9907975}" destId="{5FFD8806-B58A-4843-B07E-B52B6B5357AE}" srcOrd="0" destOrd="0" parTransId="{8BD622CE-D18D-1542-BCE8-C3F8D1835471}" sibTransId="{3C6E4EBE-586F-C14B-9BA2-E1EA0A7ECE1F}"/>
    <dgm:cxn modelId="{D7F0A8B3-F862-C84C-97B1-C04103449E88}" srcId="{9EE2D275-7D24-1240-8EB0-6EA9E9907975}" destId="{B979F86F-FE0E-6942-8F74-D377AA957046}" srcOrd="1" destOrd="0" parTransId="{50ABA58B-95A5-F949-A2F0-00FEE4D9058B}" sibTransId="{7A94CB72-78D7-0343-BC59-250FC3F98292}"/>
    <dgm:cxn modelId="{3321D1FB-6EC1-134C-907B-AC2021661FB8}" type="presOf" srcId="{EC8E58A6-4DDF-7C43-A687-19660BB45099}" destId="{77A8ABA1-AC5D-C949-B68A-C17AAD6FFED8}" srcOrd="0" destOrd="0" presId="urn:microsoft.com/office/officeart/2005/8/layout/list1"/>
    <dgm:cxn modelId="{45C91628-F38C-D043-BBF1-493FC6D9624E}" type="presParOf" srcId="{77A8ABA1-AC5D-C949-B68A-C17AAD6FFED8}" destId="{FF52B70D-CEC6-C045-93CE-EF9B120BDE1C}" srcOrd="0" destOrd="0" presId="urn:microsoft.com/office/officeart/2005/8/layout/list1"/>
    <dgm:cxn modelId="{063B15C7-2FC0-0C4A-8B49-1CCC9CF02D7F}" type="presParOf" srcId="{FF52B70D-CEC6-C045-93CE-EF9B120BDE1C}" destId="{ABAD7C0C-8493-CB47-AAD0-C8B96E924D17}" srcOrd="0" destOrd="0" presId="urn:microsoft.com/office/officeart/2005/8/layout/list1"/>
    <dgm:cxn modelId="{1B1CEF1A-07C6-DE49-9800-B8FB7268F784}" type="presParOf" srcId="{FF52B70D-CEC6-C045-93CE-EF9B120BDE1C}" destId="{A9644DDE-7D02-1D4C-90B2-D079AAE3725F}" srcOrd="1" destOrd="0" presId="urn:microsoft.com/office/officeart/2005/8/layout/list1"/>
    <dgm:cxn modelId="{060851A8-6DFA-8840-BB09-EE8D1E3B8255}" type="presParOf" srcId="{77A8ABA1-AC5D-C949-B68A-C17AAD6FFED8}" destId="{71D04C5F-0419-964E-89D2-3402966598FB}" srcOrd="1" destOrd="0" presId="urn:microsoft.com/office/officeart/2005/8/layout/list1"/>
    <dgm:cxn modelId="{61D288F8-EAC8-BC4F-B806-011859D10F26}" type="presParOf" srcId="{77A8ABA1-AC5D-C949-B68A-C17AAD6FFED8}" destId="{E0598347-B3B5-AD49-8E50-BF06B25B98E3}" srcOrd="2" destOrd="0" presId="urn:microsoft.com/office/officeart/2005/8/layout/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8E58A6-4DDF-7C43-A687-19660BB45099}" type="doc">
      <dgm:prSet loTypeId="urn:microsoft.com/office/officeart/2005/8/layout/list1" loCatId="" qsTypeId="urn:microsoft.com/office/officeart/2005/8/quickstyle/simple1" qsCatId="simple" csTypeId="urn:microsoft.com/office/officeart/2005/8/colors/colorful5" csCatId="colorful" phldr="1"/>
      <dgm:spPr/>
      <dgm:t>
        <a:bodyPr/>
        <a:lstStyle/>
        <a:p>
          <a:endParaRPr lang="en-US"/>
        </a:p>
      </dgm:t>
    </dgm:pt>
    <dgm:pt modelId="{9EE2D275-7D24-1240-8EB0-6EA9E9907975}">
      <dgm:prSet phldrT="[Text]" custT="1"/>
      <dgm:spPr/>
      <dgm:t>
        <a:bodyPr/>
        <a:lstStyle/>
        <a:p>
          <a:r>
            <a:rPr lang="en-US" sz="4700" b="1" dirty="0" err="1">
              <a:latin typeface="Cambria" panose="02040503050406030204" pitchFamily="18" charset="0"/>
            </a:rPr>
            <a:t>Tác</a:t>
          </a:r>
          <a:r>
            <a:rPr lang="en-US" sz="4700" b="1" dirty="0">
              <a:latin typeface="Cambria" panose="02040503050406030204" pitchFamily="18" charset="0"/>
            </a:rPr>
            <a:t> </a:t>
          </a:r>
          <a:r>
            <a:rPr lang="en-US" sz="4700" b="1" dirty="0" err="1">
              <a:latin typeface="Cambria" panose="02040503050406030204" pitchFamily="18" charset="0"/>
            </a:rPr>
            <a:t>dụng</a:t>
          </a:r>
          <a:endParaRPr lang="en-US" sz="4700" dirty="0">
            <a:latin typeface="Cambria" panose="02040503050406030204" pitchFamily="18" charset="0"/>
          </a:endParaRPr>
        </a:p>
      </dgm:t>
    </dgm:pt>
    <dgm:pt modelId="{B3BE098D-4DF0-9840-B014-16DC9FFD5BFC}" type="parTrans" cxnId="{551FC407-6AFE-3349-9F61-E9EBAAA7B8D4}">
      <dgm:prSet/>
      <dgm:spPr/>
      <dgm:t>
        <a:bodyPr/>
        <a:lstStyle/>
        <a:p>
          <a:endParaRPr lang="en-US" sz="4700">
            <a:latin typeface="Cambria" panose="02040503050406030204" pitchFamily="18" charset="0"/>
          </a:endParaRPr>
        </a:p>
      </dgm:t>
    </dgm:pt>
    <dgm:pt modelId="{8ADF6EFD-06A6-B744-B206-F4D8B915C184}" type="sibTrans" cxnId="{551FC407-6AFE-3349-9F61-E9EBAAA7B8D4}">
      <dgm:prSet/>
      <dgm:spPr/>
      <dgm:t>
        <a:bodyPr/>
        <a:lstStyle/>
        <a:p>
          <a:endParaRPr lang="en-US" sz="4700">
            <a:latin typeface="Cambria" panose="02040503050406030204" pitchFamily="18" charset="0"/>
          </a:endParaRPr>
        </a:p>
      </dgm:t>
    </dgm:pt>
    <dgm:pt modelId="{5FFD8806-B58A-4843-B07E-B52B6B5357AE}">
      <dgm:prSet custT="1"/>
      <dgm:spPr/>
      <dgm:t>
        <a:bodyPr/>
        <a:lstStyle/>
        <a:p>
          <a:pPr>
            <a:lnSpc>
              <a:spcPct val="100000"/>
            </a:lnSpc>
          </a:pPr>
          <a:r>
            <a:rPr lang="en-US" sz="4700" kern="1200" dirty="0" err="1">
              <a:solidFill>
                <a:prstClr val="black">
                  <a:hueOff val="0"/>
                  <a:satOff val="0"/>
                  <a:lumOff val="0"/>
                  <a:alphaOff val="0"/>
                </a:prstClr>
              </a:solidFill>
              <a:latin typeface="Cambria" panose="02040503050406030204" pitchFamily="18" charset="0"/>
              <a:ea typeface="+mn-ea"/>
              <a:cs typeface="+mn-cs"/>
            </a:rPr>
            <a:t>Làm</a:t>
          </a:r>
          <a:r>
            <a:rPr lang="en-US" sz="4700" kern="1200" dirty="0">
              <a:solidFill>
                <a:prstClr val="black">
                  <a:hueOff val="0"/>
                  <a:satOff val="0"/>
                  <a:lumOff val="0"/>
                  <a:alphaOff val="0"/>
                </a:prstClr>
              </a:solidFill>
              <a:latin typeface="Cambria" panose="02040503050406030204" pitchFamily="18" charset="0"/>
              <a:ea typeface="+mn-ea"/>
              <a:cs typeface="+mn-cs"/>
            </a:rPr>
            <a:t> </a:t>
          </a:r>
          <a:r>
            <a:rPr lang="en-US" sz="4700" kern="1200" dirty="0" err="1">
              <a:solidFill>
                <a:prstClr val="black">
                  <a:hueOff val="0"/>
                  <a:satOff val="0"/>
                  <a:lumOff val="0"/>
                  <a:alphaOff val="0"/>
                </a:prstClr>
              </a:solidFill>
              <a:latin typeface="Cambria" panose="02040503050406030204" pitchFamily="18" charset="0"/>
              <a:ea typeface="+mn-ea"/>
              <a:cs typeface="+mn-cs"/>
            </a:rPr>
            <a:t>cho</a:t>
          </a:r>
          <a:r>
            <a:rPr lang="en-US" sz="4700" kern="1200" dirty="0">
              <a:solidFill>
                <a:prstClr val="black">
                  <a:hueOff val="0"/>
                  <a:satOff val="0"/>
                  <a:lumOff val="0"/>
                  <a:alphaOff val="0"/>
                </a:prstClr>
              </a:solidFill>
              <a:latin typeface="Cambria" panose="02040503050406030204" pitchFamily="18" charset="0"/>
              <a:ea typeface="+mn-ea"/>
              <a:cs typeface="+mn-cs"/>
            </a:rPr>
            <a:t> </a:t>
          </a:r>
          <a:r>
            <a:rPr lang="en-US" sz="4700" kern="1200" dirty="0" err="1">
              <a:solidFill>
                <a:prstClr val="black">
                  <a:hueOff val="0"/>
                  <a:satOff val="0"/>
                  <a:lumOff val="0"/>
                  <a:alphaOff val="0"/>
                </a:prstClr>
              </a:solidFill>
              <a:latin typeface="Cambria" panose="02040503050406030204" pitchFamily="18" charset="0"/>
              <a:ea typeface="+mn-ea"/>
              <a:cs typeface="+mn-cs"/>
            </a:rPr>
            <a:t>bức</a:t>
          </a:r>
          <a:r>
            <a:rPr lang="en-US" sz="4700" kern="1200" dirty="0">
              <a:solidFill>
                <a:prstClr val="black">
                  <a:hueOff val="0"/>
                  <a:satOff val="0"/>
                  <a:lumOff val="0"/>
                  <a:alphaOff val="0"/>
                </a:prstClr>
              </a:solidFill>
              <a:latin typeface="Cambria" panose="02040503050406030204" pitchFamily="18" charset="0"/>
              <a:ea typeface="+mn-ea"/>
              <a:cs typeface="+mn-cs"/>
            </a:rPr>
            <a:t> </a:t>
          </a:r>
          <a:r>
            <a:rPr lang="en-US" sz="4700" kern="1200" dirty="0" err="1">
              <a:solidFill>
                <a:prstClr val="black">
                  <a:hueOff val="0"/>
                  <a:satOff val="0"/>
                  <a:lumOff val="0"/>
                  <a:alphaOff val="0"/>
                </a:prstClr>
              </a:solidFill>
              <a:latin typeface="Cambria" panose="02040503050406030204" pitchFamily="18" charset="0"/>
              <a:ea typeface="+mn-ea"/>
              <a:cs typeface="+mn-cs"/>
            </a:rPr>
            <a:t>tranh</a:t>
          </a:r>
          <a:r>
            <a:rPr lang="en-US" sz="4700" kern="1200" dirty="0">
              <a:solidFill>
                <a:prstClr val="black">
                  <a:hueOff val="0"/>
                  <a:satOff val="0"/>
                  <a:lumOff val="0"/>
                  <a:alphaOff val="0"/>
                </a:prstClr>
              </a:solidFill>
              <a:latin typeface="Cambria" panose="02040503050406030204" pitchFamily="18" charset="0"/>
              <a:ea typeface="+mn-ea"/>
              <a:cs typeface="+mn-cs"/>
            </a:rPr>
            <a:t> </a:t>
          </a:r>
          <a:r>
            <a:rPr lang="en-US" sz="4700" kern="1200" dirty="0" err="1">
              <a:solidFill>
                <a:prstClr val="black">
                  <a:hueOff val="0"/>
                  <a:satOff val="0"/>
                  <a:lumOff val="0"/>
                  <a:alphaOff val="0"/>
                </a:prstClr>
              </a:solidFill>
              <a:latin typeface="Cambria" panose="02040503050406030204" pitchFamily="18" charset="0"/>
              <a:ea typeface="+mn-ea"/>
              <a:cs typeface="+mn-cs"/>
            </a:rPr>
            <a:t>cuộc</a:t>
          </a:r>
          <a:r>
            <a:rPr lang="en-US" sz="4700" kern="1200" dirty="0">
              <a:solidFill>
                <a:prstClr val="black">
                  <a:hueOff val="0"/>
                  <a:satOff val="0"/>
                  <a:lumOff val="0"/>
                  <a:alphaOff val="0"/>
                </a:prstClr>
              </a:solidFill>
              <a:latin typeface="Cambria" panose="02040503050406030204" pitchFamily="18" charset="0"/>
              <a:ea typeface="+mn-ea"/>
              <a:cs typeface="+mn-cs"/>
            </a:rPr>
            <a:t> </a:t>
          </a:r>
          <a:r>
            <a:rPr lang="en-US" sz="4700" kern="1200" dirty="0" err="1">
              <a:solidFill>
                <a:prstClr val="black">
                  <a:hueOff val="0"/>
                  <a:satOff val="0"/>
                  <a:lumOff val="0"/>
                  <a:alphaOff val="0"/>
                </a:prstClr>
              </a:solidFill>
              <a:latin typeface="Cambria" panose="02040503050406030204" pitchFamily="18" charset="0"/>
              <a:ea typeface="+mn-ea"/>
              <a:cs typeface="+mn-cs"/>
            </a:rPr>
            <a:t>sống</a:t>
          </a:r>
          <a:r>
            <a:rPr lang="en-US" sz="4700" kern="1200" dirty="0">
              <a:solidFill>
                <a:prstClr val="black">
                  <a:hueOff val="0"/>
                  <a:satOff val="0"/>
                  <a:lumOff val="0"/>
                  <a:alphaOff val="0"/>
                </a:prstClr>
              </a:solidFill>
              <a:latin typeface="Cambria" panose="02040503050406030204" pitchFamily="18" charset="0"/>
              <a:ea typeface="+mn-ea"/>
              <a:cs typeface="+mn-cs"/>
            </a:rPr>
            <a:t> </a:t>
          </a:r>
          <a:r>
            <a:rPr lang="en-US" sz="4700" kern="1200" dirty="0" err="1">
              <a:solidFill>
                <a:prstClr val="black">
                  <a:hueOff val="0"/>
                  <a:satOff val="0"/>
                  <a:lumOff val="0"/>
                  <a:alphaOff val="0"/>
                </a:prstClr>
              </a:solidFill>
              <a:latin typeface="Cambria" panose="02040503050406030204" pitchFamily="18" charset="0"/>
              <a:ea typeface="+mn-ea"/>
              <a:cs typeface="+mn-cs"/>
            </a:rPr>
            <a:t>của</a:t>
          </a:r>
          <a:r>
            <a:rPr lang="en-US" sz="4700" kern="1200" dirty="0">
              <a:solidFill>
                <a:prstClr val="black">
                  <a:hueOff val="0"/>
                  <a:satOff val="0"/>
                  <a:lumOff val="0"/>
                  <a:alphaOff val="0"/>
                </a:prstClr>
              </a:solidFill>
              <a:latin typeface="Cambria" panose="02040503050406030204" pitchFamily="18" charset="0"/>
              <a:ea typeface="+mn-ea"/>
              <a:cs typeface="+mn-cs"/>
            </a:rPr>
            <a:t> </a:t>
          </a:r>
          <a:r>
            <a:rPr lang="en-US" sz="4700" kern="1200" dirty="0" err="1">
              <a:solidFill>
                <a:prstClr val="black">
                  <a:hueOff val="0"/>
                  <a:satOff val="0"/>
                  <a:lumOff val="0"/>
                  <a:alphaOff val="0"/>
                </a:prstClr>
              </a:solidFill>
              <a:latin typeface="Cambria" panose="02040503050406030204" pitchFamily="18" charset="0"/>
              <a:ea typeface="+mn-ea"/>
              <a:cs typeface="+mn-cs"/>
            </a:rPr>
            <a:t>một</a:t>
          </a:r>
          <a:r>
            <a:rPr lang="en-US" sz="4700" kern="1200" dirty="0">
              <a:solidFill>
                <a:prstClr val="black">
                  <a:hueOff val="0"/>
                  <a:satOff val="0"/>
                  <a:lumOff val="0"/>
                  <a:alphaOff val="0"/>
                </a:prstClr>
              </a:solidFill>
              <a:latin typeface="Cambria" panose="02040503050406030204" pitchFamily="18" charset="0"/>
              <a:ea typeface="+mn-ea"/>
              <a:cs typeface="+mn-cs"/>
            </a:rPr>
            <a:t> </a:t>
          </a:r>
          <a:r>
            <a:rPr lang="en-US" sz="4700" kern="1200" dirty="0" err="1">
              <a:solidFill>
                <a:prstClr val="black">
                  <a:hueOff val="0"/>
                  <a:satOff val="0"/>
                  <a:lumOff val="0"/>
                  <a:alphaOff val="0"/>
                </a:prstClr>
              </a:solidFill>
              <a:latin typeface="Cambria" panose="02040503050406030204" pitchFamily="18" charset="0"/>
              <a:ea typeface="+mn-ea"/>
              <a:cs typeface="+mn-cs"/>
            </a:rPr>
            <a:t>đối</a:t>
          </a:r>
          <a:r>
            <a:rPr lang="en-US" sz="4700" kern="1200" dirty="0">
              <a:solidFill>
                <a:prstClr val="black">
                  <a:hueOff val="0"/>
                  <a:satOff val="0"/>
                  <a:lumOff val="0"/>
                  <a:alphaOff val="0"/>
                </a:prstClr>
              </a:solidFill>
              <a:latin typeface="Cambria" panose="02040503050406030204" pitchFamily="18" charset="0"/>
              <a:ea typeface="+mn-ea"/>
              <a:cs typeface="+mn-cs"/>
            </a:rPr>
            <a:t> </a:t>
          </a:r>
          <a:r>
            <a:rPr lang="en-US" sz="4700" kern="1200" dirty="0" err="1">
              <a:solidFill>
                <a:prstClr val="black">
                  <a:hueOff val="0"/>
                  <a:satOff val="0"/>
                  <a:lumOff val="0"/>
                  <a:alphaOff val="0"/>
                </a:prstClr>
              </a:solidFill>
              <a:latin typeface="Cambria" panose="02040503050406030204" pitchFamily="18" charset="0"/>
              <a:ea typeface="+mn-ea"/>
              <a:cs typeface="+mn-cs"/>
            </a:rPr>
            <a:t>tượng</a:t>
          </a:r>
          <a:r>
            <a:rPr lang="en-US" sz="4700" kern="1200" dirty="0">
              <a:solidFill>
                <a:prstClr val="black">
                  <a:hueOff val="0"/>
                  <a:satOff val="0"/>
                  <a:lumOff val="0"/>
                  <a:alphaOff val="0"/>
                </a:prstClr>
              </a:solidFill>
              <a:latin typeface="Cambria" panose="02040503050406030204" pitchFamily="18" charset="0"/>
              <a:ea typeface="+mn-ea"/>
              <a:cs typeface="+mn-cs"/>
            </a:rPr>
            <a:t>  </a:t>
          </a:r>
          <a:r>
            <a:rPr lang="en-US" sz="4700" kern="1200" dirty="0" err="1">
              <a:solidFill>
                <a:prstClr val="black">
                  <a:hueOff val="0"/>
                  <a:satOff val="0"/>
                  <a:lumOff val="0"/>
                  <a:alphaOff val="0"/>
                </a:prstClr>
              </a:solidFill>
              <a:latin typeface="Cambria" panose="02040503050406030204" pitchFamily="18" charset="0"/>
              <a:ea typeface="+mn-ea"/>
              <a:cs typeface="+mn-cs"/>
            </a:rPr>
            <a:t>cụ</a:t>
          </a:r>
          <a:r>
            <a:rPr lang="en-US" sz="4700" kern="1200" dirty="0">
              <a:solidFill>
                <a:prstClr val="black">
                  <a:hueOff val="0"/>
                  <a:satOff val="0"/>
                  <a:lumOff val="0"/>
                  <a:alphaOff val="0"/>
                </a:prstClr>
              </a:solidFill>
              <a:latin typeface="Cambria" panose="02040503050406030204" pitchFamily="18" charset="0"/>
              <a:ea typeface="+mn-ea"/>
              <a:cs typeface="+mn-cs"/>
            </a:rPr>
            <a:t> </a:t>
          </a:r>
          <a:r>
            <a:rPr lang="en-US" sz="4700" kern="1200" dirty="0" err="1">
              <a:solidFill>
                <a:prstClr val="black">
                  <a:hueOff val="0"/>
                  <a:satOff val="0"/>
                  <a:lumOff val="0"/>
                  <a:alphaOff val="0"/>
                </a:prstClr>
              </a:solidFill>
              <a:latin typeface="Cambria" panose="02040503050406030204" pitchFamily="18" charset="0"/>
              <a:ea typeface="+mn-ea"/>
              <a:cs typeface="+mn-cs"/>
            </a:rPr>
            <a:t>thể</a:t>
          </a:r>
          <a:r>
            <a:rPr lang="en-US" sz="4700" kern="1200" dirty="0">
              <a:solidFill>
                <a:prstClr val="black">
                  <a:hueOff val="0"/>
                  <a:satOff val="0"/>
                  <a:lumOff val="0"/>
                  <a:alphaOff val="0"/>
                </a:prstClr>
              </a:solidFill>
              <a:latin typeface="Cambria" panose="02040503050406030204" pitchFamily="18" charset="0"/>
              <a:ea typeface="+mn-ea"/>
              <a:cs typeface="+mn-cs"/>
            </a:rPr>
            <a:t> </a:t>
          </a:r>
          <a:r>
            <a:rPr lang="en-US" sz="4700" kern="1200" dirty="0" err="1">
              <a:solidFill>
                <a:prstClr val="black">
                  <a:hueOff val="0"/>
                  <a:satOff val="0"/>
                  <a:lumOff val="0"/>
                  <a:alphaOff val="0"/>
                </a:prstClr>
              </a:solidFill>
              <a:latin typeface="Cambria" panose="02040503050406030204" pitchFamily="18" charset="0"/>
              <a:ea typeface="+mn-ea"/>
              <a:cs typeface="+mn-cs"/>
            </a:rPr>
            <a:t>hiện</a:t>
          </a:r>
          <a:r>
            <a:rPr lang="en-US" sz="4700" kern="1200" dirty="0">
              <a:solidFill>
                <a:prstClr val="black">
                  <a:hueOff val="0"/>
                  <a:satOff val="0"/>
                  <a:lumOff val="0"/>
                  <a:alphaOff val="0"/>
                </a:prstClr>
              </a:solidFill>
              <a:latin typeface="Cambria" panose="02040503050406030204" pitchFamily="18" charset="0"/>
              <a:ea typeface="+mn-ea"/>
              <a:cs typeface="+mn-cs"/>
            </a:rPr>
            <a:t> </a:t>
          </a:r>
          <a:r>
            <a:rPr lang="en-US" sz="4700" kern="1200" dirty="0" err="1">
              <a:solidFill>
                <a:prstClr val="black">
                  <a:hueOff val="0"/>
                  <a:satOff val="0"/>
                  <a:lumOff val="0"/>
                  <a:alphaOff val="0"/>
                </a:prstClr>
              </a:solidFill>
              <a:latin typeface="Cambria" panose="02040503050406030204" pitchFamily="18" charset="0"/>
              <a:ea typeface="+mn-ea"/>
              <a:cs typeface="+mn-cs"/>
            </a:rPr>
            <a:t>lên</a:t>
          </a:r>
          <a:r>
            <a:rPr lang="en-US" sz="4700" kern="1200" dirty="0">
              <a:solidFill>
                <a:prstClr val="black">
                  <a:hueOff val="0"/>
                  <a:satOff val="0"/>
                  <a:lumOff val="0"/>
                  <a:alphaOff val="0"/>
                </a:prstClr>
              </a:solidFill>
              <a:latin typeface="Cambria" panose="02040503050406030204" pitchFamily="18" charset="0"/>
              <a:ea typeface="+mn-ea"/>
              <a:cs typeface="+mn-cs"/>
            </a:rPr>
            <a:t> </a:t>
          </a:r>
          <a:r>
            <a:rPr lang="en-US" sz="4700" kern="1200" dirty="0" err="1">
              <a:solidFill>
                <a:prstClr val="black">
                  <a:hueOff val="0"/>
                  <a:satOff val="0"/>
                  <a:lumOff val="0"/>
                  <a:alphaOff val="0"/>
                </a:prstClr>
              </a:solidFill>
              <a:latin typeface="Cambria" panose="02040503050406030204" pitchFamily="18" charset="0"/>
              <a:ea typeface="+mn-ea"/>
              <a:cs typeface="+mn-cs"/>
            </a:rPr>
            <a:t>chân</a:t>
          </a:r>
          <a:r>
            <a:rPr lang="en-US" sz="4700" kern="1200" dirty="0">
              <a:solidFill>
                <a:prstClr val="black">
                  <a:hueOff val="0"/>
                  <a:satOff val="0"/>
                  <a:lumOff val="0"/>
                  <a:alphaOff val="0"/>
                </a:prstClr>
              </a:solidFill>
              <a:latin typeface="Cambria" panose="02040503050406030204" pitchFamily="18" charset="0"/>
              <a:ea typeface="+mn-ea"/>
              <a:cs typeface="+mn-cs"/>
            </a:rPr>
            <a:t> </a:t>
          </a:r>
          <a:r>
            <a:rPr lang="en-US" sz="4700" kern="1200" dirty="0" err="1">
              <a:solidFill>
                <a:prstClr val="black">
                  <a:hueOff val="0"/>
                  <a:satOff val="0"/>
                  <a:lumOff val="0"/>
                  <a:alphaOff val="0"/>
                </a:prstClr>
              </a:solidFill>
              <a:latin typeface="Cambria" panose="02040503050406030204" pitchFamily="18" charset="0"/>
              <a:ea typeface="+mn-ea"/>
              <a:cs typeface="+mn-cs"/>
            </a:rPr>
            <a:t>thực</a:t>
          </a:r>
          <a:r>
            <a:rPr lang="en-US" sz="4700" kern="1200" dirty="0">
              <a:solidFill>
                <a:prstClr val="black">
                  <a:hueOff val="0"/>
                  <a:satOff val="0"/>
                  <a:lumOff val="0"/>
                  <a:alphaOff val="0"/>
                </a:prstClr>
              </a:solidFill>
              <a:latin typeface="Cambria" panose="02040503050406030204" pitchFamily="18" charset="0"/>
              <a:ea typeface="+mn-ea"/>
              <a:cs typeface="+mn-cs"/>
            </a:rPr>
            <a:t>, </a:t>
          </a:r>
          <a:r>
            <a:rPr lang="en-US" sz="4700" kern="1200" dirty="0" err="1">
              <a:solidFill>
                <a:prstClr val="black">
                  <a:hueOff val="0"/>
                  <a:satOff val="0"/>
                  <a:lumOff val="0"/>
                  <a:alphaOff val="0"/>
                </a:prstClr>
              </a:solidFill>
              <a:latin typeface="Cambria" panose="02040503050406030204" pitchFamily="18" charset="0"/>
              <a:ea typeface="+mn-ea"/>
              <a:cs typeface="+mn-cs"/>
            </a:rPr>
            <a:t>sinh</a:t>
          </a:r>
          <a:r>
            <a:rPr lang="en-US" sz="4700" kern="1200" dirty="0">
              <a:solidFill>
                <a:prstClr val="black">
                  <a:hueOff val="0"/>
                  <a:satOff val="0"/>
                  <a:lumOff val="0"/>
                  <a:alphaOff val="0"/>
                </a:prstClr>
              </a:solidFill>
              <a:latin typeface="Cambria" panose="02040503050406030204" pitchFamily="18" charset="0"/>
              <a:ea typeface="+mn-ea"/>
              <a:cs typeface="+mn-cs"/>
            </a:rPr>
            <a:t> </a:t>
          </a:r>
          <a:r>
            <a:rPr lang="en-US" sz="4700" kern="1200" dirty="0" err="1">
              <a:solidFill>
                <a:prstClr val="black">
                  <a:hueOff val="0"/>
                  <a:satOff val="0"/>
                  <a:lumOff val="0"/>
                  <a:alphaOff val="0"/>
                </a:prstClr>
              </a:solidFill>
              <a:latin typeface="Cambria" panose="02040503050406030204" pitchFamily="18" charset="0"/>
              <a:ea typeface="+mn-ea"/>
              <a:cs typeface="+mn-cs"/>
            </a:rPr>
            <a:t>động</a:t>
          </a:r>
          <a:r>
            <a:rPr lang="en-US" sz="4700" kern="1200" dirty="0">
              <a:solidFill>
                <a:prstClr val="black">
                  <a:hueOff val="0"/>
                  <a:satOff val="0"/>
                  <a:lumOff val="0"/>
                  <a:alphaOff val="0"/>
                </a:prstClr>
              </a:solidFill>
              <a:latin typeface="Cambria" panose="02040503050406030204" pitchFamily="18" charset="0"/>
              <a:ea typeface="+mn-ea"/>
              <a:cs typeface="+mn-cs"/>
            </a:rPr>
            <a:t>.</a:t>
          </a:r>
        </a:p>
      </dgm:t>
    </dgm:pt>
    <dgm:pt modelId="{8BD622CE-D18D-1542-BCE8-C3F8D1835471}" type="parTrans" cxnId="{CC5BF786-F2B1-4147-B90B-1158DE53CBF6}">
      <dgm:prSet/>
      <dgm:spPr/>
      <dgm:t>
        <a:bodyPr/>
        <a:lstStyle/>
        <a:p>
          <a:endParaRPr lang="en-US" sz="4700">
            <a:latin typeface="Cambria" panose="02040503050406030204" pitchFamily="18" charset="0"/>
          </a:endParaRPr>
        </a:p>
      </dgm:t>
    </dgm:pt>
    <dgm:pt modelId="{3C6E4EBE-586F-C14B-9BA2-E1EA0A7ECE1F}" type="sibTrans" cxnId="{CC5BF786-F2B1-4147-B90B-1158DE53CBF6}">
      <dgm:prSet/>
      <dgm:spPr/>
      <dgm:t>
        <a:bodyPr/>
        <a:lstStyle/>
        <a:p>
          <a:endParaRPr lang="en-US" sz="4700">
            <a:latin typeface="Cambria" panose="02040503050406030204" pitchFamily="18" charset="0"/>
          </a:endParaRPr>
        </a:p>
      </dgm:t>
    </dgm:pt>
    <dgm:pt modelId="{77A8ABA1-AC5D-C949-B68A-C17AAD6FFED8}" type="pres">
      <dgm:prSet presAssocID="{EC8E58A6-4DDF-7C43-A687-19660BB45099}" presName="linear" presStyleCnt="0">
        <dgm:presLayoutVars>
          <dgm:dir/>
          <dgm:animLvl val="lvl"/>
          <dgm:resizeHandles val="exact"/>
        </dgm:presLayoutVars>
      </dgm:prSet>
      <dgm:spPr/>
    </dgm:pt>
    <dgm:pt modelId="{FF52B70D-CEC6-C045-93CE-EF9B120BDE1C}" type="pres">
      <dgm:prSet presAssocID="{9EE2D275-7D24-1240-8EB0-6EA9E9907975}" presName="parentLin" presStyleCnt="0"/>
      <dgm:spPr/>
    </dgm:pt>
    <dgm:pt modelId="{ABAD7C0C-8493-CB47-AAD0-C8B96E924D17}" type="pres">
      <dgm:prSet presAssocID="{9EE2D275-7D24-1240-8EB0-6EA9E9907975}" presName="parentLeftMargin" presStyleLbl="node1" presStyleIdx="0" presStyleCnt="1"/>
      <dgm:spPr/>
    </dgm:pt>
    <dgm:pt modelId="{A9644DDE-7D02-1D4C-90B2-D079AAE3725F}" type="pres">
      <dgm:prSet presAssocID="{9EE2D275-7D24-1240-8EB0-6EA9E9907975}" presName="parentText" presStyleLbl="node1" presStyleIdx="0" presStyleCnt="1" custScaleY="87361">
        <dgm:presLayoutVars>
          <dgm:chMax val="0"/>
          <dgm:bulletEnabled val="1"/>
        </dgm:presLayoutVars>
      </dgm:prSet>
      <dgm:spPr/>
    </dgm:pt>
    <dgm:pt modelId="{71D04C5F-0419-964E-89D2-3402966598FB}" type="pres">
      <dgm:prSet presAssocID="{9EE2D275-7D24-1240-8EB0-6EA9E9907975}" presName="negativeSpace" presStyleCnt="0"/>
      <dgm:spPr/>
    </dgm:pt>
    <dgm:pt modelId="{E0598347-B3B5-AD49-8E50-BF06B25B98E3}" type="pres">
      <dgm:prSet presAssocID="{9EE2D275-7D24-1240-8EB0-6EA9E9907975}" presName="childText" presStyleLbl="conFgAcc1" presStyleIdx="0" presStyleCnt="1">
        <dgm:presLayoutVars>
          <dgm:bulletEnabled val="1"/>
        </dgm:presLayoutVars>
      </dgm:prSet>
      <dgm:spPr/>
    </dgm:pt>
  </dgm:ptLst>
  <dgm:cxnLst>
    <dgm:cxn modelId="{551FC407-6AFE-3349-9F61-E9EBAAA7B8D4}" srcId="{EC8E58A6-4DDF-7C43-A687-19660BB45099}" destId="{9EE2D275-7D24-1240-8EB0-6EA9E9907975}" srcOrd="0" destOrd="0" parTransId="{B3BE098D-4DF0-9840-B014-16DC9FFD5BFC}" sibTransId="{8ADF6EFD-06A6-B744-B206-F4D8B915C184}"/>
    <dgm:cxn modelId="{E9D48B12-1FE6-BA47-98FC-EC908B04D637}" type="presOf" srcId="{9EE2D275-7D24-1240-8EB0-6EA9E9907975}" destId="{ABAD7C0C-8493-CB47-AAD0-C8B96E924D17}" srcOrd="0" destOrd="0" presId="urn:microsoft.com/office/officeart/2005/8/layout/list1"/>
    <dgm:cxn modelId="{11168368-BA41-6C41-9E7E-EB5B83F330CD}" type="presOf" srcId="{9EE2D275-7D24-1240-8EB0-6EA9E9907975}" destId="{A9644DDE-7D02-1D4C-90B2-D079AAE3725F}" srcOrd="1" destOrd="0" presId="urn:microsoft.com/office/officeart/2005/8/layout/list1"/>
    <dgm:cxn modelId="{FB000C83-4246-954F-9967-A804536410B3}" type="presOf" srcId="{5FFD8806-B58A-4843-B07E-B52B6B5357AE}" destId="{E0598347-B3B5-AD49-8E50-BF06B25B98E3}" srcOrd="0" destOrd="0" presId="urn:microsoft.com/office/officeart/2005/8/layout/list1"/>
    <dgm:cxn modelId="{CC5BF786-F2B1-4147-B90B-1158DE53CBF6}" srcId="{9EE2D275-7D24-1240-8EB0-6EA9E9907975}" destId="{5FFD8806-B58A-4843-B07E-B52B6B5357AE}" srcOrd="0" destOrd="0" parTransId="{8BD622CE-D18D-1542-BCE8-C3F8D1835471}" sibTransId="{3C6E4EBE-586F-C14B-9BA2-E1EA0A7ECE1F}"/>
    <dgm:cxn modelId="{3321D1FB-6EC1-134C-907B-AC2021661FB8}" type="presOf" srcId="{EC8E58A6-4DDF-7C43-A687-19660BB45099}" destId="{77A8ABA1-AC5D-C949-B68A-C17AAD6FFED8}" srcOrd="0" destOrd="0" presId="urn:microsoft.com/office/officeart/2005/8/layout/list1"/>
    <dgm:cxn modelId="{45C91628-F38C-D043-BBF1-493FC6D9624E}" type="presParOf" srcId="{77A8ABA1-AC5D-C949-B68A-C17AAD6FFED8}" destId="{FF52B70D-CEC6-C045-93CE-EF9B120BDE1C}" srcOrd="0" destOrd="0" presId="urn:microsoft.com/office/officeart/2005/8/layout/list1"/>
    <dgm:cxn modelId="{063B15C7-2FC0-0C4A-8B49-1CCC9CF02D7F}" type="presParOf" srcId="{FF52B70D-CEC6-C045-93CE-EF9B120BDE1C}" destId="{ABAD7C0C-8493-CB47-AAD0-C8B96E924D17}" srcOrd="0" destOrd="0" presId="urn:microsoft.com/office/officeart/2005/8/layout/list1"/>
    <dgm:cxn modelId="{1B1CEF1A-07C6-DE49-9800-B8FB7268F784}" type="presParOf" srcId="{FF52B70D-CEC6-C045-93CE-EF9B120BDE1C}" destId="{A9644DDE-7D02-1D4C-90B2-D079AAE3725F}" srcOrd="1" destOrd="0" presId="urn:microsoft.com/office/officeart/2005/8/layout/list1"/>
    <dgm:cxn modelId="{060851A8-6DFA-8840-BB09-EE8D1E3B8255}" type="presParOf" srcId="{77A8ABA1-AC5D-C949-B68A-C17AAD6FFED8}" destId="{71D04C5F-0419-964E-89D2-3402966598FB}" srcOrd="1" destOrd="0" presId="urn:microsoft.com/office/officeart/2005/8/layout/list1"/>
    <dgm:cxn modelId="{61D288F8-EAC8-BC4F-B806-011859D10F26}" type="presParOf" srcId="{77A8ABA1-AC5D-C949-B68A-C17AAD6FFED8}" destId="{E0598347-B3B5-AD49-8E50-BF06B25B98E3}" srcOrd="2" destOrd="0" presId="urn:microsoft.com/office/officeart/2005/8/layout/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CE9BC9-43E1-A64D-8203-DDE4CFB6539F}" type="doc">
      <dgm:prSet loTypeId="urn:microsoft.com/office/officeart/2005/8/layout/pyramid2" loCatId="" qsTypeId="urn:microsoft.com/office/officeart/2005/8/quickstyle/simple2" qsCatId="simple" csTypeId="urn:microsoft.com/office/officeart/2005/8/colors/colorful5" csCatId="colorful" phldr="1"/>
      <dgm:spPr/>
    </dgm:pt>
    <dgm:pt modelId="{61BA5C65-4AEE-4E40-A1FD-94AD78B8B0D0}">
      <dgm:prSet phldrT="[Text]" custT="1"/>
      <dgm:spPr/>
      <dgm:t>
        <a:bodyPr/>
        <a:lstStyle/>
        <a:p>
          <a:pPr algn="l">
            <a:lnSpc>
              <a:spcPct val="100000"/>
            </a:lnSpc>
          </a:pPr>
          <a:r>
            <a:rPr lang="en-US" sz="4500" dirty="0" err="1">
              <a:latin typeface="Cambria" panose="02040503050406030204" pitchFamily="18" charset="0"/>
            </a:rPr>
            <a:t>Chỉ</a:t>
          </a:r>
          <a:r>
            <a:rPr lang="en-US" sz="4500" dirty="0">
              <a:latin typeface="Cambria" panose="02040503050406030204" pitchFamily="18" charset="0"/>
            </a:rPr>
            <a:t> </a:t>
          </a:r>
          <a:r>
            <a:rPr lang="en-US" sz="4500" dirty="0" err="1">
              <a:latin typeface="Cambria" panose="02040503050406030204" pitchFamily="18" charset="0"/>
            </a:rPr>
            <a:t>sử</a:t>
          </a:r>
          <a:r>
            <a:rPr lang="en-US" sz="4500" dirty="0">
              <a:latin typeface="Cambria" panose="02040503050406030204" pitchFamily="18" charset="0"/>
            </a:rPr>
            <a:t> </a:t>
          </a:r>
          <a:r>
            <a:rPr lang="en-US" sz="4500" dirty="0" err="1">
              <a:latin typeface="Cambria" panose="02040503050406030204" pitchFamily="18" charset="0"/>
            </a:rPr>
            <a:t>dụng</a:t>
          </a:r>
          <a:r>
            <a:rPr lang="en-US" sz="4500" dirty="0">
              <a:latin typeface="Cambria" panose="02040503050406030204" pitchFamily="18" charset="0"/>
            </a:rPr>
            <a:t> </a:t>
          </a:r>
          <a:r>
            <a:rPr lang="en-US" sz="4500" dirty="0" err="1">
              <a:latin typeface="Cambria" panose="02040503050406030204" pitchFamily="18" charset="0"/>
            </a:rPr>
            <a:t>hạn</a:t>
          </a:r>
          <a:r>
            <a:rPr lang="en-US" sz="4500" dirty="0">
              <a:latin typeface="Cambria" panose="02040503050406030204" pitchFamily="18" charset="0"/>
            </a:rPr>
            <a:t> </a:t>
          </a:r>
          <a:r>
            <a:rPr lang="en-US" sz="4500" dirty="0" err="1">
              <a:latin typeface="Cambria" panose="02040503050406030204" pitchFamily="18" charset="0"/>
            </a:rPr>
            <a:t>chế</a:t>
          </a:r>
          <a:r>
            <a:rPr lang="en-US" sz="4500" dirty="0">
              <a:latin typeface="Cambria" panose="02040503050406030204" pitchFamily="18" charset="0"/>
            </a:rPr>
            <a:t>, </a:t>
          </a:r>
          <a:r>
            <a:rPr lang="en-US" sz="4500" dirty="0" err="1">
              <a:latin typeface="Cambria" panose="02040503050406030204" pitchFamily="18" charset="0"/>
            </a:rPr>
            <a:t>phù</a:t>
          </a:r>
          <a:r>
            <a:rPr lang="en-US" sz="4500" dirty="0">
              <a:latin typeface="Cambria" panose="02040503050406030204" pitchFamily="18" charset="0"/>
            </a:rPr>
            <a:t> </a:t>
          </a:r>
          <a:r>
            <a:rPr lang="en-US" sz="4500" dirty="0" err="1">
              <a:latin typeface="Cambria" panose="02040503050406030204" pitchFamily="18" charset="0"/>
            </a:rPr>
            <a:t>hợp</a:t>
          </a:r>
          <a:r>
            <a:rPr lang="en-US" sz="4500" dirty="0">
              <a:latin typeface="Cambria" panose="02040503050406030204" pitchFamily="18" charset="0"/>
            </a:rPr>
            <a:t> </a:t>
          </a:r>
          <a:r>
            <a:rPr lang="en-US" sz="4500" dirty="0" err="1">
              <a:latin typeface="Cambria" panose="02040503050406030204" pitchFamily="18" charset="0"/>
            </a:rPr>
            <a:t>với</a:t>
          </a:r>
          <a:r>
            <a:rPr lang="en-US" sz="4500" dirty="0">
              <a:latin typeface="Cambria" panose="02040503050406030204" pitchFamily="18" charset="0"/>
            </a:rPr>
            <a:t> </a:t>
          </a:r>
          <a:r>
            <a:rPr lang="en-US" sz="4500" dirty="0" err="1">
              <a:latin typeface="Cambria" panose="02040503050406030204" pitchFamily="18" charset="0"/>
            </a:rPr>
            <a:t>đối</a:t>
          </a:r>
          <a:r>
            <a:rPr lang="en-US" sz="4500" dirty="0">
              <a:latin typeface="Cambria" panose="02040503050406030204" pitchFamily="18" charset="0"/>
            </a:rPr>
            <a:t> </a:t>
          </a:r>
          <a:r>
            <a:rPr lang="en-US" sz="4500" dirty="0" err="1">
              <a:latin typeface="Cambria" panose="02040503050406030204" pitchFamily="18" charset="0"/>
            </a:rPr>
            <a:t>tượng</a:t>
          </a:r>
          <a:r>
            <a:rPr lang="en-US" sz="4500" dirty="0">
              <a:latin typeface="Cambria" panose="02040503050406030204" pitchFamily="18" charset="0"/>
            </a:rPr>
            <a:t> </a:t>
          </a:r>
          <a:r>
            <a:rPr lang="en-US" sz="4500" dirty="0" err="1">
              <a:latin typeface="Cambria" panose="02040503050406030204" pitchFamily="18" charset="0"/>
            </a:rPr>
            <a:t>và</a:t>
          </a:r>
          <a:r>
            <a:rPr lang="en-US" sz="4500" dirty="0">
              <a:latin typeface="Cambria" panose="02040503050406030204" pitchFamily="18" charset="0"/>
            </a:rPr>
            <a:t> </a:t>
          </a:r>
          <a:r>
            <a:rPr lang="en-US" sz="4500" dirty="0" err="1">
              <a:latin typeface="Cambria" panose="02040503050406030204" pitchFamily="18" charset="0"/>
            </a:rPr>
            <a:t>mục</a:t>
          </a:r>
          <a:r>
            <a:rPr lang="en-US" sz="4500" dirty="0">
              <a:latin typeface="Cambria" panose="02040503050406030204" pitchFamily="18" charset="0"/>
            </a:rPr>
            <a:t> </a:t>
          </a:r>
          <a:r>
            <a:rPr lang="en-US" sz="4500" dirty="0" err="1">
              <a:latin typeface="Cambria" panose="02040503050406030204" pitchFamily="18" charset="0"/>
            </a:rPr>
            <a:t>đích</a:t>
          </a:r>
          <a:r>
            <a:rPr lang="en-US" sz="4500" dirty="0">
              <a:latin typeface="Cambria" panose="02040503050406030204" pitchFamily="18" charset="0"/>
            </a:rPr>
            <a:t> </a:t>
          </a:r>
          <a:r>
            <a:rPr lang="en-US" sz="4500" dirty="0" err="1">
              <a:latin typeface="Cambria" panose="02040503050406030204" pitchFamily="18" charset="0"/>
            </a:rPr>
            <a:t>giao</a:t>
          </a:r>
          <a:r>
            <a:rPr lang="en-US" sz="4500" dirty="0">
              <a:latin typeface="Cambria" panose="02040503050406030204" pitchFamily="18" charset="0"/>
            </a:rPr>
            <a:t> </a:t>
          </a:r>
          <a:r>
            <a:rPr lang="en-US" sz="4500" dirty="0" err="1">
              <a:latin typeface="Cambria" panose="02040503050406030204" pitchFamily="18" charset="0"/>
            </a:rPr>
            <a:t>tiếp</a:t>
          </a:r>
          <a:r>
            <a:rPr lang="en-US" sz="4500" dirty="0">
              <a:latin typeface="Cambria" panose="02040503050406030204" pitchFamily="18" charset="0"/>
            </a:rPr>
            <a:t>.</a:t>
          </a:r>
          <a:endParaRPr lang="en-US" sz="4500" dirty="0"/>
        </a:p>
      </dgm:t>
    </dgm:pt>
    <dgm:pt modelId="{304B6433-9C52-6745-820D-30EFE1C75517}" type="parTrans" cxnId="{6ED21293-27E8-9247-A34A-2B0722707C72}">
      <dgm:prSet/>
      <dgm:spPr/>
      <dgm:t>
        <a:bodyPr/>
        <a:lstStyle/>
        <a:p>
          <a:endParaRPr lang="en-US" sz="4700"/>
        </a:p>
      </dgm:t>
    </dgm:pt>
    <dgm:pt modelId="{3F98836E-A9DC-A941-8C28-B15B72A73503}" type="sibTrans" cxnId="{6ED21293-27E8-9247-A34A-2B0722707C72}">
      <dgm:prSet/>
      <dgm:spPr/>
      <dgm:t>
        <a:bodyPr/>
        <a:lstStyle/>
        <a:p>
          <a:endParaRPr lang="en-US" sz="4700"/>
        </a:p>
      </dgm:t>
    </dgm:pt>
    <dgm:pt modelId="{0FD239BD-DED0-4A43-A9CE-EB1D0B71888E}">
      <dgm:prSet custT="1"/>
      <dgm:spPr/>
      <dgm:t>
        <a:bodyPr/>
        <a:lstStyle/>
        <a:p>
          <a:pPr algn="l">
            <a:lnSpc>
              <a:spcPct val="100000"/>
            </a:lnSpc>
          </a:pPr>
          <a:r>
            <a:rPr lang="en-US" sz="4500">
              <a:latin typeface="Cambria" panose="02040503050406030204" pitchFamily="18" charset="0"/>
            </a:rPr>
            <a:t>Tránh dùng biệt ngữ trong những hoàn cảnh giao tiếp bình thường.</a:t>
          </a:r>
          <a:endParaRPr lang="en-US" sz="4500" dirty="0">
            <a:latin typeface="Cambria" panose="02040503050406030204" pitchFamily="18" charset="0"/>
          </a:endParaRPr>
        </a:p>
      </dgm:t>
    </dgm:pt>
    <dgm:pt modelId="{12A41819-6159-7848-BC31-0B11B5EC7098}" type="parTrans" cxnId="{35947518-72BC-214E-BCA3-94FA75DB3567}">
      <dgm:prSet/>
      <dgm:spPr/>
      <dgm:t>
        <a:bodyPr/>
        <a:lstStyle/>
        <a:p>
          <a:endParaRPr lang="en-US" sz="4700"/>
        </a:p>
      </dgm:t>
    </dgm:pt>
    <dgm:pt modelId="{7F4FE0AF-0AC1-8147-AEBE-627989857262}" type="sibTrans" cxnId="{35947518-72BC-214E-BCA3-94FA75DB3567}">
      <dgm:prSet/>
      <dgm:spPr/>
      <dgm:t>
        <a:bodyPr/>
        <a:lstStyle/>
        <a:p>
          <a:endParaRPr lang="en-US" sz="4700"/>
        </a:p>
      </dgm:t>
    </dgm:pt>
    <dgm:pt modelId="{D295387E-E8A3-5F48-8D4B-74BF678609E9}" type="pres">
      <dgm:prSet presAssocID="{C0CE9BC9-43E1-A64D-8203-DDE4CFB6539F}" presName="compositeShape" presStyleCnt="0">
        <dgm:presLayoutVars>
          <dgm:dir/>
          <dgm:resizeHandles/>
        </dgm:presLayoutVars>
      </dgm:prSet>
      <dgm:spPr/>
    </dgm:pt>
    <dgm:pt modelId="{497A152F-A8D7-454E-A4DF-86EA7DF8E7CD}" type="pres">
      <dgm:prSet presAssocID="{C0CE9BC9-43E1-A64D-8203-DDE4CFB6539F}" presName="pyramid" presStyleLbl="node1" presStyleIdx="0" presStyleCnt="1" custScaleX="128854" custLinFactNeighborX="-16983" custLinFactNeighborY="375"/>
      <dgm:spPr/>
    </dgm:pt>
    <dgm:pt modelId="{49EC756A-1CF5-434E-87BB-A72CCE0BBD8A}" type="pres">
      <dgm:prSet presAssocID="{C0CE9BC9-43E1-A64D-8203-DDE4CFB6539F}" presName="theList" presStyleCnt="0"/>
      <dgm:spPr/>
    </dgm:pt>
    <dgm:pt modelId="{1E7CD35B-EA65-6140-8DB9-B7BBDF7DD5AC}" type="pres">
      <dgm:prSet presAssocID="{61BA5C65-4AEE-4E40-A1FD-94AD78B8B0D0}" presName="aNode" presStyleLbl="fgAcc1" presStyleIdx="0" presStyleCnt="2" custScaleX="176693" custLinFactNeighborX="14480">
        <dgm:presLayoutVars>
          <dgm:bulletEnabled val="1"/>
        </dgm:presLayoutVars>
      </dgm:prSet>
      <dgm:spPr/>
    </dgm:pt>
    <dgm:pt modelId="{9A9AA3AD-BD89-1D4A-9893-6D8DC6872F9B}" type="pres">
      <dgm:prSet presAssocID="{61BA5C65-4AEE-4E40-A1FD-94AD78B8B0D0}" presName="aSpace" presStyleCnt="0"/>
      <dgm:spPr/>
    </dgm:pt>
    <dgm:pt modelId="{0CBE7196-0550-E543-B997-425243F8A814}" type="pres">
      <dgm:prSet presAssocID="{0FD239BD-DED0-4A43-A9CE-EB1D0B71888E}" presName="aNode" presStyleLbl="fgAcc1" presStyleIdx="1" presStyleCnt="2" custScaleX="176693" custLinFactNeighborX="14480">
        <dgm:presLayoutVars>
          <dgm:bulletEnabled val="1"/>
        </dgm:presLayoutVars>
      </dgm:prSet>
      <dgm:spPr/>
    </dgm:pt>
    <dgm:pt modelId="{06314077-D9E3-3A47-B422-5F09CCB9A576}" type="pres">
      <dgm:prSet presAssocID="{0FD239BD-DED0-4A43-A9CE-EB1D0B71888E}" presName="aSpace" presStyleCnt="0"/>
      <dgm:spPr/>
    </dgm:pt>
  </dgm:ptLst>
  <dgm:cxnLst>
    <dgm:cxn modelId="{35947518-72BC-214E-BCA3-94FA75DB3567}" srcId="{C0CE9BC9-43E1-A64D-8203-DDE4CFB6539F}" destId="{0FD239BD-DED0-4A43-A9CE-EB1D0B71888E}" srcOrd="1" destOrd="0" parTransId="{12A41819-6159-7848-BC31-0B11B5EC7098}" sibTransId="{7F4FE0AF-0AC1-8147-AEBE-627989857262}"/>
    <dgm:cxn modelId="{6776644F-CFF0-5941-93EE-AD82E5773944}" type="presOf" srcId="{C0CE9BC9-43E1-A64D-8203-DDE4CFB6539F}" destId="{D295387E-E8A3-5F48-8D4B-74BF678609E9}" srcOrd="0" destOrd="0" presId="urn:microsoft.com/office/officeart/2005/8/layout/pyramid2"/>
    <dgm:cxn modelId="{2663DD6C-F9BF-8D42-BFFD-39A21A745AF8}" type="presOf" srcId="{0FD239BD-DED0-4A43-A9CE-EB1D0B71888E}" destId="{0CBE7196-0550-E543-B997-425243F8A814}" srcOrd="0" destOrd="0" presId="urn:microsoft.com/office/officeart/2005/8/layout/pyramid2"/>
    <dgm:cxn modelId="{6ED21293-27E8-9247-A34A-2B0722707C72}" srcId="{C0CE9BC9-43E1-A64D-8203-DDE4CFB6539F}" destId="{61BA5C65-4AEE-4E40-A1FD-94AD78B8B0D0}" srcOrd="0" destOrd="0" parTransId="{304B6433-9C52-6745-820D-30EFE1C75517}" sibTransId="{3F98836E-A9DC-A941-8C28-B15B72A73503}"/>
    <dgm:cxn modelId="{6AB142F7-CD03-6C44-A0C8-017648EC3426}" type="presOf" srcId="{61BA5C65-4AEE-4E40-A1FD-94AD78B8B0D0}" destId="{1E7CD35B-EA65-6140-8DB9-B7BBDF7DD5AC}" srcOrd="0" destOrd="0" presId="urn:microsoft.com/office/officeart/2005/8/layout/pyramid2"/>
    <dgm:cxn modelId="{2E712CEA-836B-5146-9A15-A6A6393A42A8}" type="presParOf" srcId="{D295387E-E8A3-5F48-8D4B-74BF678609E9}" destId="{497A152F-A8D7-454E-A4DF-86EA7DF8E7CD}" srcOrd="0" destOrd="0" presId="urn:microsoft.com/office/officeart/2005/8/layout/pyramid2"/>
    <dgm:cxn modelId="{EA3A091A-8490-D242-8382-F8418F548EE1}" type="presParOf" srcId="{D295387E-E8A3-5F48-8D4B-74BF678609E9}" destId="{49EC756A-1CF5-434E-87BB-A72CCE0BBD8A}" srcOrd="1" destOrd="0" presId="urn:microsoft.com/office/officeart/2005/8/layout/pyramid2"/>
    <dgm:cxn modelId="{9E8C0E60-DB4B-604B-A0BA-1C42FA05636A}" type="presParOf" srcId="{49EC756A-1CF5-434E-87BB-A72CCE0BBD8A}" destId="{1E7CD35B-EA65-6140-8DB9-B7BBDF7DD5AC}" srcOrd="0" destOrd="0" presId="urn:microsoft.com/office/officeart/2005/8/layout/pyramid2"/>
    <dgm:cxn modelId="{7DE142CA-224C-1943-A93E-79377863BE57}" type="presParOf" srcId="{49EC756A-1CF5-434E-87BB-A72CCE0BBD8A}" destId="{9A9AA3AD-BD89-1D4A-9893-6D8DC6872F9B}" srcOrd="1" destOrd="0" presId="urn:microsoft.com/office/officeart/2005/8/layout/pyramid2"/>
    <dgm:cxn modelId="{0956CD12-D6EC-4947-944E-D6C64B717208}" type="presParOf" srcId="{49EC756A-1CF5-434E-87BB-A72CCE0BBD8A}" destId="{0CBE7196-0550-E543-B997-425243F8A814}" srcOrd="2" destOrd="0" presId="urn:microsoft.com/office/officeart/2005/8/layout/pyramid2"/>
    <dgm:cxn modelId="{E8BFB34C-E35D-C842-B043-38C8C92424FF}" type="presParOf" srcId="{49EC756A-1CF5-434E-87BB-A72CCE0BBD8A}" destId="{06314077-D9E3-3A47-B422-5F09CCB9A576}" srcOrd="3"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B127469-061C-FC47-A563-E50C3973A090}" type="doc">
      <dgm:prSet loTypeId="urn:microsoft.com/office/officeart/2005/8/layout/chevron2" loCatId="" qsTypeId="urn:microsoft.com/office/officeart/2005/8/quickstyle/simple1" qsCatId="simple" csTypeId="urn:microsoft.com/office/officeart/2005/8/colors/colorful4" csCatId="colorful" phldr="1"/>
      <dgm:spPr/>
    </dgm:pt>
    <dgm:pt modelId="{21DA67A6-88FF-374D-9AC1-23DBA5B0AD9F}">
      <dgm:prSet phldrT="[Text]" custT="1"/>
      <dgm:spPr/>
      <dgm:t>
        <a:bodyPr/>
        <a:lstStyle/>
        <a:p>
          <a:r>
            <a:rPr lang="en-US" sz="4700" b="0" dirty="0" err="1">
              <a:latin typeface="Cambria" panose="02040503050406030204" pitchFamily="18" charset="0"/>
            </a:rPr>
            <a:t>Trước</a:t>
          </a:r>
          <a:r>
            <a:rPr lang="en-US" sz="4700" b="0" dirty="0">
              <a:latin typeface="Cambria" panose="02040503050406030204" pitchFamily="18" charset="0"/>
            </a:rPr>
            <a:t> </a:t>
          </a:r>
          <a:r>
            <a:rPr lang="en-US" sz="4700" b="0" dirty="0" err="1">
              <a:latin typeface="Cambria" panose="02040503050406030204" pitchFamily="18" charset="0"/>
            </a:rPr>
            <a:t>khi</a:t>
          </a:r>
          <a:r>
            <a:rPr lang="en-US" sz="4700" b="0" dirty="0">
              <a:latin typeface="Cambria" panose="02040503050406030204" pitchFamily="18" charset="0"/>
            </a:rPr>
            <a:t> </a:t>
          </a:r>
          <a:r>
            <a:rPr lang="en-US" sz="4700" b="0" dirty="0" err="1">
              <a:latin typeface="Cambria" panose="02040503050406030204" pitchFamily="18" charset="0"/>
            </a:rPr>
            <a:t>viết</a:t>
          </a:r>
          <a:endParaRPr lang="en-US" sz="4700" b="0" dirty="0">
            <a:latin typeface="Cambria" panose="02040503050406030204" pitchFamily="18" charset="0"/>
          </a:endParaRPr>
        </a:p>
      </dgm:t>
    </dgm:pt>
    <dgm:pt modelId="{9C7D4551-111C-4745-90C4-60C4C9B968B9}" type="parTrans" cxnId="{E3E7B236-2B5C-7840-9966-0BABCA891F94}">
      <dgm:prSet/>
      <dgm:spPr/>
      <dgm:t>
        <a:bodyPr/>
        <a:lstStyle/>
        <a:p>
          <a:endParaRPr lang="en-US" sz="4700" b="0">
            <a:latin typeface="Cambria" panose="02040503050406030204" pitchFamily="18" charset="0"/>
          </a:endParaRPr>
        </a:p>
      </dgm:t>
    </dgm:pt>
    <dgm:pt modelId="{09DCCDFB-9BE1-B44D-B9A1-FDE524159288}" type="sibTrans" cxnId="{E3E7B236-2B5C-7840-9966-0BABCA891F94}">
      <dgm:prSet/>
      <dgm:spPr/>
      <dgm:t>
        <a:bodyPr/>
        <a:lstStyle/>
        <a:p>
          <a:endParaRPr lang="en-US" sz="4700" b="0">
            <a:latin typeface="Cambria" panose="02040503050406030204" pitchFamily="18" charset="0"/>
          </a:endParaRPr>
        </a:p>
      </dgm:t>
    </dgm:pt>
    <dgm:pt modelId="{93F39898-8C94-3647-A04A-F2F0FAC9841B}">
      <dgm:prSet phldrT="[Text]" custT="1"/>
      <dgm:spPr/>
      <dgm:t>
        <a:bodyPr/>
        <a:lstStyle/>
        <a:p>
          <a:r>
            <a:rPr lang="en-US" sz="4700" b="0" dirty="0" err="1">
              <a:latin typeface="Cambria" panose="02040503050406030204" pitchFamily="18" charset="0"/>
            </a:rPr>
            <a:t>Viết</a:t>
          </a:r>
          <a:endParaRPr lang="en-US" sz="4700" b="0" dirty="0">
            <a:latin typeface="Cambria" panose="02040503050406030204" pitchFamily="18" charset="0"/>
          </a:endParaRPr>
        </a:p>
      </dgm:t>
    </dgm:pt>
    <dgm:pt modelId="{3BF1DCD2-C5BA-5B4B-A37E-2085AEB9BA5C}" type="parTrans" cxnId="{0DA02493-ABDD-8F4E-AC92-D67736E61575}">
      <dgm:prSet/>
      <dgm:spPr/>
      <dgm:t>
        <a:bodyPr/>
        <a:lstStyle/>
        <a:p>
          <a:endParaRPr lang="en-US" sz="4700" b="0">
            <a:latin typeface="Cambria" panose="02040503050406030204" pitchFamily="18" charset="0"/>
          </a:endParaRPr>
        </a:p>
      </dgm:t>
    </dgm:pt>
    <dgm:pt modelId="{289C6851-FAAD-5E49-9605-03D433CF8078}" type="sibTrans" cxnId="{0DA02493-ABDD-8F4E-AC92-D67736E61575}">
      <dgm:prSet/>
      <dgm:spPr/>
      <dgm:t>
        <a:bodyPr/>
        <a:lstStyle/>
        <a:p>
          <a:endParaRPr lang="en-US" sz="4700" b="0">
            <a:latin typeface="Cambria" panose="02040503050406030204" pitchFamily="18" charset="0"/>
          </a:endParaRPr>
        </a:p>
      </dgm:t>
    </dgm:pt>
    <dgm:pt modelId="{5CD52715-4688-4A42-99EF-DBD0D89C90A2}">
      <dgm:prSet phldrT="[Text]" custT="1"/>
      <dgm:spPr/>
      <dgm:t>
        <a:bodyPr/>
        <a:lstStyle/>
        <a:p>
          <a:r>
            <a:rPr lang="en-US" sz="4700" b="0" dirty="0" err="1">
              <a:latin typeface="Cambria" panose="02040503050406030204" pitchFamily="18" charset="0"/>
            </a:rPr>
            <a:t>Chỉnh</a:t>
          </a:r>
          <a:r>
            <a:rPr lang="en-US" sz="4700" b="0" dirty="0">
              <a:latin typeface="Cambria" panose="02040503050406030204" pitchFamily="18" charset="0"/>
            </a:rPr>
            <a:t> </a:t>
          </a:r>
          <a:r>
            <a:rPr lang="en-US" sz="4700" b="0" dirty="0" err="1">
              <a:latin typeface="Cambria" panose="02040503050406030204" pitchFamily="18" charset="0"/>
            </a:rPr>
            <a:t>sửa</a:t>
          </a:r>
          <a:r>
            <a:rPr lang="en-US" sz="4700" b="0" dirty="0">
              <a:latin typeface="Cambria" panose="02040503050406030204" pitchFamily="18" charset="0"/>
            </a:rPr>
            <a:t> </a:t>
          </a:r>
          <a:r>
            <a:rPr lang="en-US" sz="4700" b="0" dirty="0" err="1">
              <a:latin typeface="Cambria" panose="02040503050406030204" pitchFamily="18" charset="0"/>
            </a:rPr>
            <a:t>bài</a:t>
          </a:r>
          <a:r>
            <a:rPr lang="en-US" sz="4700" b="0" dirty="0">
              <a:latin typeface="Cambria" panose="02040503050406030204" pitchFamily="18" charset="0"/>
            </a:rPr>
            <a:t> </a:t>
          </a:r>
          <a:r>
            <a:rPr lang="en-US" sz="4700" b="0" dirty="0" err="1">
              <a:latin typeface="Cambria" panose="02040503050406030204" pitchFamily="18" charset="0"/>
            </a:rPr>
            <a:t>viết</a:t>
          </a:r>
          <a:endParaRPr lang="en-US" sz="4700" b="0" dirty="0">
            <a:latin typeface="Cambria" panose="02040503050406030204" pitchFamily="18" charset="0"/>
          </a:endParaRPr>
        </a:p>
      </dgm:t>
    </dgm:pt>
    <dgm:pt modelId="{A0632603-C394-8447-87DA-2236483BF12C}" type="parTrans" cxnId="{6CFC50D9-8C6D-1F48-8BF1-163188B08292}">
      <dgm:prSet/>
      <dgm:spPr/>
      <dgm:t>
        <a:bodyPr/>
        <a:lstStyle/>
        <a:p>
          <a:endParaRPr lang="en-US" sz="4700" b="0">
            <a:latin typeface="Cambria" panose="02040503050406030204" pitchFamily="18" charset="0"/>
          </a:endParaRPr>
        </a:p>
      </dgm:t>
    </dgm:pt>
    <dgm:pt modelId="{7C24030B-3925-C34B-ADDA-FDB0A8A9FC0A}" type="sibTrans" cxnId="{6CFC50D9-8C6D-1F48-8BF1-163188B08292}">
      <dgm:prSet/>
      <dgm:spPr/>
      <dgm:t>
        <a:bodyPr/>
        <a:lstStyle/>
        <a:p>
          <a:endParaRPr lang="en-US" sz="4700" b="0">
            <a:latin typeface="Cambria" panose="02040503050406030204" pitchFamily="18" charset="0"/>
          </a:endParaRPr>
        </a:p>
      </dgm:t>
    </dgm:pt>
    <dgm:pt modelId="{B98BAF67-43FA-8149-9799-9D9D45287DCB}">
      <dgm:prSet phldrT="[Text]" custT="1"/>
      <dgm:spPr/>
      <dgm:t>
        <a:bodyPr/>
        <a:lstStyle/>
        <a:p>
          <a:endParaRPr lang="en-US" sz="4700" b="0" dirty="0">
            <a:latin typeface="Cambria" panose="02040503050406030204" pitchFamily="18" charset="0"/>
          </a:endParaRPr>
        </a:p>
      </dgm:t>
    </dgm:pt>
    <dgm:pt modelId="{E6D32FCD-DF88-944C-AE47-94618EB5ED07}" type="parTrans" cxnId="{84266BB4-2F74-B34A-A946-92FB452D5EFC}">
      <dgm:prSet/>
      <dgm:spPr/>
      <dgm:t>
        <a:bodyPr/>
        <a:lstStyle/>
        <a:p>
          <a:endParaRPr lang="en-US" sz="4700" b="0">
            <a:latin typeface="Cambria" panose="02040503050406030204" pitchFamily="18" charset="0"/>
          </a:endParaRPr>
        </a:p>
      </dgm:t>
    </dgm:pt>
    <dgm:pt modelId="{B9FDAC2E-27B9-D24D-8099-0F687F5C0668}" type="sibTrans" cxnId="{84266BB4-2F74-B34A-A946-92FB452D5EFC}">
      <dgm:prSet/>
      <dgm:spPr/>
      <dgm:t>
        <a:bodyPr/>
        <a:lstStyle/>
        <a:p>
          <a:endParaRPr lang="en-US" sz="4700" b="0">
            <a:latin typeface="Cambria" panose="02040503050406030204" pitchFamily="18" charset="0"/>
          </a:endParaRPr>
        </a:p>
      </dgm:t>
    </dgm:pt>
    <dgm:pt modelId="{5CB40686-00A0-BE49-9273-A544091067FD}">
      <dgm:prSet phldrT="[Text]" custT="1"/>
      <dgm:spPr/>
      <dgm:t>
        <a:bodyPr/>
        <a:lstStyle/>
        <a:p>
          <a:endParaRPr lang="en-US" sz="4700" b="0" dirty="0">
            <a:latin typeface="Cambria" panose="02040503050406030204" pitchFamily="18" charset="0"/>
          </a:endParaRPr>
        </a:p>
      </dgm:t>
    </dgm:pt>
    <dgm:pt modelId="{B13CD0FF-F132-C247-A9A6-0913B07DF042}" type="parTrans" cxnId="{2B5C924F-A83E-A74D-93F9-F98A69A7FC14}">
      <dgm:prSet/>
      <dgm:spPr/>
      <dgm:t>
        <a:bodyPr/>
        <a:lstStyle/>
        <a:p>
          <a:endParaRPr lang="en-US" sz="4700" b="0">
            <a:latin typeface="Cambria" panose="02040503050406030204" pitchFamily="18" charset="0"/>
          </a:endParaRPr>
        </a:p>
      </dgm:t>
    </dgm:pt>
    <dgm:pt modelId="{4295AA93-1902-9142-9547-9EE0A4F07915}" type="sibTrans" cxnId="{2B5C924F-A83E-A74D-93F9-F98A69A7FC14}">
      <dgm:prSet/>
      <dgm:spPr/>
      <dgm:t>
        <a:bodyPr/>
        <a:lstStyle/>
        <a:p>
          <a:endParaRPr lang="en-US" sz="4700" b="0">
            <a:latin typeface="Cambria" panose="02040503050406030204" pitchFamily="18" charset="0"/>
          </a:endParaRPr>
        </a:p>
      </dgm:t>
    </dgm:pt>
    <dgm:pt modelId="{6819EE6E-017E-0446-A2A6-1AF05E98D289}">
      <dgm:prSet phldrT="[Text]" custT="1"/>
      <dgm:spPr/>
      <dgm:t>
        <a:bodyPr/>
        <a:lstStyle/>
        <a:p>
          <a:endParaRPr lang="en-US" sz="4700" b="0" dirty="0">
            <a:latin typeface="Cambria" panose="02040503050406030204" pitchFamily="18" charset="0"/>
          </a:endParaRPr>
        </a:p>
      </dgm:t>
    </dgm:pt>
    <dgm:pt modelId="{ED5C983B-1D0A-7F4E-AC6F-773ACF97BF0A}" type="parTrans" cxnId="{204E86C9-8DF5-6241-A77F-5ECCDB95CF89}">
      <dgm:prSet/>
      <dgm:spPr/>
      <dgm:t>
        <a:bodyPr/>
        <a:lstStyle/>
        <a:p>
          <a:endParaRPr lang="en-US" sz="4700" b="0">
            <a:latin typeface="Cambria" panose="02040503050406030204" pitchFamily="18" charset="0"/>
          </a:endParaRPr>
        </a:p>
      </dgm:t>
    </dgm:pt>
    <dgm:pt modelId="{6E007506-3583-CC49-BAA4-B4BDF7BB8364}" type="sibTrans" cxnId="{204E86C9-8DF5-6241-A77F-5ECCDB95CF89}">
      <dgm:prSet/>
      <dgm:spPr/>
      <dgm:t>
        <a:bodyPr/>
        <a:lstStyle/>
        <a:p>
          <a:endParaRPr lang="en-US" sz="4700" b="0">
            <a:latin typeface="Cambria" panose="02040503050406030204" pitchFamily="18" charset="0"/>
          </a:endParaRPr>
        </a:p>
      </dgm:t>
    </dgm:pt>
    <dgm:pt modelId="{E6DC5113-902D-744A-A70A-2286956033FE}" type="pres">
      <dgm:prSet presAssocID="{3B127469-061C-FC47-A563-E50C3973A090}" presName="linearFlow" presStyleCnt="0">
        <dgm:presLayoutVars>
          <dgm:dir/>
          <dgm:animLvl val="lvl"/>
          <dgm:resizeHandles val="exact"/>
        </dgm:presLayoutVars>
      </dgm:prSet>
      <dgm:spPr/>
    </dgm:pt>
    <dgm:pt modelId="{6E6254C6-0E61-9F4D-815C-08FEE16409BD}" type="pres">
      <dgm:prSet presAssocID="{B98BAF67-43FA-8149-9799-9D9D45287DCB}" presName="composite" presStyleCnt="0"/>
      <dgm:spPr/>
    </dgm:pt>
    <dgm:pt modelId="{1BEED714-04D7-4F4A-AA42-059F87765455}" type="pres">
      <dgm:prSet presAssocID="{B98BAF67-43FA-8149-9799-9D9D45287DCB}" presName="parentText" presStyleLbl="alignNode1" presStyleIdx="0" presStyleCnt="3">
        <dgm:presLayoutVars>
          <dgm:chMax val="1"/>
          <dgm:bulletEnabled val="1"/>
        </dgm:presLayoutVars>
      </dgm:prSet>
      <dgm:spPr/>
    </dgm:pt>
    <dgm:pt modelId="{224B176B-0A7D-3D47-BD1E-8A9A2B212E87}" type="pres">
      <dgm:prSet presAssocID="{B98BAF67-43FA-8149-9799-9D9D45287DCB}" presName="descendantText" presStyleLbl="alignAcc1" presStyleIdx="0" presStyleCnt="3">
        <dgm:presLayoutVars>
          <dgm:bulletEnabled val="1"/>
        </dgm:presLayoutVars>
      </dgm:prSet>
      <dgm:spPr/>
    </dgm:pt>
    <dgm:pt modelId="{64BA70E3-D835-9D4A-AA17-92BA403A040E}" type="pres">
      <dgm:prSet presAssocID="{B9FDAC2E-27B9-D24D-8099-0F687F5C0668}" presName="sp" presStyleCnt="0"/>
      <dgm:spPr/>
    </dgm:pt>
    <dgm:pt modelId="{631CF190-4B25-A64A-B4A5-6CDBB6EDD3BC}" type="pres">
      <dgm:prSet presAssocID="{5CB40686-00A0-BE49-9273-A544091067FD}" presName="composite" presStyleCnt="0"/>
      <dgm:spPr/>
    </dgm:pt>
    <dgm:pt modelId="{04F4DCB0-7FDD-D34E-A132-FEF756E6E511}" type="pres">
      <dgm:prSet presAssocID="{5CB40686-00A0-BE49-9273-A544091067FD}" presName="parentText" presStyleLbl="alignNode1" presStyleIdx="1" presStyleCnt="3">
        <dgm:presLayoutVars>
          <dgm:chMax val="1"/>
          <dgm:bulletEnabled val="1"/>
        </dgm:presLayoutVars>
      </dgm:prSet>
      <dgm:spPr/>
    </dgm:pt>
    <dgm:pt modelId="{C013E21F-90C9-3D48-8512-0E8F8F9C3DC3}" type="pres">
      <dgm:prSet presAssocID="{5CB40686-00A0-BE49-9273-A544091067FD}" presName="descendantText" presStyleLbl="alignAcc1" presStyleIdx="1" presStyleCnt="3">
        <dgm:presLayoutVars>
          <dgm:bulletEnabled val="1"/>
        </dgm:presLayoutVars>
      </dgm:prSet>
      <dgm:spPr/>
    </dgm:pt>
    <dgm:pt modelId="{ADB2070C-11C3-1543-831C-155FE9D9E747}" type="pres">
      <dgm:prSet presAssocID="{4295AA93-1902-9142-9547-9EE0A4F07915}" presName="sp" presStyleCnt="0"/>
      <dgm:spPr/>
    </dgm:pt>
    <dgm:pt modelId="{177B80B6-5A57-CD41-879D-DDDB1CBCC494}" type="pres">
      <dgm:prSet presAssocID="{6819EE6E-017E-0446-A2A6-1AF05E98D289}" presName="composite" presStyleCnt="0"/>
      <dgm:spPr/>
    </dgm:pt>
    <dgm:pt modelId="{DE554D89-C173-2640-9D67-40193D808402}" type="pres">
      <dgm:prSet presAssocID="{6819EE6E-017E-0446-A2A6-1AF05E98D289}" presName="parentText" presStyleLbl="alignNode1" presStyleIdx="2" presStyleCnt="3">
        <dgm:presLayoutVars>
          <dgm:chMax val="1"/>
          <dgm:bulletEnabled val="1"/>
        </dgm:presLayoutVars>
      </dgm:prSet>
      <dgm:spPr/>
    </dgm:pt>
    <dgm:pt modelId="{21EF3B03-2DDF-6041-882B-5D8612DC1EEA}" type="pres">
      <dgm:prSet presAssocID="{6819EE6E-017E-0446-A2A6-1AF05E98D289}" presName="descendantText" presStyleLbl="alignAcc1" presStyleIdx="2" presStyleCnt="3">
        <dgm:presLayoutVars>
          <dgm:bulletEnabled val="1"/>
        </dgm:presLayoutVars>
      </dgm:prSet>
      <dgm:spPr/>
    </dgm:pt>
  </dgm:ptLst>
  <dgm:cxnLst>
    <dgm:cxn modelId="{2593AE10-BFF2-A647-AB0E-042C82D0E232}" type="presOf" srcId="{5CB40686-00A0-BE49-9273-A544091067FD}" destId="{04F4DCB0-7FDD-D34E-A132-FEF756E6E511}" srcOrd="0" destOrd="0" presId="urn:microsoft.com/office/officeart/2005/8/layout/chevron2"/>
    <dgm:cxn modelId="{E3E7B236-2B5C-7840-9966-0BABCA891F94}" srcId="{B98BAF67-43FA-8149-9799-9D9D45287DCB}" destId="{21DA67A6-88FF-374D-9AC1-23DBA5B0AD9F}" srcOrd="0" destOrd="0" parTransId="{9C7D4551-111C-4745-90C4-60C4C9B968B9}" sibTransId="{09DCCDFB-9BE1-B44D-B9A1-FDE524159288}"/>
    <dgm:cxn modelId="{CDD1173B-EC4B-BE47-B57C-999159C0E846}" type="presOf" srcId="{3B127469-061C-FC47-A563-E50C3973A090}" destId="{E6DC5113-902D-744A-A70A-2286956033FE}" srcOrd="0" destOrd="0" presId="urn:microsoft.com/office/officeart/2005/8/layout/chevron2"/>
    <dgm:cxn modelId="{E141233D-28D3-254A-861A-1794CCA9E7C8}" type="presOf" srcId="{6819EE6E-017E-0446-A2A6-1AF05E98D289}" destId="{DE554D89-C173-2640-9D67-40193D808402}" srcOrd="0" destOrd="0" presId="urn:microsoft.com/office/officeart/2005/8/layout/chevron2"/>
    <dgm:cxn modelId="{2B5C924F-A83E-A74D-93F9-F98A69A7FC14}" srcId="{3B127469-061C-FC47-A563-E50C3973A090}" destId="{5CB40686-00A0-BE49-9273-A544091067FD}" srcOrd="1" destOrd="0" parTransId="{B13CD0FF-F132-C247-A9A6-0913B07DF042}" sibTransId="{4295AA93-1902-9142-9547-9EE0A4F07915}"/>
    <dgm:cxn modelId="{F4065C50-682E-BC41-B89C-678DF182B172}" type="presOf" srcId="{B98BAF67-43FA-8149-9799-9D9D45287DCB}" destId="{1BEED714-04D7-4F4A-AA42-059F87765455}" srcOrd="0" destOrd="0" presId="urn:microsoft.com/office/officeart/2005/8/layout/chevron2"/>
    <dgm:cxn modelId="{E34D5B7A-2949-4245-964F-AF8C11697C8F}" type="presOf" srcId="{21DA67A6-88FF-374D-9AC1-23DBA5B0AD9F}" destId="{224B176B-0A7D-3D47-BD1E-8A9A2B212E87}" srcOrd="0" destOrd="0" presId="urn:microsoft.com/office/officeart/2005/8/layout/chevron2"/>
    <dgm:cxn modelId="{0DA02493-ABDD-8F4E-AC92-D67736E61575}" srcId="{5CB40686-00A0-BE49-9273-A544091067FD}" destId="{93F39898-8C94-3647-A04A-F2F0FAC9841B}" srcOrd="0" destOrd="0" parTransId="{3BF1DCD2-C5BA-5B4B-A37E-2085AEB9BA5C}" sibTransId="{289C6851-FAAD-5E49-9605-03D433CF8078}"/>
    <dgm:cxn modelId="{84266BB4-2F74-B34A-A946-92FB452D5EFC}" srcId="{3B127469-061C-FC47-A563-E50C3973A090}" destId="{B98BAF67-43FA-8149-9799-9D9D45287DCB}" srcOrd="0" destOrd="0" parTransId="{E6D32FCD-DF88-944C-AE47-94618EB5ED07}" sibTransId="{B9FDAC2E-27B9-D24D-8099-0F687F5C0668}"/>
    <dgm:cxn modelId="{204E86C9-8DF5-6241-A77F-5ECCDB95CF89}" srcId="{3B127469-061C-FC47-A563-E50C3973A090}" destId="{6819EE6E-017E-0446-A2A6-1AF05E98D289}" srcOrd="2" destOrd="0" parTransId="{ED5C983B-1D0A-7F4E-AC6F-773ACF97BF0A}" sibTransId="{6E007506-3583-CC49-BAA4-B4BDF7BB8364}"/>
    <dgm:cxn modelId="{D8769ECE-7162-9445-8FD8-A051867633F0}" type="presOf" srcId="{93F39898-8C94-3647-A04A-F2F0FAC9841B}" destId="{C013E21F-90C9-3D48-8512-0E8F8F9C3DC3}" srcOrd="0" destOrd="0" presId="urn:microsoft.com/office/officeart/2005/8/layout/chevron2"/>
    <dgm:cxn modelId="{67ACD9D5-1FD2-AA45-9332-C07C674859F6}" type="presOf" srcId="{5CD52715-4688-4A42-99EF-DBD0D89C90A2}" destId="{21EF3B03-2DDF-6041-882B-5D8612DC1EEA}" srcOrd="0" destOrd="0" presId="urn:microsoft.com/office/officeart/2005/8/layout/chevron2"/>
    <dgm:cxn modelId="{6CFC50D9-8C6D-1F48-8BF1-163188B08292}" srcId="{6819EE6E-017E-0446-A2A6-1AF05E98D289}" destId="{5CD52715-4688-4A42-99EF-DBD0D89C90A2}" srcOrd="0" destOrd="0" parTransId="{A0632603-C394-8447-87DA-2236483BF12C}" sibTransId="{7C24030B-3925-C34B-ADDA-FDB0A8A9FC0A}"/>
    <dgm:cxn modelId="{B1669DA5-7775-5A40-A2C0-A353350B4D04}" type="presParOf" srcId="{E6DC5113-902D-744A-A70A-2286956033FE}" destId="{6E6254C6-0E61-9F4D-815C-08FEE16409BD}" srcOrd="0" destOrd="0" presId="urn:microsoft.com/office/officeart/2005/8/layout/chevron2"/>
    <dgm:cxn modelId="{75D3493D-0683-D94B-BBE1-F66346F14AA3}" type="presParOf" srcId="{6E6254C6-0E61-9F4D-815C-08FEE16409BD}" destId="{1BEED714-04D7-4F4A-AA42-059F87765455}" srcOrd="0" destOrd="0" presId="urn:microsoft.com/office/officeart/2005/8/layout/chevron2"/>
    <dgm:cxn modelId="{3DEE33BE-BE6C-F748-852E-9D1A03E0EDB6}" type="presParOf" srcId="{6E6254C6-0E61-9F4D-815C-08FEE16409BD}" destId="{224B176B-0A7D-3D47-BD1E-8A9A2B212E87}" srcOrd="1" destOrd="0" presId="urn:microsoft.com/office/officeart/2005/8/layout/chevron2"/>
    <dgm:cxn modelId="{CB74F4B5-AFE9-E047-8A02-B335CB17B186}" type="presParOf" srcId="{E6DC5113-902D-744A-A70A-2286956033FE}" destId="{64BA70E3-D835-9D4A-AA17-92BA403A040E}" srcOrd="1" destOrd="0" presId="urn:microsoft.com/office/officeart/2005/8/layout/chevron2"/>
    <dgm:cxn modelId="{561FA4DB-1E5C-4943-9333-A967BE3C6AD9}" type="presParOf" srcId="{E6DC5113-902D-744A-A70A-2286956033FE}" destId="{631CF190-4B25-A64A-B4A5-6CDBB6EDD3BC}" srcOrd="2" destOrd="0" presId="urn:microsoft.com/office/officeart/2005/8/layout/chevron2"/>
    <dgm:cxn modelId="{A6ABC631-42AC-EA45-91A8-DAE383D7B5AF}" type="presParOf" srcId="{631CF190-4B25-A64A-B4A5-6CDBB6EDD3BC}" destId="{04F4DCB0-7FDD-D34E-A132-FEF756E6E511}" srcOrd="0" destOrd="0" presId="urn:microsoft.com/office/officeart/2005/8/layout/chevron2"/>
    <dgm:cxn modelId="{0D5015B9-FC85-D54B-BB6F-EDB8C39363B7}" type="presParOf" srcId="{631CF190-4B25-A64A-B4A5-6CDBB6EDD3BC}" destId="{C013E21F-90C9-3D48-8512-0E8F8F9C3DC3}" srcOrd="1" destOrd="0" presId="urn:microsoft.com/office/officeart/2005/8/layout/chevron2"/>
    <dgm:cxn modelId="{91DCD06D-5E54-294E-A1DE-8B9521B42ACD}" type="presParOf" srcId="{E6DC5113-902D-744A-A70A-2286956033FE}" destId="{ADB2070C-11C3-1543-831C-155FE9D9E747}" srcOrd="3" destOrd="0" presId="urn:microsoft.com/office/officeart/2005/8/layout/chevron2"/>
    <dgm:cxn modelId="{0705A98A-33D2-7144-BB61-1C2E610CAA67}" type="presParOf" srcId="{E6DC5113-902D-744A-A70A-2286956033FE}" destId="{177B80B6-5A57-CD41-879D-DDDB1CBCC494}" srcOrd="4" destOrd="0" presId="urn:microsoft.com/office/officeart/2005/8/layout/chevron2"/>
    <dgm:cxn modelId="{16D75C7F-01F0-924D-9250-E5176B464051}" type="presParOf" srcId="{177B80B6-5A57-CD41-879D-DDDB1CBCC494}" destId="{DE554D89-C173-2640-9D67-40193D808402}" srcOrd="0" destOrd="0" presId="urn:microsoft.com/office/officeart/2005/8/layout/chevron2"/>
    <dgm:cxn modelId="{2F6AA1BC-ACDE-B24E-B4A0-4B8E8A8852C1}" type="presParOf" srcId="{177B80B6-5A57-CD41-879D-DDDB1CBCC494}" destId="{21EF3B03-2DDF-6041-882B-5D8612DC1EEA}"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57544DB-36DC-3D48-9C8A-8754C03FBBDF}" type="doc">
      <dgm:prSet loTypeId="urn:microsoft.com/office/officeart/2005/8/layout/venn1" loCatId="" qsTypeId="urn:microsoft.com/office/officeart/2005/8/quickstyle/simple1" qsCatId="simple" csTypeId="urn:microsoft.com/office/officeart/2005/8/colors/colorful5" csCatId="colorful" phldr="1"/>
      <dgm:spPr/>
      <dgm:t>
        <a:bodyPr/>
        <a:lstStyle/>
        <a:p>
          <a:endParaRPr lang="en-US"/>
        </a:p>
      </dgm:t>
    </dgm:pt>
    <dgm:pt modelId="{46E455D5-28CA-4647-89CA-B6F6AEFD5019}">
      <dgm:prSet phldrT="[Text]"/>
      <dgm:spPr/>
      <dgm:t>
        <a:bodyPr/>
        <a:lstStyle/>
        <a:p>
          <a:pPr>
            <a:buFont typeface="Arial" panose="020B0604020202020204" pitchFamily="34" charset="0"/>
            <a:buChar char="•"/>
          </a:pPr>
          <a:r>
            <a:rPr lang="vi-VN" i="1">
              <a:latin typeface="Cambria"/>
            </a:rPr>
            <a:t>Đề tài</a:t>
          </a:r>
          <a:endParaRPr lang="en-US" dirty="0"/>
        </a:p>
      </dgm:t>
    </dgm:pt>
    <dgm:pt modelId="{1F6273E5-60EC-FF48-ACC7-3F85821EE044}" type="parTrans" cxnId="{1946D5D4-55E3-6446-8FE0-88BB9FA2D2B4}">
      <dgm:prSet/>
      <dgm:spPr/>
      <dgm:t>
        <a:bodyPr/>
        <a:lstStyle/>
        <a:p>
          <a:endParaRPr lang="en-US"/>
        </a:p>
      </dgm:t>
    </dgm:pt>
    <dgm:pt modelId="{B5E6148E-FDAE-CE40-96B0-9F974FE5B779}" type="sibTrans" cxnId="{1946D5D4-55E3-6446-8FE0-88BB9FA2D2B4}">
      <dgm:prSet/>
      <dgm:spPr/>
      <dgm:t>
        <a:bodyPr/>
        <a:lstStyle/>
        <a:p>
          <a:endParaRPr lang="en-US"/>
        </a:p>
      </dgm:t>
    </dgm:pt>
    <dgm:pt modelId="{A33A4C11-2F61-1E4E-B4DB-9D91D1674B95}">
      <dgm:prSet/>
      <dgm:spPr/>
      <dgm:t>
        <a:bodyPr/>
        <a:lstStyle/>
        <a:p>
          <a:r>
            <a:rPr lang="vi-VN" i="1">
              <a:latin typeface="Cambria"/>
            </a:rPr>
            <a:t>Mục đích viết</a:t>
          </a:r>
          <a:endParaRPr lang="vi-VN" i="1" dirty="0">
            <a:latin typeface="Cambria"/>
          </a:endParaRPr>
        </a:p>
      </dgm:t>
    </dgm:pt>
    <dgm:pt modelId="{B423D935-3BB8-B945-921D-E38C99AB015C}" type="parTrans" cxnId="{B0B0C0B8-27B1-6C4C-A83B-AAA0E6E2A977}">
      <dgm:prSet/>
      <dgm:spPr/>
      <dgm:t>
        <a:bodyPr/>
        <a:lstStyle/>
        <a:p>
          <a:endParaRPr lang="en-US"/>
        </a:p>
      </dgm:t>
    </dgm:pt>
    <dgm:pt modelId="{3BA198D5-8C01-5D4E-82C7-E00908E95BA2}" type="sibTrans" cxnId="{B0B0C0B8-27B1-6C4C-A83B-AAA0E6E2A977}">
      <dgm:prSet/>
      <dgm:spPr/>
      <dgm:t>
        <a:bodyPr/>
        <a:lstStyle/>
        <a:p>
          <a:endParaRPr lang="en-US"/>
        </a:p>
      </dgm:t>
    </dgm:pt>
    <dgm:pt modelId="{78D963DC-53F3-C741-90DF-397EB5A5BD24}">
      <dgm:prSet/>
      <dgm:spPr/>
      <dgm:t>
        <a:bodyPr/>
        <a:lstStyle/>
        <a:p>
          <a:r>
            <a:rPr lang="vi-VN" i="1">
              <a:latin typeface="Cambria"/>
            </a:rPr>
            <a:t>Người đọc</a:t>
          </a:r>
          <a:endParaRPr lang="vi-VN" i="1" dirty="0">
            <a:latin typeface="Cambria"/>
          </a:endParaRPr>
        </a:p>
      </dgm:t>
    </dgm:pt>
    <dgm:pt modelId="{B758AAD9-D559-F042-9F42-74B4510F4E2C}" type="parTrans" cxnId="{B8C34807-089D-3949-8ED2-BF8F989A42D3}">
      <dgm:prSet/>
      <dgm:spPr/>
      <dgm:t>
        <a:bodyPr/>
        <a:lstStyle/>
        <a:p>
          <a:endParaRPr lang="en-US"/>
        </a:p>
      </dgm:t>
    </dgm:pt>
    <dgm:pt modelId="{3F957A79-4964-0E4D-BA72-E18DA53D2C3D}" type="sibTrans" cxnId="{B8C34807-089D-3949-8ED2-BF8F989A42D3}">
      <dgm:prSet/>
      <dgm:spPr/>
      <dgm:t>
        <a:bodyPr/>
        <a:lstStyle/>
        <a:p>
          <a:endParaRPr lang="en-US"/>
        </a:p>
      </dgm:t>
    </dgm:pt>
    <dgm:pt modelId="{2ADB6338-A7E8-3645-B6B7-61A1B243AB29}">
      <dgm:prSet/>
      <dgm:spPr/>
      <dgm:t>
        <a:bodyPr/>
        <a:lstStyle/>
        <a:p>
          <a:r>
            <a:rPr lang="vi-VN" i="1">
              <a:latin typeface="Cambria"/>
            </a:rPr>
            <a:t>Chọn ngôi kể và đại từ tương ứng</a:t>
          </a:r>
          <a:endParaRPr lang="vi-VN" i="1" dirty="0">
            <a:latin typeface="Cambria"/>
          </a:endParaRPr>
        </a:p>
      </dgm:t>
    </dgm:pt>
    <dgm:pt modelId="{DAE8E60A-3AFA-A842-9DB2-5A278CB935DB}" type="parTrans" cxnId="{6F42F9D8-74AC-0341-BAA5-13FC9F8D095E}">
      <dgm:prSet/>
      <dgm:spPr/>
      <dgm:t>
        <a:bodyPr/>
        <a:lstStyle/>
        <a:p>
          <a:endParaRPr lang="en-US"/>
        </a:p>
      </dgm:t>
    </dgm:pt>
    <dgm:pt modelId="{2C68886A-0A30-DD40-9388-CA3F962BCD41}" type="sibTrans" cxnId="{6F42F9D8-74AC-0341-BAA5-13FC9F8D095E}">
      <dgm:prSet/>
      <dgm:spPr/>
      <dgm:t>
        <a:bodyPr/>
        <a:lstStyle/>
        <a:p>
          <a:endParaRPr lang="en-US"/>
        </a:p>
      </dgm:t>
    </dgm:pt>
    <dgm:pt modelId="{84FF289B-B52F-1841-8F0F-A92710173FBD}">
      <dgm:prSet/>
      <dgm:spPr/>
      <dgm:t>
        <a:bodyPr/>
        <a:lstStyle/>
        <a:p>
          <a:r>
            <a:rPr lang="vi-VN" i="1">
              <a:latin typeface="Cambria"/>
            </a:rPr>
            <a:t>Chọn lời kể phù hợp</a:t>
          </a:r>
          <a:endParaRPr lang="vi-VN" i="1" dirty="0">
            <a:latin typeface="Cambria"/>
          </a:endParaRPr>
        </a:p>
      </dgm:t>
    </dgm:pt>
    <dgm:pt modelId="{3A99928A-E2B7-344C-89CE-4201CC06B45D}" type="parTrans" cxnId="{D11A3445-0992-B94E-A03C-85ED3E744128}">
      <dgm:prSet/>
      <dgm:spPr/>
      <dgm:t>
        <a:bodyPr/>
        <a:lstStyle/>
        <a:p>
          <a:endParaRPr lang="en-US"/>
        </a:p>
      </dgm:t>
    </dgm:pt>
    <dgm:pt modelId="{11B57B02-D9E8-FE44-A3D2-44D6B2ADC64E}" type="sibTrans" cxnId="{D11A3445-0992-B94E-A03C-85ED3E744128}">
      <dgm:prSet/>
      <dgm:spPr/>
      <dgm:t>
        <a:bodyPr/>
        <a:lstStyle/>
        <a:p>
          <a:endParaRPr lang="en-US"/>
        </a:p>
      </dgm:t>
    </dgm:pt>
    <dgm:pt modelId="{69FF8ACF-4A37-6C4D-8BD2-F318EE5936CE}">
      <dgm:prSet/>
      <dgm:spPr/>
      <dgm:t>
        <a:bodyPr/>
        <a:lstStyle/>
        <a:p>
          <a:r>
            <a:rPr lang="vi-VN" i="1">
              <a:latin typeface="Cambria"/>
            </a:rPr>
            <a:t>Ghi những nội dung chính</a:t>
          </a:r>
          <a:endParaRPr lang="vi-VN" i="1" dirty="0">
            <a:latin typeface="Cambria"/>
          </a:endParaRPr>
        </a:p>
      </dgm:t>
    </dgm:pt>
    <dgm:pt modelId="{B9C130AF-6045-9D40-A699-063604D556E9}" type="parTrans" cxnId="{2D3B1EAB-CEF3-8C47-9A57-835235631E36}">
      <dgm:prSet/>
      <dgm:spPr/>
      <dgm:t>
        <a:bodyPr/>
        <a:lstStyle/>
        <a:p>
          <a:endParaRPr lang="en-US"/>
        </a:p>
      </dgm:t>
    </dgm:pt>
    <dgm:pt modelId="{AA9D3D49-1480-5545-A349-2120B12395DB}" type="sibTrans" cxnId="{2D3B1EAB-CEF3-8C47-9A57-835235631E36}">
      <dgm:prSet/>
      <dgm:spPr/>
      <dgm:t>
        <a:bodyPr/>
        <a:lstStyle/>
        <a:p>
          <a:endParaRPr lang="en-US"/>
        </a:p>
      </dgm:t>
    </dgm:pt>
    <dgm:pt modelId="{92E36D23-9BDC-A548-9335-716B0D13AB79}">
      <dgm:prSet/>
      <dgm:spPr/>
      <dgm:t>
        <a:bodyPr/>
        <a:lstStyle/>
        <a:p>
          <a:r>
            <a:rPr lang="vi-VN" i="1">
              <a:latin typeface="Cambria"/>
            </a:rPr>
            <a:t>Lập dàn ý</a:t>
          </a:r>
          <a:endParaRPr lang="vi-VN" i="1" dirty="0">
            <a:latin typeface="Cambria"/>
          </a:endParaRPr>
        </a:p>
      </dgm:t>
    </dgm:pt>
    <dgm:pt modelId="{1564DCE0-01C7-AB4E-A4AD-0FBF32526ED5}" type="parTrans" cxnId="{1D76EA59-EBF5-8B45-96F3-B529B9A29164}">
      <dgm:prSet/>
      <dgm:spPr/>
      <dgm:t>
        <a:bodyPr/>
        <a:lstStyle/>
        <a:p>
          <a:endParaRPr lang="en-US"/>
        </a:p>
      </dgm:t>
    </dgm:pt>
    <dgm:pt modelId="{11F6A570-E635-AC4D-BB64-2C1BBEBD9A17}" type="sibTrans" cxnId="{1D76EA59-EBF5-8B45-96F3-B529B9A29164}">
      <dgm:prSet/>
      <dgm:spPr/>
      <dgm:t>
        <a:bodyPr/>
        <a:lstStyle/>
        <a:p>
          <a:endParaRPr lang="en-US"/>
        </a:p>
      </dgm:t>
    </dgm:pt>
    <dgm:pt modelId="{AA618217-13A0-2942-B06D-45E14A544D01}" type="pres">
      <dgm:prSet presAssocID="{B57544DB-36DC-3D48-9C8A-8754C03FBBDF}" presName="compositeShape" presStyleCnt="0">
        <dgm:presLayoutVars>
          <dgm:chMax val="7"/>
          <dgm:dir/>
          <dgm:resizeHandles val="exact"/>
        </dgm:presLayoutVars>
      </dgm:prSet>
      <dgm:spPr/>
    </dgm:pt>
    <dgm:pt modelId="{B4210B60-0CF0-5B45-8E77-546A134D275E}" type="pres">
      <dgm:prSet presAssocID="{46E455D5-28CA-4647-89CA-B6F6AEFD5019}" presName="circ1" presStyleLbl="vennNode1" presStyleIdx="0" presStyleCnt="7"/>
      <dgm:spPr/>
    </dgm:pt>
    <dgm:pt modelId="{40E6E730-9181-B449-B4B7-B590094BB99E}" type="pres">
      <dgm:prSet presAssocID="{46E455D5-28CA-4647-89CA-B6F6AEFD5019}" presName="circ1Tx" presStyleLbl="revTx" presStyleIdx="0" presStyleCnt="0" custScaleY="47731" custLinFactNeighborY="41778">
        <dgm:presLayoutVars>
          <dgm:chMax val="0"/>
          <dgm:chPref val="0"/>
          <dgm:bulletEnabled val="1"/>
        </dgm:presLayoutVars>
      </dgm:prSet>
      <dgm:spPr/>
    </dgm:pt>
    <dgm:pt modelId="{04E9C86B-A7DE-A043-84B5-863348B80F35}" type="pres">
      <dgm:prSet presAssocID="{A33A4C11-2F61-1E4E-B4DB-9D91D1674B95}" presName="circ2" presStyleLbl="vennNode1" presStyleIdx="1" presStyleCnt="7"/>
      <dgm:spPr/>
    </dgm:pt>
    <dgm:pt modelId="{2E6AA855-79F4-3645-9546-BCF514F044C4}" type="pres">
      <dgm:prSet presAssocID="{A33A4C11-2F61-1E4E-B4DB-9D91D1674B95}" presName="circ2Tx" presStyleLbl="revTx" presStyleIdx="0" presStyleCnt="0">
        <dgm:presLayoutVars>
          <dgm:chMax val="0"/>
          <dgm:chPref val="0"/>
          <dgm:bulletEnabled val="1"/>
        </dgm:presLayoutVars>
      </dgm:prSet>
      <dgm:spPr/>
    </dgm:pt>
    <dgm:pt modelId="{C55A9BB1-E59F-E140-87F4-DFA93C8E3AD2}" type="pres">
      <dgm:prSet presAssocID="{78D963DC-53F3-C741-90DF-397EB5A5BD24}" presName="circ3" presStyleLbl="vennNode1" presStyleIdx="2" presStyleCnt="7"/>
      <dgm:spPr/>
    </dgm:pt>
    <dgm:pt modelId="{188A3786-3138-7D43-9AC5-670DF4440AAA}" type="pres">
      <dgm:prSet presAssocID="{78D963DC-53F3-C741-90DF-397EB5A5BD24}" presName="circ3Tx" presStyleLbl="revTx" presStyleIdx="0" presStyleCnt="0">
        <dgm:presLayoutVars>
          <dgm:chMax val="0"/>
          <dgm:chPref val="0"/>
          <dgm:bulletEnabled val="1"/>
        </dgm:presLayoutVars>
      </dgm:prSet>
      <dgm:spPr/>
    </dgm:pt>
    <dgm:pt modelId="{AB9783BB-F8D0-764F-A7FB-B489A9B8B9BB}" type="pres">
      <dgm:prSet presAssocID="{2ADB6338-A7E8-3645-B6B7-61A1B243AB29}" presName="circ4" presStyleLbl="vennNode1" presStyleIdx="3" presStyleCnt="7"/>
      <dgm:spPr/>
    </dgm:pt>
    <dgm:pt modelId="{8319B80E-8265-A846-9A59-989CEEEF3974}" type="pres">
      <dgm:prSet presAssocID="{2ADB6338-A7E8-3645-B6B7-61A1B243AB29}" presName="circ4Tx" presStyleLbl="revTx" presStyleIdx="0" presStyleCnt="0" custScaleX="184374" custLinFactNeighborX="27902">
        <dgm:presLayoutVars>
          <dgm:chMax val="0"/>
          <dgm:chPref val="0"/>
          <dgm:bulletEnabled val="1"/>
        </dgm:presLayoutVars>
      </dgm:prSet>
      <dgm:spPr/>
    </dgm:pt>
    <dgm:pt modelId="{60E16A93-F0F7-2D49-8B31-2FBED61524D6}" type="pres">
      <dgm:prSet presAssocID="{84FF289B-B52F-1841-8F0F-A92710173FBD}" presName="circ5" presStyleLbl="vennNode1" presStyleIdx="4" presStyleCnt="7"/>
      <dgm:spPr/>
    </dgm:pt>
    <dgm:pt modelId="{0AF7382B-3515-084B-B655-ABD5B0A80040}" type="pres">
      <dgm:prSet presAssocID="{84FF289B-B52F-1841-8F0F-A92710173FBD}" presName="circ5Tx" presStyleLbl="revTx" presStyleIdx="0" presStyleCnt="0">
        <dgm:presLayoutVars>
          <dgm:chMax val="0"/>
          <dgm:chPref val="0"/>
          <dgm:bulletEnabled val="1"/>
        </dgm:presLayoutVars>
      </dgm:prSet>
      <dgm:spPr/>
    </dgm:pt>
    <dgm:pt modelId="{356BDB87-C4ED-114D-BD5F-BA0C410E320B}" type="pres">
      <dgm:prSet presAssocID="{69FF8ACF-4A37-6C4D-8BD2-F318EE5936CE}" presName="circ6" presStyleLbl="vennNode1" presStyleIdx="5" presStyleCnt="7"/>
      <dgm:spPr/>
    </dgm:pt>
    <dgm:pt modelId="{FB29B47C-078C-0B4F-881E-B80A009560E7}" type="pres">
      <dgm:prSet presAssocID="{69FF8ACF-4A37-6C4D-8BD2-F318EE5936CE}" presName="circ6Tx" presStyleLbl="revTx" presStyleIdx="0" presStyleCnt="0">
        <dgm:presLayoutVars>
          <dgm:chMax val="0"/>
          <dgm:chPref val="0"/>
          <dgm:bulletEnabled val="1"/>
        </dgm:presLayoutVars>
      </dgm:prSet>
      <dgm:spPr/>
    </dgm:pt>
    <dgm:pt modelId="{0E9C6045-9E5D-AC43-8C6D-93489636C621}" type="pres">
      <dgm:prSet presAssocID="{92E36D23-9BDC-A548-9335-716B0D13AB79}" presName="circ7" presStyleLbl="vennNode1" presStyleIdx="6" presStyleCnt="7"/>
      <dgm:spPr/>
    </dgm:pt>
    <dgm:pt modelId="{1342EF87-F4BF-5942-8009-DDF2BE160881}" type="pres">
      <dgm:prSet presAssocID="{92E36D23-9BDC-A548-9335-716B0D13AB79}" presName="circ7Tx" presStyleLbl="revTx" presStyleIdx="0" presStyleCnt="0">
        <dgm:presLayoutVars>
          <dgm:chMax val="0"/>
          <dgm:chPref val="0"/>
          <dgm:bulletEnabled val="1"/>
        </dgm:presLayoutVars>
      </dgm:prSet>
      <dgm:spPr/>
    </dgm:pt>
  </dgm:ptLst>
  <dgm:cxnLst>
    <dgm:cxn modelId="{A61FCF06-36A1-F749-B243-5190535DB835}" type="presOf" srcId="{46E455D5-28CA-4647-89CA-B6F6AEFD5019}" destId="{40E6E730-9181-B449-B4B7-B590094BB99E}" srcOrd="0" destOrd="0" presId="urn:microsoft.com/office/officeart/2005/8/layout/venn1"/>
    <dgm:cxn modelId="{B8C34807-089D-3949-8ED2-BF8F989A42D3}" srcId="{B57544DB-36DC-3D48-9C8A-8754C03FBBDF}" destId="{78D963DC-53F3-C741-90DF-397EB5A5BD24}" srcOrd="2" destOrd="0" parTransId="{B758AAD9-D559-F042-9F42-74B4510F4E2C}" sibTransId="{3F957A79-4964-0E4D-BA72-E18DA53D2C3D}"/>
    <dgm:cxn modelId="{42DD8714-A717-554C-96E8-912C1FBF4AA0}" type="presOf" srcId="{A33A4C11-2F61-1E4E-B4DB-9D91D1674B95}" destId="{2E6AA855-79F4-3645-9546-BCF514F044C4}" srcOrd="0" destOrd="0" presId="urn:microsoft.com/office/officeart/2005/8/layout/venn1"/>
    <dgm:cxn modelId="{D11A3445-0992-B94E-A03C-85ED3E744128}" srcId="{B57544DB-36DC-3D48-9C8A-8754C03FBBDF}" destId="{84FF289B-B52F-1841-8F0F-A92710173FBD}" srcOrd="4" destOrd="0" parTransId="{3A99928A-E2B7-344C-89CE-4201CC06B45D}" sibTransId="{11B57B02-D9E8-FE44-A3D2-44D6B2ADC64E}"/>
    <dgm:cxn modelId="{1D76EA59-EBF5-8B45-96F3-B529B9A29164}" srcId="{B57544DB-36DC-3D48-9C8A-8754C03FBBDF}" destId="{92E36D23-9BDC-A548-9335-716B0D13AB79}" srcOrd="6" destOrd="0" parTransId="{1564DCE0-01C7-AB4E-A4AD-0FBF32526ED5}" sibTransId="{11F6A570-E635-AC4D-BB64-2C1BBEBD9A17}"/>
    <dgm:cxn modelId="{BFA53176-45A8-FD42-8583-3B148D13B2BB}" type="presOf" srcId="{B57544DB-36DC-3D48-9C8A-8754C03FBBDF}" destId="{AA618217-13A0-2942-B06D-45E14A544D01}" srcOrd="0" destOrd="0" presId="urn:microsoft.com/office/officeart/2005/8/layout/venn1"/>
    <dgm:cxn modelId="{BF3F867E-3E71-CE40-AACD-83D2DD6F0275}" type="presOf" srcId="{84FF289B-B52F-1841-8F0F-A92710173FBD}" destId="{0AF7382B-3515-084B-B655-ABD5B0A80040}" srcOrd="0" destOrd="0" presId="urn:microsoft.com/office/officeart/2005/8/layout/venn1"/>
    <dgm:cxn modelId="{50AB7498-D222-514C-B334-62A448BE82F3}" type="presOf" srcId="{69FF8ACF-4A37-6C4D-8BD2-F318EE5936CE}" destId="{FB29B47C-078C-0B4F-881E-B80A009560E7}" srcOrd="0" destOrd="0" presId="urn:microsoft.com/office/officeart/2005/8/layout/venn1"/>
    <dgm:cxn modelId="{2D3B1EAB-CEF3-8C47-9A57-835235631E36}" srcId="{B57544DB-36DC-3D48-9C8A-8754C03FBBDF}" destId="{69FF8ACF-4A37-6C4D-8BD2-F318EE5936CE}" srcOrd="5" destOrd="0" parTransId="{B9C130AF-6045-9D40-A699-063604D556E9}" sibTransId="{AA9D3D49-1480-5545-A349-2120B12395DB}"/>
    <dgm:cxn modelId="{1D7584AD-F780-8041-A3C6-B47FAF207B8E}" type="presOf" srcId="{92E36D23-9BDC-A548-9335-716B0D13AB79}" destId="{1342EF87-F4BF-5942-8009-DDF2BE160881}" srcOrd="0" destOrd="0" presId="urn:microsoft.com/office/officeart/2005/8/layout/venn1"/>
    <dgm:cxn modelId="{B0B0C0B8-27B1-6C4C-A83B-AAA0E6E2A977}" srcId="{B57544DB-36DC-3D48-9C8A-8754C03FBBDF}" destId="{A33A4C11-2F61-1E4E-B4DB-9D91D1674B95}" srcOrd="1" destOrd="0" parTransId="{B423D935-3BB8-B945-921D-E38C99AB015C}" sibTransId="{3BA198D5-8C01-5D4E-82C7-E00908E95BA2}"/>
    <dgm:cxn modelId="{121BE9C0-188A-ED47-B30A-6041EF2B20AC}" type="presOf" srcId="{2ADB6338-A7E8-3645-B6B7-61A1B243AB29}" destId="{8319B80E-8265-A846-9A59-989CEEEF3974}" srcOrd="0" destOrd="0" presId="urn:microsoft.com/office/officeart/2005/8/layout/venn1"/>
    <dgm:cxn modelId="{0244A2CB-5FBC-A346-81CE-50AB44F0D2A7}" type="presOf" srcId="{78D963DC-53F3-C741-90DF-397EB5A5BD24}" destId="{188A3786-3138-7D43-9AC5-670DF4440AAA}" srcOrd="0" destOrd="0" presId="urn:microsoft.com/office/officeart/2005/8/layout/venn1"/>
    <dgm:cxn modelId="{1946D5D4-55E3-6446-8FE0-88BB9FA2D2B4}" srcId="{B57544DB-36DC-3D48-9C8A-8754C03FBBDF}" destId="{46E455D5-28CA-4647-89CA-B6F6AEFD5019}" srcOrd="0" destOrd="0" parTransId="{1F6273E5-60EC-FF48-ACC7-3F85821EE044}" sibTransId="{B5E6148E-FDAE-CE40-96B0-9F974FE5B779}"/>
    <dgm:cxn modelId="{6F42F9D8-74AC-0341-BAA5-13FC9F8D095E}" srcId="{B57544DB-36DC-3D48-9C8A-8754C03FBBDF}" destId="{2ADB6338-A7E8-3645-B6B7-61A1B243AB29}" srcOrd="3" destOrd="0" parTransId="{DAE8E60A-3AFA-A842-9DB2-5A278CB935DB}" sibTransId="{2C68886A-0A30-DD40-9388-CA3F962BCD41}"/>
    <dgm:cxn modelId="{729903F1-248C-3349-83B9-D8483108F668}" type="presParOf" srcId="{AA618217-13A0-2942-B06D-45E14A544D01}" destId="{B4210B60-0CF0-5B45-8E77-546A134D275E}" srcOrd="0" destOrd="0" presId="urn:microsoft.com/office/officeart/2005/8/layout/venn1"/>
    <dgm:cxn modelId="{33CEE768-CBAB-7342-894B-DFD2A6008AE6}" type="presParOf" srcId="{AA618217-13A0-2942-B06D-45E14A544D01}" destId="{40E6E730-9181-B449-B4B7-B590094BB99E}" srcOrd="1" destOrd="0" presId="urn:microsoft.com/office/officeart/2005/8/layout/venn1"/>
    <dgm:cxn modelId="{3AB74416-5AC3-B242-AE8A-31A35008402C}" type="presParOf" srcId="{AA618217-13A0-2942-B06D-45E14A544D01}" destId="{04E9C86B-A7DE-A043-84B5-863348B80F35}" srcOrd="2" destOrd="0" presId="urn:microsoft.com/office/officeart/2005/8/layout/venn1"/>
    <dgm:cxn modelId="{7DE23AC7-7E42-FD44-AB67-A98E6EAB08A3}" type="presParOf" srcId="{AA618217-13A0-2942-B06D-45E14A544D01}" destId="{2E6AA855-79F4-3645-9546-BCF514F044C4}" srcOrd="3" destOrd="0" presId="urn:microsoft.com/office/officeart/2005/8/layout/venn1"/>
    <dgm:cxn modelId="{B401A541-65B1-6045-AA12-9CC91209F4E4}" type="presParOf" srcId="{AA618217-13A0-2942-B06D-45E14A544D01}" destId="{C55A9BB1-E59F-E140-87F4-DFA93C8E3AD2}" srcOrd="4" destOrd="0" presId="urn:microsoft.com/office/officeart/2005/8/layout/venn1"/>
    <dgm:cxn modelId="{7C21FE78-CA23-F44D-954B-672176258961}" type="presParOf" srcId="{AA618217-13A0-2942-B06D-45E14A544D01}" destId="{188A3786-3138-7D43-9AC5-670DF4440AAA}" srcOrd="5" destOrd="0" presId="urn:microsoft.com/office/officeart/2005/8/layout/venn1"/>
    <dgm:cxn modelId="{920F1927-ED18-E343-B744-91EEFED5C9C7}" type="presParOf" srcId="{AA618217-13A0-2942-B06D-45E14A544D01}" destId="{AB9783BB-F8D0-764F-A7FB-B489A9B8B9BB}" srcOrd="6" destOrd="0" presId="urn:microsoft.com/office/officeart/2005/8/layout/venn1"/>
    <dgm:cxn modelId="{4A1DE82B-18BE-A949-BE0A-6996919FCC16}" type="presParOf" srcId="{AA618217-13A0-2942-B06D-45E14A544D01}" destId="{8319B80E-8265-A846-9A59-989CEEEF3974}" srcOrd="7" destOrd="0" presId="urn:microsoft.com/office/officeart/2005/8/layout/venn1"/>
    <dgm:cxn modelId="{552A25DF-14CF-214A-B5E2-677FC4698905}" type="presParOf" srcId="{AA618217-13A0-2942-B06D-45E14A544D01}" destId="{60E16A93-F0F7-2D49-8B31-2FBED61524D6}" srcOrd="8" destOrd="0" presId="urn:microsoft.com/office/officeart/2005/8/layout/venn1"/>
    <dgm:cxn modelId="{263E82FC-1675-2643-BDE7-89E1BB608CB1}" type="presParOf" srcId="{AA618217-13A0-2942-B06D-45E14A544D01}" destId="{0AF7382B-3515-084B-B655-ABD5B0A80040}" srcOrd="9" destOrd="0" presId="urn:microsoft.com/office/officeart/2005/8/layout/venn1"/>
    <dgm:cxn modelId="{35FD9706-BD23-3D4C-8DB0-2757EF1B434A}" type="presParOf" srcId="{AA618217-13A0-2942-B06D-45E14A544D01}" destId="{356BDB87-C4ED-114D-BD5F-BA0C410E320B}" srcOrd="10" destOrd="0" presId="urn:microsoft.com/office/officeart/2005/8/layout/venn1"/>
    <dgm:cxn modelId="{CB1AB4C9-016D-1642-BDE0-9749353D601C}" type="presParOf" srcId="{AA618217-13A0-2942-B06D-45E14A544D01}" destId="{FB29B47C-078C-0B4F-881E-B80A009560E7}" srcOrd="11" destOrd="0" presId="urn:microsoft.com/office/officeart/2005/8/layout/venn1"/>
    <dgm:cxn modelId="{AAA0FE98-2693-4B46-B5C5-CD9EFEE32E5E}" type="presParOf" srcId="{AA618217-13A0-2942-B06D-45E14A544D01}" destId="{0E9C6045-9E5D-AC43-8C6D-93489636C621}" srcOrd="12" destOrd="0" presId="urn:microsoft.com/office/officeart/2005/8/layout/venn1"/>
    <dgm:cxn modelId="{02851365-F349-9144-90AA-294F1F065940}" type="presParOf" srcId="{AA618217-13A0-2942-B06D-45E14A544D01}" destId="{1342EF87-F4BF-5942-8009-DDF2BE160881}" srcOrd="13"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E214D83-102B-7346-B661-A6D0A57ED294}" type="doc">
      <dgm:prSet loTypeId="urn:microsoft.com/office/officeart/2005/8/layout/list1" loCatId="" qsTypeId="urn:microsoft.com/office/officeart/2005/8/quickstyle/simple1" qsCatId="simple" csTypeId="urn:microsoft.com/office/officeart/2005/8/colors/colorful5" csCatId="colorful" phldr="1"/>
      <dgm:spPr/>
      <dgm:t>
        <a:bodyPr/>
        <a:lstStyle/>
        <a:p>
          <a:endParaRPr lang="en-US"/>
        </a:p>
      </dgm:t>
    </dgm:pt>
    <dgm:pt modelId="{91AAAB6A-F88F-EC42-8AFB-99F3218FBB2E}">
      <dgm:prSet custT="1"/>
      <dgm:spPr/>
      <dgm:t>
        <a:bodyPr/>
        <a:lstStyle/>
        <a:p>
          <a:r>
            <a:rPr lang="vi-VN" sz="4300" b="0" i="0" u="none" strike="noStrike" dirty="0">
              <a:effectLst/>
              <a:latin typeface="Cambria" panose="02040503050406030204" pitchFamily="18" charset="0"/>
            </a:rPr>
            <a:t>Mở bài</a:t>
          </a:r>
        </a:p>
      </dgm:t>
    </dgm:pt>
    <dgm:pt modelId="{A434E29D-ABE0-EE45-8D62-4ED6895AE54D}" type="parTrans" cxnId="{A9F87F01-3223-8C4D-8C9A-377659C67470}">
      <dgm:prSet/>
      <dgm:spPr/>
      <dgm:t>
        <a:bodyPr/>
        <a:lstStyle/>
        <a:p>
          <a:endParaRPr lang="en-US" sz="4300">
            <a:latin typeface="Cambria" panose="02040503050406030204" pitchFamily="18" charset="0"/>
          </a:endParaRPr>
        </a:p>
      </dgm:t>
    </dgm:pt>
    <dgm:pt modelId="{A8CB4A46-EC93-DE49-8D65-7F5CDDB5E06B}" type="sibTrans" cxnId="{A9F87F01-3223-8C4D-8C9A-377659C67470}">
      <dgm:prSet/>
      <dgm:spPr/>
      <dgm:t>
        <a:bodyPr/>
        <a:lstStyle/>
        <a:p>
          <a:endParaRPr lang="en-US" sz="4300">
            <a:latin typeface="Cambria" panose="02040503050406030204" pitchFamily="18" charset="0"/>
          </a:endParaRPr>
        </a:p>
      </dgm:t>
    </dgm:pt>
    <dgm:pt modelId="{849B982F-1658-0945-A5DF-5573A622D6DD}">
      <dgm:prSet custT="1"/>
      <dgm:spPr/>
      <dgm:t>
        <a:bodyPr/>
        <a:lstStyle/>
        <a:p>
          <a:r>
            <a:rPr lang="vi-VN" sz="4300" b="0" i="0" u="none" strike="noStrike" dirty="0">
              <a:effectLst/>
              <a:latin typeface="Cambria" panose="02040503050406030204" pitchFamily="18" charset="0"/>
            </a:rPr>
            <a:t>Thân bài</a:t>
          </a:r>
        </a:p>
      </dgm:t>
    </dgm:pt>
    <dgm:pt modelId="{2FBDEB99-8918-DA4B-AAF0-F2FEC79122D4}" type="parTrans" cxnId="{27F49529-93ED-3841-994B-E9C3C8EDC53F}">
      <dgm:prSet/>
      <dgm:spPr/>
      <dgm:t>
        <a:bodyPr/>
        <a:lstStyle/>
        <a:p>
          <a:endParaRPr lang="en-US" sz="4300">
            <a:latin typeface="Cambria" panose="02040503050406030204" pitchFamily="18" charset="0"/>
          </a:endParaRPr>
        </a:p>
      </dgm:t>
    </dgm:pt>
    <dgm:pt modelId="{6DB71E88-0A5E-E949-881D-0B3AAEAD44EA}" type="sibTrans" cxnId="{27F49529-93ED-3841-994B-E9C3C8EDC53F}">
      <dgm:prSet/>
      <dgm:spPr/>
      <dgm:t>
        <a:bodyPr/>
        <a:lstStyle/>
        <a:p>
          <a:endParaRPr lang="en-US" sz="4300">
            <a:latin typeface="Cambria" panose="02040503050406030204" pitchFamily="18" charset="0"/>
          </a:endParaRPr>
        </a:p>
      </dgm:t>
    </dgm:pt>
    <dgm:pt modelId="{C81FDB54-6FBD-FA43-AC19-C0B764BD87A2}">
      <dgm:prSet custT="1"/>
      <dgm:spPr/>
      <dgm:t>
        <a:bodyPr/>
        <a:lstStyle/>
        <a:p>
          <a:r>
            <a:rPr lang="vi-VN" sz="4300" b="0" i="0" u="none" strike="noStrike" dirty="0">
              <a:effectLst/>
              <a:latin typeface="Cambria" panose="02040503050406030204" pitchFamily="18" charset="0"/>
            </a:rPr>
            <a:t>Kết bài</a:t>
          </a:r>
        </a:p>
      </dgm:t>
    </dgm:pt>
    <dgm:pt modelId="{BFAB2E08-7DF3-C241-9D83-C82D6C0867CB}" type="parTrans" cxnId="{6B3B0407-95B0-C040-B649-02E5EB88313D}">
      <dgm:prSet/>
      <dgm:spPr/>
      <dgm:t>
        <a:bodyPr/>
        <a:lstStyle/>
        <a:p>
          <a:endParaRPr lang="en-US" sz="4300">
            <a:latin typeface="Cambria" panose="02040503050406030204" pitchFamily="18" charset="0"/>
          </a:endParaRPr>
        </a:p>
      </dgm:t>
    </dgm:pt>
    <dgm:pt modelId="{EC815701-143C-AB43-BECE-32F1E85D1079}" type="sibTrans" cxnId="{6B3B0407-95B0-C040-B649-02E5EB88313D}">
      <dgm:prSet/>
      <dgm:spPr/>
      <dgm:t>
        <a:bodyPr/>
        <a:lstStyle/>
        <a:p>
          <a:endParaRPr lang="en-US" sz="4300">
            <a:latin typeface="Cambria" panose="02040503050406030204" pitchFamily="18" charset="0"/>
          </a:endParaRPr>
        </a:p>
      </dgm:t>
    </dgm:pt>
    <dgm:pt modelId="{E7F96A15-A13D-B142-9E86-8F9D80843EC7}">
      <dgm:prSet custT="1"/>
      <dgm:spPr/>
      <dgm:t>
        <a:bodyPr/>
        <a:lstStyle/>
        <a:p>
          <a:r>
            <a:rPr lang="vi-VN" sz="4300" b="0" i="0" u="none" strike="noStrike" dirty="0">
              <a:effectLst/>
              <a:latin typeface="Cambria" panose="02040503050406030204" pitchFamily="18" charset="0"/>
            </a:rPr>
            <a:t>Giới thiệu khái quát về chuyến đi; Bày tỏ cảm xúc của em khi được trực tiếp tham gia chuyến đi.</a:t>
          </a:r>
        </a:p>
      </dgm:t>
    </dgm:pt>
    <dgm:pt modelId="{6619AD82-69EC-6348-9FA2-3529BFCE1118}" type="parTrans" cxnId="{7CB696D0-CD71-AA4F-94B4-3B196B0A92EE}">
      <dgm:prSet/>
      <dgm:spPr/>
      <dgm:t>
        <a:bodyPr/>
        <a:lstStyle/>
        <a:p>
          <a:endParaRPr lang="en-US" sz="4300">
            <a:latin typeface="Cambria" panose="02040503050406030204" pitchFamily="18" charset="0"/>
          </a:endParaRPr>
        </a:p>
      </dgm:t>
    </dgm:pt>
    <dgm:pt modelId="{798C4C78-D2B6-ED4F-85D6-42672E10BCD3}" type="sibTrans" cxnId="{7CB696D0-CD71-AA4F-94B4-3B196B0A92EE}">
      <dgm:prSet/>
      <dgm:spPr/>
      <dgm:t>
        <a:bodyPr/>
        <a:lstStyle/>
        <a:p>
          <a:endParaRPr lang="en-US" sz="4300">
            <a:latin typeface="Cambria" panose="02040503050406030204" pitchFamily="18" charset="0"/>
          </a:endParaRPr>
        </a:p>
      </dgm:t>
    </dgm:pt>
    <dgm:pt modelId="{EC7E1397-73F1-BF45-93F9-79F6954A70A9}">
      <dgm:prSet custT="1"/>
      <dgm:spPr/>
      <dgm:t>
        <a:bodyPr/>
        <a:lstStyle/>
        <a:p>
          <a:r>
            <a:rPr lang="vi-VN" sz="4300" b="0" i="0" u="none" strike="noStrike" dirty="0">
              <a:effectLst/>
              <a:latin typeface="Cambria" panose="02040503050406030204" pitchFamily="18" charset="0"/>
            </a:rPr>
            <a:t>Kể diễn biến chuyến đi (trên đường đi -&gt; lúc đến điểm tham quan -&gt; trình tự các điểm đến thăm -&gt; những hoạt động chính…); Thuyết minh, miêu tả và nêu ấn tượng của em về những nét nổi bật của di tích lịch sử, văn hóa đó (thiên nhiên, con người, công trình kiến trúc…)</a:t>
          </a:r>
        </a:p>
      </dgm:t>
    </dgm:pt>
    <dgm:pt modelId="{6D70F40E-FB15-7F4D-B451-7C47822EAC06}" type="parTrans" cxnId="{E337462F-D9CF-AB44-A9D1-80D38A40A5AE}">
      <dgm:prSet/>
      <dgm:spPr/>
      <dgm:t>
        <a:bodyPr/>
        <a:lstStyle/>
        <a:p>
          <a:endParaRPr lang="en-US" sz="4300">
            <a:latin typeface="Cambria" panose="02040503050406030204" pitchFamily="18" charset="0"/>
          </a:endParaRPr>
        </a:p>
      </dgm:t>
    </dgm:pt>
    <dgm:pt modelId="{8EE44A89-A54F-5F4B-9FE7-DB2C08B49166}" type="sibTrans" cxnId="{E337462F-D9CF-AB44-A9D1-80D38A40A5AE}">
      <dgm:prSet/>
      <dgm:spPr/>
      <dgm:t>
        <a:bodyPr/>
        <a:lstStyle/>
        <a:p>
          <a:endParaRPr lang="en-US" sz="4300">
            <a:latin typeface="Cambria" panose="02040503050406030204" pitchFamily="18" charset="0"/>
          </a:endParaRPr>
        </a:p>
      </dgm:t>
    </dgm:pt>
    <dgm:pt modelId="{FE6FC888-D62D-CE41-8DC5-814FE3519E9D}">
      <dgm:prSet custT="1"/>
      <dgm:spPr/>
      <dgm:t>
        <a:bodyPr/>
        <a:lstStyle/>
        <a:p>
          <a:r>
            <a:rPr lang="vi-VN" sz="4300" b="0" i="0" u="none" strike="noStrike" dirty="0">
              <a:effectLst/>
              <a:latin typeface="Cambria" panose="02040503050406030204" pitchFamily="18" charset="0"/>
            </a:rPr>
            <a:t>Nêu cảm xúc, suy nghĩ của em về chuyến đi.</a:t>
          </a:r>
        </a:p>
      </dgm:t>
    </dgm:pt>
    <dgm:pt modelId="{067C24D7-852F-9546-A98F-685A4E9F777B}" type="parTrans" cxnId="{9E76532E-1D0E-E549-900F-87E3A9B2C8C3}">
      <dgm:prSet/>
      <dgm:spPr/>
      <dgm:t>
        <a:bodyPr/>
        <a:lstStyle/>
        <a:p>
          <a:endParaRPr lang="en-US" sz="4300">
            <a:latin typeface="Cambria" panose="02040503050406030204" pitchFamily="18" charset="0"/>
          </a:endParaRPr>
        </a:p>
      </dgm:t>
    </dgm:pt>
    <dgm:pt modelId="{7D0DC9E2-23BA-1245-A5D7-86B637A37484}" type="sibTrans" cxnId="{9E76532E-1D0E-E549-900F-87E3A9B2C8C3}">
      <dgm:prSet/>
      <dgm:spPr/>
      <dgm:t>
        <a:bodyPr/>
        <a:lstStyle/>
        <a:p>
          <a:endParaRPr lang="en-US" sz="4300">
            <a:latin typeface="Cambria" panose="02040503050406030204" pitchFamily="18" charset="0"/>
          </a:endParaRPr>
        </a:p>
      </dgm:t>
    </dgm:pt>
    <dgm:pt modelId="{2DB11FA6-7332-D14D-AD20-4BE0718E448B}" type="pres">
      <dgm:prSet presAssocID="{FE214D83-102B-7346-B661-A6D0A57ED294}" presName="linear" presStyleCnt="0">
        <dgm:presLayoutVars>
          <dgm:dir/>
          <dgm:animLvl val="lvl"/>
          <dgm:resizeHandles val="exact"/>
        </dgm:presLayoutVars>
      </dgm:prSet>
      <dgm:spPr/>
    </dgm:pt>
    <dgm:pt modelId="{7271337C-F387-D147-AD28-38E462592740}" type="pres">
      <dgm:prSet presAssocID="{91AAAB6A-F88F-EC42-8AFB-99F3218FBB2E}" presName="parentLin" presStyleCnt="0"/>
      <dgm:spPr/>
    </dgm:pt>
    <dgm:pt modelId="{7BAB9144-985A-EB4D-B163-EB4D4B3872C7}" type="pres">
      <dgm:prSet presAssocID="{91AAAB6A-F88F-EC42-8AFB-99F3218FBB2E}" presName="parentLeftMargin" presStyleLbl="node1" presStyleIdx="0" presStyleCnt="3"/>
      <dgm:spPr/>
    </dgm:pt>
    <dgm:pt modelId="{9EA1FA35-0409-9F42-AE8E-A2290843476A}" type="pres">
      <dgm:prSet presAssocID="{91AAAB6A-F88F-EC42-8AFB-99F3218FBB2E}" presName="parentText" presStyleLbl="node1" presStyleIdx="0" presStyleCnt="3">
        <dgm:presLayoutVars>
          <dgm:chMax val="0"/>
          <dgm:bulletEnabled val="1"/>
        </dgm:presLayoutVars>
      </dgm:prSet>
      <dgm:spPr/>
    </dgm:pt>
    <dgm:pt modelId="{55018ED9-D066-4848-82F4-B350CCDCA2A1}" type="pres">
      <dgm:prSet presAssocID="{91AAAB6A-F88F-EC42-8AFB-99F3218FBB2E}" presName="negativeSpace" presStyleCnt="0"/>
      <dgm:spPr/>
    </dgm:pt>
    <dgm:pt modelId="{D19634DA-E203-DC4D-AE48-A4FAC3AF3823}" type="pres">
      <dgm:prSet presAssocID="{91AAAB6A-F88F-EC42-8AFB-99F3218FBB2E}" presName="childText" presStyleLbl="conFgAcc1" presStyleIdx="0" presStyleCnt="3">
        <dgm:presLayoutVars>
          <dgm:bulletEnabled val="1"/>
        </dgm:presLayoutVars>
      </dgm:prSet>
      <dgm:spPr/>
    </dgm:pt>
    <dgm:pt modelId="{80B025DF-232C-0A43-8566-F63DD0F8384E}" type="pres">
      <dgm:prSet presAssocID="{A8CB4A46-EC93-DE49-8D65-7F5CDDB5E06B}" presName="spaceBetweenRectangles" presStyleCnt="0"/>
      <dgm:spPr/>
    </dgm:pt>
    <dgm:pt modelId="{6727BC05-2776-E945-A19B-96337DE13148}" type="pres">
      <dgm:prSet presAssocID="{849B982F-1658-0945-A5DF-5573A622D6DD}" presName="parentLin" presStyleCnt="0"/>
      <dgm:spPr/>
    </dgm:pt>
    <dgm:pt modelId="{ECE3F6A7-65C6-AC47-B967-4AF6E6ED7BF1}" type="pres">
      <dgm:prSet presAssocID="{849B982F-1658-0945-A5DF-5573A622D6DD}" presName="parentLeftMargin" presStyleLbl="node1" presStyleIdx="0" presStyleCnt="3"/>
      <dgm:spPr/>
    </dgm:pt>
    <dgm:pt modelId="{60EEAF63-5C22-764A-B9E6-A411B0542483}" type="pres">
      <dgm:prSet presAssocID="{849B982F-1658-0945-A5DF-5573A622D6DD}" presName="parentText" presStyleLbl="node1" presStyleIdx="1" presStyleCnt="3">
        <dgm:presLayoutVars>
          <dgm:chMax val="0"/>
          <dgm:bulletEnabled val="1"/>
        </dgm:presLayoutVars>
      </dgm:prSet>
      <dgm:spPr/>
    </dgm:pt>
    <dgm:pt modelId="{145EADDE-0158-6E4F-9D71-B28645DA4CF1}" type="pres">
      <dgm:prSet presAssocID="{849B982F-1658-0945-A5DF-5573A622D6DD}" presName="negativeSpace" presStyleCnt="0"/>
      <dgm:spPr/>
    </dgm:pt>
    <dgm:pt modelId="{E2DD8904-A8D8-DA4E-816E-058F700A9CDB}" type="pres">
      <dgm:prSet presAssocID="{849B982F-1658-0945-A5DF-5573A622D6DD}" presName="childText" presStyleLbl="conFgAcc1" presStyleIdx="1" presStyleCnt="3">
        <dgm:presLayoutVars>
          <dgm:bulletEnabled val="1"/>
        </dgm:presLayoutVars>
      </dgm:prSet>
      <dgm:spPr/>
    </dgm:pt>
    <dgm:pt modelId="{237564B4-88DF-444D-B9B3-993F667B042E}" type="pres">
      <dgm:prSet presAssocID="{6DB71E88-0A5E-E949-881D-0B3AAEAD44EA}" presName="spaceBetweenRectangles" presStyleCnt="0"/>
      <dgm:spPr/>
    </dgm:pt>
    <dgm:pt modelId="{E3D3F903-E883-464A-AE47-96F59051532E}" type="pres">
      <dgm:prSet presAssocID="{C81FDB54-6FBD-FA43-AC19-C0B764BD87A2}" presName="parentLin" presStyleCnt="0"/>
      <dgm:spPr/>
    </dgm:pt>
    <dgm:pt modelId="{CE36E2D8-37CA-1844-AC6F-1EA9EDFBA22E}" type="pres">
      <dgm:prSet presAssocID="{C81FDB54-6FBD-FA43-AC19-C0B764BD87A2}" presName="parentLeftMargin" presStyleLbl="node1" presStyleIdx="1" presStyleCnt="3"/>
      <dgm:spPr/>
    </dgm:pt>
    <dgm:pt modelId="{1764AA35-F0F4-5E46-8A53-6B207CB34C79}" type="pres">
      <dgm:prSet presAssocID="{C81FDB54-6FBD-FA43-AC19-C0B764BD87A2}" presName="parentText" presStyleLbl="node1" presStyleIdx="2" presStyleCnt="3">
        <dgm:presLayoutVars>
          <dgm:chMax val="0"/>
          <dgm:bulletEnabled val="1"/>
        </dgm:presLayoutVars>
      </dgm:prSet>
      <dgm:spPr/>
    </dgm:pt>
    <dgm:pt modelId="{CD4D7CB6-22ED-E04E-83BC-3890ABC85672}" type="pres">
      <dgm:prSet presAssocID="{C81FDB54-6FBD-FA43-AC19-C0B764BD87A2}" presName="negativeSpace" presStyleCnt="0"/>
      <dgm:spPr/>
    </dgm:pt>
    <dgm:pt modelId="{B3127EDF-7A5E-A845-BD22-BC62BCC65A17}" type="pres">
      <dgm:prSet presAssocID="{C81FDB54-6FBD-FA43-AC19-C0B764BD87A2}" presName="childText" presStyleLbl="conFgAcc1" presStyleIdx="2" presStyleCnt="3">
        <dgm:presLayoutVars>
          <dgm:bulletEnabled val="1"/>
        </dgm:presLayoutVars>
      </dgm:prSet>
      <dgm:spPr/>
    </dgm:pt>
  </dgm:ptLst>
  <dgm:cxnLst>
    <dgm:cxn modelId="{A9F87F01-3223-8C4D-8C9A-377659C67470}" srcId="{FE214D83-102B-7346-B661-A6D0A57ED294}" destId="{91AAAB6A-F88F-EC42-8AFB-99F3218FBB2E}" srcOrd="0" destOrd="0" parTransId="{A434E29D-ABE0-EE45-8D62-4ED6895AE54D}" sibTransId="{A8CB4A46-EC93-DE49-8D65-7F5CDDB5E06B}"/>
    <dgm:cxn modelId="{6B3B0407-95B0-C040-B649-02E5EB88313D}" srcId="{FE214D83-102B-7346-B661-A6D0A57ED294}" destId="{C81FDB54-6FBD-FA43-AC19-C0B764BD87A2}" srcOrd="2" destOrd="0" parTransId="{BFAB2E08-7DF3-C241-9D83-C82D6C0867CB}" sibTransId="{EC815701-143C-AB43-BECE-32F1E85D1079}"/>
    <dgm:cxn modelId="{1AAE6E0A-E020-1E45-9019-7FB023D8FFC3}" type="presOf" srcId="{FE6FC888-D62D-CE41-8DC5-814FE3519E9D}" destId="{B3127EDF-7A5E-A845-BD22-BC62BCC65A17}" srcOrd="0" destOrd="0" presId="urn:microsoft.com/office/officeart/2005/8/layout/list1"/>
    <dgm:cxn modelId="{52BF8F15-D375-A043-889F-6DD42D2CA619}" type="presOf" srcId="{849B982F-1658-0945-A5DF-5573A622D6DD}" destId="{60EEAF63-5C22-764A-B9E6-A411B0542483}" srcOrd="1" destOrd="0" presId="urn:microsoft.com/office/officeart/2005/8/layout/list1"/>
    <dgm:cxn modelId="{A49D5C1E-D5B8-0947-9CC0-8C4138B2BBB1}" type="presOf" srcId="{91AAAB6A-F88F-EC42-8AFB-99F3218FBB2E}" destId="{7BAB9144-985A-EB4D-B163-EB4D4B3872C7}" srcOrd="0" destOrd="0" presId="urn:microsoft.com/office/officeart/2005/8/layout/list1"/>
    <dgm:cxn modelId="{27F49529-93ED-3841-994B-E9C3C8EDC53F}" srcId="{FE214D83-102B-7346-B661-A6D0A57ED294}" destId="{849B982F-1658-0945-A5DF-5573A622D6DD}" srcOrd="1" destOrd="0" parTransId="{2FBDEB99-8918-DA4B-AAF0-F2FEC79122D4}" sibTransId="{6DB71E88-0A5E-E949-881D-0B3AAEAD44EA}"/>
    <dgm:cxn modelId="{70B0572A-23D9-D94D-A33A-9F1DA8B5477D}" type="presOf" srcId="{C81FDB54-6FBD-FA43-AC19-C0B764BD87A2}" destId="{CE36E2D8-37CA-1844-AC6F-1EA9EDFBA22E}" srcOrd="0" destOrd="0" presId="urn:microsoft.com/office/officeart/2005/8/layout/list1"/>
    <dgm:cxn modelId="{9E76532E-1D0E-E549-900F-87E3A9B2C8C3}" srcId="{C81FDB54-6FBD-FA43-AC19-C0B764BD87A2}" destId="{FE6FC888-D62D-CE41-8DC5-814FE3519E9D}" srcOrd="0" destOrd="0" parTransId="{067C24D7-852F-9546-A98F-685A4E9F777B}" sibTransId="{7D0DC9E2-23BA-1245-A5D7-86B637A37484}"/>
    <dgm:cxn modelId="{E337462F-D9CF-AB44-A9D1-80D38A40A5AE}" srcId="{849B982F-1658-0945-A5DF-5573A622D6DD}" destId="{EC7E1397-73F1-BF45-93F9-79F6954A70A9}" srcOrd="0" destOrd="0" parTransId="{6D70F40E-FB15-7F4D-B451-7C47822EAC06}" sibTransId="{8EE44A89-A54F-5F4B-9FE7-DB2C08B49166}"/>
    <dgm:cxn modelId="{FF540440-0255-E54E-B4E5-04F63F298768}" type="presOf" srcId="{FE214D83-102B-7346-B661-A6D0A57ED294}" destId="{2DB11FA6-7332-D14D-AD20-4BE0718E448B}" srcOrd="0" destOrd="0" presId="urn:microsoft.com/office/officeart/2005/8/layout/list1"/>
    <dgm:cxn modelId="{594F79BA-47C9-5B4B-87AC-066D628F605E}" type="presOf" srcId="{EC7E1397-73F1-BF45-93F9-79F6954A70A9}" destId="{E2DD8904-A8D8-DA4E-816E-058F700A9CDB}" srcOrd="0" destOrd="0" presId="urn:microsoft.com/office/officeart/2005/8/layout/list1"/>
    <dgm:cxn modelId="{BC9C2ECC-AB89-164B-91C3-E9ACF6032D3E}" type="presOf" srcId="{849B982F-1658-0945-A5DF-5573A622D6DD}" destId="{ECE3F6A7-65C6-AC47-B967-4AF6E6ED7BF1}" srcOrd="0" destOrd="0" presId="urn:microsoft.com/office/officeart/2005/8/layout/list1"/>
    <dgm:cxn modelId="{7CB696D0-CD71-AA4F-94B4-3B196B0A92EE}" srcId="{91AAAB6A-F88F-EC42-8AFB-99F3218FBB2E}" destId="{E7F96A15-A13D-B142-9E86-8F9D80843EC7}" srcOrd="0" destOrd="0" parTransId="{6619AD82-69EC-6348-9FA2-3529BFCE1118}" sibTransId="{798C4C78-D2B6-ED4F-85D6-42672E10BCD3}"/>
    <dgm:cxn modelId="{12F3ACE6-42BB-7F40-BC5A-98460CBA43EC}" type="presOf" srcId="{C81FDB54-6FBD-FA43-AC19-C0B764BD87A2}" destId="{1764AA35-F0F4-5E46-8A53-6B207CB34C79}" srcOrd="1" destOrd="0" presId="urn:microsoft.com/office/officeart/2005/8/layout/list1"/>
    <dgm:cxn modelId="{B30FC7F0-A072-BB48-94F2-0DDF95877D97}" type="presOf" srcId="{91AAAB6A-F88F-EC42-8AFB-99F3218FBB2E}" destId="{9EA1FA35-0409-9F42-AE8E-A2290843476A}" srcOrd="1" destOrd="0" presId="urn:microsoft.com/office/officeart/2005/8/layout/list1"/>
    <dgm:cxn modelId="{DD4D83FD-1D15-F74D-9E63-6779497B6CC9}" type="presOf" srcId="{E7F96A15-A13D-B142-9E86-8F9D80843EC7}" destId="{D19634DA-E203-DC4D-AE48-A4FAC3AF3823}" srcOrd="0" destOrd="0" presId="urn:microsoft.com/office/officeart/2005/8/layout/list1"/>
    <dgm:cxn modelId="{CE0949EE-AD9D-F94A-B129-2EF0838104A8}" type="presParOf" srcId="{2DB11FA6-7332-D14D-AD20-4BE0718E448B}" destId="{7271337C-F387-D147-AD28-38E462592740}" srcOrd="0" destOrd="0" presId="urn:microsoft.com/office/officeart/2005/8/layout/list1"/>
    <dgm:cxn modelId="{2A220E99-A1E8-5D4E-A230-664336AFE1BF}" type="presParOf" srcId="{7271337C-F387-D147-AD28-38E462592740}" destId="{7BAB9144-985A-EB4D-B163-EB4D4B3872C7}" srcOrd="0" destOrd="0" presId="urn:microsoft.com/office/officeart/2005/8/layout/list1"/>
    <dgm:cxn modelId="{46D5CBD2-40B6-624D-B84D-5484063F0AB1}" type="presParOf" srcId="{7271337C-F387-D147-AD28-38E462592740}" destId="{9EA1FA35-0409-9F42-AE8E-A2290843476A}" srcOrd="1" destOrd="0" presId="urn:microsoft.com/office/officeart/2005/8/layout/list1"/>
    <dgm:cxn modelId="{3E5008A3-AA26-AF40-8EAC-ACE16107FCAB}" type="presParOf" srcId="{2DB11FA6-7332-D14D-AD20-4BE0718E448B}" destId="{55018ED9-D066-4848-82F4-B350CCDCA2A1}" srcOrd="1" destOrd="0" presId="urn:microsoft.com/office/officeart/2005/8/layout/list1"/>
    <dgm:cxn modelId="{066D1A8C-CB12-A442-8228-3AFA6729AAD8}" type="presParOf" srcId="{2DB11FA6-7332-D14D-AD20-4BE0718E448B}" destId="{D19634DA-E203-DC4D-AE48-A4FAC3AF3823}" srcOrd="2" destOrd="0" presId="urn:microsoft.com/office/officeart/2005/8/layout/list1"/>
    <dgm:cxn modelId="{9892C3AD-1C1F-ED4F-8AE1-E4F7D8F3A5FF}" type="presParOf" srcId="{2DB11FA6-7332-D14D-AD20-4BE0718E448B}" destId="{80B025DF-232C-0A43-8566-F63DD0F8384E}" srcOrd="3" destOrd="0" presId="urn:microsoft.com/office/officeart/2005/8/layout/list1"/>
    <dgm:cxn modelId="{3D8F33A6-61EC-4C46-9418-FCA2CF8ECD56}" type="presParOf" srcId="{2DB11FA6-7332-D14D-AD20-4BE0718E448B}" destId="{6727BC05-2776-E945-A19B-96337DE13148}" srcOrd="4" destOrd="0" presId="urn:microsoft.com/office/officeart/2005/8/layout/list1"/>
    <dgm:cxn modelId="{6D59525F-29B7-894D-BFE8-66E7CD46BEE9}" type="presParOf" srcId="{6727BC05-2776-E945-A19B-96337DE13148}" destId="{ECE3F6A7-65C6-AC47-B967-4AF6E6ED7BF1}" srcOrd="0" destOrd="0" presId="urn:microsoft.com/office/officeart/2005/8/layout/list1"/>
    <dgm:cxn modelId="{F3EB1BF3-1B78-D543-90A5-654E8B419307}" type="presParOf" srcId="{6727BC05-2776-E945-A19B-96337DE13148}" destId="{60EEAF63-5C22-764A-B9E6-A411B0542483}" srcOrd="1" destOrd="0" presId="urn:microsoft.com/office/officeart/2005/8/layout/list1"/>
    <dgm:cxn modelId="{F3E602FA-8843-564A-9586-F2E8AC1F88FF}" type="presParOf" srcId="{2DB11FA6-7332-D14D-AD20-4BE0718E448B}" destId="{145EADDE-0158-6E4F-9D71-B28645DA4CF1}" srcOrd="5" destOrd="0" presId="urn:microsoft.com/office/officeart/2005/8/layout/list1"/>
    <dgm:cxn modelId="{74C0AB42-B61F-DC4B-9599-CE2BEE4A1E77}" type="presParOf" srcId="{2DB11FA6-7332-D14D-AD20-4BE0718E448B}" destId="{E2DD8904-A8D8-DA4E-816E-058F700A9CDB}" srcOrd="6" destOrd="0" presId="urn:microsoft.com/office/officeart/2005/8/layout/list1"/>
    <dgm:cxn modelId="{85F72359-E396-1145-9CB9-CD9D3DA84B2B}" type="presParOf" srcId="{2DB11FA6-7332-D14D-AD20-4BE0718E448B}" destId="{237564B4-88DF-444D-B9B3-993F667B042E}" srcOrd="7" destOrd="0" presId="urn:microsoft.com/office/officeart/2005/8/layout/list1"/>
    <dgm:cxn modelId="{CFB12FF2-7041-1647-94B4-CD45A2C3531D}" type="presParOf" srcId="{2DB11FA6-7332-D14D-AD20-4BE0718E448B}" destId="{E3D3F903-E883-464A-AE47-96F59051532E}" srcOrd="8" destOrd="0" presId="urn:microsoft.com/office/officeart/2005/8/layout/list1"/>
    <dgm:cxn modelId="{66597C10-24F2-4940-8C66-551BCC1CF206}" type="presParOf" srcId="{E3D3F903-E883-464A-AE47-96F59051532E}" destId="{CE36E2D8-37CA-1844-AC6F-1EA9EDFBA22E}" srcOrd="0" destOrd="0" presId="urn:microsoft.com/office/officeart/2005/8/layout/list1"/>
    <dgm:cxn modelId="{8E252B20-BF5D-D043-B0D2-1ACB8CA630CF}" type="presParOf" srcId="{E3D3F903-E883-464A-AE47-96F59051532E}" destId="{1764AA35-F0F4-5E46-8A53-6B207CB34C79}" srcOrd="1" destOrd="0" presId="urn:microsoft.com/office/officeart/2005/8/layout/list1"/>
    <dgm:cxn modelId="{E159B8C9-9973-6E4C-9BFB-11EBC377114B}" type="presParOf" srcId="{2DB11FA6-7332-D14D-AD20-4BE0718E448B}" destId="{CD4D7CB6-22ED-E04E-83BC-3890ABC85672}" srcOrd="9" destOrd="0" presId="urn:microsoft.com/office/officeart/2005/8/layout/list1"/>
    <dgm:cxn modelId="{FD129E15-8F28-364A-9369-974ECAA1ACC7}" type="presParOf" srcId="{2DB11FA6-7332-D14D-AD20-4BE0718E448B}" destId="{B3127EDF-7A5E-A845-BD22-BC62BCC65A17}"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8C12458-B5D5-6F47-91C1-310D4AB5DD9E}" type="doc">
      <dgm:prSet loTypeId="urn:microsoft.com/office/officeart/2008/layout/VerticalCurvedList" loCatId="" qsTypeId="urn:microsoft.com/office/officeart/2005/8/quickstyle/simple1" qsCatId="simple" csTypeId="urn:microsoft.com/office/officeart/2005/8/colors/colorful5" csCatId="colorful" phldr="1"/>
      <dgm:spPr/>
      <dgm:t>
        <a:bodyPr/>
        <a:lstStyle/>
        <a:p>
          <a:endParaRPr lang="en-US"/>
        </a:p>
      </dgm:t>
    </dgm:pt>
    <dgm:pt modelId="{0683C0BD-3DF7-EA4E-B4C6-89BB36144D0F}">
      <dgm:prSet phldrT="[Text]"/>
      <dgm:spPr/>
      <dgm:t>
        <a:bodyPr/>
        <a:lstStyle/>
        <a:p>
          <a:pPr algn="l">
            <a:lnSpc>
              <a:spcPct val="100000"/>
            </a:lnSpc>
            <a:buFont typeface="Arial" panose="020B0604020202020204" pitchFamily="34" charset="0"/>
            <a:buChar char="●"/>
          </a:pPr>
          <a:r>
            <a:rPr lang="en-US" u="none" strike="noStrike">
              <a:effectLst/>
              <a:latin typeface="Cambria" panose="02040503050406030204" pitchFamily="18" charset="0"/>
              <a:ea typeface="Times New Roman" panose="02020603050405020304" pitchFamily="18" charset="0"/>
              <a:cs typeface="Noto Sans Symbols"/>
            </a:rPr>
            <a:t>Bước 1: Chuẩn bị trước khi nói (xác định đề tài, không gian, thời gian, mục đích nói, người nghe -&gt; tìm ý, lập dàn ý)</a:t>
          </a:r>
          <a:endParaRPr lang="en-US">
            <a:latin typeface="Cambria" panose="02040503050406030204" pitchFamily="18" charset="0"/>
          </a:endParaRPr>
        </a:p>
      </dgm:t>
    </dgm:pt>
    <dgm:pt modelId="{E822055D-FC12-E042-9B63-E875BDCDCBEE}" type="parTrans" cxnId="{DC46EDFA-D9EC-084D-ADE5-EAED66EA7BBE}">
      <dgm:prSet/>
      <dgm:spPr/>
      <dgm:t>
        <a:bodyPr/>
        <a:lstStyle/>
        <a:p>
          <a:pPr algn="l">
            <a:lnSpc>
              <a:spcPct val="100000"/>
            </a:lnSpc>
          </a:pPr>
          <a:endParaRPr lang="en-US">
            <a:latin typeface="Cambria" panose="02040503050406030204" pitchFamily="18" charset="0"/>
          </a:endParaRPr>
        </a:p>
      </dgm:t>
    </dgm:pt>
    <dgm:pt modelId="{FF33914D-42C3-FC41-9548-85E766E86349}" type="sibTrans" cxnId="{DC46EDFA-D9EC-084D-ADE5-EAED66EA7BBE}">
      <dgm:prSet/>
      <dgm:spPr/>
      <dgm:t>
        <a:bodyPr/>
        <a:lstStyle/>
        <a:p>
          <a:pPr algn="l">
            <a:lnSpc>
              <a:spcPct val="100000"/>
            </a:lnSpc>
          </a:pPr>
          <a:endParaRPr lang="en-US">
            <a:latin typeface="Cambria" panose="02040503050406030204" pitchFamily="18" charset="0"/>
          </a:endParaRPr>
        </a:p>
      </dgm:t>
    </dgm:pt>
    <dgm:pt modelId="{5A226CE4-2DE9-E14E-A6B9-BBB362922EF0}">
      <dgm:prSet/>
      <dgm:spPr/>
      <dgm:t>
        <a:bodyPr/>
        <a:lstStyle/>
        <a:p>
          <a:pPr algn="l">
            <a:lnSpc>
              <a:spcPct val="100000"/>
            </a:lnSpc>
          </a:pPr>
          <a:r>
            <a:rPr lang="en-US" u="none" strike="noStrike">
              <a:effectLst/>
              <a:latin typeface="Cambria" panose="02040503050406030204" pitchFamily="18" charset="0"/>
              <a:ea typeface="Times New Roman" panose="02020603050405020304" pitchFamily="18" charset="0"/>
              <a:cs typeface="Noto Sans Symbols"/>
            </a:rPr>
            <a:t>Bước 2: Trình bày bài nói (Luyện tập và trình bày bài nói)</a:t>
          </a:r>
          <a:endParaRPr lang="en-US" u="none" strike="noStrike" dirty="0">
            <a:effectLst/>
            <a:latin typeface="Cambria" panose="02040503050406030204" pitchFamily="18" charset="0"/>
            <a:ea typeface="Noto Sans Symbols"/>
            <a:cs typeface="Noto Sans Symbols"/>
          </a:endParaRPr>
        </a:p>
      </dgm:t>
    </dgm:pt>
    <dgm:pt modelId="{0F62936D-B83E-6F4D-BE9B-77BB20900C78}" type="parTrans" cxnId="{CA15B35F-C680-3B48-B6B2-AE9383363B24}">
      <dgm:prSet/>
      <dgm:spPr/>
      <dgm:t>
        <a:bodyPr/>
        <a:lstStyle/>
        <a:p>
          <a:pPr algn="l">
            <a:lnSpc>
              <a:spcPct val="100000"/>
            </a:lnSpc>
          </a:pPr>
          <a:endParaRPr lang="en-US">
            <a:latin typeface="Cambria" panose="02040503050406030204" pitchFamily="18" charset="0"/>
          </a:endParaRPr>
        </a:p>
      </dgm:t>
    </dgm:pt>
    <dgm:pt modelId="{F0F98A38-892F-784D-B244-6146BA6FF635}" type="sibTrans" cxnId="{CA15B35F-C680-3B48-B6B2-AE9383363B24}">
      <dgm:prSet/>
      <dgm:spPr/>
      <dgm:t>
        <a:bodyPr/>
        <a:lstStyle/>
        <a:p>
          <a:pPr algn="l">
            <a:lnSpc>
              <a:spcPct val="100000"/>
            </a:lnSpc>
          </a:pPr>
          <a:endParaRPr lang="en-US">
            <a:latin typeface="Cambria" panose="02040503050406030204" pitchFamily="18" charset="0"/>
          </a:endParaRPr>
        </a:p>
      </dgm:t>
    </dgm:pt>
    <dgm:pt modelId="{6019A86D-FBCC-F64D-8C58-20049FD46B26}">
      <dgm:prSet/>
      <dgm:spPr/>
      <dgm:t>
        <a:bodyPr/>
        <a:lstStyle/>
        <a:p>
          <a:pPr algn="l">
            <a:lnSpc>
              <a:spcPct val="100000"/>
            </a:lnSpc>
          </a:pPr>
          <a:r>
            <a:rPr lang="en-US" u="none" strike="noStrike" dirty="0" err="1">
              <a:effectLst/>
              <a:latin typeface="Cambria" panose="02040503050406030204" pitchFamily="18" charset="0"/>
              <a:ea typeface="Times New Roman" panose="02020603050405020304" pitchFamily="18" charset="0"/>
              <a:cs typeface="Noto Sans Symbols"/>
            </a:rPr>
            <a:t>Bước</a:t>
          </a:r>
          <a:r>
            <a:rPr lang="en-US" u="none" strike="noStrike" dirty="0">
              <a:effectLst/>
              <a:latin typeface="Cambria" panose="02040503050406030204" pitchFamily="18" charset="0"/>
              <a:ea typeface="Times New Roman" panose="02020603050405020304" pitchFamily="18" charset="0"/>
              <a:cs typeface="Noto Sans Symbols"/>
            </a:rPr>
            <a:t> 3: </a:t>
          </a:r>
          <a:r>
            <a:rPr lang="en-US" u="none" strike="noStrike" dirty="0" err="1">
              <a:effectLst/>
              <a:latin typeface="Cambria" panose="02040503050406030204" pitchFamily="18" charset="0"/>
              <a:ea typeface="Times New Roman" panose="02020603050405020304" pitchFamily="18" charset="0"/>
              <a:cs typeface="Noto Sans Symbols"/>
            </a:rPr>
            <a:t>Trao</a:t>
          </a:r>
          <a:r>
            <a:rPr lang="en-US" u="none" strike="noStrike" dirty="0">
              <a:effectLst/>
              <a:latin typeface="Cambria" panose="02040503050406030204" pitchFamily="18" charset="0"/>
              <a:ea typeface="Times New Roman" panose="02020603050405020304" pitchFamily="18" charset="0"/>
              <a:cs typeface="Noto Sans Symbols"/>
            </a:rPr>
            <a:t> </a:t>
          </a:r>
          <a:r>
            <a:rPr lang="en-US" u="none" strike="noStrike" dirty="0" err="1">
              <a:effectLst/>
              <a:latin typeface="Cambria" panose="02040503050406030204" pitchFamily="18" charset="0"/>
              <a:ea typeface="Times New Roman" panose="02020603050405020304" pitchFamily="18" charset="0"/>
              <a:cs typeface="Noto Sans Symbols"/>
            </a:rPr>
            <a:t>đổi</a:t>
          </a:r>
          <a:r>
            <a:rPr lang="en-US" u="none" strike="noStrike" dirty="0">
              <a:effectLst/>
              <a:latin typeface="Cambria" panose="02040503050406030204" pitchFamily="18" charset="0"/>
              <a:ea typeface="Times New Roman" panose="02020603050405020304" pitchFamily="18" charset="0"/>
              <a:cs typeface="Noto Sans Symbols"/>
            </a:rPr>
            <a:t>, </a:t>
          </a:r>
          <a:r>
            <a:rPr lang="en-US" u="none" strike="noStrike" dirty="0" err="1">
              <a:effectLst/>
              <a:latin typeface="Cambria" panose="02040503050406030204" pitchFamily="18" charset="0"/>
              <a:ea typeface="Times New Roman" panose="02020603050405020304" pitchFamily="18" charset="0"/>
              <a:cs typeface="Noto Sans Symbols"/>
            </a:rPr>
            <a:t>đánh</a:t>
          </a:r>
          <a:r>
            <a:rPr lang="en-US" u="none" strike="noStrike" dirty="0">
              <a:effectLst/>
              <a:latin typeface="Cambria" panose="02040503050406030204" pitchFamily="18" charset="0"/>
              <a:ea typeface="Times New Roman" panose="02020603050405020304" pitchFamily="18" charset="0"/>
              <a:cs typeface="Noto Sans Symbols"/>
            </a:rPr>
            <a:t> </a:t>
          </a:r>
          <a:r>
            <a:rPr lang="en-US" u="none" strike="noStrike" dirty="0" err="1">
              <a:effectLst/>
              <a:latin typeface="Cambria" panose="02040503050406030204" pitchFamily="18" charset="0"/>
              <a:ea typeface="Times New Roman" panose="02020603050405020304" pitchFamily="18" charset="0"/>
              <a:cs typeface="Noto Sans Symbols"/>
            </a:rPr>
            <a:t>giá</a:t>
          </a:r>
          <a:r>
            <a:rPr lang="en-US" u="none" strike="noStrike" dirty="0">
              <a:effectLst/>
              <a:latin typeface="Cambria" panose="02040503050406030204" pitchFamily="18" charset="0"/>
              <a:ea typeface="Times New Roman" panose="02020603050405020304" pitchFamily="18" charset="0"/>
              <a:cs typeface="Noto Sans Symbols"/>
            </a:rPr>
            <a:t>, </a:t>
          </a:r>
          <a:r>
            <a:rPr lang="en-US" u="none" strike="noStrike" dirty="0" err="1">
              <a:effectLst/>
              <a:latin typeface="Cambria" panose="02040503050406030204" pitchFamily="18" charset="0"/>
              <a:ea typeface="Times New Roman" panose="02020603050405020304" pitchFamily="18" charset="0"/>
              <a:cs typeface="Noto Sans Symbols"/>
            </a:rPr>
            <a:t>rút</a:t>
          </a:r>
          <a:r>
            <a:rPr lang="en-US" u="none" strike="noStrike" dirty="0">
              <a:effectLst/>
              <a:latin typeface="Cambria" panose="02040503050406030204" pitchFamily="18" charset="0"/>
              <a:ea typeface="Times New Roman" panose="02020603050405020304" pitchFamily="18" charset="0"/>
              <a:cs typeface="Noto Sans Symbols"/>
            </a:rPr>
            <a:t> </a:t>
          </a:r>
          <a:r>
            <a:rPr lang="en-US" u="none" strike="noStrike" dirty="0" err="1">
              <a:effectLst/>
              <a:latin typeface="Cambria" panose="02040503050406030204" pitchFamily="18" charset="0"/>
              <a:ea typeface="Times New Roman" panose="02020603050405020304" pitchFamily="18" charset="0"/>
              <a:cs typeface="Noto Sans Symbols"/>
            </a:rPr>
            <a:t>kinh</a:t>
          </a:r>
          <a:r>
            <a:rPr lang="en-US" u="none" strike="noStrike" dirty="0">
              <a:effectLst/>
              <a:latin typeface="Cambria" panose="02040503050406030204" pitchFamily="18" charset="0"/>
              <a:ea typeface="Times New Roman" panose="02020603050405020304" pitchFamily="18" charset="0"/>
              <a:cs typeface="Noto Sans Symbols"/>
            </a:rPr>
            <a:t> </a:t>
          </a:r>
          <a:r>
            <a:rPr lang="en-US" u="none" strike="noStrike" dirty="0" err="1">
              <a:effectLst/>
              <a:latin typeface="Cambria" panose="02040503050406030204" pitchFamily="18" charset="0"/>
              <a:ea typeface="Times New Roman" panose="02020603050405020304" pitchFamily="18" charset="0"/>
              <a:cs typeface="Noto Sans Symbols"/>
            </a:rPr>
            <a:t>nghiệm</a:t>
          </a:r>
          <a:r>
            <a:rPr lang="en-US" u="none" strike="noStrike" dirty="0">
              <a:effectLst/>
              <a:latin typeface="Cambria" panose="02040503050406030204" pitchFamily="18" charset="0"/>
              <a:ea typeface="Times New Roman" panose="02020603050405020304" pitchFamily="18" charset="0"/>
              <a:cs typeface="Noto Sans Symbols"/>
            </a:rPr>
            <a:t> </a:t>
          </a:r>
          <a:r>
            <a:rPr lang="en-US" u="none" strike="noStrike" dirty="0" err="1">
              <a:effectLst/>
              <a:latin typeface="Cambria" panose="02040503050406030204" pitchFamily="18" charset="0"/>
              <a:ea typeface="Times New Roman" panose="02020603050405020304" pitchFamily="18" charset="0"/>
              <a:cs typeface="Noto Sans Symbols"/>
            </a:rPr>
            <a:t>sau</a:t>
          </a:r>
          <a:r>
            <a:rPr lang="en-US" u="none" strike="noStrike" dirty="0">
              <a:effectLst/>
              <a:latin typeface="Cambria" panose="02040503050406030204" pitchFamily="18" charset="0"/>
              <a:ea typeface="Times New Roman" panose="02020603050405020304" pitchFamily="18" charset="0"/>
              <a:cs typeface="Noto Sans Symbols"/>
            </a:rPr>
            <a:t> </a:t>
          </a:r>
          <a:r>
            <a:rPr lang="en-US" u="none" strike="noStrike" dirty="0" err="1">
              <a:effectLst/>
              <a:latin typeface="Cambria" panose="02040503050406030204" pitchFamily="18" charset="0"/>
              <a:ea typeface="Times New Roman" panose="02020603050405020304" pitchFamily="18" charset="0"/>
              <a:cs typeface="Noto Sans Symbols"/>
            </a:rPr>
            <a:t>khi</a:t>
          </a:r>
          <a:r>
            <a:rPr lang="en-US" u="none" strike="noStrike" dirty="0">
              <a:effectLst/>
              <a:latin typeface="Cambria" panose="02040503050406030204" pitchFamily="18" charset="0"/>
              <a:ea typeface="Times New Roman" panose="02020603050405020304" pitchFamily="18" charset="0"/>
              <a:cs typeface="Noto Sans Symbols"/>
            </a:rPr>
            <a:t> </a:t>
          </a:r>
          <a:r>
            <a:rPr lang="en-US" u="none" strike="noStrike" dirty="0" err="1">
              <a:effectLst/>
              <a:latin typeface="Cambria" panose="02040503050406030204" pitchFamily="18" charset="0"/>
              <a:ea typeface="Times New Roman" panose="02020603050405020304" pitchFamily="18" charset="0"/>
              <a:cs typeface="Noto Sans Symbols"/>
            </a:rPr>
            <a:t>nói</a:t>
          </a:r>
          <a:r>
            <a:rPr lang="en-US" u="none" strike="noStrike" dirty="0">
              <a:effectLst/>
              <a:latin typeface="Cambria" panose="02040503050406030204" pitchFamily="18" charset="0"/>
              <a:ea typeface="Times New Roman" panose="02020603050405020304" pitchFamily="18" charset="0"/>
              <a:cs typeface="Noto Sans Symbols"/>
            </a:rPr>
            <a:t> (</a:t>
          </a:r>
          <a:r>
            <a:rPr lang="en-US" u="none" strike="noStrike" dirty="0" err="1">
              <a:effectLst/>
              <a:latin typeface="Cambria" panose="02040503050406030204" pitchFamily="18" charset="0"/>
              <a:ea typeface="Times New Roman" panose="02020603050405020304" pitchFamily="18" charset="0"/>
              <a:cs typeface="Noto Sans Symbols"/>
            </a:rPr>
            <a:t>sử</a:t>
          </a:r>
          <a:r>
            <a:rPr lang="en-US" u="none" strike="noStrike" dirty="0">
              <a:effectLst/>
              <a:latin typeface="Cambria" panose="02040503050406030204" pitchFamily="18" charset="0"/>
              <a:ea typeface="Times New Roman" panose="02020603050405020304" pitchFamily="18" charset="0"/>
              <a:cs typeface="Noto Sans Symbols"/>
            </a:rPr>
            <a:t> </a:t>
          </a:r>
          <a:r>
            <a:rPr lang="en-US" u="none" strike="noStrike" dirty="0" err="1">
              <a:effectLst/>
              <a:latin typeface="Cambria" panose="02040503050406030204" pitchFamily="18" charset="0"/>
              <a:ea typeface="Times New Roman" panose="02020603050405020304" pitchFamily="18" charset="0"/>
              <a:cs typeface="Noto Sans Symbols"/>
            </a:rPr>
            <a:t>dụng</a:t>
          </a:r>
          <a:r>
            <a:rPr lang="en-US" u="none" strike="noStrike" dirty="0">
              <a:effectLst/>
              <a:latin typeface="Cambria" panose="02040503050406030204" pitchFamily="18" charset="0"/>
              <a:ea typeface="Times New Roman" panose="02020603050405020304" pitchFamily="18" charset="0"/>
              <a:cs typeface="Noto Sans Symbols"/>
            </a:rPr>
            <a:t> </a:t>
          </a:r>
          <a:r>
            <a:rPr lang="en-US" u="none" strike="noStrike" dirty="0" err="1">
              <a:effectLst/>
              <a:latin typeface="Cambria" panose="02040503050406030204" pitchFamily="18" charset="0"/>
              <a:ea typeface="Times New Roman" panose="02020603050405020304" pitchFamily="18" charset="0"/>
              <a:cs typeface="Noto Sans Symbols"/>
            </a:rPr>
            <a:t>bảng</a:t>
          </a:r>
          <a:r>
            <a:rPr lang="en-US" u="none" strike="noStrike" dirty="0">
              <a:effectLst/>
              <a:latin typeface="Cambria" panose="02040503050406030204" pitchFamily="18" charset="0"/>
              <a:ea typeface="Times New Roman" panose="02020603050405020304" pitchFamily="18" charset="0"/>
              <a:cs typeface="Noto Sans Symbols"/>
            </a:rPr>
            <a:t> </a:t>
          </a:r>
          <a:r>
            <a:rPr lang="en-US" u="none" strike="noStrike" dirty="0" err="1">
              <a:effectLst/>
              <a:latin typeface="Cambria" panose="02040503050406030204" pitchFamily="18" charset="0"/>
              <a:ea typeface="Times New Roman" panose="02020603050405020304" pitchFamily="18" charset="0"/>
              <a:cs typeface="Noto Sans Symbols"/>
            </a:rPr>
            <a:t>kiểm</a:t>
          </a:r>
          <a:r>
            <a:rPr lang="en-US" u="none" strike="noStrike" dirty="0">
              <a:effectLst/>
              <a:latin typeface="Cambria" panose="02040503050406030204" pitchFamily="18" charset="0"/>
              <a:ea typeface="Times New Roman" panose="02020603050405020304" pitchFamily="18" charset="0"/>
              <a:cs typeface="Noto Sans Symbols"/>
            </a:rPr>
            <a:t> </a:t>
          </a:r>
          <a:r>
            <a:rPr lang="en-US" u="none" strike="noStrike" dirty="0" err="1">
              <a:effectLst/>
              <a:latin typeface="Cambria" panose="02040503050406030204" pitchFamily="18" charset="0"/>
              <a:ea typeface="Times New Roman" panose="02020603050405020304" pitchFamily="18" charset="0"/>
              <a:cs typeface="Noto Sans Symbols"/>
            </a:rPr>
            <a:t>để</a:t>
          </a:r>
          <a:r>
            <a:rPr lang="en-US" u="none" strike="noStrike" dirty="0">
              <a:effectLst/>
              <a:latin typeface="Cambria" panose="02040503050406030204" pitchFamily="18" charset="0"/>
              <a:ea typeface="Times New Roman" panose="02020603050405020304" pitchFamily="18" charset="0"/>
              <a:cs typeface="Noto Sans Symbols"/>
            </a:rPr>
            <a:t> </a:t>
          </a:r>
          <a:r>
            <a:rPr lang="en-US" u="none" strike="noStrike" dirty="0" err="1">
              <a:effectLst/>
              <a:latin typeface="Cambria" panose="02040503050406030204" pitchFamily="18" charset="0"/>
              <a:ea typeface="Times New Roman" panose="02020603050405020304" pitchFamily="18" charset="0"/>
              <a:cs typeface="Noto Sans Symbols"/>
            </a:rPr>
            <a:t>tự</a:t>
          </a:r>
          <a:r>
            <a:rPr lang="en-US" u="none" strike="noStrike" dirty="0">
              <a:effectLst/>
              <a:latin typeface="Cambria" panose="02040503050406030204" pitchFamily="18" charset="0"/>
              <a:ea typeface="Times New Roman" panose="02020603050405020304" pitchFamily="18" charset="0"/>
              <a:cs typeface="Noto Sans Symbols"/>
            </a:rPr>
            <a:t> </a:t>
          </a:r>
          <a:r>
            <a:rPr lang="en-US" u="none" strike="noStrike" dirty="0" err="1">
              <a:effectLst/>
              <a:latin typeface="Cambria" panose="02040503050406030204" pitchFamily="18" charset="0"/>
              <a:ea typeface="Times New Roman" panose="02020603050405020304" pitchFamily="18" charset="0"/>
              <a:cs typeface="Noto Sans Symbols"/>
            </a:rPr>
            <a:t>nhận</a:t>
          </a:r>
          <a:r>
            <a:rPr lang="en-US" u="none" strike="noStrike" dirty="0">
              <a:effectLst/>
              <a:latin typeface="Cambria" panose="02040503050406030204" pitchFamily="18" charset="0"/>
              <a:ea typeface="Times New Roman" panose="02020603050405020304" pitchFamily="18" charset="0"/>
              <a:cs typeface="Noto Sans Symbols"/>
            </a:rPr>
            <a:t> </a:t>
          </a:r>
          <a:r>
            <a:rPr lang="en-US" u="none" strike="noStrike" dirty="0" err="1">
              <a:effectLst/>
              <a:latin typeface="Cambria" panose="02040503050406030204" pitchFamily="18" charset="0"/>
              <a:ea typeface="Times New Roman" panose="02020603050405020304" pitchFamily="18" charset="0"/>
              <a:cs typeface="Noto Sans Symbols"/>
            </a:rPr>
            <a:t>xét</a:t>
          </a:r>
          <a:r>
            <a:rPr lang="en-US" u="none" strike="noStrike" dirty="0">
              <a:effectLst/>
              <a:latin typeface="Cambria" panose="02040503050406030204" pitchFamily="18" charset="0"/>
              <a:ea typeface="Times New Roman" panose="02020603050405020304" pitchFamily="18" charset="0"/>
              <a:cs typeface="Noto Sans Symbols"/>
            </a:rPr>
            <a:t> </a:t>
          </a:r>
          <a:r>
            <a:rPr lang="en-US" u="none" strike="noStrike" dirty="0" err="1">
              <a:effectLst/>
              <a:latin typeface="Cambria" panose="02040503050406030204" pitchFamily="18" charset="0"/>
              <a:ea typeface="Times New Roman" panose="02020603050405020304" pitchFamily="18" charset="0"/>
              <a:cs typeface="Noto Sans Symbols"/>
            </a:rPr>
            <a:t>và</a:t>
          </a:r>
          <a:r>
            <a:rPr lang="en-US" u="none" strike="noStrike" dirty="0">
              <a:effectLst/>
              <a:latin typeface="Cambria" panose="02040503050406030204" pitchFamily="18" charset="0"/>
              <a:ea typeface="Times New Roman" panose="02020603050405020304" pitchFamily="18" charset="0"/>
              <a:cs typeface="Noto Sans Symbols"/>
            </a:rPr>
            <a:t> </a:t>
          </a:r>
          <a:r>
            <a:rPr lang="en-US" u="none" strike="noStrike" dirty="0" err="1">
              <a:effectLst/>
              <a:latin typeface="Cambria" panose="02040503050406030204" pitchFamily="18" charset="0"/>
              <a:ea typeface="Times New Roman" panose="02020603050405020304" pitchFamily="18" charset="0"/>
              <a:cs typeface="Noto Sans Symbols"/>
            </a:rPr>
            <a:t>nhận</a:t>
          </a:r>
          <a:r>
            <a:rPr lang="en-US" u="none" strike="noStrike" dirty="0">
              <a:effectLst/>
              <a:latin typeface="Cambria" panose="02040503050406030204" pitchFamily="18" charset="0"/>
              <a:ea typeface="Times New Roman" panose="02020603050405020304" pitchFamily="18" charset="0"/>
              <a:cs typeface="Noto Sans Symbols"/>
            </a:rPr>
            <a:t> </a:t>
          </a:r>
          <a:r>
            <a:rPr lang="en-US" u="none" strike="noStrike" dirty="0" err="1">
              <a:effectLst/>
              <a:latin typeface="Cambria" panose="02040503050406030204" pitchFamily="18" charset="0"/>
              <a:ea typeface="Times New Roman" panose="02020603050405020304" pitchFamily="18" charset="0"/>
              <a:cs typeface="Noto Sans Symbols"/>
            </a:rPr>
            <a:t>xét</a:t>
          </a:r>
          <a:r>
            <a:rPr lang="en-US" u="none" strike="noStrike" dirty="0">
              <a:effectLst/>
              <a:latin typeface="Cambria" panose="02040503050406030204" pitchFamily="18" charset="0"/>
              <a:ea typeface="Times New Roman" panose="02020603050405020304" pitchFamily="18" charset="0"/>
              <a:cs typeface="Noto Sans Symbols"/>
            </a:rPr>
            <a:t> </a:t>
          </a:r>
          <a:r>
            <a:rPr lang="en-US" u="none" strike="noStrike" dirty="0" err="1">
              <a:effectLst/>
              <a:latin typeface="Cambria" panose="02040503050406030204" pitchFamily="18" charset="0"/>
              <a:ea typeface="Times New Roman" panose="02020603050405020304" pitchFamily="18" charset="0"/>
              <a:cs typeface="Noto Sans Symbols"/>
            </a:rPr>
            <a:t>sản</a:t>
          </a:r>
          <a:r>
            <a:rPr lang="en-US" u="none" strike="noStrike" dirty="0">
              <a:effectLst/>
              <a:latin typeface="Cambria" panose="02040503050406030204" pitchFamily="18" charset="0"/>
              <a:ea typeface="Times New Roman" panose="02020603050405020304" pitchFamily="18" charset="0"/>
              <a:cs typeface="Noto Sans Symbols"/>
            </a:rPr>
            <a:t> </a:t>
          </a:r>
          <a:r>
            <a:rPr lang="en-US" u="none" strike="noStrike" dirty="0" err="1">
              <a:effectLst/>
              <a:latin typeface="Cambria" panose="02040503050406030204" pitchFamily="18" charset="0"/>
              <a:ea typeface="Times New Roman" panose="02020603050405020304" pitchFamily="18" charset="0"/>
              <a:cs typeface="Noto Sans Symbols"/>
            </a:rPr>
            <a:t>phẩm</a:t>
          </a:r>
          <a:r>
            <a:rPr lang="en-US" u="none" strike="noStrike" dirty="0">
              <a:effectLst/>
              <a:latin typeface="Cambria" panose="02040503050406030204" pitchFamily="18" charset="0"/>
              <a:ea typeface="Times New Roman" panose="02020603050405020304" pitchFamily="18" charset="0"/>
              <a:cs typeface="Noto Sans Symbols"/>
            </a:rPr>
            <a:t> </a:t>
          </a:r>
          <a:r>
            <a:rPr lang="en-US" u="none" strike="noStrike" dirty="0" err="1">
              <a:effectLst/>
              <a:latin typeface="Cambria" panose="02040503050406030204" pitchFamily="18" charset="0"/>
              <a:ea typeface="Times New Roman" panose="02020603050405020304" pitchFamily="18" charset="0"/>
              <a:cs typeface="Noto Sans Symbols"/>
            </a:rPr>
            <a:t>của</a:t>
          </a:r>
          <a:r>
            <a:rPr lang="en-US" u="none" strike="noStrike" dirty="0">
              <a:effectLst/>
              <a:latin typeface="Cambria" panose="02040503050406030204" pitchFamily="18" charset="0"/>
              <a:ea typeface="Times New Roman" panose="02020603050405020304" pitchFamily="18" charset="0"/>
              <a:cs typeface="Noto Sans Symbols"/>
            </a:rPr>
            <a:t> </a:t>
          </a:r>
          <a:r>
            <a:rPr lang="en-US" u="none" strike="noStrike" dirty="0" err="1">
              <a:effectLst/>
              <a:latin typeface="Cambria" panose="02040503050406030204" pitchFamily="18" charset="0"/>
              <a:ea typeface="Times New Roman" panose="02020603050405020304" pitchFamily="18" charset="0"/>
              <a:cs typeface="Noto Sans Symbols"/>
            </a:rPr>
            <a:t>bạn</a:t>
          </a:r>
          <a:r>
            <a:rPr lang="en-US" u="none" strike="noStrike" dirty="0">
              <a:effectLst/>
              <a:latin typeface="Cambria" panose="02040503050406030204" pitchFamily="18" charset="0"/>
              <a:ea typeface="Times New Roman" panose="02020603050405020304" pitchFamily="18" charset="0"/>
              <a:cs typeface="Noto Sans Symbols"/>
            </a:rPr>
            <a:t>)</a:t>
          </a:r>
          <a:endParaRPr lang="en-US" u="none" strike="noStrike" dirty="0">
            <a:effectLst/>
            <a:latin typeface="Cambria" panose="02040503050406030204" pitchFamily="18" charset="0"/>
            <a:ea typeface="Noto Sans Symbols"/>
            <a:cs typeface="Noto Sans Symbols"/>
          </a:endParaRPr>
        </a:p>
      </dgm:t>
    </dgm:pt>
    <dgm:pt modelId="{13401430-6EEF-9E4B-A29D-63DAF0C03AFE}" type="parTrans" cxnId="{5F00E6A9-3366-BB41-AC65-8A362B2EA3CD}">
      <dgm:prSet/>
      <dgm:spPr/>
      <dgm:t>
        <a:bodyPr/>
        <a:lstStyle/>
        <a:p>
          <a:pPr algn="l">
            <a:lnSpc>
              <a:spcPct val="100000"/>
            </a:lnSpc>
          </a:pPr>
          <a:endParaRPr lang="en-US">
            <a:latin typeface="Cambria" panose="02040503050406030204" pitchFamily="18" charset="0"/>
          </a:endParaRPr>
        </a:p>
      </dgm:t>
    </dgm:pt>
    <dgm:pt modelId="{A5BDEAB1-4733-634D-8B38-6141FAAFD93E}" type="sibTrans" cxnId="{5F00E6A9-3366-BB41-AC65-8A362B2EA3CD}">
      <dgm:prSet/>
      <dgm:spPr/>
      <dgm:t>
        <a:bodyPr/>
        <a:lstStyle/>
        <a:p>
          <a:pPr algn="l">
            <a:lnSpc>
              <a:spcPct val="100000"/>
            </a:lnSpc>
          </a:pPr>
          <a:endParaRPr lang="en-US">
            <a:latin typeface="Cambria" panose="02040503050406030204" pitchFamily="18" charset="0"/>
          </a:endParaRPr>
        </a:p>
      </dgm:t>
    </dgm:pt>
    <dgm:pt modelId="{F9FE61DA-0108-7B42-81B0-DC423AA74441}" type="pres">
      <dgm:prSet presAssocID="{E8C12458-B5D5-6F47-91C1-310D4AB5DD9E}" presName="Name0" presStyleCnt="0">
        <dgm:presLayoutVars>
          <dgm:chMax val="7"/>
          <dgm:chPref val="7"/>
          <dgm:dir/>
        </dgm:presLayoutVars>
      </dgm:prSet>
      <dgm:spPr/>
    </dgm:pt>
    <dgm:pt modelId="{7B38BF60-6987-DD4D-B83A-960599547B48}" type="pres">
      <dgm:prSet presAssocID="{E8C12458-B5D5-6F47-91C1-310D4AB5DD9E}" presName="Name1" presStyleCnt="0"/>
      <dgm:spPr/>
    </dgm:pt>
    <dgm:pt modelId="{ED5D3678-5A4E-CD46-8BC4-A6BFF07C3110}" type="pres">
      <dgm:prSet presAssocID="{E8C12458-B5D5-6F47-91C1-310D4AB5DD9E}" presName="cycle" presStyleCnt="0"/>
      <dgm:spPr/>
    </dgm:pt>
    <dgm:pt modelId="{BB64D395-A9EC-424F-9861-148DCB44B813}" type="pres">
      <dgm:prSet presAssocID="{E8C12458-B5D5-6F47-91C1-310D4AB5DD9E}" presName="srcNode" presStyleLbl="node1" presStyleIdx="0" presStyleCnt="3"/>
      <dgm:spPr/>
    </dgm:pt>
    <dgm:pt modelId="{F88D05CB-0B56-764E-A177-B89F04FF0BEC}" type="pres">
      <dgm:prSet presAssocID="{E8C12458-B5D5-6F47-91C1-310D4AB5DD9E}" presName="conn" presStyleLbl="parChTrans1D2" presStyleIdx="0" presStyleCnt="1"/>
      <dgm:spPr/>
    </dgm:pt>
    <dgm:pt modelId="{CBC25315-6D0E-BB4C-84AD-10ABD28424E5}" type="pres">
      <dgm:prSet presAssocID="{E8C12458-B5D5-6F47-91C1-310D4AB5DD9E}" presName="extraNode" presStyleLbl="node1" presStyleIdx="0" presStyleCnt="3"/>
      <dgm:spPr/>
    </dgm:pt>
    <dgm:pt modelId="{23F8D272-3E28-0F43-91FD-656887CBD80A}" type="pres">
      <dgm:prSet presAssocID="{E8C12458-B5D5-6F47-91C1-310D4AB5DD9E}" presName="dstNode" presStyleLbl="node1" presStyleIdx="0" presStyleCnt="3"/>
      <dgm:spPr/>
    </dgm:pt>
    <dgm:pt modelId="{01DB3E31-8743-1C44-AA19-4E16742FFEDB}" type="pres">
      <dgm:prSet presAssocID="{0683C0BD-3DF7-EA4E-B4C6-89BB36144D0F}" presName="text_1" presStyleLbl="node1" presStyleIdx="0" presStyleCnt="3">
        <dgm:presLayoutVars>
          <dgm:bulletEnabled val="1"/>
        </dgm:presLayoutVars>
      </dgm:prSet>
      <dgm:spPr/>
    </dgm:pt>
    <dgm:pt modelId="{EF0655EA-7459-D740-B16C-EDBE70322AC7}" type="pres">
      <dgm:prSet presAssocID="{0683C0BD-3DF7-EA4E-B4C6-89BB36144D0F}" presName="accent_1" presStyleCnt="0"/>
      <dgm:spPr/>
    </dgm:pt>
    <dgm:pt modelId="{8F26DFEC-054C-AF45-BB33-E00027D1F4FC}" type="pres">
      <dgm:prSet presAssocID="{0683C0BD-3DF7-EA4E-B4C6-89BB36144D0F}" presName="accentRepeatNode" presStyleLbl="solidFgAcc1" presStyleIdx="0" presStyleCnt="3"/>
      <dgm:spPr/>
    </dgm:pt>
    <dgm:pt modelId="{51D74314-D35E-DF45-83CD-AD07E2C2D608}" type="pres">
      <dgm:prSet presAssocID="{5A226CE4-2DE9-E14E-A6B9-BBB362922EF0}" presName="text_2" presStyleLbl="node1" presStyleIdx="1" presStyleCnt="3">
        <dgm:presLayoutVars>
          <dgm:bulletEnabled val="1"/>
        </dgm:presLayoutVars>
      </dgm:prSet>
      <dgm:spPr/>
    </dgm:pt>
    <dgm:pt modelId="{8A07A48D-59BC-5347-9D67-1542B7D0583D}" type="pres">
      <dgm:prSet presAssocID="{5A226CE4-2DE9-E14E-A6B9-BBB362922EF0}" presName="accent_2" presStyleCnt="0"/>
      <dgm:spPr/>
    </dgm:pt>
    <dgm:pt modelId="{F1C6D346-6523-784A-9D19-4A10AF926E5E}" type="pres">
      <dgm:prSet presAssocID="{5A226CE4-2DE9-E14E-A6B9-BBB362922EF0}" presName="accentRepeatNode" presStyleLbl="solidFgAcc1" presStyleIdx="1" presStyleCnt="3"/>
      <dgm:spPr/>
    </dgm:pt>
    <dgm:pt modelId="{85A04D0C-BAAB-0544-8E7B-A25DA4C594F5}" type="pres">
      <dgm:prSet presAssocID="{6019A86D-FBCC-F64D-8C58-20049FD46B26}" presName="text_3" presStyleLbl="node1" presStyleIdx="2" presStyleCnt="3">
        <dgm:presLayoutVars>
          <dgm:bulletEnabled val="1"/>
        </dgm:presLayoutVars>
      </dgm:prSet>
      <dgm:spPr/>
    </dgm:pt>
    <dgm:pt modelId="{C6B4DBFA-036A-FB48-9D11-FCEE55AD6913}" type="pres">
      <dgm:prSet presAssocID="{6019A86D-FBCC-F64D-8C58-20049FD46B26}" presName="accent_3" presStyleCnt="0"/>
      <dgm:spPr/>
    </dgm:pt>
    <dgm:pt modelId="{E52B8590-A483-2643-B954-5BBF491F0379}" type="pres">
      <dgm:prSet presAssocID="{6019A86D-FBCC-F64D-8C58-20049FD46B26}" presName="accentRepeatNode" presStyleLbl="solidFgAcc1" presStyleIdx="2" presStyleCnt="3"/>
      <dgm:spPr/>
    </dgm:pt>
  </dgm:ptLst>
  <dgm:cxnLst>
    <dgm:cxn modelId="{83DD385A-CF36-2F4C-9CB5-3C051FDE5DC5}" type="presOf" srcId="{0683C0BD-3DF7-EA4E-B4C6-89BB36144D0F}" destId="{01DB3E31-8743-1C44-AA19-4E16742FFEDB}" srcOrd="0" destOrd="0" presId="urn:microsoft.com/office/officeart/2008/layout/VerticalCurvedList"/>
    <dgm:cxn modelId="{CA15B35F-C680-3B48-B6B2-AE9383363B24}" srcId="{E8C12458-B5D5-6F47-91C1-310D4AB5DD9E}" destId="{5A226CE4-2DE9-E14E-A6B9-BBB362922EF0}" srcOrd="1" destOrd="0" parTransId="{0F62936D-B83E-6F4D-BE9B-77BB20900C78}" sibTransId="{F0F98A38-892F-784D-B244-6146BA6FF635}"/>
    <dgm:cxn modelId="{BDEDE070-7C19-2E4A-8A8E-2075095B079E}" type="presOf" srcId="{FF33914D-42C3-FC41-9548-85E766E86349}" destId="{F88D05CB-0B56-764E-A177-B89F04FF0BEC}" srcOrd="0" destOrd="0" presId="urn:microsoft.com/office/officeart/2008/layout/VerticalCurvedList"/>
    <dgm:cxn modelId="{5F00E6A9-3366-BB41-AC65-8A362B2EA3CD}" srcId="{E8C12458-B5D5-6F47-91C1-310D4AB5DD9E}" destId="{6019A86D-FBCC-F64D-8C58-20049FD46B26}" srcOrd="2" destOrd="0" parTransId="{13401430-6EEF-9E4B-A29D-63DAF0C03AFE}" sibTransId="{A5BDEAB1-4733-634D-8B38-6141FAAFD93E}"/>
    <dgm:cxn modelId="{2A3814D2-07B3-5647-8986-C150F4BFD793}" type="presOf" srcId="{5A226CE4-2DE9-E14E-A6B9-BBB362922EF0}" destId="{51D74314-D35E-DF45-83CD-AD07E2C2D608}" srcOrd="0" destOrd="0" presId="urn:microsoft.com/office/officeart/2008/layout/VerticalCurvedList"/>
    <dgm:cxn modelId="{C79837F7-F173-8C4E-8C59-FBFAFD65DECD}" type="presOf" srcId="{E8C12458-B5D5-6F47-91C1-310D4AB5DD9E}" destId="{F9FE61DA-0108-7B42-81B0-DC423AA74441}" srcOrd="0" destOrd="0" presId="urn:microsoft.com/office/officeart/2008/layout/VerticalCurvedList"/>
    <dgm:cxn modelId="{C18BC8F7-ED79-7740-9526-CD39C9673881}" type="presOf" srcId="{6019A86D-FBCC-F64D-8C58-20049FD46B26}" destId="{85A04D0C-BAAB-0544-8E7B-A25DA4C594F5}" srcOrd="0" destOrd="0" presId="urn:microsoft.com/office/officeart/2008/layout/VerticalCurvedList"/>
    <dgm:cxn modelId="{DC46EDFA-D9EC-084D-ADE5-EAED66EA7BBE}" srcId="{E8C12458-B5D5-6F47-91C1-310D4AB5DD9E}" destId="{0683C0BD-3DF7-EA4E-B4C6-89BB36144D0F}" srcOrd="0" destOrd="0" parTransId="{E822055D-FC12-E042-9B63-E875BDCDCBEE}" sibTransId="{FF33914D-42C3-FC41-9548-85E766E86349}"/>
    <dgm:cxn modelId="{74A38997-213F-0C49-86C6-085ABEC1056B}" type="presParOf" srcId="{F9FE61DA-0108-7B42-81B0-DC423AA74441}" destId="{7B38BF60-6987-DD4D-B83A-960599547B48}" srcOrd="0" destOrd="0" presId="urn:microsoft.com/office/officeart/2008/layout/VerticalCurvedList"/>
    <dgm:cxn modelId="{DF0B3B61-E106-914E-894C-0F6BE773F84D}" type="presParOf" srcId="{7B38BF60-6987-DD4D-B83A-960599547B48}" destId="{ED5D3678-5A4E-CD46-8BC4-A6BFF07C3110}" srcOrd="0" destOrd="0" presId="urn:microsoft.com/office/officeart/2008/layout/VerticalCurvedList"/>
    <dgm:cxn modelId="{D7297C34-B4C0-7A42-8F0F-CED960709A5E}" type="presParOf" srcId="{ED5D3678-5A4E-CD46-8BC4-A6BFF07C3110}" destId="{BB64D395-A9EC-424F-9861-148DCB44B813}" srcOrd="0" destOrd="0" presId="urn:microsoft.com/office/officeart/2008/layout/VerticalCurvedList"/>
    <dgm:cxn modelId="{9FEF2AEC-158B-E542-834B-BD8DA1F9D691}" type="presParOf" srcId="{ED5D3678-5A4E-CD46-8BC4-A6BFF07C3110}" destId="{F88D05CB-0B56-764E-A177-B89F04FF0BEC}" srcOrd="1" destOrd="0" presId="urn:microsoft.com/office/officeart/2008/layout/VerticalCurvedList"/>
    <dgm:cxn modelId="{DD4CEA81-B5D7-F845-A6D2-074FE5D0BF3D}" type="presParOf" srcId="{ED5D3678-5A4E-CD46-8BC4-A6BFF07C3110}" destId="{CBC25315-6D0E-BB4C-84AD-10ABD28424E5}" srcOrd="2" destOrd="0" presId="urn:microsoft.com/office/officeart/2008/layout/VerticalCurvedList"/>
    <dgm:cxn modelId="{F8F3478C-4730-2346-A66C-4DD7397ED4F4}" type="presParOf" srcId="{ED5D3678-5A4E-CD46-8BC4-A6BFF07C3110}" destId="{23F8D272-3E28-0F43-91FD-656887CBD80A}" srcOrd="3" destOrd="0" presId="urn:microsoft.com/office/officeart/2008/layout/VerticalCurvedList"/>
    <dgm:cxn modelId="{3F0D36FA-9E8D-024A-B0A2-72EA7424449C}" type="presParOf" srcId="{7B38BF60-6987-DD4D-B83A-960599547B48}" destId="{01DB3E31-8743-1C44-AA19-4E16742FFEDB}" srcOrd="1" destOrd="0" presId="urn:microsoft.com/office/officeart/2008/layout/VerticalCurvedList"/>
    <dgm:cxn modelId="{1C11AB8C-7012-1C46-8517-35A326C6CD3A}" type="presParOf" srcId="{7B38BF60-6987-DD4D-B83A-960599547B48}" destId="{EF0655EA-7459-D740-B16C-EDBE70322AC7}" srcOrd="2" destOrd="0" presId="urn:microsoft.com/office/officeart/2008/layout/VerticalCurvedList"/>
    <dgm:cxn modelId="{F120AF18-EE89-B54F-8DF0-7B6A0F18D796}" type="presParOf" srcId="{EF0655EA-7459-D740-B16C-EDBE70322AC7}" destId="{8F26DFEC-054C-AF45-BB33-E00027D1F4FC}" srcOrd="0" destOrd="0" presId="urn:microsoft.com/office/officeart/2008/layout/VerticalCurvedList"/>
    <dgm:cxn modelId="{55A99BC1-8A00-EC4C-B438-68F992F560FA}" type="presParOf" srcId="{7B38BF60-6987-DD4D-B83A-960599547B48}" destId="{51D74314-D35E-DF45-83CD-AD07E2C2D608}" srcOrd="3" destOrd="0" presId="urn:microsoft.com/office/officeart/2008/layout/VerticalCurvedList"/>
    <dgm:cxn modelId="{DC756299-C0EC-3B4C-9013-614465927B71}" type="presParOf" srcId="{7B38BF60-6987-DD4D-B83A-960599547B48}" destId="{8A07A48D-59BC-5347-9D67-1542B7D0583D}" srcOrd="4" destOrd="0" presId="urn:microsoft.com/office/officeart/2008/layout/VerticalCurvedList"/>
    <dgm:cxn modelId="{E370EEDD-1414-BA44-A6D5-6AF870CD4B4E}" type="presParOf" srcId="{8A07A48D-59BC-5347-9D67-1542B7D0583D}" destId="{F1C6D346-6523-784A-9D19-4A10AF926E5E}" srcOrd="0" destOrd="0" presId="urn:microsoft.com/office/officeart/2008/layout/VerticalCurvedList"/>
    <dgm:cxn modelId="{E3ACC560-8237-6945-978C-35D7D557E281}" type="presParOf" srcId="{7B38BF60-6987-DD4D-B83A-960599547B48}" destId="{85A04D0C-BAAB-0544-8E7B-A25DA4C594F5}" srcOrd="5" destOrd="0" presId="urn:microsoft.com/office/officeart/2008/layout/VerticalCurvedList"/>
    <dgm:cxn modelId="{8B48AFA2-19DE-804A-85E7-89F1AA56908F}" type="presParOf" srcId="{7B38BF60-6987-DD4D-B83A-960599547B48}" destId="{C6B4DBFA-036A-FB48-9D11-FCEE55AD6913}" srcOrd="6" destOrd="0" presId="urn:microsoft.com/office/officeart/2008/layout/VerticalCurvedList"/>
    <dgm:cxn modelId="{D7511D28-03C2-AD47-8BD5-CB58C31B5CFE}" type="presParOf" srcId="{C6B4DBFA-036A-FB48-9D11-FCEE55AD6913}" destId="{E52B8590-A483-2643-B954-5BBF491F037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C3942DF-7092-A745-96E0-1E074E07EA17}" type="doc">
      <dgm:prSet loTypeId="urn:microsoft.com/office/officeart/2008/layout/VerticalCurvedList" loCatId="" qsTypeId="urn:microsoft.com/office/officeart/2005/8/quickstyle/simple1" qsCatId="simple" csTypeId="urn:microsoft.com/office/officeart/2005/8/colors/colorful4" csCatId="colorful" phldr="1"/>
      <dgm:spPr/>
      <dgm:t>
        <a:bodyPr/>
        <a:lstStyle/>
        <a:p>
          <a:endParaRPr lang="en-US"/>
        </a:p>
      </dgm:t>
    </dgm:pt>
    <dgm:pt modelId="{5831780B-E095-D542-9EA7-A6F886CBA488}">
      <dgm:prSet phldrT="[Text]" custT="1"/>
      <dgm:spPr/>
      <dgm:t>
        <a:bodyPr/>
        <a:lstStyle/>
        <a:p>
          <a:pPr>
            <a:buFont typeface="Arial" panose="020B0604020202020204" pitchFamily="34" charset="0"/>
            <a:buChar char="●"/>
          </a:pPr>
          <a:r>
            <a:rPr lang="en-US" sz="4400">
              <a:latin typeface="Cambria" panose="02040503050406030204" pitchFamily="18" charset="0"/>
            </a:rPr>
            <a:t>Truyện lịch sử là gì? </a:t>
          </a:r>
        </a:p>
      </dgm:t>
    </dgm:pt>
    <dgm:pt modelId="{96AEC7E3-3087-364A-9DB7-11912FC197A4}" type="parTrans" cxnId="{1AADF930-90E0-6E47-8E1A-3B281F5C4CAA}">
      <dgm:prSet/>
      <dgm:spPr/>
      <dgm:t>
        <a:bodyPr/>
        <a:lstStyle/>
        <a:p>
          <a:endParaRPr lang="en-US" sz="2400">
            <a:latin typeface="Cambria" panose="02040503050406030204" pitchFamily="18" charset="0"/>
          </a:endParaRPr>
        </a:p>
      </dgm:t>
    </dgm:pt>
    <dgm:pt modelId="{2E868086-12CB-354A-A4E8-011C5E0B1E1B}" type="sibTrans" cxnId="{1AADF930-90E0-6E47-8E1A-3B281F5C4CAA}">
      <dgm:prSet/>
      <dgm:spPr/>
      <dgm:t>
        <a:bodyPr/>
        <a:lstStyle/>
        <a:p>
          <a:endParaRPr lang="en-US" sz="2400">
            <a:latin typeface="Cambria" panose="02040503050406030204" pitchFamily="18" charset="0"/>
          </a:endParaRPr>
        </a:p>
      </dgm:t>
    </dgm:pt>
    <dgm:pt modelId="{154E07FF-7C49-0A4E-A039-21D57003C183}">
      <dgm:prSet custT="1"/>
      <dgm:spPr/>
      <dgm:t>
        <a:bodyPr/>
        <a:lstStyle/>
        <a:p>
          <a:pPr>
            <a:buFont typeface="Arial" panose="020B0604020202020204" pitchFamily="34" charset="0"/>
            <a:buChar char="●"/>
          </a:pPr>
          <a:r>
            <a:rPr lang="en-US" sz="4400">
              <a:latin typeface="Cambria" panose="02040503050406030204" pitchFamily="18" charset="0"/>
            </a:rPr>
            <a:t>Truyện lịch sử có đặc điểm gì? </a:t>
          </a:r>
        </a:p>
      </dgm:t>
    </dgm:pt>
    <dgm:pt modelId="{4ECC223B-AFEF-AE4D-BECD-1C9F3BBDFB66}" type="parTrans" cxnId="{65963FC3-673F-0340-8D52-D68E666280DD}">
      <dgm:prSet/>
      <dgm:spPr/>
      <dgm:t>
        <a:bodyPr/>
        <a:lstStyle/>
        <a:p>
          <a:endParaRPr lang="en-US" sz="2400">
            <a:latin typeface="Cambria" panose="02040503050406030204" pitchFamily="18" charset="0"/>
          </a:endParaRPr>
        </a:p>
      </dgm:t>
    </dgm:pt>
    <dgm:pt modelId="{B6001EB9-C84D-704E-A268-1A1E454FFF21}" type="sibTrans" cxnId="{65963FC3-673F-0340-8D52-D68E666280DD}">
      <dgm:prSet/>
      <dgm:spPr/>
      <dgm:t>
        <a:bodyPr/>
        <a:lstStyle/>
        <a:p>
          <a:endParaRPr lang="en-US" sz="2400">
            <a:latin typeface="Cambria" panose="02040503050406030204" pitchFamily="18" charset="0"/>
          </a:endParaRPr>
        </a:p>
      </dgm:t>
    </dgm:pt>
    <dgm:pt modelId="{68294E59-D7A9-3346-8E2C-139D73A342A9}">
      <dgm:prSet custT="1"/>
      <dgm:spPr/>
      <dgm:t>
        <a:bodyPr/>
        <a:lstStyle/>
        <a:p>
          <a:pPr>
            <a:buFont typeface="Arial" panose="020B0604020202020204" pitchFamily="34" charset="0"/>
            <a:buChar char="●"/>
          </a:pPr>
          <a:r>
            <a:rPr lang="en-US" sz="4400" dirty="0" err="1">
              <a:latin typeface="Cambria" panose="02040503050406030204" pitchFamily="18" charset="0"/>
            </a:rPr>
            <a:t>Truyện</a:t>
          </a:r>
          <a:r>
            <a:rPr lang="en-US" sz="4400" dirty="0">
              <a:latin typeface="Cambria" panose="02040503050406030204" pitchFamily="18" charset="0"/>
            </a:rPr>
            <a:t> </a:t>
          </a:r>
          <a:r>
            <a:rPr lang="en-US" sz="4400" dirty="0" err="1">
              <a:latin typeface="Cambria" panose="02040503050406030204" pitchFamily="18" charset="0"/>
            </a:rPr>
            <a:t>lịch</a:t>
          </a:r>
          <a:r>
            <a:rPr lang="en-US" sz="4400" dirty="0">
              <a:latin typeface="Cambria" panose="02040503050406030204" pitchFamily="18" charset="0"/>
            </a:rPr>
            <a:t> </a:t>
          </a:r>
          <a:r>
            <a:rPr lang="en-US" sz="4400" dirty="0" err="1">
              <a:latin typeface="Cambria" panose="02040503050406030204" pitchFamily="18" charset="0"/>
            </a:rPr>
            <a:t>sử</a:t>
          </a:r>
          <a:r>
            <a:rPr lang="en-US" sz="4400" dirty="0">
              <a:latin typeface="Cambria" panose="02040503050406030204" pitchFamily="18" charset="0"/>
            </a:rPr>
            <a:t> </a:t>
          </a:r>
          <a:r>
            <a:rPr lang="en-US" sz="4400" dirty="0" err="1">
              <a:latin typeface="Cambria" panose="02040503050406030204" pitchFamily="18" charset="0"/>
            </a:rPr>
            <a:t>có</a:t>
          </a:r>
          <a:r>
            <a:rPr lang="en-US" sz="4400" dirty="0">
              <a:latin typeface="Cambria" panose="02040503050406030204" pitchFamily="18" charset="0"/>
            </a:rPr>
            <a:t> </a:t>
          </a:r>
          <a:r>
            <a:rPr lang="en-US" sz="4400" dirty="0" err="1">
              <a:latin typeface="Cambria" panose="02040503050406030204" pitchFamily="18" charset="0"/>
            </a:rPr>
            <a:t>vai</a:t>
          </a:r>
          <a:r>
            <a:rPr lang="en-US" sz="4400" dirty="0">
              <a:latin typeface="Cambria" panose="02040503050406030204" pitchFamily="18" charset="0"/>
            </a:rPr>
            <a:t> </a:t>
          </a:r>
          <a:r>
            <a:rPr lang="en-US" sz="4400" dirty="0" err="1">
              <a:latin typeface="Cambria" panose="02040503050406030204" pitchFamily="18" charset="0"/>
            </a:rPr>
            <a:t>trò</a:t>
          </a:r>
          <a:r>
            <a:rPr lang="en-US" sz="4400" dirty="0">
              <a:latin typeface="Cambria" panose="02040503050406030204" pitchFamily="18" charset="0"/>
            </a:rPr>
            <a:t> </a:t>
          </a:r>
          <a:r>
            <a:rPr lang="en-US" sz="4400" dirty="0" err="1">
              <a:latin typeface="Cambria" panose="02040503050406030204" pitchFamily="18" charset="0"/>
            </a:rPr>
            <a:t>như</a:t>
          </a:r>
          <a:r>
            <a:rPr lang="en-US" sz="4400" dirty="0">
              <a:latin typeface="Cambria" panose="02040503050406030204" pitchFamily="18" charset="0"/>
            </a:rPr>
            <a:t> </a:t>
          </a:r>
          <a:r>
            <a:rPr lang="en-US" sz="4400" dirty="0" err="1">
              <a:latin typeface="Cambria" panose="02040503050406030204" pitchFamily="18" charset="0"/>
            </a:rPr>
            <a:t>thế</a:t>
          </a:r>
          <a:r>
            <a:rPr lang="en-US" sz="4400" dirty="0">
              <a:latin typeface="Cambria" panose="02040503050406030204" pitchFamily="18" charset="0"/>
            </a:rPr>
            <a:t> </a:t>
          </a:r>
          <a:r>
            <a:rPr lang="en-US" sz="4400" dirty="0" err="1">
              <a:latin typeface="Cambria" panose="02040503050406030204" pitchFamily="18" charset="0"/>
            </a:rPr>
            <a:t>nào</a:t>
          </a:r>
          <a:r>
            <a:rPr lang="en-US" sz="4400" dirty="0">
              <a:latin typeface="Cambria" panose="02040503050406030204" pitchFamily="18" charset="0"/>
            </a:rPr>
            <a:t> </a:t>
          </a:r>
          <a:r>
            <a:rPr lang="en-US" sz="4400" dirty="0" err="1">
              <a:latin typeface="Cambria" panose="02040503050406030204" pitchFamily="18" charset="0"/>
            </a:rPr>
            <a:t>trong</a:t>
          </a:r>
          <a:r>
            <a:rPr lang="en-US" sz="4400" dirty="0">
              <a:latin typeface="Cambria" panose="02040503050406030204" pitchFamily="18" charset="0"/>
            </a:rPr>
            <a:t> </a:t>
          </a:r>
          <a:r>
            <a:rPr lang="en-US" sz="4400" dirty="0" err="1">
              <a:latin typeface="Cambria" panose="02040503050406030204" pitchFamily="18" charset="0"/>
            </a:rPr>
            <a:t>cuộc</a:t>
          </a:r>
          <a:r>
            <a:rPr lang="en-US" sz="4400" dirty="0">
              <a:latin typeface="Cambria" panose="02040503050406030204" pitchFamily="18" charset="0"/>
            </a:rPr>
            <a:t> </a:t>
          </a:r>
          <a:r>
            <a:rPr lang="en-US" sz="4400" dirty="0" err="1">
              <a:latin typeface="Cambria" panose="02040503050406030204" pitchFamily="18" charset="0"/>
            </a:rPr>
            <a:t>sống</a:t>
          </a:r>
          <a:r>
            <a:rPr lang="en-US" sz="4400" dirty="0">
              <a:latin typeface="Cambria" panose="02040503050406030204" pitchFamily="18" charset="0"/>
            </a:rPr>
            <a:t>?</a:t>
          </a:r>
        </a:p>
      </dgm:t>
    </dgm:pt>
    <dgm:pt modelId="{89955743-47C7-DC42-B134-81C641137317}" type="parTrans" cxnId="{54674B1C-21D6-1A43-8D1E-A7A27DCBC6B3}">
      <dgm:prSet/>
      <dgm:spPr/>
      <dgm:t>
        <a:bodyPr/>
        <a:lstStyle/>
        <a:p>
          <a:endParaRPr lang="en-US" sz="2400">
            <a:latin typeface="Cambria" panose="02040503050406030204" pitchFamily="18" charset="0"/>
          </a:endParaRPr>
        </a:p>
      </dgm:t>
    </dgm:pt>
    <dgm:pt modelId="{2B4D26CF-11BC-2546-8155-F1482BFAC044}" type="sibTrans" cxnId="{54674B1C-21D6-1A43-8D1E-A7A27DCBC6B3}">
      <dgm:prSet/>
      <dgm:spPr/>
      <dgm:t>
        <a:bodyPr/>
        <a:lstStyle/>
        <a:p>
          <a:endParaRPr lang="en-US" sz="2400">
            <a:latin typeface="Cambria" panose="02040503050406030204" pitchFamily="18" charset="0"/>
          </a:endParaRPr>
        </a:p>
      </dgm:t>
    </dgm:pt>
    <dgm:pt modelId="{17C24920-6DDE-D240-AB7F-F639B8366EA8}" type="pres">
      <dgm:prSet presAssocID="{4C3942DF-7092-A745-96E0-1E074E07EA17}" presName="Name0" presStyleCnt="0">
        <dgm:presLayoutVars>
          <dgm:chMax val="7"/>
          <dgm:chPref val="7"/>
          <dgm:dir/>
        </dgm:presLayoutVars>
      </dgm:prSet>
      <dgm:spPr/>
    </dgm:pt>
    <dgm:pt modelId="{185B70A0-907D-3E4D-A597-9F9D971748AD}" type="pres">
      <dgm:prSet presAssocID="{4C3942DF-7092-A745-96E0-1E074E07EA17}" presName="Name1" presStyleCnt="0"/>
      <dgm:spPr/>
    </dgm:pt>
    <dgm:pt modelId="{859B6514-96C3-F845-8F53-4651D4F8096B}" type="pres">
      <dgm:prSet presAssocID="{4C3942DF-7092-A745-96E0-1E074E07EA17}" presName="cycle" presStyleCnt="0"/>
      <dgm:spPr/>
    </dgm:pt>
    <dgm:pt modelId="{A85B1EC3-49A3-1B44-B81D-9B47916F792E}" type="pres">
      <dgm:prSet presAssocID="{4C3942DF-7092-A745-96E0-1E074E07EA17}" presName="srcNode" presStyleLbl="node1" presStyleIdx="0" presStyleCnt="3"/>
      <dgm:spPr/>
    </dgm:pt>
    <dgm:pt modelId="{113E8099-97F1-A445-9DE6-C0652A4ED0C1}" type="pres">
      <dgm:prSet presAssocID="{4C3942DF-7092-A745-96E0-1E074E07EA17}" presName="conn" presStyleLbl="parChTrans1D2" presStyleIdx="0" presStyleCnt="1"/>
      <dgm:spPr/>
    </dgm:pt>
    <dgm:pt modelId="{5D04EF42-BCAE-3F4D-B274-71C11CC8186A}" type="pres">
      <dgm:prSet presAssocID="{4C3942DF-7092-A745-96E0-1E074E07EA17}" presName="extraNode" presStyleLbl="node1" presStyleIdx="0" presStyleCnt="3"/>
      <dgm:spPr/>
    </dgm:pt>
    <dgm:pt modelId="{20F64A58-0A77-AF48-AAA9-6957430A8960}" type="pres">
      <dgm:prSet presAssocID="{4C3942DF-7092-A745-96E0-1E074E07EA17}" presName="dstNode" presStyleLbl="node1" presStyleIdx="0" presStyleCnt="3"/>
      <dgm:spPr/>
    </dgm:pt>
    <dgm:pt modelId="{EF1D129F-8414-7A41-9874-5414AFC0CBF5}" type="pres">
      <dgm:prSet presAssocID="{5831780B-E095-D542-9EA7-A6F886CBA488}" presName="text_1" presStyleLbl="node1" presStyleIdx="0" presStyleCnt="3">
        <dgm:presLayoutVars>
          <dgm:bulletEnabled val="1"/>
        </dgm:presLayoutVars>
      </dgm:prSet>
      <dgm:spPr/>
    </dgm:pt>
    <dgm:pt modelId="{4F34B12B-7C6F-144A-BAD4-7F08AAB4AC1E}" type="pres">
      <dgm:prSet presAssocID="{5831780B-E095-D542-9EA7-A6F886CBA488}" presName="accent_1" presStyleCnt="0"/>
      <dgm:spPr/>
    </dgm:pt>
    <dgm:pt modelId="{F48F416D-DB5D-7B46-BBF7-89BF19B4BB1B}" type="pres">
      <dgm:prSet presAssocID="{5831780B-E095-D542-9EA7-A6F886CBA488}" presName="accentRepeatNode" presStyleLbl="solidFgAcc1" presStyleIdx="0" presStyleCnt="3"/>
      <dgm:spPr/>
    </dgm:pt>
    <dgm:pt modelId="{20B34CFF-997A-D64F-8F97-D2AA399804D7}" type="pres">
      <dgm:prSet presAssocID="{154E07FF-7C49-0A4E-A039-21D57003C183}" presName="text_2" presStyleLbl="node1" presStyleIdx="1" presStyleCnt="3">
        <dgm:presLayoutVars>
          <dgm:bulletEnabled val="1"/>
        </dgm:presLayoutVars>
      </dgm:prSet>
      <dgm:spPr/>
    </dgm:pt>
    <dgm:pt modelId="{5311351A-2DC6-FE47-A621-424CAEC09506}" type="pres">
      <dgm:prSet presAssocID="{154E07FF-7C49-0A4E-A039-21D57003C183}" presName="accent_2" presStyleCnt="0"/>
      <dgm:spPr/>
    </dgm:pt>
    <dgm:pt modelId="{B01F827F-488A-F642-A8EF-5A2CD91A9715}" type="pres">
      <dgm:prSet presAssocID="{154E07FF-7C49-0A4E-A039-21D57003C183}" presName="accentRepeatNode" presStyleLbl="solidFgAcc1" presStyleIdx="1" presStyleCnt="3"/>
      <dgm:spPr/>
    </dgm:pt>
    <dgm:pt modelId="{80EC930C-EF70-4649-BB6E-55BF1B1AEFE7}" type="pres">
      <dgm:prSet presAssocID="{68294E59-D7A9-3346-8E2C-139D73A342A9}" presName="text_3" presStyleLbl="node1" presStyleIdx="2" presStyleCnt="3" custScaleY="124205">
        <dgm:presLayoutVars>
          <dgm:bulletEnabled val="1"/>
        </dgm:presLayoutVars>
      </dgm:prSet>
      <dgm:spPr/>
    </dgm:pt>
    <dgm:pt modelId="{804F9103-F6E0-0D49-9C23-4EE533F5B3E7}" type="pres">
      <dgm:prSet presAssocID="{68294E59-D7A9-3346-8E2C-139D73A342A9}" presName="accent_3" presStyleCnt="0"/>
      <dgm:spPr/>
    </dgm:pt>
    <dgm:pt modelId="{1845EF81-1BF3-4C41-A9E1-80D35CE244DC}" type="pres">
      <dgm:prSet presAssocID="{68294E59-D7A9-3346-8E2C-139D73A342A9}" presName="accentRepeatNode" presStyleLbl="solidFgAcc1" presStyleIdx="2" presStyleCnt="3"/>
      <dgm:spPr/>
    </dgm:pt>
  </dgm:ptLst>
  <dgm:cxnLst>
    <dgm:cxn modelId="{54674B1C-21D6-1A43-8D1E-A7A27DCBC6B3}" srcId="{4C3942DF-7092-A745-96E0-1E074E07EA17}" destId="{68294E59-D7A9-3346-8E2C-139D73A342A9}" srcOrd="2" destOrd="0" parTransId="{89955743-47C7-DC42-B134-81C641137317}" sibTransId="{2B4D26CF-11BC-2546-8155-F1482BFAC044}"/>
    <dgm:cxn modelId="{213D5A2F-A3A7-3543-995E-3FFF05A3AB19}" type="presOf" srcId="{4C3942DF-7092-A745-96E0-1E074E07EA17}" destId="{17C24920-6DDE-D240-AB7F-F639B8366EA8}" srcOrd="0" destOrd="0" presId="urn:microsoft.com/office/officeart/2008/layout/VerticalCurvedList"/>
    <dgm:cxn modelId="{1AADF930-90E0-6E47-8E1A-3B281F5C4CAA}" srcId="{4C3942DF-7092-A745-96E0-1E074E07EA17}" destId="{5831780B-E095-D542-9EA7-A6F886CBA488}" srcOrd="0" destOrd="0" parTransId="{96AEC7E3-3087-364A-9DB7-11912FC197A4}" sibTransId="{2E868086-12CB-354A-A4E8-011C5E0B1E1B}"/>
    <dgm:cxn modelId="{1674D736-9D4D-EC4C-BB91-1FA8770862C0}" type="presOf" srcId="{154E07FF-7C49-0A4E-A039-21D57003C183}" destId="{20B34CFF-997A-D64F-8F97-D2AA399804D7}" srcOrd="0" destOrd="0" presId="urn:microsoft.com/office/officeart/2008/layout/VerticalCurvedList"/>
    <dgm:cxn modelId="{542CC9A2-3B77-8E4C-8FA0-6550F8A56304}" type="presOf" srcId="{5831780B-E095-D542-9EA7-A6F886CBA488}" destId="{EF1D129F-8414-7A41-9874-5414AFC0CBF5}" srcOrd="0" destOrd="0" presId="urn:microsoft.com/office/officeart/2008/layout/VerticalCurvedList"/>
    <dgm:cxn modelId="{65963FC3-673F-0340-8D52-D68E666280DD}" srcId="{4C3942DF-7092-A745-96E0-1E074E07EA17}" destId="{154E07FF-7C49-0A4E-A039-21D57003C183}" srcOrd="1" destOrd="0" parTransId="{4ECC223B-AFEF-AE4D-BECD-1C9F3BBDFB66}" sibTransId="{B6001EB9-C84D-704E-A268-1A1E454FFF21}"/>
    <dgm:cxn modelId="{971D2DCF-E029-E344-9431-87A4E32CEB40}" type="presOf" srcId="{68294E59-D7A9-3346-8E2C-139D73A342A9}" destId="{80EC930C-EF70-4649-BB6E-55BF1B1AEFE7}" srcOrd="0" destOrd="0" presId="urn:microsoft.com/office/officeart/2008/layout/VerticalCurvedList"/>
    <dgm:cxn modelId="{F4C4D0CF-1D34-8A4C-A3A0-846796E714A9}" type="presOf" srcId="{2E868086-12CB-354A-A4E8-011C5E0B1E1B}" destId="{113E8099-97F1-A445-9DE6-C0652A4ED0C1}" srcOrd="0" destOrd="0" presId="urn:microsoft.com/office/officeart/2008/layout/VerticalCurvedList"/>
    <dgm:cxn modelId="{2ED2C5D2-61E3-E94D-8E5C-83A625690421}" type="presParOf" srcId="{17C24920-6DDE-D240-AB7F-F639B8366EA8}" destId="{185B70A0-907D-3E4D-A597-9F9D971748AD}" srcOrd="0" destOrd="0" presId="urn:microsoft.com/office/officeart/2008/layout/VerticalCurvedList"/>
    <dgm:cxn modelId="{99A15B39-0A6D-0546-9C57-128D87DBA06D}" type="presParOf" srcId="{185B70A0-907D-3E4D-A597-9F9D971748AD}" destId="{859B6514-96C3-F845-8F53-4651D4F8096B}" srcOrd="0" destOrd="0" presId="urn:microsoft.com/office/officeart/2008/layout/VerticalCurvedList"/>
    <dgm:cxn modelId="{D06F33AC-170E-854E-AC82-81A7FD684517}" type="presParOf" srcId="{859B6514-96C3-F845-8F53-4651D4F8096B}" destId="{A85B1EC3-49A3-1B44-B81D-9B47916F792E}" srcOrd="0" destOrd="0" presId="urn:microsoft.com/office/officeart/2008/layout/VerticalCurvedList"/>
    <dgm:cxn modelId="{F249D292-0A2B-7547-87E7-3F560A60A5BE}" type="presParOf" srcId="{859B6514-96C3-F845-8F53-4651D4F8096B}" destId="{113E8099-97F1-A445-9DE6-C0652A4ED0C1}" srcOrd="1" destOrd="0" presId="urn:microsoft.com/office/officeart/2008/layout/VerticalCurvedList"/>
    <dgm:cxn modelId="{741A7721-59DD-6145-A14F-962443AEB197}" type="presParOf" srcId="{859B6514-96C3-F845-8F53-4651D4F8096B}" destId="{5D04EF42-BCAE-3F4D-B274-71C11CC8186A}" srcOrd="2" destOrd="0" presId="urn:microsoft.com/office/officeart/2008/layout/VerticalCurvedList"/>
    <dgm:cxn modelId="{8BA53492-A65A-A74A-827A-65DA70ECD8C8}" type="presParOf" srcId="{859B6514-96C3-F845-8F53-4651D4F8096B}" destId="{20F64A58-0A77-AF48-AAA9-6957430A8960}" srcOrd="3" destOrd="0" presId="urn:microsoft.com/office/officeart/2008/layout/VerticalCurvedList"/>
    <dgm:cxn modelId="{499BA39C-BCBD-C245-BBDD-DAE570A2AC69}" type="presParOf" srcId="{185B70A0-907D-3E4D-A597-9F9D971748AD}" destId="{EF1D129F-8414-7A41-9874-5414AFC0CBF5}" srcOrd="1" destOrd="0" presId="urn:microsoft.com/office/officeart/2008/layout/VerticalCurvedList"/>
    <dgm:cxn modelId="{0A853A09-BCD1-1D45-A645-798F9B9A8678}" type="presParOf" srcId="{185B70A0-907D-3E4D-A597-9F9D971748AD}" destId="{4F34B12B-7C6F-144A-BAD4-7F08AAB4AC1E}" srcOrd="2" destOrd="0" presId="urn:microsoft.com/office/officeart/2008/layout/VerticalCurvedList"/>
    <dgm:cxn modelId="{343CC6C5-AD40-EC4D-992D-1327FEF62538}" type="presParOf" srcId="{4F34B12B-7C6F-144A-BAD4-7F08AAB4AC1E}" destId="{F48F416D-DB5D-7B46-BBF7-89BF19B4BB1B}" srcOrd="0" destOrd="0" presId="urn:microsoft.com/office/officeart/2008/layout/VerticalCurvedList"/>
    <dgm:cxn modelId="{08C189BA-BD74-E44D-B96D-598E125D0457}" type="presParOf" srcId="{185B70A0-907D-3E4D-A597-9F9D971748AD}" destId="{20B34CFF-997A-D64F-8F97-D2AA399804D7}" srcOrd="3" destOrd="0" presId="urn:microsoft.com/office/officeart/2008/layout/VerticalCurvedList"/>
    <dgm:cxn modelId="{123D6CCC-CB32-DF4A-A20A-B1D8272D90BB}" type="presParOf" srcId="{185B70A0-907D-3E4D-A597-9F9D971748AD}" destId="{5311351A-2DC6-FE47-A621-424CAEC09506}" srcOrd="4" destOrd="0" presId="urn:microsoft.com/office/officeart/2008/layout/VerticalCurvedList"/>
    <dgm:cxn modelId="{23D391C6-EA12-3C4F-BDFB-B95ADD63D657}" type="presParOf" srcId="{5311351A-2DC6-FE47-A621-424CAEC09506}" destId="{B01F827F-488A-F642-A8EF-5A2CD91A9715}" srcOrd="0" destOrd="0" presId="urn:microsoft.com/office/officeart/2008/layout/VerticalCurvedList"/>
    <dgm:cxn modelId="{61642CA0-FA7C-F741-BE75-BA34E2B3C477}" type="presParOf" srcId="{185B70A0-907D-3E4D-A597-9F9D971748AD}" destId="{80EC930C-EF70-4649-BB6E-55BF1B1AEFE7}" srcOrd="5" destOrd="0" presId="urn:microsoft.com/office/officeart/2008/layout/VerticalCurvedList"/>
    <dgm:cxn modelId="{31E12E9A-83D4-FE46-80F3-CEE6B55E9B0D}" type="presParOf" srcId="{185B70A0-907D-3E4D-A597-9F9D971748AD}" destId="{804F9103-F6E0-0D49-9C23-4EE533F5B3E7}" srcOrd="6" destOrd="0" presId="urn:microsoft.com/office/officeart/2008/layout/VerticalCurvedList"/>
    <dgm:cxn modelId="{6A6975E0-6890-CC4B-91BD-4746E0B53778}" type="presParOf" srcId="{804F9103-F6E0-0D49-9C23-4EE533F5B3E7}" destId="{1845EF81-1BF3-4C41-A9E1-80D35CE244DC}"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F50EB4-BC8A-F14D-A641-57DB952BFFD3}">
      <dsp:nvSpPr>
        <dsp:cNvPr id="0" name=""/>
        <dsp:cNvSpPr/>
      </dsp:nvSpPr>
      <dsp:spPr>
        <a:xfrm>
          <a:off x="0" y="40052"/>
          <a:ext cx="15131538" cy="193050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l" defTabSz="2222500">
            <a:lnSpc>
              <a:spcPct val="90000"/>
            </a:lnSpc>
            <a:spcBef>
              <a:spcPct val="0"/>
            </a:spcBef>
            <a:spcAft>
              <a:spcPct val="35000"/>
            </a:spcAft>
            <a:buNone/>
          </a:pPr>
          <a:r>
            <a:rPr lang="vi-VN" sz="5000" b="0" i="0" u="none" strike="noStrike" kern="1200" dirty="0">
              <a:effectLst/>
              <a:latin typeface="Cambria" panose="02040503050406030204" pitchFamily="18" charset="0"/>
            </a:rPr>
            <a:t>Nhiệm vụ 1: Nêu 3 đặc điểm mà em cho là đặc trưng nhất của thể loại truyện lịch sử.</a:t>
          </a:r>
          <a:endParaRPr lang="en-US" sz="5000" kern="1200" dirty="0">
            <a:latin typeface="Cambria" panose="02040503050406030204" pitchFamily="18" charset="0"/>
          </a:endParaRPr>
        </a:p>
      </dsp:txBody>
      <dsp:txXfrm>
        <a:off x="94239" y="134291"/>
        <a:ext cx="14943060" cy="1742022"/>
      </dsp:txXfrm>
    </dsp:sp>
    <dsp:sp modelId="{6651B079-643F-C94E-AAE3-B99D451FA20B}">
      <dsp:nvSpPr>
        <dsp:cNvPr id="0" name=""/>
        <dsp:cNvSpPr/>
      </dsp:nvSpPr>
      <dsp:spPr>
        <a:xfrm>
          <a:off x="0" y="2114552"/>
          <a:ext cx="15131538" cy="1930500"/>
        </a:xfrm>
        <a:prstGeom prst="roundRect">
          <a:avLst/>
        </a:prstGeom>
        <a:solidFill>
          <a:schemeClr val="accent5">
            <a:hueOff val="138169"/>
            <a:satOff val="13165"/>
            <a:lumOff val="-549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l" defTabSz="2222500">
            <a:lnSpc>
              <a:spcPct val="90000"/>
            </a:lnSpc>
            <a:spcBef>
              <a:spcPct val="0"/>
            </a:spcBef>
            <a:spcAft>
              <a:spcPct val="35000"/>
            </a:spcAft>
            <a:buNone/>
          </a:pPr>
          <a:r>
            <a:rPr lang="vi-VN" sz="5000" b="0" i="0" u="none" strike="noStrike" kern="1200" dirty="0">
              <a:effectLst/>
              <a:latin typeface="Cambria" panose="02040503050406030204" pitchFamily="18" charset="0"/>
            </a:rPr>
            <a:t>Nhiệm vụ 2: Chia sẻ kinh nghiệm đọc thể loại truyện lịch sử của em.</a:t>
          </a:r>
        </a:p>
      </dsp:txBody>
      <dsp:txXfrm>
        <a:off x="94239" y="2208791"/>
        <a:ext cx="14943060" cy="1742022"/>
      </dsp:txXfrm>
    </dsp:sp>
    <dsp:sp modelId="{DC9D9EBA-10CF-FC4E-903C-D81FBDAA1698}">
      <dsp:nvSpPr>
        <dsp:cNvPr id="0" name=""/>
        <dsp:cNvSpPr/>
      </dsp:nvSpPr>
      <dsp:spPr>
        <a:xfrm>
          <a:off x="0" y="4189052"/>
          <a:ext cx="15131538" cy="1930500"/>
        </a:xfrm>
        <a:prstGeom prst="roundRect">
          <a:avLst/>
        </a:prstGeom>
        <a:solidFill>
          <a:schemeClr val="accent5">
            <a:hueOff val="276338"/>
            <a:satOff val="26330"/>
            <a:lumOff val="-1098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l" defTabSz="2222500">
            <a:lnSpc>
              <a:spcPct val="90000"/>
            </a:lnSpc>
            <a:spcBef>
              <a:spcPct val="0"/>
            </a:spcBef>
            <a:spcAft>
              <a:spcPct val="35000"/>
            </a:spcAft>
            <a:buNone/>
          </a:pPr>
          <a:r>
            <a:rPr lang="vi-VN" sz="5000" b="0" i="0" u="none" strike="noStrike" kern="1200">
              <a:effectLst/>
              <a:latin typeface="Cambria" panose="02040503050406030204" pitchFamily="18" charset="0"/>
            </a:rPr>
            <a:t>Nhiệm vụ 3: Ở bài 1, chúng ta vận dụng tri thức tiếng Việt nào vào đọc hiểu văn bản?</a:t>
          </a:r>
          <a:endParaRPr lang="vi-VN" sz="5000" b="0" i="0" u="none" strike="noStrike" kern="1200" dirty="0">
            <a:effectLst/>
            <a:latin typeface="Cambria" panose="02040503050406030204" pitchFamily="18" charset="0"/>
          </a:endParaRPr>
        </a:p>
      </dsp:txBody>
      <dsp:txXfrm>
        <a:off x="94239" y="4283291"/>
        <a:ext cx="14943060" cy="1742022"/>
      </dsp:txXfrm>
    </dsp:sp>
    <dsp:sp modelId="{3F01C60D-B528-4F48-9F3C-693F90F99076}">
      <dsp:nvSpPr>
        <dsp:cNvPr id="0" name=""/>
        <dsp:cNvSpPr/>
      </dsp:nvSpPr>
      <dsp:spPr>
        <a:xfrm>
          <a:off x="0" y="6263552"/>
          <a:ext cx="15131538" cy="1930500"/>
        </a:xfrm>
        <a:prstGeom prst="roundRect">
          <a:avLst/>
        </a:prstGeom>
        <a:solidFill>
          <a:schemeClr val="accent5">
            <a:hueOff val="414507"/>
            <a:satOff val="39495"/>
            <a:lumOff val="-1647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l" defTabSz="2222500">
            <a:lnSpc>
              <a:spcPct val="90000"/>
            </a:lnSpc>
            <a:spcBef>
              <a:spcPct val="0"/>
            </a:spcBef>
            <a:spcAft>
              <a:spcPct val="35000"/>
            </a:spcAft>
            <a:buNone/>
          </a:pPr>
          <a:r>
            <a:rPr lang="vi-VN" sz="5000" b="0" i="0" u="none" strike="noStrike" kern="1200">
              <a:effectLst/>
              <a:latin typeface="Cambria" panose="02040503050406030204" pitchFamily="18" charset="0"/>
            </a:rPr>
            <a:t>Nhiệm vụ 4: Chia sẻ kết quả thực hiện nhiệm vụ thực hành đọc mở rộng theo thể loại của em.</a:t>
          </a:r>
          <a:endParaRPr lang="vi-VN" sz="5000" b="0" i="0" u="none" strike="noStrike" kern="1200" dirty="0">
            <a:effectLst/>
            <a:latin typeface="Cambria" panose="02040503050406030204" pitchFamily="18" charset="0"/>
          </a:endParaRPr>
        </a:p>
      </dsp:txBody>
      <dsp:txXfrm>
        <a:off x="94239" y="6357791"/>
        <a:ext cx="14943060" cy="17420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598347-B3B5-AD49-8E50-BF06B25B98E3}">
      <dsp:nvSpPr>
        <dsp:cNvPr id="0" name=""/>
        <dsp:cNvSpPr/>
      </dsp:nvSpPr>
      <dsp:spPr>
        <a:xfrm>
          <a:off x="0" y="995182"/>
          <a:ext cx="15773400" cy="5140799"/>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4191" tIns="499872" rIns="1224191" bIns="334264" numCol="1" spcCol="1270" anchor="t" anchorCtr="0">
          <a:noAutofit/>
        </a:bodyPr>
        <a:lstStyle/>
        <a:p>
          <a:pPr marL="285750" lvl="1" indent="-285750" algn="l" defTabSz="2089150">
            <a:lnSpc>
              <a:spcPct val="100000"/>
            </a:lnSpc>
            <a:spcBef>
              <a:spcPct val="0"/>
            </a:spcBef>
            <a:spcAft>
              <a:spcPct val="15000"/>
            </a:spcAft>
            <a:buChar char="•"/>
          </a:pPr>
          <a:r>
            <a:rPr lang="en-US" sz="4700" kern="1200" dirty="0" err="1">
              <a:latin typeface="Cambria" panose="02040503050406030204" pitchFamily="18" charset="0"/>
            </a:rPr>
            <a:t>Biệt</a:t>
          </a:r>
          <a:r>
            <a:rPr lang="en-US" sz="4700" kern="1200" dirty="0">
              <a:latin typeface="Cambria" panose="02040503050406030204" pitchFamily="18" charset="0"/>
            </a:rPr>
            <a:t> </a:t>
          </a:r>
          <a:r>
            <a:rPr lang="en-US" sz="4700" kern="1200" dirty="0" err="1">
              <a:latin typeface="Cambria" panose="02040503050406030204" pitchFamily="18" charset="0"/>
            </a:rPr>
            <a:t>ngữ</a:t>
          </a:r>
          <a:r>
            <a:rPr lang="en-US" sz="4700" kern="1200" dirty="0">
              <a:latin typeface="Cambria" panose="02040503050406030204" pitchFamily="18" charset="0"/>
            </a:rPr>
            <a:t> </a:t>
          </a:r>
          <a:r>
            <a:rPr lang="en-US" sz="4700" kern="1200" dirty="0" err="1">
              <a:latin typeface="Cambria" panose="02040503050406030204" pitchFamily="18" charset="0"/>
            </a:rPr>
            <a:t>xã</a:t>
          </a:r>
          <a:r>
            <a:rPr lang="en-US" sz="4700" kern="1200" dirty="0">
              <a:latin typeface="Cambria" panose="02040503050406030204" pitchFamily="18" charset="0"/>
            </a:rPr>
            <a:t> </a:t>
          </a:r>
          <a:r>
            <a:rPr lang="en-US" sz="4700" kern="1200" dirty="0" err="1">
              <a:latin typeface="Cambria" panose="02040503050406030204" pitchFamily="18" charset="0"/>
            </a:rPr>
            <a:t>hội</a:t>
          </a:r>
          <a:r>
            <a:rPr lang="en-US" sz="4700" kern="1200" dirty="0">
              <a:latin typeface="Cambria" panose="02040503050406030204" pitchFamily="18" charset="0"/>
            </a:rPr>
            <a:t> </a:t>
          </a:r>
          <a:r>
            <a:rPr lang="en-US" sz="4700" kern="1200" dirty="0" err="1">
              <a:latin typeface="Cambria" panose="02040503050406030204" pitchFamily="18" charset="0"/>
            </a:rPr>
            <a:t>là</a:t>
          </a:r>
          <a:r>
            <a:rPr lang="en-US" sz="4700" kern="1200" dirty="0">
              <a:latin typeface="Cambria" panose="02040503050406030204" pitchFamily="18" charset="0"/>
            </a:rPr>
            <a:t> </a:t>
          </a:r>
          <a:r>
            <a:rPr lang="en-US" sz="4700" kern="1200" dirty="0" err="1">
              <a:latin typeface="Cambria" panose="02040503050406030204" pitchFamily="18" charset="0"/>
            </a:rPr>
            <a:t>một</a:t>
          </a:r>
          <a:r>
            <a:rPr lang="en-US" sz="4700" kern="1200" dirty="0">
              <a:latin typeface="Cambria" panose="02040503050406030204" pitchFamily="18" charset="0"/>
            </a:rPr>
            <a:t> </a:t>
          </a:r>
          <a:r>
            <a:rPr lang="en-US" sz="4700" kern="1200" dirty="0" err="1">
              <a:latin typeface="Cambria" panose="02040503050406030204" pitchFamily="18" charset="0"/>
            </a:rPr>
            <a:t>bộ</a:t>
          </a:r>
          <a:r>
            <a:rPr lang="en-US" sz="4700" kern="1200" dirty="0">
              <a:latin typeface="Cambria" panose="02040503050406030204" pitchFamily="18" charset="0"/>
            </a:rPr>
            <a:t> </a:t>
          </a:r>
          <a:r>
            <a:rPr lang="en-US" sz="4700" kern="1200" dirty="0" err="1">
              <a:latin typeface="Cambria" panose="02040503050406030204" pitchFamily="18" charset="0"/>
            </a:rPr>
            <a:t>phận</a:t>
          </a:r>
          <a:r>
            <a:rPr lang="en-US" sz="4700" kern="1200" dirty="0">
              <a:latin typeface="Cambria" panose="02040503050406030204" pitchFamily="18" charset="0"/>
            </a:rPr>
            <a:t> </a:t>
          </a:r>
          <a:r>
            <a:rPr lang="en-US" sz="4700" kern="1200" dirty="0" err="1">
              <a:latin typeface="Cambria" panose="02040503050406030204" pitchFamily="18" charset="0"/>
            </a:rPr>
            <a:t>ngôn</a:t>
          </a:r>
          <a:r>
            <a:rPr lang="en-US" sz="4700" kern="1200" dirty="0">
              <a:latin typeface="Cambria" panose="02040503050406030204" pitchFamily="18" charset="0"/>
            </a:rPr>
            <a:t> </a:t>
          </a:r>
          <a:r>
            <a:rPr lang="en-US" sz="4700" kern="1200" dirty="0" err="1">
              <a:latin typeface="Cambria" panose="02040503050406030204" pitchFamily="18" charset="0"/>
            </a:rPr>
            <a:t>ngữ</a:t>
          </a:r>
          <a:r>
            <a:rPr lang="en-US" sz="4700" kern="1200" dirty="0">
              <a:latin typeface="Cambria" panose="02040503050406030204" pitchFamily="18" charset="0"/>
            </a:rPr>
            <a:t> </a:t>
          </a:r>
          <a:r>
            <a:rPr lang="en-US" sz="4700" kern="1200" dirty="0" err="1">
              <a:latin typeface="Cambria" panose="02040503050406030204" pitchFamily="18" charset="0"/>
            </a:rPr>
            <a:t>có</a:t>
          </a:r>
          <a:r>
            <a:rPr lang="en-US" sz="4700" kern="1200" dirty="0">
              <a:latin typeface="Cambria" panose="02040503050406030204" pitchFamily="18" charset="0"/>
            </a:rPr>
            <a:t> </a:t>
          </a:r>
          <a:r>
            <a:rPr lang="en-US" sz="4700" kern="1200" dirty="0" err="1">
              <a:latin typeface="Cambria" panose="02040503050406030204" pitchFamily="18" charset="0"/>
            </a:rPr>
            <a:t>đặc</a:t>
          </a:r>
          <a:r>
            <a:rPr lang="en-US" sz="4700" kern="1200" dirty="0">
              <a:latin typeface="Cambria" panose="02040503050406030204" pitchFamily="18" charset="0"/>
            </a:rPr>
            <a:t> </a:t>
          </a:r>
          <a:r>
            <a:rPr lang="en-US" sz="4700" kern="1200" dirty="0" err="1">
              <a:latin typeface="Cambria" panose="02040503050406030204" pitchFamily="18" charset="0"/>
            </a:rPr>
            <a:t>điểm</a:t>
          </a:r>
          <a:r>
            <a:rPr lang="en-US" sz="4700" kern="1200" dirty="0">
              <a:latin typeface="Cambria" panose="02040503050406030204" pitchFamily="18" charset="0"/>
            </a:rPr>
            <a:t> </a:t>
          </a:r>
          <a:r>
            <a:rPr lang="en-US" sz="4700" kern="1200" dirty="0" err="1">
              <a:latin typeface="Cambria" panose="02040503050406030204" pitchFamily="18" charset="0"/>
            </a:rPr>
            <a:t>riêng</a:t>
          </a:r>
          <a:r>
            <a:rPr lang="en-US" sz="4700" kern="1200" dirty="0">
              <a:latin typeface="Cambria" panose="02040503050406030204" pitchFamily="18" charset="0"/>
            </a:rPr>
            <a:t>, </a:t>
          </a:r>
          <a:r>
            <a:rPr lang="en-US" sz="4700" kern="1200" dirty="0" err="1">
              <a:latin typeface="Cambria" panose="02040503050406030204" pitchFamily="18" charset="0"/>
            </a:rPr>
            <a:t>được</a:t>
          </a:r>
          <a:r>
            <a:rPr lang="en-US" sz="4700" kern="1200" dirty="0">
              <a:latin typeface="Cambria" panose="02040503050406030204" pitchFamily="18" charset="0"/>
            </a:rPr>
            <a:t> </a:t>
          </a:r>
          <a:r>
            <a:rPr lang="en-US" sz="4700" kern="1200" dirty="0" err="1">
              <a:latin typeface="Cambria" panose="02040503050406030204" pitchFamily="18" charset="0"/>
            </a:rPr>
            <a:t>hình</a:t>
          </a:r>
          <a:r>
            <a:rPr lang="en-US" sz="4700" kern="1200" dirty="0">
              <a:latin typeface="Cambria" panose="02040503050406030204" pitchFamily="18" charset="0"/>
            </a:rPr>
            <a:t> </a:t>
          </a:r>
          <a:r>
            <a:rPr lang="en-US" sz="4700" kern="1200" dirty="0" err="1">
              <a:latin typeface="Cambria" panose="02040503050406030204" pitchFamily="18" charset="0"/>
            </a:rPr>
            <a:t>thành</a:t>
          </a:r>
          <a:r>
            <a:rPr lang="en-US" sz="4700" kern="1200" dirty="0">
              <a:latin typeface="Cambria" panose="02040503050406030204" pitchFamily="18" charset="0"/>
            </a:rPr>
            <a:t> </a:t>
          </a:r>
          <a:r>
            <a:rPr lang="en-US" sz="4700" kern="1200" dirty="0" err="1">
              <a:latin typeface="Cambria" panose="02040503050406030204" pitchFamily="18" charset="0"/>
            </a:rPr>
            <a:t>trên</a:t>
          </a:r>
          <a:r>
            <a:rPr lang="en-US" sz="4700" kern="1200" dirty="0">
              <a:latin typeface="Cambria" panose="02040503050406030204" pitchFamily="18" charset="0"/>
            </a:rPr>
            <a:t> </a:t>
          </a:r>
          <a:r>
            <a:rPr lang="en-US" sz="4700" kern="1200" dirty="0" err="1">
              <a:latin typeface="Cambria" panose="02040503050406030204" pitchFamily="18" charset="0"/>
            </a:rPr>
            <a:t>những</a:t>
          </a:r>
          <a:r>
            <a:rPr lang="en-US" sz="4700" kern="1200" dirty="0">
              <a:latin typeface="Cambria" panose="02040503050406030204" pitchFamily="18" charset="0"/>
            </a:rPr>
            <a:t> </a:t>
          </a:r>
          <a:r>
            <a:rPr lang="en-US" sz="4700" kern="1200" dirty="0" err="1">
              <a:latin typeface="Cambria" panose="02040503050406030204" pitchFamily="18" charset="0"/>
            </a:rPr>
            <a:t>quy</a:t>
          </a:r>
          <a:r>
            <a:rPr lang="en-US" sz="4700" kern="1200" dirty="0">
              <a:latin typeface="Cambria" panose="02040503050406030204" pitchFamily="18" charset="0"/>
            </a:rPr>
            <a:t> </a:t>
          </a:r>
          <a:r>
            <a:rPr lang="en-US" sz="4700" kern="1200" dirty="0" err="1">
              <a:latin typeface="Cambria" panose="02040503050406030204" pitchFamily="18" charset="0"/>
            </a:rPr>
            <a:t>ước</a:t>
          </a:r>
          <a:r>
            <a:rPr lang="en-US" sz="4700" kern="1200" dirty="0">
              <a:latin typeface="Cambria" panose="02040503050406030204" pitchFamily="18" charset="0"/>
            </a:rPr>
            <a:t> </a:t>
          </a:r>
          <a:r>
            <a:rPr lang="en-US" sz="4700" kern="1200" dirty="0" err="1">
              <a:latin typeface="Cambria" panose="02040503050406030204" pitchFamily="18" charset="0"/>
            </a:rPr>
            <a:t>riêng</a:t>
          </a:r>
          <a:r>
            <a:rPr lang="en-US" sz="4700" kern="1200" dirty="0">
              <a:latin typeface="Cambria" panose="02040503050406030204" pitchFamily="18" charset="0"/>
            </a:rPr>
            <a:t> </a:t>
          </a:r>
          <a:r>
            <a:rPr lang="en-US" sz="4700" kern="1200" dirty="0" err="1">
              <a:latin typeface="Cambria" panose="02040503050406030204" pitchFamily="18" charset="0"/>
            </a:rPr>
            <a:t>của</a:t>
          </a:r>
          <a:r>
            <a:rPr lang="en-US" sz="4700" kern="1200" dirty="0">
              <a:latin typeface="Cambria" panose="02040503050406030204" pitchFamily="18" charset="0"/>
            </a:rPr>
            <a:t> </a:t>
          </a:r>
          <a:r>
            <a:rPr lang="en-US" sz="4700" kern="1200" dirty="0" err="1">
              <a:latin typeface="Cambria" panose="02040503050406030204" pitchFamily="18" charset="0"/>
            </a:rPr>
            <a:t>một</a:t>
          </a:r>
          <a:r>
            <a:rPr lang="en-US" sz="4700" kern="1200" dirty="0">
              <a:latin typeface="Cambria" panose="02040503050406030204" pitchFamily="18" charset="0"/>
            </a:rPr>
            <a:t> </a:t>
          </a:r>
          <a:r>
            <a:rPr lang="en-US" sz="4700" kern="1200" dirty="0" err="1">
              <a:latin typeface="Cambria" panose="02040503050406030204" pitchFamily="18" charset="0"/>
            </a:rPr>
            <a:t>nhóm</a:t>
          </a:r>
          <a:r>
            <a:rPr lang="en-US" sz="4700" kern="1200" dirty="0">
              <a:latin typeface="Cambria" panose="02040503050406030204" pitchFamily="18" charset="0"/>
            </a:rPr>
            <a:t> </a:t>
          </a:r>
          <a:r>
            <a:rPr lang="en-US" sz="4700" kern="1200" dirty="0" err="1">
              <a:latin typeface="Cambria" panose="02040503050406030204" pitchFamily="18" charset="0"/>
            </a:rPr>
            <a:t>người</a:t>
          </a:r>
          <a:r>
            <a:rPr lang="en-US" sz="4700" kern="1200" dirty="0">
              <a:latin typeface="Cambria" panose="02040503050406030204" pitchFamily="18" charset="0"/>
            </a:rPr>
            <a:t> </a:t>
          </a:r>
          <a:r>
            <a:rPr lang="en-US" sz="4700" kern="1200" dirty="0" err="1">
              <a:latin typeface="Cambria" panose="02040503050406030204" pitchFamily="18" charset="0"/>
            </a:rPr>
            <a:t>nào</a:t>
          </a:r>
          <a:r>
            <a:rPr lang="en-US" sz="4700" kern="1200" dirty="0">
              <a:latin typeface="Cambria" panose="02040503050406030204" pitchFamily="18" charset="0"/>
            </a:rPr>
            <a:t> </a:t>
          </a:r>
          <a:r>
            <a:rPr lang="en-US" sz="4700" kern="1200" dirty="0" err="1">
              <a:latin typeface="Cambria" panose="02040503050406030204" pitchFamily="18" charset="0"/>
            </a:rPr>
            <a:t>đó</a:t>
          </a:r>
          <a:r>
            <a:rPr lang="en-US" sz="4700" kern="1200" dirty="0">
              <a:latin typeface="Cambria" panose="02040503050406030204" pitchFamily="18" charset="0"/>
            </a:rPr>
            <a:t> -&gt; </a:t>
          </a:r>
          <a:r>
            <a:rPr lang="en-US" sz="4700" kern="1200" dirty="0" err="1">
              <a:latin typeface="Cambria" panose="02040503050406030204" pitchFamily="18" charset="0"/>
            </a:rPr>
            <a:t>phạm</a:t>
          </a:r>
          <a:r>
            <a:rPr lang="en-US" sz="4700" kern="1200" dirty="0">
              <a:latin typeface="Cambria" panose="02040503050406030204" pitchFamily="18" charset="0"/>
            </a:rPr>
            <a:t> vi </a:t>
          </a:r>
          <a:r>
            <a:rPr lang="en-US" sz="4700" kern="1200" dirty="0" err="1">
              <a:latin typeface="Cambria" panose="02040503050406030204" pitchFamily="18" charset="0"/>
            </a:rPr>
            <a:t>sử</a:t>
          </a:r>
          <a:r>
            <a:rPr lang="en-US" sz="4700" kern="1200" dirty="0">
              <a:latin typeface="Cambria" panose="02040503050406030204" pitchFamily="18" charset="0"/>
            </a:rPr>
            <a:t> </a:t>
          </a:r>
          <a:r>
            <a:rPr lang="en-US" sz="4700" kern="1200" dirty="0" err="1">
              <a:latin typeface="Cambria" panose="02040503050406030204" pitchFamily="18" charset="0"/>
            </a:rPr>
            <a:t>dụng</a:t>
          </a:r>
          <a:r>
            <a:rPr lang="en-US" sz="4700" kern="1200" dirty="0">
              <a:latin typeface="Cambria" panose="02040503050406030204" pitchFamily="18" charset="0"/>
            </a:rPr>
            <a:t> </a:t>
          </a:r>
          <a:r>
            <a:rPr lang="en-US" sz="4700" kern="1200" dirty="0" err="1">
              <a:latin typeface="Cambria" panose="02040503050406030204" pitchFamily="18" charset="0"/>
            </a:rPr>
            <a:t>hẹp</a:t>
          </a:r>
          <a:r>
            <a:rPr lang="en-US" sz="4700" kern="1200" dirty="0">
              <a:latin typeface="Cambria" panose="02040503050406030204" pitchFamily="18" charset="0"/>
            </a:rPr>
            <a:t>.</a:t>
          </a:r>
        </a:p>
        <a:p>
          <a:pPr marL="285750" lvl="1" indent="-285750" algn="l" defTabSz="2089150">
            <a:lnSpc>
              <a:spcPct val="100000"/>
            </a:lnSpc>
            <a:spcBef>
              <a:spcPct val="0"/>
            </a:spcBef>
            <a:spcAft>
              <a:spcPct val="15000"/>
            </a:spcAft>
            <a:buChar char="•"/>
          </a:pPr>
          <a:r>
            <a:rPr lang="en-US" sz="4700" kern="1200" dirty="0" err="1">
              <a:latin typeface="Cambria" panose="02040503050406030204" pitchFamily="18" charset="0"/>
            </a:rPr>
            <a:t>Trong</a:t>
          </a:r>
          <a:r>
            <a:rPr lang="en-US" sz="4700" kern="1200" dirty="0">
              <a:latin typeface="Cambria" panose="02040503050406030204" pitchFamily="18" charset="0"/>
            </a:rPr>
            <a:t> </a:t>
          </a:r>
          <a:r>
            <a:rPr lang="en-US" sz="4700" kern="1200" dirty="0" err="1">
              <a:latin typeface="Cambria" panose="02040503050406030204" pitchFamily="18" charset="0"/>
            </a:rPr>
            <a:t>văn</a:t>
          </a:r>
          <a:r>
            <a:rPr lang="en-US" sz="4700" kern="1200" dirty="0">
              <a:latin typeface="Cambria" panose="02040503050406030204" pitchFamily="18" charset="0"/>
            </a:rPr>
            <a:t> </a:t>
          </a:r>
          <a:r>
            <a:rPr lang="en-US" sz="4700" kern="1200" dirty="0" err="1">
              <a:latin typeface="Cambria" panose="02040503050406030204" pitchFamily="18" charset="0"/>
            </a:rPr>
            <a:t>bản</a:t>
          </a:r>
          <a:r>
            <a:rPr lang="en-US" sz="4700" kern="1200" dirty="0">
              <a:latin typeface="Cambria" panose="02040503050406030204" pitchFamily="18" charset="0"/>
            </a:rPr>
            <a:t>, </a:t>
          </a:r>
          <a:r>
            <a:rPr lang="en-US" sz="4700" kern="1200" dirty="0" err="1">
              <a:latin typeface="Cambria" panose="02040503050406030204" pitchFamily="18" charset="0"/>
            </a:rPr>
            <a:t>biệt</a:t>
          </a:r>
          <a:r>
            <a:rPr lang="en-US" sz="4700" kern="1200" dirty="0">
              <a:latin typeface="Cambria" panose="02040503050406030204" pitchFamily="18" charset="0"/>
            </a:rPr>
            <a:t> </a:t>
          </a:r>
          <a:r>
            <a:rPr lang="en-US" sz="4700" kern="1200" dirty="0" err="1">
              <a:latin typeface="Cambria" panose="02040503050406030204" pitchFamily="18" charset="0"/>
            </a:rPr>
            <a:t>ngữ</a:t>
          </a:r>
          <a:r>
            <a:rPr lang="en-US" sz="4700" kern="1200" dirty="0">
              <a:latin typeface="Cambria" panose="02040503050406030204" pitchFamily="18" charset="0"/>
            </a:rPr>
            <a:t> </a:t>
          </a:r>
          <a:r>
            <a:rPr lang="en-US" sz="4700" kern="1200" dirty="0" err="1">
              <a:latin typeface="Cambria" panose="02040503050406030204" pitchFamily="18" charset="0"/>
            </a:rPr>
            <a:t>thường</a:t>
          </a:r>
          <a:r>
            <a:rPr lang="en-US" sz="4700" kern="1200" dirty="0">
              <a:latin typeface="Cambria" panose="02040503050406030204" pitchFamily="18" charset="0"/>
            </a:rPr>
            <a:t> </a:t>
          </a:r>
          <a:r>
            <a:rPr lang="en-US" sz="4700" kern="1200" dirty="0" err="1">
              <a:latin typeface="Cambria" panose="02040503050406030204" pitchFamily="18" charset="0"/>
            </a:rPr>
            <a:t>được</a:t>
          </a:r>
          <a:r>
            <a:rPr lang="en-US" sz="4700" kern="1200" dirty="0">
              <a:latin typeface="Cambria" panose="02040503050406030204" pitchFamily="18" charset="0"/>
            </a:rPr>
            <a:t> in </a:t>
          </a:r>
          <a:r>
            <a:rPr lang="en-US" sz="4700" kern="1200" dirty="0" err="1">
              <a:latin typeface="Cambria" panose="02040503050406030204" pitchFamily="18" charset="0"/>
            </a:rPr>
            <a:t>nghiêng</a:t>
          </a:r>
          <a:r>
            <a:rPr lang="en-US" sz="4700" kern="1200" dirty="0">
              <a:latin typeface="Cambria" panose="02040503050406030204" pitchFamily="18" charset="0"/>
            </a:rPr>
            <a:t> </a:t>
          </a:r>
          <a:r>
            <a:rPr lang="en-US" sz="4700" kern="1200" dirty="0" err="1">
              <a:latin typeface="Cambria" panose="02040503050406030204" pitchFamily="18" charset="0"/>
            </a:rPr>
            <a:t>hoặc</a:t>
          </a:r>
          <a:r>
            <a:rPr lang="en-US" sz="4700" kern="1200" dirty="0">
              <a:latin typeface="Cambria" panose="02040503050406030204" pitchFamily="18" charset="0"/>
            </a:rPr>
            <a:t> </a:t>
          </a:r>
          <a:r>
            <a:rPr lang="en-US" sz="4700" kern="1200" dirty="0" err="1">
              <a:latin typeface="Cambria" panose="02040503050406030204" pitchFamily="18" charset="0"/>
            </a:rPr>
            <a:t>đặt</a:t>
          </a:r>
          <a:r>
            <a:rPr lang="en-US" sz="4700" kern="1200" dirty="0">
              <a:latin typeface="Cambria" panose="02040503050406030204" pitchFamily="18" charset="0"/>
            </a:rPr>
            <a:t> </a:t>
          </a:r>
          <a:r>
            <a:rPr lang="en-US" sz="4700" kern="1200" dirty="0" err="1">
              <a:latin typeface="Cambria" panose="02040503050406030204" pitchFamily="18" charset="0"/>
            </a:rPr>
            <a:t>trong</a:t>
          </a:r>
          <a:r>
            <a:rPr lang="en-US" sz="4700" kern="1200" dirty="0">
              <a:latin typeface="Cambria" panose="02040503050406030204" pitchFamily="18" charset="0"/>
            </a:rPr>
            <a:t> </a:t>
          </a:r>
          <a:r>
            <a:rPr lang="en-US" sz="4700" kern="1200" dirty="0" err="1">
              <a:latin typeface="Cambria" panose="02040503050406030204" pitchFamily="18" charset="0"/>
            </a:rPr>
            <a:t>dấu</a:t>
          </a:r>
          <a:r>
            <a:rPr lang="en-US" sz="4700" kern="1200" dirty="0">
              <a:latin typeface="Cambria" panose="02040503050406030204" pitchFamily="18" charset="0"/>
            </a:rPr>
            <a:t> </a:t>
          </a:r>
          <a:r>
            <a:rPr lang="en-US" sz="4700" kern="1200" dirty="0" err="1">
              <a:latin typeface="Cambria" panose="02040503050406030204" pitchFamily="18" charset="0"/>
            </a:rPr>
            <a:t>ngoặc</a:t>
          </a:r>
          <a:r>
            <a:rPr lang="en-US" sz="4700" kern="1200" dirty="0">
              <a:latin typeface="Cambria" panose="02040503050406030204" pitchFamily="18" charset="0"/>
            </a:rPr>
            <a:t> </a:t>
          </a:r>
          <a:r>
            <a:rPr lang="en-US" sz="4700" kern="1200" dirty="0" err="1">
              <a:latin typeface="Cambria" panose="02040503050406030204" pitchFamily="18" charset="0"/>
            </a:rPr>
            <a:t>kép</a:t>
          </a:r>
          <a:r>
            <a:rPr lang="en-US" sz="4700" kern="1200" dirty="0">
              <a:latin typeface="Cambria" panose="02040503050406030204" pitchFamily="18" charset="0"/>
            </a:rPr>
            <a:t> </a:t>
          </a:r>
          <a:r>
            <a:rPr lang="en-US" sz="4700" kern="1200" dirty="0" err="1">
              <a:latin typeface="Cambria" panose="02040503050406030204" pitchFamily="18" charset="0"/>
            </a:rPr>
            <a:t>và</a:t>
          </a:r>
          <a:r>
            <a:rPr lang="en-US" sz="4700" kern="1200" dirty="0">
              <a:latin typeface="Cambria" panose="02040503050406030204" pitchFamily="18" charset="0"/>
            </a:rPr>
            <a:t> </a:t>
          </a:r>
          <a:r>
            <a:rPr lang="en-US" sz="4700" kern="1200" dirty="0" err="1">
              <a:latin typeface="Cambria" panose="02040503050406030204" pitchFamily="18" charset="0"/>
            </a:rPr>
            <a:t>chú</a:t>
          </a:r>
          <a:r>
            <a:rPr lang="en-US" sz="4700" kern="1200" dirty="0">
              <a:latin typeface="Cambria" panose="02040503050406030204" pitchFamily="18" charset="0"/>
            </a:rPr>
            <a:t> </a:t>
          </a:r>
          <a:r>
            <a:rPr lang="en-US" sz="4700" kern="1200" dirty="0" err="1">
              <a:latin typeface="Cambria" panose="02040503050406030204" pitchFamily="18" charset="0"/>
            </a:rPr>
            <a:t>thích</a:t>
          </a:r>
          <a:r>
            <a:rPr lang="en-US" sz="4700" kern="1200" dirty="0">
              <a:latin typeface="Cambria" panose="02040503050406030204" pitchFamily="18" charset="0"/>
            </a:rPr>
            <a:t> </a:t>
          </a:r>
          <a:r>
            <a:rPr lang="en-US" sz="4700" kern="1200" dirty="0" err="1">
              <a:latin typeface="Cambria" panose="02040503050406030204" pitchFamily="18" charset="0"/>
            </a:rPr>
            <a:t>về</a:t>
          </a:r>
          <a:r>
            <a:rPr lang="en-US" sz="4700" kern="1200" dirty="0">
              <a:latin typeface="Cambria" panose="02040503050406030204" pitchFamily="18" charset="0"/>
            </a:rPr>
            <a:t> </a:t>
          </a:r>
          <a:r>
            <a:rPr lang="en-US" sz="4700" kern="1200" dirty="0" err="1">
              <a:latin typeface="Cambria" panose="02040503050406030204" pitchFamily="18" charset="0"/>
            </a:rPr>
            <a:t>nghĩa</a:t>
          </a:r>
          <a:r>
            <a:rPr lang="en-US" sz="4700" kern="1200" dirty="0">
              <a:latin typeface="Cambria" panose="02040503050406030204" pitchFamily="18" charset="0"/>
            </a:rPr>
            <a:t>.</a:t>
          </a:r>
        </a:p>
      </dsp:txBody>
      <dsp:txXfrm>
        <a:off x="0" y="995182"/>
        <a:ext cx="15773400" cy="5140799"/>
      </dsp:txXfrm>
    </dsp:sp>
    <dsp:sp modelId="{A9644DDE-7D02-1D4C-90B2-D079AAE3725F}">
      <dsp:nvSpPr>
        <dsp:cNvPr id="0" name=""/>
        <dsp:cNvSpPr/>
      </dsp:nvSpPr>
      <dsp:spPr>
        <a:xfrm>
          <a:off x="788670" y="45025"/>
          <a:ext cx="11041380" cy="1304396"/>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7338" tIns="0" rIns="417338" bIns="0" numCol="1" spcCol="1270" anchor="ctr" anchorCtr="0">
          <a:noAutofit/>
        </a:bodyPr>
        <a:lstStyle/>
        <a:p>
          <a:pPr marL="0" lvl="0" indent="0" algn="l" defTabSz="2089150">
            <a:lnSpc>
              <a:spcPct val="100000"/>
            </a:lnSpc>
            <a:spcBef>
              <a:spcPct val="0"/>
            </a:spcBef>
            <a:spcAft>
              <a:spcPct val="35000"/>
            </a:spcAft>
            <a:buNone/>
          </a:pPr>
          <a:r>
            <a:rPr lang="en-US" sz="4700" b="1" kern="1200" dirty="0" err="1">
              <a:latin typeface="Cambria" panose="02040503050406030204" pitchFamily="18" charset="0"/>
            </a:rPr>
            <a:t>Đặc</a:t>
          </a:r>
          <a:r>
            <a:rPr lang="en-US" sz="4700" b="1" kern="1200" dirty="0">
              <a:latin typeface="Cambria" panose="02040503050406030204" pitchFamily="18" charset="0"/>
            </a:rPr>
            <a:t> </a:t>
          </a:r>
          <a:r>
            <a:rPr lang="en-US" sz="4700" b="1" kern="1200" dirty="0" err="1">
              <a:latin typeface="Cambria" panose="02040503050406030204" pitchFamily="18" charset="0"/>
            </a:rPr>
            <a:t>điểm</a:t>
          </a:r>
          <a:r>
            <a:rPr lang="en-US" sz="4700" kern="1200" dirty="0">
              <a:latin typeface="Cambria" panose="02040503050406030204" pitchFamily="18" charset="0"/>
            </a:rPr>
            <a:t> </a:t>
          </a:r>
        </a:p>
      </dsp:txBody>
      <dsp:txXfrm>
        <a:off x="852345" y="108700"/>
        <a:ext cx="10914030" cy="11770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598347-B3B5-AD49-8E50-BF06B25B98E3}">
      <dsp:nvSpPr>
        <dsp:cNvPr id="0" name=""/>
        <dsp:cNvSpPr/>
      </dsp:nvSpPr>
      <dsp:spPr>
        <a:xfrm>
          <a:off x="0" y="1669882"/>
          <a:ext cx="15773400" cy="3122437"/>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4191" tIns="1353820" rIns="1224191" bIns="334264" numCol="1" spcCol="1270" anchor="t" anchorCtr="0">
          <a:noAutofit/>
        </a:bodyPr>
        <a:lstStyle/>
        <a:p>
          <a:pPr marL="285750" lvl="1" indent="-285750" algn="l" defTabSz="2089150">
            <a:lnSpc>
              <a:spcPct val="100000"/>
            </a:lnSpc>
            <a:spcBef>
              <a:spcPct val="0"/>
            </a:spcBef>
            <a:spcAft>
              <a:spcPct val="15000"/>
            </a:spcAft>
            <a:buChar char="•"/>
          </a:pPr>
          <a:r>
            <a:rPr lang="en-US" sz="4700" kern="1200" dirty="0" err="1">
              <a:solidFill>
                <a:prstClr val="black">
                  <a:hueOff val="0"/>
                  <a:satOff val="0"/>
                  <a:lumOff val="0"/>
                  <a:alphaOff val="0"/>
                </a:prstClr>
              </a:solidFill>
              <a:latin typeface="Cambria" panose="02040503050406030204" pitchFamily="18" charset="0"/>
              <a:ea typeface="+mn-ea"/>
              <a:cs typeface="+mn-cs"/>
            </a:rPr>
            <a:t>Làm</a:t>
          </a:r>
          <a:r>
            <a:rPr lang="en-US" sz="4700" kern="1200" dirty="0">
              <a:solidFill>
                <a:prstClr val="black">
                  <a:hueOff val="0"/>
                  <a:satOff val="0"/>
                  <a:lumOff val="0"/>
                  <a:alphaOff val="0"/>
                </a:prstClr>
              </a:solidFill>
              <a:latin typeface="Cambria" panose="02040503050406030204" pitchFamily="18" charset="0"/>
              <a:ea typeface="+mn-ea"/>
              <a:cs typeface="+mn-cs"/>
            </a:rPr>
            <a:t> </a:t>
          </a:r>
          <a:r>
            <a:rPr lang="en-US" sz="4700" kern="1200" dirty="0" err="1">
              <a:solidFill>
                <a:prstClr val="black">
                  <a:hueOff val="0"/>
                  <a:satOff val="0"/>
                  <a:lumOff val="0"/>
                  <a:alphaOff val="0"/>
                </a:prstClr>
              </a:solidFill>
              <a:latin typeface="Cambria" panose="02040503050406030204" pitchFamily="18" charset="0"/>
              <a:ea typeface="+mn-ea"/>
              <a:cs typeface="+mn-cs"/>
            </a:rPr>
            <a:t>cho</a:t>
          </a:r>
          <a:r>
            <a:rPr lang="en-US" sz="4700" kern="1200" dirty="0">
              <a:solidFill>
                <a:prstClr val="black">
                  <a:hueOff val="0"/>
                  <a:satOff val="0"/>
                  <a:lumOff val="0"/>
                  <a:alphaOff val="0"/>
                </a:prstClr>
              </a:solidFill>
              <a:latin typeface="Cambria" panose="02040503050406030204" pitchFamily="18" charset="0"/>
              <a:ea typeface="+mn-ea"/>
              <a:cs typeface="+mn-cs"/>
            </a:rPr>
            <a:t> </a:t>
          </a:r>
          <a:r>
            <a:rPr lang="en-US" sz="4700" kern="1200" dirty="0" err="1">
              <a:solidFill>
                <a:prstClr val="black">
                  <a:hueOff val="0"/>
                  <a:satOff val="0"/>
                  <a:lumOff val="0"/>
                  <a:alphaOff val="0"/>
                </a:prstClr>
              </a:solidFill>
              <a:latin typeface="Cambria" panose="02040503050406030204" pitchFamily="18" charset="0"/>
              <a:ea typeface="+mn-ea"/>
              <a:cs typeface="+mn-cs"/>
            </a:rPr>
            <a:t>bức</a:t>
          </a:r>
          <a:r>
            <a:rPr lang="en-US" sz="4700" kern="1200" dirty="0">
              <a:solidFill>
                <a:prstClr val="black">
                  <a:hueOff val="0"/>
                  <a:satOff val="0"/>
                  <a:lumOff val="0"/>
                  <a:alphaOff val="0"/>
                </a:prstClr>
              </a:solidFill>
              <a:latin typeface="Cambria" panose="02040503050406030204" pitchFamily="18" charset="0"/>
              <a:ea typeface="+mn-ea"/>
              <a:cs typeface="+mn-cs"/>
            </a:rPr>
            <a:t> </a:t>
          </a:r>
          <a:r>
            <a:rPr lang="en-US" sz="4700" kern="1200" dirty="0" err="1">
              <a:solidFill>
                <a:prstClr val="black">
                  <a:hueOff val="0"/>
                  <a:satOff val="0"/>
                  <a:lumOff val="0"/>
                  <a:alphaOff val="0"/>
                </a:prstClr>
              </a:solidFill>
              <a:latin typeface="Cambria" panose="02040503050406030204" pitchFamily="18" charset="0"/>
              <a:ea typeface="+mn-ea"/>
              <a:cs typeface="+mn-cs"/>
            </a:rPr>
            <a:t>tranh</a:t>
          </a:r>
          <a:r>
            <a:rPr lang="en-US" sz="4700" kern="1200" dirty="0">
              <a:solidFill>
                <a:prstClr val="black">
                  <a:hueOff val="0"/>
                  <a:satOff val="0"/>
                  <a:lumOff val="0"/>
                  <a:alphaOff val="0"/>
                </a:prstClr>
              </a:solidFill>
              <a:latin typeface="Cambria" panose="02040503050406030204" pitchFamily="18" charset="0"/>
              <a:ea typeface="+mn-ea"/>
              <a:cs typeface="+mn-cs"/>
            </a:rPr>
            <a:t> </a:t>
          </a:r>
          <a:r>
            <a:rPr lang="en-US" sz="4700" kern="1200" dirty="0" err="1">
              <a:solidFill>
                <a:prstClr val="black">
                  <a:hueOff val="0"/>
                  <a:satOff val="0"/>
                  <a:lumOff val="0"/>
                  <a:alphaOff val="0"/>
                </a:prstClr>
              </a:solidFill>
              <a:latin typeface="Cambria" panose="02040503050406030204" pitchFamily="18" charset="0"/>
              <a:ea typeface="+mn-ea"/>
              <a:cs typeface="+mn-cs"/>
            </a:rPr>
            <a:t>cuộc</a:t>
          </a:r>
          <a:r>
            <a:rPr lang="en-US" sz="4700" kern="1200" dirty="0">
              <a:solidFill>
                <a:prstClr val="black">
                  <a:hueOff val="0"/>
                  <a:satOff val="0"/>
                  <a:lumOff val="0"/>
                  <a:alphaOff val="0"/>
                </a:prstClr>
              </a:solidFill>
              <a:latin typeface="Cambria" panose="02040503050406030204" pitchFamily="18" charset="0"/>
              <a:ea typeface="+mn-ea"/>
              <a:cs typeface="+mn-cs"/>
            </a:rPr>
            <a:t> </a:t>
          </a:r>
          <a:r>
            <a:rPr lang="en-US" sz="4700" kern="1200" dirty="0" err="1">
              <a:solidFill>
                <a:prstClr val="black">
                  <a:hueOff val="0"/>
                  <a:satOff val="0"/>
                  <a:lumOff val="0"/>
                  <a:alphaOff val="0"/>
                </a:prstClr>
              </a:solidFill>
              <a:latin typeface="Cambria" panose="02040503050406030204" pitchFamily="18" charset="0"/>
              <a:ea typeface="+mn-ea"/>
              <a:cs typeface="+mn-cs"/>
            </a:rPr>
            <a:t>sống</a:t>
          </a:r>
          <a:r>
            <a:rPr lang="en-US" sz="4700" kern="1200" dirty="0">
              <a:solidFill>
                <a:prstClr val="black">
                  <a:hueOff val="0"/>
                  <a:satOff val="0"/>
                  <a:lumOff val="0"/>
                  <a:alphaOff val="0"/>
                </a:prstClr>
              </a:solidFill>
              <a:latin typeface="Cambria" panose="02040503050406030204" pitchFamily="18" charset="0"/>
              <a:ea typeface="+mn-ea"/>
              <a:cs typeface="+mn-cs"/>
            </a:rPr>
            <a:t> </a:t>
          </a:r>
          <a:r>
            <a:rPr lang="en-US" sz="4700" kern="1200" dirty="0" err="1">
              <a:solidFill>
                <a:prstClr val="black">
                  <a:hueOff val="0"/>
                  <a:satOff val="0"/>
                  <a:lumOff val="0"/>
                  <a:alphaOff val="0"/>
                </a:prstClr>
              </a:solidFill>
              <a:latin typeface="Cambria" panose="02040503050406030204" pitchFamily="18" charset="0"/>
              <a:ea typeface="+mn-ea"/>
              <a:cs typeface="+mn-cs"/>
            </a:rPr>
            <a:t>của</a:t>
          </a:r>
          <a:r>
            <a:rPr lang="en-US" sz="4700" kern="1200" dirty="0">
              <a:solidFill>
                <a:prstClr val="black">
                  <a:hueOff val="0"/>
                  <a:satOff val="0"/>
                  <a:lumOff val="0"/>
                  <a:alphaOff val="0"/>
                </a:prstClr>
              </a:solidFill>
              <a:latin typeface="Cambria" panose="02040503050406030204" pitchFamily="18" charset="0"/>
              <a:ea typeface="+mn-ea"/>
              <a:cs typeface="+mn-cs"/>
            </a:rPr>
            <a:t> </a:t>
          </a:r>
          <a:r>
            <a:rPr lang="en-US" sz="4700" kern="1200" dirty="0" err="1">
              <a:solidFill>
                <a:prstClr val="black">
                  <a:hueOff val="0"/>
                  <a:satOff val="0"/>
                  <a:lumOff val="0"/>
                  <a:alphaOff val="0"/>
                </a:prstClr>
              </a:solidFill>
              <a:latin typeface="Cambria" panose="02040503050406030204" pitchFamily="18" charset="0"/>
              <a:ea typeface="+mn-ea"/>
              <a:cs typeface="+mn-cs"/>
            </a:rPr>
            <a:t>một</a:t>
          </a:r>
          <a:r>
            <a:rPr lang="en-US" sz="4700" kern="1200" dirty="0">
              <a:solidFill>
                <a:prstClr val="black">
                  <a:hueOff val="0"/>
                  <a:satOff val="0"/>
                  <a:lumOff val="0"/>
                  <a:alphaOff val="0"/>
                </a:prstClr>
              </a:solidFill>
              <a:latin typeface="Cambria" panose="02040503050406030204" pitchFamily="18" charset="0"/>
              <a:ea typeface="+mn-ea"/>
              <a:cs typeface="+mn-cs"/>
            </a:rPr>
            <a:t> </a:t>
          </a:r>
          <a:r>
            <a:rPr lang="en-US" sz="4700" kern="1200" dirty="0" err="1">
              <a:solidFill>
                <a:prstClr val="black">
                  <a:hueOff val="0"/>
                  <a:satOff val="0"/>
                  <a:lumOff val="0"/>
                  <a:alphaOff val="0"/>
                </a:prstClr>
              </a:solidFill>
              <a:latin typeface="Cambria" panose="02040503050406030204" pitchFamily="18" charset="0"/>
              <a:ea typeface="+mn-ea"/>
              <a:cs typeface="+mn-cs"/>
            </a:rPr>
            <a:t>đối</a:t>
          </a:r>
          <a:r>
            <a:rPr lang="en-US" sz="4700" kern="1200" dirty="0">
              <a:solidFill>
                <a:prstClr val="black">
                  <a:hueOff val="0"/>
                  <a:satOff val="0"/>
                  <a:lumOff val="0"/>
                  <a:alphaOff val="0"/>
                </a:prstClr>
              </a:solidFill>
              <a:latin typeface="Cambria" panose="02040503050406030204" pitchFamily="18" charset="0"/>
              <a:ea typeface="+mn-ea"/>
              <a:cs typeface="+mn-cs"/>
            </a:rPr>
            <a:t> </a:t>
          </a:r>
          <a:r>
            <a:rPr lang="en-US" sz="4700" kern="1200" dirty="0" err="1">
              <a:solidFill>
                <a:prstClr val="black">
                  <a:hueOff val="0"/>
                  <a:satOff val="0"/>
                  <a:lumOff val="0"/>
                  <a:alphaOff val="0"/>
                </a:prstClr>
              </a:solidFill>
              <a:latin typeface="Cambria" panose="02040503050406030204" pitchFamily="18" charset="0"/>
              <a:ea typeface="+mn-ea"/>
              <a:cs typeface="+mn-cs"/>
            </a:rPr>
            <a:t>tượng</a:t>
          </a:r>
          <a:r>
            <a:rPr lang="en-US" sz="4700" kern="1200" dirty="0">
              <a:solidFill>
                <a:prstClr val="black">
                  <a:hueOff val="0"/>
                  <a:satOff val="0"/>
                  <a:lumOff val="0"/>
                  <a:alphaOff val="0"/>
                </a:prstClr>
              </a:solidFill>
              <a:latin typeface="Cambria" panose="02040503050406030204" pitchFamily="18" charset="0"/>
              <a:ea typeface="+mn-ea"/>
              <a:cs typeface="+mn-cs"/>
            </a:rPr>
            <a:t>  </a:t>
          </a:r>
          <a:r>
            <a:rPr lang="en-US" sz="4700" kern="1200" dirty="0" err="1">
              <a:solidFill>
                <a:prstClr val="black">
                  <a:hueOff val="0"/>
                  <a:satOff val="0"/>
                  <a:lumOff val="0"/>
                  <a:alphaOff val="0"/>
                </a:prstClr>
              </a:solidFill>
              <a:latin typeface="Cambria" panose="02040503050406030204" pitchFamily="18" charset="0"/>
              <a:ea typeface="+mn-ea"/>
              <a:cs typeface="+mn-cs"/>
            </a:rPr>
            <a:t>cụ</a:t>
          </a:r>
          <a:r>
            <a:rPr lang="en-US" sz="4700" kern="1200" dirty="0">
              <a:solidFill>
                <a:prstClr val="black">
                  <a:hueOff val="0"/>
                  <a:satOff val="0"/>
                  <a:lumOff val="0"/>
                  <a:alphaOff val="0"/>
                </a:prstClr>
              </a:solidFill>
              <a:latin typeface="Cambria" panose="02040503050406030204" pitchFamily="18" charset="0"/>
              <a:ea typeface="+mn-ea"/>
              <a:cs typeface="+mn-cs"/>
            </a:rPr>
            <a:t> </a:t>
          </a:r>
          <a:r>
            <a:rPr lang="en-US" sz="4700" kern="1200" dirty="0" err="1">
              <a:solidFill>
                <a:prstClr val="black">
                  <a:hueOff val="0"/>
                  <a:satOff val="0"/>
                  <a:lumOff val="0"/>
                  <a:alphaOff val="0"/>
                </a:prstClr>
              </a:solidFill>
              <a:latin typeface="Cambria" panose="02040503050406030204" pitchFamily="18" charset="0"/>
              <a:ea typeface="+mn-ea"/>
              <a:cs typeface="+mn-cs"/>
            </a:rPr>
            <a:t>thể</a:t>
          </a:r>
          <a:r>
            <a:rPr lang="en-US" sz="4700" kern="1200" dirty="0">
              <a:solidFill>
                <a:prstClr val="black">
                  <a:hueOff val="0"/>
                  <a:satOff val="0"/>
                  <a:lumOff val="0"/>
                  <a:alphaOff val="0"/>
                </a:prstClr>
              </a:solidFill>
              <a:latin typeface="Cambria" panose="02040503050406030204" pitchFamily="18" charset="0"/>
              <a:ea typeface="+mn-ea"/>
              <a:cs typeface="+mn-cs"/>
            </a:rPr>
            <a:t> </a:t>
          </a:r>
          <a:r>
            <a:rPr lang="en-US" sz="4700" kern="1200" dirty="0" err="1">
              <a:solidFill>
                <a:prstClr val="black">
                  <a:hueOff val="0"/>
                  <a:satOff val="0"/>
                  <a:lumOff val="0"/>
                  <a:alphaOff val="0"/>
                </a:prstClr>
              </a:solidFill>
              <a:latin typeface="Cambria" panose="02040503050406030204" pitchFamily="18" charset="0"/>
              <a:ea typeface="+mn-ea"/>
              <a:cs typeface="+mn-cs"/>
            </a:rPr>
            <a:t>hiện</a:t>
          </a:r>
          <a:r>
            <a:rPr lang="en-US" sz="4700" kern="1200" dirty="0">
              <a:solidFill>
                <a:prstClr val="black">
                  <a:hueOff val="0"/>
                  <a:satOff val="0"/>
                  <a:lumOff val="0"/>
                  <a:alphaOff val="0"/>
                </a:prstClr>
              </a:solidFill>
              <a:latin typeface="Cambria" panose="02040503050406030204" pitchFamily="18" charset="0"/>
              <a:ea typeface="+mn-ea"/>
              <a:cs typeface="+mn-cs"/>
            </a:rPr>
            <a:t> </a:t>
          </a:r>
          <a:r>
            <a:rPr lang="en-US" sz="4700" kern="1200" dirty="0" err="1">
              <a:solidFill>
                <a:prstClr val="black">
                  <a:hueOff val="0"/>
                  <a:satOff val="0"/>
                  <a:lumOff val="0"/>
                  <a:alphaOff val="0"/>
                </a:prstClr>
              </a:solidFill>
              <a:latin typeface="Cambria" panose="02040503050406030204" pitchFamily="18" charset="0"/>
              <a:ea typeface="+mn-ea"/>
              <a:cs typeface="+mn-cs"/>
            </a:rPr>
            <a:t>lên</a:t>
          </a:r>
          <a:r>
            <a:rPr lang="en-US" sz="4700" kern="1200" dirty="0">
              <a:solidFill>
                <a:prstClr val="black">
                  <a:hueOff val="0"/>
                  <a:satOff val="0"/>
                  <a:lumOff val="0"/>
                  <a:alphaOff val="0"/>
                </a:prstClr>
              </a:solidFill>
              <a:latin typeface="Cambria" panose="02040503050406030204" pitchFamily="18" charset="0"/>
              <a:ea typeface="+mn-ea"/>
              <a:cs typeface="+mn-cs"/>
            </a:rPr>
            <a:t> </a:t>
          </a:r>
          <a:r>
            <a:rPr lang="en-US" sz="4700" kern="1200" dirty="0" err="1">
              <a:solidFill>
                <a:prstClr val="black">
                  <a:hueOff val="0"/>
                  <a:satOff val="0"/>
                  <a:lumOff val="0"/>
                  <a:alphaOff val="0"/>
                </a:prstClr>
              </a:solidFill>
              <a:latin typeface="Cambria" panose="02040503050406030204" pitchFamily="18" charset="0"/>
              <a:ea typeface="+mn-ea"/>
              <a:cs typeface="+mn-cs"/>
            </a:rPr>
            <a:t>chân</a:t>
          </a:r>
          <a:r>
            <a:rPr lang="en-US" sz="4700" kern="1200" dirty="0">
              <a:solidFill>
                <a:prstClr val="black">
                  <a:hueOff val="0"/>
                  <a:satOff val="0"/>
                  <a:lumOff val="0"/>
                  <a:alphaOff val="0"/>
                </a:prstClr>
              </a:solidFill>
              <a:latin typeface="Cambria" panose="02040503050406030204" pitchFamily="18" charset="0"/>
              <a:ea typeface="+mn-ea"/>
              <a:cs typeface="+mn-cs"/>
            </a:rPr>
            <a:t> </a:t>
          </a:r>
          <a:r>
            <a:rPr lang="en-US" sz="4700" kern="1200" dirty="0" err="1">
              <a:solidFill>
                <a:prstClr val="black">
                  <a:hueOff val="0"/>
                  <a:satOff val="0"/>
                  <a:lumOff val="0"/>
                  <a:alphaOff val="0"/>
                </a:prstClr>
              </a:solidFill>
              <a:latin typeface="Cambria" panose="02040503050406030204" pitchFamily="18" charset="0"/>
              <a:ea typeface="+mn-ea"/>
              <a:cs typeface="+mn-cs"/>
            </a:rPr>
            <a:t>thực</a:t>
          </a:r>
          <a:r>
            <a:rPr lang="en-US" sz="4700" kern="1200" dirty="0">
              <a:solidFill>
                <a:prstClr val="black">
                  <a:hueOff val="0"/>
                  <a:satOff val="0"/>
                  <a:lumOff val="0"/>
                  <a:alphaOff val="0"/>
                </a:prstClr>
              </a:solidFill>
              <a:latin typeface="Cambria" panose="02040503050406030204" pitchFamily="18" charset="0"/>
              <a:ea typeface="+mn-ea"/>
              <a:cs typeface="+mn-cs"/>
            </a:rPr>
            <a:t>, </a:t>
          </a:r>
          <a:r>
            <a:rPr lang="en-US" sz="4700" kern="1200" dirty="0" err="1">
              <a:solidFill>
                <a:prstClr val="black">
                  <a:hueOff val="0"/>
                  <a:satOff val="0"/>
                  <a:lumOff val="0"/>
                  <a:alphaOff val="0"/>
                </a:prstClr>
              </a:solidFill>
              <a:latin typeface="Cambria" panose="02040503050406030204" pitchFamily="18" charset="0"/>
              <a:ea typeface="+mn-ea"/>
              <a:cs typeface="+mn-cs"/>
            </a:rPr>
            <a:t>sinh</a:t>
          </a:r>
          <a:r>
            <a:rPr lang="en-US" sz="4700" kern="1200" dirty="0">
              <a:solidFill>
                <a:prstClr val="black">
                  <a:hueOff val="0"/>
                  <a:satOff val="0"/>
                  <a:lumOff val="0"/>
                  <a:alphaOff val="0"/>
                </a:prstClr>
              </a:solidFill>
              <a:latin typeface="Cambria" panose="02040503050406030204" pitchFamily="18" charset="0"/>
              <a:ea typeface="+mn-ea"/>
              <a:cs typeface="+mn-cs"/>
            </a:rPr>
            <a:t> </a:t>
          </a:r>
          <a:r>
            <a:rPr lang="en-US" sz="4700" kern="1200" dirty="0" err="1">
              <a:solidFill>
                <a:prstClr val="black">
                  <a:hueOff val="0"/>
                  <a:satOff val="0"/>
                  <a:lumOff val="0"/>
                  <a:alphaOff val="0"/>
                </a:prstClr>
              </a:solidFill>
              <a:latin typeface="Cambria" panose="02040503050406030204" pitchFamily="18" charset="0"/>
              <a:ea typeface="+mn-ea"/>
              <a:cs typeface="+mn-cs"/>
            </a:rPr>
            <a:t>động</a:t>
          </a:r>
          <a:r>
            <a:rPr lang="en-US" sz="4700" kern="1200" dirty="0">
              <a:solidFill>
                <a:prstClr val="black">
                  <a:hueOff val="0"/>
                  <a:satOff val="0"/>
                  <a:lumOff val="0"/>
                  <a:alphaOff val="0"/>
                </a:prstClr>
              </a:solidFill>
              <a:latin typeface="Cambria" panose="02040503050406030204" pitchFamily="18" charset="0"/>
              <a:ea typeface="+mn-ea"/>
              <a:cs typeface="+mn-cs"/>
            </a:rPr>
            <a:t>.</a:t>
          </a:r>
        </a:p>
      </dsp:txBody>
      <dsp:txXfrm>
        <a:off x="0" y="1669882"/>
        <a:ext cx="15773400" cy="3122437"/>
      </dsp:txXfrm>
    </dsp:sp>
    <dsp:sp modelId="{A9644DDE-7D02-1D4C-90B2-D079AAE3725F}">
      <dsp:nvSpPr>
        <dsp:cNvPr id="0" name=""/>
        <dsp:cNvSpPr/>
      </dsp:nvSpPr>
      <dsp:spPr>
        <a:xfrm>
          <a:off x="788670" y="952999"/>
          <a:ext cx="11041380" cy="167628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7338" tIns="0" rIns="417338" bIns="0" numCol="1" spcCol="1270" anchor="ctr" anchorCtr="0">
          <a:noAutofit/>
        </a:bodyPr>
        <a:lstStyle/>
        <a:p>
          <a:pPr marL="0" lvl="0" indent="0" algn="l" defTabSz="2089150">
            <a:lnSpc>
              <a:spcPct val="90000"/>
            </a:lnSpc>
            <a:spcBef>
              <a:spcPct val="0"/>
            </a:spcBef>
            <a:spcAft>
              <a:spcPct val="35000"/>
            </a:spcAft>
            <a:buNone/>
          </a:pPr>
          <a:r>
            <a:rPr lang="en-US" sz="4700" b="1" kern="1200" dirty="0" err="1">
              <a:latin typeface="Cambria" panose="02040503050406030204" pitchFamily="18" charset="0"/>
            </a:rPr>
            <a:t>Tác</a:t>
          </a:r>
          <a:r>
            <a:rPr lang="en-US" sz="4700" b="1" kern="1200" dirty="0">
              <a:latin typeface="Cambria" panose="02040503050406030204" pitchFamily="18" charset="0"/>
            </a:rPr>
            <a:t> </a:t>
          </a:r>
          <a:r>
            <a:rPr lang="en-US" sz="4700" b="1" kern="1200" dirty="0" err="1">
              <a:latin typeface="Cambria" panose="02040503050406030204" pitchFamily="18" charset="0"/>
            </a:rPr>
            <a:t>dụng</a:t>
          </a:r>
          <a:endParaRPr lang="en-US" sz="4700" kern="1200" dirty="0">
            <a:latin typeface="Cambria" panose="02040503050406030204" pitchFamily="18" charset="0"/>
          </a:endParaRPr>
        </a:p>
      </dsp:txBody>
      <dsp:txXfrm>
        <a:off x="870499" y="1034828"/>
        <a:ext cx="10877722" cy="15126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7A152F-A8D7-454E-A4DF-86EA7DF8E7CD}">
      <dsp:nvSpPr>
        <dsp:cNvPr id="0" name=""/>
        <dsp:cNvSpPr/>
      </dsp:nvSpPr>
      <dsp:spPr>
        <a:xfrm>
          <a:off x="1157028" y="0"/>
          <a:ext cx="9313636" cy="7228054"/>
        </a:xfrm>
        <a:prstGeom prst="triangle">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1E7CD35B-EA65-6140-8DB9-B7BBDF7DD5AC}">
      <dsp:nvSpPr>
        <dsp:cNvPr id="0" name=""/>
        <dsp:cNvSpPr/>
      </dsp:nvSpPr>
      <dsp:spPr>
        <a:xfrm>
          <a:off x="5920082" y="723511"/>
          <a:ext cx="8301452" cy="2569347"/>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l" defTabSz="2000250">
            <a:lnSpc>
              <a:spcPct val="100000"/>
            </a:lnSpc>
            <a:spcBef>
              <a:spcPct val="0"/>
            </a:spcBef>
            <a:spcAft>
              <a:spcPct val="35000"/>
            </a:spcAft>
            <a:buNone/>
          </a:pPr>
          <a:r>
            <a:rPr lang="en-US" sz="4500" kern="1200" dirty="0" err="1">
              <a:latin typeface="Cambria" panose="02040503050406030204" pitchFamily="18" charset="0"/>
            </a:rPr>
            <a:t>Chỉ</a:t>
          </a:r>
          <a:r>
            <a:rPr lang="en-US" sz="4500" kern="1200" dirty="0">
              <a:latin typeface="Cambria" panose="02040503050406030204" pitchFamily="18" charset="0"/>
            </a:rPr>
            <a:t> </a:t>
          </a:r>
          <a:r>
            <a:rPr lang="en-US" sz="4500" kern="1200" dirty="0" err="1">
              <a:latin typeface="Cambria" panose="02040503050406030204" pitchFamily="18" charset="0"/>
            </a:rPr>
            <a:t>sử</a:t>
          </a:r>
          <a:r>
            <a:rPr lang="en-US" sz="4500" kern="1200" dirty="0">
              <a:latin typeface="Cambria" panose="02040503050406030204" pitchFamily="18" charset="0"/>
            </a:rPr>
            <a:t> </a:t>
          </a:r>
          <a:r>
            <a:rPr lang="en-US" sz="4500" kern="1200" dirty="0" err="1">
              <a:latin typeface="Cambria" panose="02040503050406030204" pitchFamily="18" charset="0"/>
            </a:rPr>
            <a:t>dụng</a:t>
          </a:r>
          <a:r>
            <a:rPr lang="en-US" sz="4500" kern="1200" dirty="0">
              <a:latin typeface="Cambria" panose="02040503050406030204" pitchFamily="18" charset="0"/>
            </a:rPr>
            <a:t> </a:t>
          </a:r>
          <a:r>
            <a:rPr lang="en-US" sz="4500" kern="1200" dirty="0" err="1">
              <a:latin typeface="Cambria" panose="02040503050406030204" pitchFamily="18" charset="0"/>
            </a:rPr>
            <a:t>hạn</a:t>
          </a:r>
          <a:r>
            <a:rPr lang="en-US" sz="4500" kern="1200" dirty="0">
              <a:latin typeface="Cambria" panose="02040503050406030204" pitchFamily="18" charset="0"/>
            </a:rPr>
            <a:t> </a:t>
          </a:r>
          <a:r>
            <a:rPr lang="en-US" sz="4500" kern="1200" dirty="0" err="1">
              <a:latin typeface="Cambria" panose="02040503050406030204" pitchFamily="18" charset="0"/>
            </a:rPr>
            <a:t>chế</a:t>
          </a:r>
          <a:r>
            <a:rPr lang="en-US" sz="4500" kern="1200" dirty="0">
              <a:latin typeface="Cambria" panose="02040503050406030204" pitchFamily="18" charset="0"/>
            </a:rPr>
            <a:t>, </a:t>
          </a:r>
          <a:r>
            <a:rPr lang="en-US" sz="4500" kern="1200" dirty="0" err="1">
              <a:latin typeface="Cambria" panose="02040503050406030204" pitchFamily="18" charset="0"/>
            </a:rPr>
            <a:t>phù</a:t>
          </a:r>
          <a:r>
            <a:rPr lang="en-US" sz="4500" kern="1200" dirty="0">
              <a:latin typeface="Cambria" panose="02040503050406030204" pitchFamily="18" charset="0"/>
            </a:rPr>
            <a:t> </a:t>
          </a:r>
          <a:r>
            <a:rPr lang="en-US" sz="4500" kern="1200" dirty="0" err="1">
              <a:latin typeface="Cambria" panose="02040503050406030204" pitchFamily="18" charset="0"/>
            </a:rPr>
            <a:t>hợp</a:t>
          </a:r>
          <a:r>
            <a:rPr lang="en-US" sz="4500" kern="1200" dirty="0">
              <a:latin typeface="Cambria" panose="02040503050406030204" pitchFamily="18" charset="0"/>
            </a:rPr>
            <a:t> </a:t>
          </a:r>
          <a:r>
            <a:rPr lang="en-US" sz="4500" kern="1200" dirty="0" err="1">
              <a:latin typeface="Cambria" panose="02040503050406030204" pitchFamily="18" charset="0"/>
            </a:rPr>
            <a:t>với</a:t>
          </a:r>
          <a:r>
            <a:rPr lang="en-US" sz="4500" kern="1200" dirty="0">
              <a:latin typeface="Cambria" panose="02040503050406030204" pitchFamily="18" charset="0"/>
            </a:rPr>
            <a:t> </a:t>
          </a:r>
          <a:r>
            <a:rPr lang="en-US" sz="4500" kern="1200" dirty="0" err="1">
              <a:latin typeface="Cambria" panose="02040503050406030204" pitchFamily="18" charset="0"/>
            </a:rPr>
            <a:t>đối</a:t>
          </a:r>
          <a:r>
            <a:rPr lang="en-US" sz="4500" kern="1200" dirty="0">
              <a:latin typeface="Cambria" panose="02040503050406030204" pitchFamily="18" charset="0"/>
            </a:rPr>
            <a:t> </a:t>
          </a:r>
          <a:r>
            <a:rPr lang="en-US" sz="4500" kern="1200" dirty="0" err="1">
              <a:latin typeface="Cambria" panose="02040503050406030204" pitchFamily="18" charset="0"/>
            </a:rPr>
            <a:t>tượng</a:t>
          </a:r>
          <a:r>
            <a:rPr lang="en-US" sz="4500" kern="1200" dirty="0">
              <a:latin typeface="Cambria" panose="02040503050406030204" pitchFamily="18" charset="0"/>
            </a:rPr>
            <a:t> </a:t>
          </a:r>
          <a:r>
            <a:rPr lang="en-US" sz="4500" kern="1200" dirty="0" err="1">
              <a:latin typeface="Cambria" panose="02040503050406030204" pitchFamily="18" charset="0"/>
            </a:rPr>
            <a:t>và</a:t>
          </a:r>
          <a:r>
            <a:rPr lang="en-US" sz="4500" kern="1200" dirty="0">
              <a:latin typeface="Cambria" panose="02040503050406030204" pitchFamily="18" charset="0"/>
            </a:rPr>
            <a:t> </a:t>
          </a:r>
          <a:r>
            <a:rPr lang="en-US" sz="4500" kern="1200" dirty="0" err="1">
              <a:latin typeface="Cambria" panose="02040503050406030204" pitchFamily="18" charset="0"/>
            </a:rPr>
            <a:t>mục</a:t>
          </a:r>
          <a:r>
            <a:rPr lang="en-US" sz="4500" kern="1200" dirty="0">
              <a:latin typeface="Cambria" panose="02040503050406030204" pitchFamily="18" charset="0"/>
            </a:rPr>
            <a:t> </a:t>
          </a:r>
          <a:r>
            <a:rPr lang="en-US" sz="4500" kern="1200" dirty="0" err="1">
              <a:latin typeface="Cambria" panose="02040503050406030204" pitchFamily="18" charset="0"/>
            </a:rPr>
            <a:t>đích</a:t>
          </a:r>
          <a:r>
            <a:rPr lang="en-US" sz="4500" kern="1200" dirty="0">
              <a:latin typeface="Cambria" panose="02040503050406030204" pitchFamily="18" charset="0"/>
            </a:rPr>
            <a:t> </a:t>
          </a:r>
          <a:r>
            <a:rPr lang="en-US" sz="4500" kern="1200" dirty="0" err="1">
              <a:latin typeface="Cambria" panose="02040503050406030204" pitchFamily="18" charset="0"/>
            </a:rPr>
            <a:t>giao</a:t>
          </a:r>
          <a:r>
            <a:rPr lang="en-US" sz="4500" kern="1200" dirty="0">
              <a:latin typeface="Cambria" panose="02040503050406030204" pitchFamily="18" charset="0"/>
            </a:rPr>
            <a:t> </a:t>
          </a:r>
          <a:r>
            <a:rPr lang="en-US" sz="4500" kern="1200" dirty="0" err="1">
              <a:latin typeface="Cambria" panose="02040503050406030204" pitchFamily="18" charset="0"/>
            </a:rPr>
            <a:t>tiếp</a:t>
          </a:r>
          <a:r>
            <a:rPr lang="en-US" sz="4500" kern="1200" dirty="0">
              <a:latin typeface="Cambria" panose="02040503050406030204" pitchFamily="18" charset="0"/>
            </a:rPr>
            <a:t>.</a:t>
          </a:r>
          <a:endParaRPr lang="en-US" sz="4500" kern="1200" dirty="0"/>
        </a:p>
      </dsp:txBody>
      <dsp:txXfrm>
        <a:off x="6045507" y="848936"/>
        <a:ext cx="8050602" cy="2318497"/>
      </dsp:txXfrm>
    </dsp:sp>
    <dsp:sp modelId="{0CBE7196-0550-E543-B997-425243F8A814}">
      <dsp:nvSpPr>
        <dsp:cNvPr id="0" name=""/>
        <dsp:cNvSpPr/>
      </dsp:nvSpPr>
      <dsp:spPr>
        <a:xfrm>
          <a:off x="5920082" y="3614027"/>
          <a:ext cx="8301452" cy="2569347"/>
        </a:xfrm>
        <a:prstGeom prst="roundRect">
          <a:avLst/>
        </a:prstGeom>
        <a:solidFill>
          <a:schemeClr val="lt1">
            <a:alpha val="90000"/>
            <a:hueOff val="0"/>
            <a:satOff val="0"/>
            <a:lumOff val="0"/>
            <a:alphaOff val="0"/>
          </a:schemeClr>
        </a:solidFill>
        <a:ln w="25400" cap="flat" cmpd="sng" algn="ctr">
          <a:solidFill>
            <a:schemeClr val="accent5">
              <a:hueOff val="414507"/>
              <a:satOff val="39495"/>
              <a:lumOff val="-164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l" defTabSz="2000250">
            <a:lnSpc>
              <a:spcPct val="100000"/>
            </a:lnSpc>
            <a:spcBef>
              <a:spcPct val="0"/>
            </a:spcBef>
            <a:spcAft>
              <a:spcPct val="35000"/>
            </a:spcAft>
            <a:buNone/>
          </a:pPr>
          <a:r>
            <a:rPr lang="en-US" sz="4500" kern="1200">
              <a:latin typeface="Cambria" panose="02040503050406030204" pitchFamily="18" charset="0"/>
            </a:rPr>
            <a:t>Tránh dùng biệt ngữ trong những hoàn cảnh giao tiếp bình thường.</a:t>
          </a:r>
          <a:endParaRPr lang="en-US" sz="4500" kern="1200" dirty="0">
            <a:latin typeface="Cambria" panose="02040503050406030204" pitchFamily="18" charset="0"/>
          </a:endParaRPr>
        </a:p>
      </dsp:txBody>
      <dsp:txXfrm>
        <a:off x="6045507" y="3739452"/>
        <a:ext cx="8050602" cy="23184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ED714-04D7-4F4A-AA42-059F87765455}">
      <dsp:nvSpPr>
        <dsp:cNvPr id="0" name=""/>
        <dsp:cNvSpPr/>
      </dsp:nvSpPr>
      <dsp:spPr>
        <a:xfrm rot="5400000">
          <a:off x="-232841" y="232889"/>
          <a:ext cx="1552277" cy="1086594"/>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endParaRPr lang="en-US" sz="4700" b="0" kern="1200" dirty="0">
            <a:latin typeface="Cambria" panose="02040503050406030204" pitchFamily="18" charset="0"/>
          </a:endParaRPr>
        </a:p>
      </dsp:txBody>
      <dsp:txXfrm rot="-5400000">
        <a:off x="1" y="543344"/>
        <a:ext cx="1086594" cy="465683"/>
      </dsp:txXfrm>
    </dsp:sp>
    <dsp:sp modelId="{224B176B-0A7D-3D47-BD1E-8A9A2B212E87}">
      <dsp:nvSpPr>
        <dsp:cNvPr id="0" name=""/>
        <dsp:cNvSpPr/>
      </dsp:nvSpPr>
      <dsp:spPr>
        <a:xfrm rot="5400000">
          <a:off x="4935213" y="-3848571"/>
          <a:ext cx="1008980" cy="8706219"/>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4264" tIns="29845" rIns="29845" bIns="29845" numCol="1" spcCol="1270" anchor="ctr" anchorCtr="0">
          <a:noAutofit/>
        </a:bodyPr>
        <a:lstStyle/>
        <a:p>
          <a:pPr marL="285750" lvl="1" indent="-285750" algn="l" defTabSz="2089150">
            <a:lnSpc>
              <a:spcPct val="90000"/>
            </a:lnSpc>
            <a:spcBef>
              <a:spcPct val="0"/>
            </a:spcBef>
            <a:spcAft>
              <a:spcPct val="15000"/>
            </a:spcAft>
            <a:buChar char="•"/>
          </a:pPr>
          <a:r>
            <a:rPr lang="en-US" sz="4700" b="0" kern="1200" dirty="0" err="1">
              <a:latin typeface="Cambria" panose="02040503050406030204" pitchFamily="18" charset="0"/>
            </a:rPr>
            <a:t>Trước</a:t>
          </a:r>
          <a:r>
            <a:rPr lang="en-US" sz="4700" b="0" kern="1200" dirty="0">
              <a:latin typeface="Cambria" panose="02040503050406030204" pitchFamily="18" charset="0"/>
            </a:rPr>
            <a:t> </a:t>
          </a:r>
          <a:r>
            <a:rPr lang="en-US" sz="4700" b="0" kern="1200" dirty="0" err="1">
              <a:latin typeface="Cambria" panose="02040503050406030204" pitchFamily="18" charset="0"/>
            </a:rPr>
            <a:t>khi</a:t>
          </a:r>
          <a:r>
            <a:rPr lang="en-US" sz="4700" b="0" kern="1200" dirty="0">
              <a:latin typeface="Cambria" panose="02040503050406030204" pitchFamily="18" charset="0"/>
            </a:rPr>
            <a:t> </a:t>
          </a:r>
          <a:r>
            <a:rPr lang="en-US" sz="4700" b="0" kern="1200" dirty="0" err="1">
              <a:latin typeface="Cambria" panose="02040503050406030204" pitchFamily="18" charset="0"/>
            </a:rPr>
            <a:t>viết</a:t>
          </a:r>
          <a:endParaRPr lang="en-US" sz="4700" b="0" kern="1200" dirty="0">
            <a:latin typeface="Cambria" panose="02040503050406030204" pitchFamily="18" charset="0"/>
          </a:endParaRPr>
        </a:p>
      </dsp:txBody>
      <dsp:txXfrm rot="-5400000">
        <a:off x="1086594" y="49302"/>
        <a:ext cx="8656965" cy="910472"/>
      </dsp:txXfrm>
    </dsp:sp>
    <dsp:sp modelId="{04F4DCB0-7FDD-D34E-A132-FEF756E6E511}">
      <dsp:nvSpPr>
        <dsp:cNvPr id="0" name=""/>
        <dsp:cNvSpPr/>
      </dsp:nvSpPr>
      <dsp:spPr>
        <a:xfrm rot="5400000">
          <a:off x="-232841" y="1590302"/>
          <a:ext cx="1552277" cy="1086594"/>
        </a:xfrm>
        <a:prstGeom prst="chevron">
          <a:avLst/>
        </a:prstGeom>
        <a:solidFill>
          <a:schemeClr val="accent4">
            <a:hueOff val="610539"/>
            <a:satOff val="-23261"/>
            <a:lumOff val="11568"/>
            <a:alphaOff val="0"/>
          </a:schemeClr>
        </a:solidFill>
        <a:ln w="25400" cap="flat" cmpd="sng" algn="ctr">
          <a:solidFill>
            <a:schemeClr val="accent4">
              <a:hueOff val="610539"/>
              <a:satOff val="-23261"/>
              <a:lumOff val="1156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endParaRPr lang="en-US" sz="4700" b="0" kern="1200" dirty="0">
            <a:latin typeface="Cambria" panose="02040503050406030204" pitchFamily="18" charset="0"/>
          </a:endParaRPr>
        </a:p>
      </dsp:txBody>
      <dsp:txXfrm rot="-5400000">
        <a:off x="1" y="1900757"/>
        <a:ext cx="1086594" cy="465683"/>
      </dsp:txXfrm>
    </dsp:sp>
    <dsp:sp modelId="{C013E21F-90C9-3D48-8512-0E8F8F9C3DC3}">
      <dsp:nvSpPr>
        <dsp:cNvPr id="0" name=""/>
        <dsp:cNvSpPr/>
      </dsp:nvSpPr>
      <dsp:spPr>
        <a:xfrm rot="5400000">
          <a:off x="4935213" y="-2491158"/>
          <a:ext cx="1008980" cy="8706219"/>
        </a:xfrm>
        <a:prstGeom prst="round2SameRect">
          <a:avLst/>
        </a:prstGeom>
        <a:solidFill>
          <a:schemeClr val="lt1">
            <a:alpha val="90000"/>
            <a:hueOff val="0"/>
            <a:satOff val="0"/>
            <a:lumOff val="0"/>
            <a:alphaOff val="0"/>
          </a:schemeClr>
        </a:solidFill>
        <a:ln w="25400" cap="flat" cmpd="sng" algn="ctr">
          <a:solidFill>
            <a:schemeClr val="accent4">
              <a:hueOff val="610539"/>
              <a:satOff val="-23261"/>
              <a:lumOff val="1156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4264" tIns="29845" rIns="29845" bIns="29845" numCol="1" spcCol="1270" anchor="ctr" anchorCtr="0">
          <a:noAutofit/>
        </a:bodyPr>
        <a:lstStyle/>
        <a:p>
          <a:pPr marL="285750" lvl="1" indent="-285750" algn="l" defTabSz="2089150">
            <a:lnSpc>
              <a:spcPct val="90000"/>
            </a:lnSpc>
            <a:spcBef>
              <a:spcPct val="0"/>
            </a:spcBef>
            <a:spcAft>
              <a:spcPct val="15000"/>
            </a:spcAft>
            <a:buChar char="•"/>
          </a:pPr>
          <a:r>
            <a:rPr lang="en-US" sz="4700" b="0" kern="1200" dirty="0" err="1">
              <a:latin typeface="Cambria" panose="02040503050406030204" pitchFamily="18" charset="0"/>
            </a:rPr>
            <a:t>Viết</a:t>
          </a:r>
          <a:endParaRPr lang="en-US" sz="4700" b="0" kern="1200" dirty="0">
            <a:latin typeface="Cambria" panose="02040503050406030204" pitchFamily="18" charset="0"/>
          </a:endParaRPr>
        </a:p>
      </dsp:txBody>
      <dsp:txXfrm rot="-5400000">
        <a:off x="1086594" y="1406715"/>
        <a:ext cx="8656965" cy="910472"/>
      </dsp:txXfrm>
    </dsp:sp>
    <dsp:sp modelId="{DE554D89-C173-2640-9D67-40193D808402}">
      <dsp:nvSpPr>
        <dsp:cNvPr id="0" name=""/>
        <dsp:cNvSpPr/>
      </dsp:nvSpPr>
      <dsp:spPr>
        <a:xfrm rot="5400000">
          <a:off x="-232841" y="2947716"/>
          <a:ext cx="1552277" cy="1086594"/>
        </a:xfrm>
        <a:prstGeom prst="chevron">
          <a:avLst/>
        </a:prstGeom>
        <a:solidFill>
          <a:schemeClr val="accent4">
            <a:hueOff val="1221078"/>
            <a:satOff val="-46523"/>
            <a:lumOff val="23135"/>
            <a:alphaOff val="0"/>
          </a:schemeClr>
        </a:solidFill>
        <a:ln w="25400" cap="flat" cmpd="sng" algn="ctr">
          <a:solidFill>
            <a:schemeClr val="accent4">
              <a:hueOff val="1221078"/>
              <a:satOff val="-46523"/>
              <a:lumOff val="2313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endParaRPr lang="en-US" sz="4700" b="0" kern="1200" dirty="0">
            <a:latin typeface="Cambria" panose="02040503050406030204" pitchFamily="18" charset="0"/>
          </a:endParaRPr>
        </a:p>
      </dsp:txBody>
      <dsp:txXfrm rot="-5400000">
        <a:off x="1" y="3258171"/>
        <a:ext cx="1086594" cy="465683"/>
      </dsp:txXfrm>
    </dsp:sp>
    <dsp:sp modelId="{21EF3B03-2DDF-6041-882B-5D8612DC1EEA}">
      <dsp:nvSpPr>
        <dsp:cNvPr id="0" name=""/>
        <dsp:cNvSpPr/>
      </dsp:nvSpPr>
      <dsp:spPr>
        <a:xfrm rot="5400000">
          <a:off x="4935213" y="-1133745"/>
          <a:ext cx="1008980" cy="8706219"/>
        </a:xfrm>
        <a:prstGeom prst="round2SameRect">
          <a:avLst/>
        </a:prstGeom>
        <a:solidFill>
          <a:schemeClr val="lt1">
            <a:alpha val="90000"/>
            <a:hueOff val="0"/>
            <a:satOff val="0"/>
            <a:lumOff val="0"/>
            <a:alphaOff val="0"/>
          </a:schemeClr>
        </a:solidFill>
        <a:ln w="25400" cap="flat" cmpd="sng" algn="ctr">
          <a:solidFill>
            <a:schemeClr val="accent4">
              <a:hueOff val="1221078"/>
              <a:satOff val="-46523"/>
              <a:lumOff val="2313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4264" tIns="29845" rIns="29845" bIns="29845" numCol="1" spcCol="1270" anchor="ctr" anchorCtr="0">
          <a:noAutofit/>
        </a:bodyPr>
        <a:lstStyle/>
        <a:p>
          <a:pPr marL="285750" lvl="1" indent="-285750" algn="l" defTabSz="2089150">
            <a:lnSpc>
              <a:spcPct val="90000"/>
            </a:lnSpc>
            <a:spcBef>
              <a:spcPct val="0"/>
            </a:spcBef>
            <a:spcAft>
              <a:spcPct val="15000"/>
            </a:spcAft>
            <a:buChar char="•"/>
          </a:pPr>
          <a:r>
            <a:rPr lang="en-US" sz="4700" b="0" kern="1200" dirty="0" err="1">
              <a:latin typeface="Cambria" panose="02040503050406030204" pitchFamily="18" charset="0"/>
            </a:rPr>
            <a:t>Chỉnh</a:t>
          </a:r>
          <a:r>
            <a:rPr lang="en-US" sz="4700" b="0" kern="1200" dirty="0">
              <a:latin typeface="Cambria" panose="02040503050406030204" pitchFamily="18" charset="0"/>
            </a:rPr>
            <a:t> </a:t>
          </a:r>
          <a:r>
            <a:rPr lang="en-US" sz="4700" b="0" kern="1200" dirty="0" err="1">
              <a:latin typeface="Cambria" panose="02040503050406030204" pitchFamily="18" charset="0"/>
            </a:rPr>
            <a:t>sửa</a:t>
          </a:r>
          <a:r>
            <a:rPr lang="en-US" sz="4700" b="0" kern="1200" dirty="0">
              <a:latin typeface="Cambria" panose="02040503050406030204" pitchFamily="18" charset="0"/>
            </a:rPr>
            <a:t> </a:t>
          </a:r>
          <a:r>
            <a:rPr lang="en-US" sz="4700" b="0" kern="1200" dirty="0" err="1">
              <a:latin typeface="Cambria" panose="02040503050406030204" pitchFamily="18" charset="0"/>
            </a:rPr>
            <a:t>bài</a:t>
          </a:r>
          <a:r>
            <a:rPr lang="en-US" sz="4700" b="0" kern="1200" dirty="0">
              <a:latin typeface="Cambria" panose="02040503050406030204" pitchFamily="18" charset="0"/>
            </a:rPr>
            <a:t> </a:t>
          </a:r>
          <a:r>
            <a:rPr lang="en-US" sz="4700" b="0" kern="1200" dirty="0" err="1">
              <a:latin typeface="Cambria" panose="02040503050406030204" pitchFamily="18" charset="0"/>
            </a:rPr>
            <a:t>viết</a:t>
          </a:r>
          <a:endParaRPr lang="en-US" sz="4700" b="0" kern="1200" dirty="0">
            <a:latin typeface="Cambria" panose="02040503050406030204" pitchFamily="18" charset="0"/>
          </a:endParaRPr>
        </a:p>
      </dsp:txBody>
      <dsp:txXfrm rot="-5400000">
        <a:off x="1086594" y="2764128"/>
        <a:ext cx="8656965" cy="9104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10B60-0CF0-5B45-8E77-546A134D275E}">
      <dsp:nvSpPr>
        <dsp:cNvPr id="0" name=""/>
        <dsp:cNvSpPr/>
      </dsp:nvSpPr>
      <dsp:spPr>
        <a:xfrm>
          <a:off x="5023734" y="1650973"/>
          <a:ext cx="2356949" cy="2357238"/>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40E6E730-9181-B449-B4B7-B590094BB99E}">
      <dsp:nvSpPr>
        <dsp:cNvPr id="0" name=""/>
        <dsp:cNvSpPr/>
      </dsp:nvSpPr>
      <dsp:spPr>
        <a:xfrm>
          <a:off x="4851873" y="792663"/>
          <a:ext cx="2700671" cy="68984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866900">
            <a:lnSpc>
              <a:spcPct val="90000"/>
            </a:lnSpc>
            <a:spcBef>
              <a:spcPct val="0"/>
            </a:spcBef>
            <a:spcAft>
              <a:spcPct val="35000"/>
            </a:spcAft>
            <a:buFont typeface="Arial" panose="020B0604020202020204" pitchFamily="34" charset="0"/>
            <a:buNone/>
          </a:pPr>
          <a:r>
            <a:rPr lang="vi-VN" sz="4200" i="1" kern="1200">
              <a:latin typeface="Cambria"/>
            </a:rPr>
            <a:t>Đề tài</a:t>
          </a:r>
          <a:endParaRPr lang="en-US" sz="4200" kern="1200" dirty="0"/>
        </a:p>
      </dsp:txBody>
      <dsp:txXfrm>
        <a:off x="4851873" y="792663"/>
        <a:ext cx="2700671" cy="689842"/>
      </dsp:txXfrm>
    </dsp:sp>
    <dsp:sp modelId="{04E9C86B-A7DE-A043-84B5-863348B80F35}">
      <dsp:nvSpPr>
        <dsp:cNvPr id="0" name=""/>
        <dsp:cNvSpPr/>
      </dsp:nvSpPr>
      <dsp:spPr>
        <a:xfrm>
          <a:off x="5715106" y="1983386"/>
          <a:ext cx="2356949" cy="2357238"/>
        </a:xfrm>
        <a:prstGeom prst="ellipse">
          <a:avLst/>
        </a:prstGeom>
        <a:solidFill>
          <a:schemeClr val="accent5">
            <a:alpha val="50000"/>
            <a:hueOff val="69084"/>
            <a:satOff val="6583"/>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E6AA855-79F4-3645-9546-BCF514F044C4}">
      <dsp:nvSpPr>
        <dsp:cNvPr id="0" name=""/>
        <dsp:cNvSpPr/>
      </dsp:nvSpPr>
      <dsp:spPr>
        <a:xfrm>
          <a:off x="8362746" y="1184151"/>
          <a:ext cx="2553362" cy="158979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866900">
            <a:lnSpc>
              <a:spcPct val="90000"/>
            </a:lnSpc>
            <a:spcBef>
              <a:spcPct val="0"/>
            </a:spcBef>
            <a:spcAft>
              <a:spcPct val="35000"/>
            </a:spcAft>
            <a:buNone/>
          </a:pPr>
          <a:r>
            <a:rPr lang="vi-VN" sz="4200" i="1" kern="1200">
              <a:latin typeface="Cambria"/>
            </a:rPr>
            <a:t>Mục đích viết</a:t>
          </a:r>
          <a:endParaRPr lang="vi-VN" sz="4200" i="1" kern="1200" dirty="0">
            <a:latin typeface="Cambria"/>
          </a:endParaRPr>
        </a:p>
      </dsp:txBody>
      <dsp:txXfrm>
        <a:off x="8362746" y="1184151"/>
        <a:ext cx="2553362" cy="1589799"/>
      </dsp:txXfrm>
    </dsp:sp>
    <dsp:sp modelId="{C55A9BB1-E59F-E140-87F4-DFA93C8E3AD2}">
      <dsp:nvSpPr>
        <dsp:cNvPr id="0" name=""/>
        <dsp:cNvSpPr/>
      </dsp:nvSpPr>
      <dsp:spPr>
        <a:xfrm>
          <a:off x="5885002" y="2731314"/>
          <a:ext cx="2356949" cy="2357238"/>
        </a:xfrm>
        <a:prstGeom prst="ellipse">
          <a:avLst/>
        </a:prstGeom>
        <a:solidFill>
          <a:schemeClr val="accent5">
            <a:alpha val="50000"/>
            <a:hueOff val="138169"/>
            <a:satOff val="13165"/>
            <a:lumOff val="-54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88A3786-3138-7D43-9AC5-670DF4440AAA}">
      <dsp:nvSpPr>
        <dsp:cNvPr id="0" name=""/>
        <dsp:cNvSpPr/>
      </dsp:nvSpPr>
      <dsp:spPr>
        <a:xfrm>
          <a:off x="8608261" y="3207531"/>
          <a:ext cx="2504258" cy="169819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866900">
            <a:lnSpc>
              <a:spcPct val="90000"/>
            </a:lnSpc>
            <a:spcBef>
              <a:spcPct val="0"/>
            </a:spcBef>
            <a:spcAft>
              <a:spcPct val="35000"/>
            </a:spcAft>
            <a:buNone/>
          </a:pPr>
          <a:r>
            <a:rPr lang="vi-VN" sz="4200" i="1" kern="1200">
              <a:latin typeface="Cambria"/>
            </a:rPr>
            <a:t>Người đọc</a:t>
          </a:r>
          <a:endParaRPr lang="vi-VN" sz="4200" i="1" kern="1200" dirty="0">
            <a:latin typeface="Cambria"/>
          </a:endParaRPr>
        </a:p>
      </dsp:txBody>
      <dsp:txXfrm>
        <a:off x="8608261" y="3207531"/>
        <a:ext cx="2504258" cy="1698194"/>
      </dsp:txXfrm>
    </dsp:sp>
    <dsp:sp modelId="{AB9783BB-F8D0-764F-A7FB-B489A9B8B9BB}">
      <dsp:nvSpPr>
        <dsp:cNvPr id="0" name=""/>
        <dsp:cNvSpPr/>
      </dsp:nvSpPr>
      <dsp:spPr>
        <a:xfrm>
          <a:off x="5406738" y="3331102"/>
          <a:ext cx="2356949" cy="2357238"/>
        </a:xfrm>
        <a:prstGeom prst="ellipse">
          <a:avLst/>
        </a:prstGeom>
        <a:solidFill>
          <a:schemeClr val="accent5">
            <a:alpha val="50000"/>
            <a:hueOff val="207253"/>
            <a:satOff val="19748"/>
            <a:lumOff val="-82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8319B80E-8265-A846-9A59-989CEEEF3974}">
      <dsp:nvSpPr>
        <dsp:cNvPr id="0" name=""/>
        <dsp:cNvSpPr/>
      </dsp:nvSpPr>
      <dsp:spPr>
        <a:xfrm>
          <a:off x="7142202" y="5483835"/>
          <a:ext cx="4979335" cy="155366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866900">
            <a:lnSpc>
              <a:spcPct val="90000"/>
            </a:lnSpc>
            <a:spcBef>
              <a:spcPct val="0"/>
            </a:spcBef>
            <a:spcAft>
              <a:spcPct val="35000"/>
            </a:spcAft>
            <a:buNone/>
          </a:pPr>
          <a:r>
            <a:rPr lang="vi-VN" sz="4200" i="1" kern="1200">
              <a:latin typeface="Cambria"/>
            </a:rPr>
            <a:t>Chọn ngôi kể và đại từ tương ứng</a:t>
          </a:r>
          <a:endParaRPr lang="vi-VN" sz="4200" i="1" kern="1200" dirty="0">
            <a:latin typeface="Cambria"/>
          </a:endParaRPr>
        </a:p>
      </dsp:txBody>
      <dsp:txXfrm>
        <a:off x="7142202" y="5483835"/>
        <a:ext cx="4979335" cy="1553667"/>
      </dsp:txXfrm>
    </dsp:sp>
    <dsp:sp modelId="{60E16A93-F0F7-2D49-8B31-2FBED61524D6}">
      <dsp:nvSpPr>
        <dsp:cNvPr id="0" name=""/>
        <dsp:cNvSpPr/>
      </dsp:nvSpPr>
      <dsp:spPr>
        <a:xfrm>
          <a:off x="4640729" y="3331102"/>
          <a:ext cx="2356949" cy="2357238"/>
        </a:xfrm>
        <a:prstGeom prst="ellipse">
          <a:avLst/>
        </a:prstGeom>
        <a:solidFill>
          <a:schemeClr val="accent5">
            <a:alpha val="50000"/>
            <a:hueOff val="276338"/>
            <a:satOff val="26330"/>
            <a:lumOff val="-109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0AF7382B-3515-084B-B655-ABD5B0A80040}">
      <dsp:nvSpPr>
        <dsp:cNvPr id="0" name=""/>
        <dsp:cNvSpPr/>
      </dsp:nvSpPr>
      <dsp:spPr>
        <a:xfrm>
          <a:off x="2175753" y="5483835"/>
          <a:ext cx="2700671" cy="155366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866900">
            <a:lnSpc>
              <a:spcPct val="90000"/>
            </a:lnSpc>
            <a:spcBef>
              <a:spcPct val="0"/>
            </a:spcBef>
            <a:spcAft>
              <a:spcPct val="35000"/>
            </a:spcAft>
            <a:buNone/>
          </a:pPr>
          <a:r>
            <a:rPr lang="vi-VN" sz="4200" i="1" kern="1200">
              <a:latin typeface="Cambria"/>
            </a:rPr>
            <a:t>Chọn lời kể phù hợp</a:t>
          </a:r>
          <a:endParaRPr lang="vi-VN" sz="4200" i="1" kern="1200" dirty="0">
            <a:latin typeface="Cambria"/>
          </a:endParaRPr>
        </a:p>
      </dsp:txBody>
      <dsp:txXfrm>
        <a:off x="2175753" y="5483835"/>
        <a:ext cx="2700671" cy="1553667"/>
      </dsp:txXfrm>
    </dsp:sp>
    <dsp:sp modelId="{356BDB87-C4ED-114D-BD5F-BA0C410E320B}">
      <dsp:nvSpPr>
        <dsp:cNvPr id="0" name=""/>
        <dsp:cNvSpPr/>
      </dsp:nvSpPr>
      <dsp:spPr>
        <a:xfrm>
          <a:off x="4162465" y="2731314"/>
          <a:ext cx="2356949" cy="2357238"/>
        </a:xfrm>
        <a:prstGeom prst="ellipse">
          <a:avLst/>
        </a:prstGeom>
        <a:solidFill>
          <a:schemeClr val="accent5">
            <a:alpha val="50000"/>
            <a:hueOff val="345422"/>
            <a:satOff val="32913"/>
            <a:lumOff val="-13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FB29B47C-078C-0B4F-881E-B80A009560E7}">
      <dsp:nvSpPr>
        <dsp:cNvPr id="0" name=""/>
        <dsp:cNvSpPr/>
      </dsp:nvSpPr>
      <dsp:spPr>
        <a:xfrm>
          <a:off x="1291897" y="3207531"/>
          <a:ext cx="2504258" cy="169819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866900">
            <a:lnSpc>
              <a:spcPct val="90000"/>
            </a:lnSpc>
            <a:spcBef>
              <a:spcPct val="0"/>
            </a:spcBef>
            <a:spcAft>
              <a:spcPct val="35000"/>
            </a:spcAft>
            <a:buNone/>
          </a:pPr>
          <a:r>
            <a:rPr lang="vi-VN" sz="4200" i="1" kern="1200">
              <a:latin typeface="Cambria"/>
            </a:rPr>
            <a:t>Ghi những nội dung chính</a:t>
          </a:r>
          <a:endParaRPr lang="vi-VN" sz="4200" i="1" kern="1200" dirty="0">
            <a:latin typeface="Cambria"/>
          </a:endParaRPr>
        </a:p>
      </dsp:txBody>
      <dsp:txXfrm>
        <a:off x="1291897" y="3207531"/>
        <a:ext cx="2504258" cy="1698194"/>
      </dsp:txXfrm>
    </dsp:sp>
    <dsp:sp modelId="{0E9C6045-9E5D-AC43-8C6D-93489636C621}">
      <dsp:nvSpPr>
        <dsp:cNvPr id="0" name=""/>
        <dsp:cNvSpPr/>
      </dsp:nvSpPr>
      <dsp:spPr>
        <a:xfrm>
          <a:off x="4332362" y="1983386"/>
          <a:ext cx="2356949" cy="2357238"/>
        </a:xfrm>
        <a:prstGeom prst="ellipse">
          <a:avLst/>
        </a:prstGeom>
        <a:solidFill>
          <a:schemeClr val="accent5">
            <a:alpha val="50000"/>
            <a:hueOff val="414507"/>
            <a:satOff val="39495"/>
            <a:lumOff val="-1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342EF87-F4BF-5942-8009-DDF2BE160881}">
      <dsp:nvSpPr>
        <dsp:cNvPr id="0" name=""/>
        <dsp:cNvSpPr/>
      </dsp:nvSpPr>
      <dsp:spPr>
        <a:xfrm>
          <a:off x="1488309" y="1184151"/>
          <a:ext cx="2553362" cy="158979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866900">
            <a:lnSpc>
              <a:spcPct val="90000"/>
            </a:lnSpc>
            <a:spcBef>
              <a:spcPct val="0"/>
            </a:spcBef>
            <a:spcAft>
              <a:spcPct val="35000"/>
            </a:spcAft>
            <a:buNone/>
          </a:pPr>
          <a:r>
            <a:rPr lang="vi-VN" sz="4200" i="1" kern="1200">
              <a:latin typeface="Cambria"/>
            </a:rPr>
            <a:t>Lập dàn ý</a:t>
          </a:r>
          <a:endParaRPr lang="vi-VN" sz="4200" i="1" kern="1200" dirty="0">
            <a:latin typeface="Cambria"/>
          </a:endParaRPr>
        </a:p>
      </dsp:txBody>
      <dsp:txXfrm>
        <a:off x="1488309" y="1184151"/>
        <a:ext cx="2553362" cy="158979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9634DA-E203-DC4D-AE48-A4FAC3AF3823}">
      <dsp:nvSpPr>
        <dsp:cNvPr id="0" name=""/>
        <dsp:cNvSpPr/>
      </dsp:nvSpPr>
      <dsp:spPr>
        <a:xfrm>
          <a:off x="0" y="417510"/>
          <a:ext cx="15773400" cy="20727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4191" tIns="583184" rIns="1224191" bIns="305816" numCol="1" spcCol="1270" anchor="t" anchorCtr="0">
          <a:noAutofit/>
        </a:bodyPr>
        <a:lstStyle/>
        <a:p>
          <a:pPr marL="285750" lvl="1" indent="-285750" algn="l" defTabSz="1911350">
            <a:lnSpc>
              <a:spcPct val="90000"/>
            </a:lnSpc>
            <a:spcBef>
              <a:spcPct val="0"/>
            </a:spcBef>
            <a:spcAft>
              <a:spcPct val="15000"/>
            </a:spcAft>
            <a:buChar char="•"/>
          </a:pPr>
          <a:r>
            <a:rPr lang="vi-VN" sz="4300" b="0" i="0" u="none" strike="noStrike" kern="1200" dirty="0">
              <a:effectLst/>
              <a:latin typeface="Cambria" panose="02040503050406030204" pitchFamily="18" charset="0"/>
            </a:rPr>
            <a:t>Giới thiệu khái quát về chuyến đi; Bày tỏ cảm xúc của em khi được trực tiếp tham gia chuyến đi.</a:t>
          </a:r>
        </a:p>
      </dsp:txBody>
      <dsp:txXfrm>
        <a:off x="0" y="417510"/>
        <a:ext cx="15773400" cy="2072700"/>
      </dsp:txXfrm>
    </dsp:sp>
    <dsp:sp modelId="{9EA1FA35-0409-9F42-AE8E-A2290843476A}">
      <dsp:nvSpPr>
        <dsp:cNvPr id="0" name=""/>
        <dsp:cNvSpPr/>
      </dsp:nvSpPr>
      <dsp:spPr>
        <a:xfrm>
          <a:off x="788670" y="4230"/>
          <a:ext cx="11041380" cy="82655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7338" tIns="0" rIns="417338" bIns="0" numCol="1" spcCol="1270" anchor="ctr" anchorCtr="0">
          <a:noAutofit/>
        </a:bodyPr>
        <a:lstStyle/>
        <a:p>
          <a:pPr marL="0" lvl="0" indent="0" algn="l" defTabSz="1911350">
            <a:lnSpc>
              <a:spcPct val="90000"/>
            </a:lnSpc>
            <a:spcBef>
              <a:spcPct val="0"/>
            </a:spcBef>
            <a:spcAft>
              <a:spcPct val="35000"/>
            </a:spcAft>
            <a:buNone/>
          </a:pPr>
          <a:r>
            <a:rPr lang="vi-VN" sz="4300" b="0" i="0" u="none" strike="noStrike" kern="1200" dirty="0">
              <a:effectLst/>
              <a:latin typeface="Cambria" panose="02040503050406030204" pitchFamily="18" charset="0"/>
            </a:rPr>
            <a:t>Mở bài</a:t>
          </a:r>
        </a:p>
      </dsp:txBody>
      <dsp:txXfrm>
        <a:off x="829019" y="44579"/>
        <a:ext cx="10960682" cy="745861"/>
      </dsp:txXfrm>
    </dsp:sp>
    <dsp:sp modelId="{E2DD8904-A8D8-DA4E-816E-058F700A9CDB}">
      <dsp:nvSpPr>
        <dsp:cNvPr id="0" name=""/>
        <dsp:cNvSpPr/>
      </dsp:nvSpPr>
      <dsp:spPr>
        <a:xfrm>
          <a:off x="0" y="3054690"/>
          <a:ext cx="15773400" cy="3792600"/>
        </a:xfrm>
        <a:prstGeom prst="rect">
          <a:avLst/>
        </a:prstGeom>
        <a:solidFill>
          <a:schemeClr val="lt1">
            <a:alpha val="90000"/>
            <a:hueOff val="0"/>
            <a:satOff val="0"/>
            <a:lumOff val="0"/>
            <a:alphaOff val="0"/>
          </a:schemeClr>
        </a:solidFill>
        <a:ln w="25400" cap="flat" cmpd="sng" algn="ctr">
          <a:solidFill>
            <a:schemeClr val="accent5">
              <a:hueOff val="207253"/>
              <a:satOff val="19748"/>
              <a:lumOff val="-823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4191" tIns="583184" rIns="1224191" bIns="305816" numCol="1" spcCol="1270" anchor="t" anchorCtr="0">
          <a:noAutofit/>
        </a:bodyPr>
        <a:lstStyle/>
        <a:p>
          <a:pPr marL="285750" lvl="1" indent="-285750" algn="l" defTabSz="1911350">
            <a:lnSpc>
              <a:spcPct val="90000"/>
            </a:lnSpc>
            <a:spcBef>
              <a:spcPct val="0"/>
            </a:spcBef>
            <a:spcAft>
              <a:spcPct val="15000"/>
            </a:spcAft>
            <a:buChar char="•"/>
          </a:pPr>
          <a:r>
            <a:rPr lang="vi-VN" sz="4300" b="0" i="0" u="none" strike="noStrike" kern="1200" dirty="0">
              <a:effectLst/>
              <a:latin typeface="Cambria" panose="02040503050406030204" pitchFamily="18" charset="0"/>
            </a:rPr>
            <a:t>Kể diễn biến chuyến đi (trên đường đi -&gt; lúc đến điểm tham quan -&gt; trình tự các điểm đến thăm -&gt; những hoạt động chính…); Thuyết minh, miêu tả và nêu ấn tượng của em về những nét nổi bật của di tích lịch sử, văn hóa đó (thiên nhiên, con người, công trình kiến trúc…)</a:t>
          </a:r>
        </a:p>
      </dsp:txBody>
      <dsp:txXfrm>
        <a:off x="0" y="3054690"/>
        <a:ext cx="15773400" cy="3792600"/>
      </dsp:txXfrm>
    </dsp:sp>
    <dsp:sp modelId="{60EEAF63-5C22-764A-B9E6-A411B0542483}">
      <dsp:nvSpPr>
        <dsp:cNvPr id="0" name=""/>
        <dsp:cNvSpPr/>
      </dsp:nvSpPr>
      <dsp:spPr>
        <a:xfrm>
          <a:off x="788670" y="2641410"/>
          <a:ext cx="11041380" cy="826559"/>
        </a:xfrm>
        <a:prstGeom prst="roundRect">
          <a:avLst/>
        </a:prstGeom>
        <a:solidFill>
          <a:schemeClr val="accent5">
            <a:hueOff val="207253"/>
            <a:satOff val="19748"/>
            <a:lumOff val="-82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7338" tIns="0" rIns="417338" bIns="0" numCol="1" spcCol="1270" anchor="ctr" anchorCtr="0">
          <a:noAutofit/>
        </a:bodyPr>
        <a:lstStyle/>
        <a:p>
          <a:pPr marL="0" lvl="0" indent="0" algn="l" defTabSz="1911350">
            <a:lnSpc>
              <a:spcPct val="90000"/>
            </a:lnSpc>
            <a:spcBef>
              <a:spcPct val="0"/>
            </a:spcBef>
            <a:spcAft>
              <a:spcPct val="35000"/>
            </a:spcAft>
            <a:buNone/>
          </a:pPr>
          <a:r>
            <a:rPr lang="vi-VN" sz="4300" b="0" i="0" u="none" strike="noStrike" kern="1200" dirty="0">
              <a:effectLst/>
              <a:latin typeface="Cambria" panose="02040503050406030204" pitchFamily="18" charset="0"/>
            </a:rPr>
            <a:t>Thân bài</a:t>
          </a:r>
        </a:p>
      </dsp:txBody>
      <dsp:txXfrm>
        <a:off x="829019" y="2681759"/>
        <a:ext cx="10960682" cy="745861"/>
      </dsp:txXfrm>
    </dsp:sp>
    <dsp:sp modelId="{B3127EDF-7A5E-A845-BD22-BC62BCC65A17}">
      <dsp:nvSpPr>
        <dsp:cNvPr id="0" name=""/>
        <dsp:cNvSpPr/>
      </dsp:nvSpPr>
      <dsp:spPr>
        <a:xfrm>
          <a:off x="0" y="7411770"/>
          <a:ext cx="15773400" cy="1499400"/>
        </a:xfrm>
        <a:prstGeom prst="rect">
          <a:avLst/>
        </a:prstGeom>
        <a:solidFill>
          <a:schemeClr val="lt1">
            <a:alpha val="90000"/>
            <a:hueOff val="0"/>
            <a:satOff val="0"/>
            <a:lumOff val="0"/>
            <a:alphaOff val="0"/>
          </a:schemeClr>
        </a:solidFill>
        <a:ln w="25400" cap="flat" cmpd="sng" algn="ctr">
          <a:solidFill>
            <a:schemeClr val="accent5">
              <a:hueOff val="414507"/>
              <a:satOff val="39495"/>
              <a:lumOff val="-164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4191" tIns="583184" rIns="1224191" bIns="305816" numCol="1" spcCol="1270" anchor="t" anchorCtr="0">
          <a:noAutofit/>
        </a:bodyPr>
        <a:lstStyle/>
        <a:p>
          <a:pPr marL="285750" lvl="1" indent="-285750" algn="l" defTabSz="1911350">
            <a:lnSpc>
              <a:spcPct val="90000"/>
            </a:lnSpc>
            <a:spcBef>
              <a:spcPct val="0"/>
            </a:spcBef>
            <a:spcAft>
              <a:spcPct val="15000"/>
            </a:spcAft>
            <a:buChar char="•"/>
          </a:pPr>
          <a:r>
            <a:rPr lang="vi-VN" sz="4300" b="0" i="0" u="none" strike="noStrike" kern="1200" dirty="0">
              <a:effectLst/>
              <a:latin typeface="Cambria" panose="02040503050406030204" pitchFamily="18" charset="0"/>
            </a:rPr>
            <a:t>Nêu cảm xúc, suy nghĩ của em về chuyến đi.</a:t>
          </a:r>
        </a:p>
      </dsp:txBody>
      <dsp:txXfrm>
        <a:off x="0" y="7411770"/>
        <a:ext cx="15773400" cy="1499400"/>
      </dsp:txXfrm>
    </dsp:sp>
    <dsp:sp modelId="{1764AA35-F0F4-5E46-8A53-6B207CB34C79}">
      <dsp:nvSpPr>
        <dsp:cNvPr id="0" name=""/>
        <dsp:cNvSpPr/>
      </dsp:nvSpPr>
      <dsp:spPr>
        <a:xfrm>
          <a:off x="788670" y="6998489"/>
          <a:ext cx="11041380" cy="826559"/>
        </a:xfrm>
        <a:prstGeom prst="roundRect">
          <a:avLst/>
        </a:prstGeom>
        <a:solidFill>
          <a:schemeClr val="accent5">
            <a:hueOff val="414507"/>
            <a:satOff val="39495"/>
            <a:lumOff val="-1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7338" tIns="0" rIns="417338" bIns="0" numCol="1" spcCol="1270" anchor="ctr" anchorCtr="0">
          <a:noAutofit/>
        </a:bodyPr>
        <a:lstStyle/>
        <a:p>
          <a:pPr marL="0" lvl="0" indent="0" algn="l" defTabSz="1911350">
            <a:lnSpc>
              <a:spcPct val="90000"/>
            </a:lnSpc>
            <a:spcBef>
              <a:spcPct val="0"/>
            </a:spcBef>
            <a:spcAft>
              <a:spcPct val="35000"/>
            </a:spcAft>
            <a:buNone/>
          </a:pPr>
          <a:r>
            <a:rPr lang="vi-VN" sz="4300" b="0" i="0" u="none" strike="noStrike" kern="1200" dirty="0">
              <a:effectLst/>
              <a:latin typeface="Cambria" panose="02040503050406030204" pitchFamily="18" charset="0"/>
            </a:rPr>
            <a:t>Kết bài</a:t>
          </a:r>
        </a:p>
      </dsp:txBody>
      <dsp:txXfrm>
        <a:off x="829019" y="7038838"/>
        <a:ext cx="10960682" cy="74586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8D05CB-0B56-764E-A177-B89F04FF0BEC}">
      <dsp:nvSpPr>
        <dsp:cNvPr id="0" name=""/>
        <dsp:cNvSpPr/>
      </dsp:nvSpPr>
      <dsp:spPr>
        <a:xfrm>
          <a:off x="-9747353" y="-1489049"/>
          <a:ext cx="11603969" cy="11603969"/>
        </a:xfrm>
        <a:prstGeom prst="blockArc">
          <a:avLst>
            <a:gd name="adj1" fmla="val 18900000"/>
            <a:gd name="adj2" fmla="val 2700000"/>
            <a:gd name="adj3" fmla="val 186"/>
          </a:avLst>
        </a:pr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DB3E31-8743-1C44-AA19-4E16742FFEDB}">
      <dsp:nvSpPr>
        <dsp:cNvPr id="0" name=""/>
        <dsp:cNvSpPr/>
      </dsp:nvSpPr>
      <dsp:spPr>
        <a:xfrm>
          <a:off x="1197270" y="862587"/>
          <a:ext cx="9504092" cy="1725174"/>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9357" tIns="86360" rIns="86360" bIns="86360" numCol="1" spcCol="1270" anchor="ctr" anchorCtr="0">
          <a:noAutofit/>
        </a:bodyPr>
        <a:lstStyle/>
        <a:p>
          <a:pPr marL="0" lvl="0" indent="0" algn="l" defTabSz="1511300">
            <a:lnSpc>
              <a:spcPct val="100000"/>
            </a:lnSpc>
            <a:spcBef>
              <a:spcPct val="0"/>
            </a:spcBef>
            <a:spcAft>
              <a:spcPct val="35000"/>
            </a:spcAft>
            <a:buFont typeface="Arial" panose="020B0604020202020204" pitchFamily="34" charset="0"/>
            <a:buNone/>
          </a:pPr>
          <a:r>
            <a:rPr lang="en-US" sz="3400" u="none" strike="noStrike" kern="1200">
              <a:effectLst/>
              <a:latin typeface="Cambria" panose="02040503050406030204" pitchFamily="18" charset="0"/>
              <a:ea typeface="Times New Roman" panose="02020603050405020304" pitchFamily="18" charset="0"/>
              <a:cs typeface="Noto Sans Symbols"/>
            </a:rPr>
            <a:t>Bước 1: Chuẩn bị trước khi nói (xác định đề tài, không gian, thời gian, mục đích nói, người nghe -&gt; tìm ý, lập dàn ý)</a:t>
          </a:r>
          <a:endParaRPr lang="en-US" sz="3400" kern="1200">
            <a:latin typeface="Cambria" panose="02040503050406030204" pitchFamily="18" charset="0"/>
          </a:endParaRPr>
        </a:p>
      </dsp:txBody>
      <dsp:txXfrm>
        <a:off x="1197270" y="862587"/>
        <a:ext cx="9504092" cy="1725174"/>
      </dsp:txXfrm>
    </dsp:sp>
    <dsp:sp modelId="{8F26DFEC-054C-AF45-BB33-E00027D1F4FC}">
      <dsp:nvSpPr>
        <dsp:cNvPr id="0" name=""/>
        <dsp:cNvSpPr/>
      </dsp:nvSpPr>
      <dsp:spPr>
        <a:xfrm>
          <a:off x="119037" y="646940"/>
          <a:ext cx="2156467" cy="2156467"/>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D74314-D35E-DF45-83CD-AD07E2C2D608}">
      <dsp:nvSpPr>
        <dsp:cNvPr id="0" name=""/>
        <dsp:cNvSpPr/>
      </dsp:nvSpPr>
      <dsp:spPr>
        <a:xfrm>
          <a:off x="1824371" y="3450347"/>
          <a:ext cx="8876991" cy="1725174"/>
        </a:xfrm>
        <a:prstGeom prst="rect">
          <a:avLst/>
        </a:prstGeom>
        <a:solidFill>
          <a:schemeClr val="accent5">
            <a:hueOff val="207253"/>
            <a:satOff val="19748"/>
            <a:lumOff val="-82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9357" tIns="86360" rIns="86360" bIns="86360" numCol="1" spcCol="1270" anchor="ctr" anchorCtr="0">
          <a:noAutofit/>
        </a:bodyPr>
        <a:lstStyle/>
        <a:p>
          <a:pPr marL="0" lvl="0" indent="0" algn="l" defTabSz="1511300">
            <a:lnSpc>
              <a:spcPct val="100000"/>
            </a:lnSpc>
            <a:spcBef>
              <a:spcPct val="0"/>
            </a:spcBef>
            <a:spcAft>
              <a:spcPct val="35000"/>
            </a:spcAft>
            <a:buNone/>
          </a:pPr>
          <a:r>
            <a:rPr lang="en-US" sz="3400" u="none" strike="noStrike" kern="1200">
              <a:effectLst/>
              <a:latin typeface="Cambria" panose="02040503050406030204" pitchFamily="18" charset="0"/>
              <a:ea typeface="Times New Roman" panose="02020603050405020304" pitchFamily="18" charset="0"/>
              <a:cs typeface="Noto Sans Symbols"/>
            </a:rPr>
            <a:t>Bước 2: Trình bày bài nói (Luyện tập và trình bày bài nói)</a:t>
          </a:r>
          <a:endParaRPr lang="en-US" sz="3400" u="none" strike="noStrike" kern="1200" dirty="0">
            <a:effectLst/>
            <a:latin typeface="Cambria" panose="02040503050406030204" pitchFamily="18" charset="0"/>
            <a:ea typeface="Noto Sans Symbols"/>
            <a:cs typeface="Noto Sans Symbols"/>
          </a:endParaRPr>
        </a:p>
      </dsp:txBody>
      <dsp:txXfrm>
        <a:off x="1824371" y="3450347"/>
        <a:ext cx="8876991" cy="1725174"/>
      </dsp:txXfrm>
    </dsp:sp>
    <dsp:sp modelId="{F1C6D346-6523-784A-9D19-4A10AF926E5E}">
      <dsp:nvSpPr>
        <dsp:cNvPr id="0" name=""/>
        <dsp:cNvSpPr/>
      </dsp:nvSpPr>
      <dsp:spPr>
        <a:xfrm>
          <a:off x="746137" y="3234701"/>
          <a:ext cx="2156467" cy="2156467"/>
        </a:xfrm>
        <a:prstGeom prst="ellipse">
          <a:avLst/>
        </a:prstGeom>
        <a:solidFill>
          <a:schemeClr val="lt1">
            <a:hueOff val="0"/>
            <a:satOff val="0"/>
            <a:lumOff val="0"/>
            <a:alphaOff val="0"/>
          </a:schemeClr>
        </a:solidFill>
        <a:ln w="25400" cap="flat" cmpd="sng" algn="ctr">
          <a:solidFill>
            <a:schemeClr val="accent5">
              <a:hueOff val="207253"/>
              <a:satOff val="19748"/>
              <a:lumOff val="-8236"/>
              <a:alphaOff val="0"/>
            </a:schemeClr>
          </a:solidFill>
          <a:prstDash val="solid"/>
        </a:ln>
        <a:effectLst/>
      </dsp:spPr>
      <dsp:style>
        <a:lnRef idx="2">
          <a:scrgbClr r="0" g="0" b="0"/>
        </a:lnRef>
        <a:fillRef idx="1">
          <a:scrgbClr r="0" g="0" b="0"/>
        </a:fillRef>
        <a:effectRef idx="0">
          <a:scrgbClr r="0" g="0" b="0"/>
        </a:effectRef>
        <a:fontRef idx="minor"/>
      </dsp:style>
    </dsp:sp>
    <dsp:sp modelId="{85A04D0C-BAAB-0544-8E7B-A25DA4C594F5}">
      <dsp:nvSpPr>
        <dsp:cNvPr id="0" name=""/>
        <dsp:cNvSpPr/>
      </dsp:nvSpPr>
      <dsp:spPr>
        <a:xfrm>
          <a:off x="1197270" y="6038109"/>
          <a:ext cx="9504092" cy="1725174"/>
        </a:xfrm>
        <a:prstGeom prst="rect">
          <a:avLst/>
        </a:prstGeom>
        <a:solidFill>
          <a:schemeClr val="accent5">
            <a:hueOff val="414507"/>
            <a:satOff val="39495"/>
            <a:lumOff val="-1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9357" tIns="86360" rIns="86360" bIns="86360" numCol="1" spcCol="1270" anchor="ctr" anchorCtr="0">
          <a:noAutofit/>
        </a:bodyPr>
        <a:lstStyle/>
        <a:p>
          <a:pPr marL="0" lvl="0" indent="0" algn="l" defTabSz="1511300">
            <a:lnSpc>
              <a:spcPct val="100000"/>
            </a:lnSpc>
            <a:spcBef>
              <a:spcPct val="0"/>
            </a:spcBef>
            <a:spcAft>
              <a:spcPct val="35000"/>
            </a:spcAft>
            <a:buNone/>
          </a:pPr>
          <a:r>
            <a:rPr lang="en-US" sz="3400" u="none" strike="noStrike" kern="1200" dirty="0" err="1">
              <a:effectLst/>
              <a:latin typeface="Cambria" panose="02040503050406030204" pitchFamily="18" charset="0"/>
              <a:ea typeface="Times New Roman" panose="02020603050405020304" pitchFamily="18" charset="0"/>
              <a:cs typeface="Noto Sans Symbols"/>
            </a:rPr>
            <a:t>Bước</a:t>
          </a:r>
          <a:r>
            <a:rPr lang="en-US" sz="3400" u="none" strike="noStrike" kern="1200" dirty="0">
              <a:effectLst/>
              <a:latin typeface="Cambria" panose="02040503050406030204" pitchFamily="18" charset="0"/>
              <a:ea typeface="Times New Roman" panose="02020603050405020304" pitchFamily="18" charset="0"/>
              <a:cs typeface="Noto Sans Symbols"/>
            </a:rPr>
            <a:t> 3: </a:t>
          </a:r>
          <a:r>
            <a:rPr lang="en-US" sz="3400" u="none" strike="noStrike" kern="1200" dirty="0" err="1">
              <a:effectLst/>
              <a:latin typeface="Cambria" panose="02040503050406030204" pitchFamily="18" charset="0"/>
              <a:ea typeface="Times New Roman" panose="02020603050405020304" pitchFamily="18" charset="0"/>
              <a:cs typeface="Noto Sans Symbols"/>
            </a:rPr>
            <a:t>Trao</a:t>
          </a:r>
          <a:r>
            <a:rPr lang="en-US" sz="3400" u="none" strike="noStrike" kern="1200" dirty="0">
              <a:effectLst/>
              <a:latin typeface="Cambria" panose="02040503050406030204" pitchFamily="18" charset="0"/>
              <a:ea typeface="Times New Roman" panose="02020603050405020304" pitchFamily="18" charset="0"/>
              <a:cs typeface="Noto Sans Symbols"/>
            </a:rPr>
            <a:t> </a:t>
          </a:r>
          <a:r>
            <a:rPr lang="en-US" sz="3400" u="none" strike="noStrike" kern="1200" dirty="0" err="1">
              <a:effectLst/>
              <a:latin typeface="Cambria" panose="02040503050406030204" pitchFamily="18" charset="0"/>
              <a:ea typeface="Times New Roman" panose="02020603050405020304" pitchFamily="18" charset="0"/>
              <a:cs typeface="Noto Sans Symbols"/>
            </a:rPr>
            <a:t>đổi</a:t>
          </a:r>
          <a:r>
            <a:rPr lang="en-US" sz="3400" u="none" strike="noStrike" kern="1200" dirty="0">
              <a:effectLst/>
              <a:latin typeface="Cambria" panose="02040503050406030204" pitchFamily="18" charset="0"/>
              <a:ea typeface="Times New Roman" panose="02020603050405020304" pitchFamily="18" charset="0"/>
              <a:cs typeface="Noto Sans Symbols"/>
            </a:rPr>
            <a:t>, </a:t>
          </a:r>
          <a:r>
            <a:rPr lang="en-US" sz="3400" u="none" strike="noStrike" kern="1200" dirty="0" err="1">
              <a:effectLst/>
              <a:latin typeface="Cambria" panose="02040503050406030204" pitchFamily="18" charset="0"/>
              <a:ea typeface="Times New Roman" panose="02020603050405020304" pitchFamily="18" charset="0"/>
              <a:cs typeface="Noto Sans Symbols"/>
            </a:rPr>
            <a:t>đánh</a:t>
          </a:r>
          <a:r>
            <a:rPr lang="en-US" sz="3400" u="none" strike="noStrike" kern="1200" dirty="0">
              <a:effectLst/>
              <a:latin typeface="Cambria" panose="02040503050406030204" pitchFamily="18" charset="0"/>
              <a:ea typeface="Times New Roman" panose="02020603050405020304" pitchFamily="18" charset="0"/>
              <a:cs typeface="Noto Sans Symbols"/>
            </a:rPr>
            <a:t> </a:t>
          </a:r>
          <a:r>
            <a:rPr lang="en-US" sz="3400" u="none" strike="noStrike" kern="1200" dirty="0" err="1">
              <a:effectLst/>
              <a:latin typeface="Cambria" panose="02040503050406030204" pitchFamily="18" charset="0"/>
              <a:ea typeface="Times New Roman" panose="02020603050405020304" pitchFamily="18" charset="0"/>
              <a:cs typeface="Noto Sans Symbols"/>
            </a:rPr>
            <a:t>giá</a:t>
          </a:r>
          <a:r>
            <a:rPr lang="en-US" sz="3400" u="none" strike="noStrike" kern="1200" dirty="0">
              <a:effectLst/>
              <a:latin typeface="Cambria" panose="02040503050406030204" pitchFamily="18" charset="0"/>
              <a:ea typeface="Times New Roman" panose="02020603050405020304" pitchFamily="18" charset="0"/>
              <a:cs typeface="Noto Sans Symbols"/>
            </a:rPr>
            <a:t>, </a:t>
          </a:r>
          <a:r>
            <a:rPr lang="en-US" sz="3400" u="none" strike="noStrike" kern="1200" dirty="0" err="1">
              <a:effectLst/>
              <a:latin typeface="Cambria" panose="02040503050406030204" pitchFamily="18" charset="0"/>
              <a:ea typeface="Times New Roman" panose="02020603050405020304" pitchFamily="18" charset="0"/>
              <a:cs typeface="Noto Sans Symbols"/>
            </a:rPr>
            <a:t>rút</a:t>
          </a:r>
          <a:r>
            <a:rPr lang="en-US" sz="3400" u="none" strike="noStrike" kern="1200" dirty="0">
              <a:effectLst/>
              <a:latin typeface="Cambria" panose="02040503050406030204" pitchFamily="18" charset="0"/>
              <a:ea typeface="Times New Roman" panose="02020603050405020304" pitchFamily="18" charset="0"/>
              <a:cs typeface="Noto Sans Symbols"/>
            </a:rPr>
            <a:t> </a:t>
          </a:r>
          <a:r>
            <a:rPr lang="en-US" sz="3400" u="none" strike="noStrike" kern="1200" dirty="0" err="1">
              <a:effectLst/>
              <a:latin typeface="Cambria" panose="02040503050406030204" pitchFamily="18" charset="0"/>
              <a:ea typeface="Times New Roman" panose="02020603050405020304" pitchFamily="18" charset="0"/>
              <a:cs typeface="Noto Sans Symbols"/>
            </a:rPr>
            <a:t>kinh</a:t>
          </a:r>
          <a:r>
            <a:rPr lang="en-US" sz="3400" u="none" strike="noStrike" kern="1200" dirty="0">
              <a:effectLst/>
              <a:latin typeface="Cambria" panose="02040503050406030204" pitchFamily="18" charset="0"/>
              <a:ea typeface="Times New Roman" panose="02020603050405020304" pitchFamily="18" charset="0"/>
              <a:cs typeface="Noto Sans Symbols"/>
            </a:rPr>
            <a:t> </a:t>
          </a:r>
          <a:r>
            <a:rPr lang="en-US" sz="3400" u="none" strike="noStrike" kern="1200" dirty="0" err="1">
              <a:effectLst/>
              <a:latin typeface="Cambria" panose="02040503050406030204" pitchFamily="18" charset="0"/>
              <a:ea typeface="Times New Roman" panose="02020603050405020304" pitchFamily="18" charset="0"/>
              <a:cs typeface="Noto Sans Symbols"/>
            </a:rPr>
            <a:t>nghiệm</a:t>
          </a:r>
          <a:r>
            <a:rPr lang="en-US" sz="3400" u="none" strike="noStrike" kern="1200" dirty="0">
              <a:effectLst/>
              <a:latin typeface="Cambria" panose="02040503050406030204" pitchFamily="18" charset="0"/>
              <a:ea typeface="Times New Roman" panose="02020603050405020304" pitchFamily="18" charset="0"/>
              <a:cs typeface="Noto Sans Symbols"/>
            </a:rPr>
            <a:t> </a:t>
          </a:r>
          <a:r>
            <a:rPr lang="en-US" sz="3400" u="none" strike="noStrike" kern="1200" dirty="0" err="1">
              <a:effectLst/>
              <a:latin typeface="Cambria" panose="02040503050406030204" pitchFamily="18" charset="0"/>
              <a:ea typeface="Times New Roman" panose="02020603050405020304" pitchFamily="18" charset="0"/>
              <a:cs typeface="Noto Sans Symbols"/>
            </a:rPr>
            <a:t>sau</a:t>
          </a:r>
          <a:r>
            <a:rPr lang="en-US" sz="3400" u="none" strike="noStrike" kern="1200" dirty="0">
              <a:effectLst/>
              <a:latin typeface="Cambria" panose="02040503050406030204" pitchFamily="18" charset="0"/>
              <a:ea typeface="Times New Roman" panose="02020603050405020304" pitchFamily="18" charset="0"/>
              <a:cs typeface="Noto Sans Symbols"/>
            </a:rPr>
            <a:t> </a:t>
          </a:r>
          <a:r>
            <a:rPr lang="en-US" sz="3400" u="none" strike="noStrike" kern="1200" dirty="0" err="1">
              <a:effectLst/>
              <a:latin typeface="Cambria" panose="02040503050406030204" pitchFamily="18" charset="0"/>
              <a:ea typeface="Times New Roman" panose="02020603050405020304" pitchFamily="18" charset="0"/>
              <a:cs typeface="Noto Sans Symbols"/>
            </a:rPr>
            <a:t>khi</a:t>
          </a:r>
          <a:r>
            <a:rPr lang="en-US" sz="3400" u="none" strike="noStrike" kern="1200" dirty="0">
              <a:effectLst/>
              <a:latin typeface="Cambria" panose="02040503050406030204" pitchFamily="18" charset="0"/>
              <a:ea typeface="Times New Roman" panose="02020603050405020304" pitchFamily="18" charset="0"/>
              <a:cs typeface="Noto Sans Symbols"/>
            </a:rPr>
            <a:t> </a:t>
          </a:r>
          <a:r>
            <a:rPr lang="en-US" sz="3400" u="none" strike="noStrike" kern="1200" dirty="0" err="1">
              <a:effectLst/>
              <a:latin typeface="Cambria" panose="02040503050406030204" pitchFamily="18" charset="0"/>
              <a:ea typeface="Times New Roman" panose="02020603050405020304" pitchFamily="18" charset="0"/>
              <a:cs typeface="Noto Sans Symbols"/>
            </a:rPr>
            <a:t>nói</a:t>
          </a:r>
          <a:r>
            <a:rPr lang="en-US" sz="3400" u="none" strike="noStrike" kern="1200" dirty="0">
              <a:effectLst/>
              <a:latin typeface="Cambria" panose="02040503050406030204" pitchFamily="18" charset="0"/>
              <a:ea typeface="Times New Roman" panose="02020603050405020304" pitchFamily="18" charset="0"/>
              <a:cs typeface="Noto Sans Symbols"/>
            </a:rPr>
            <a:t> (</a:t>
          </a:r>
          <a:r>
            <a:rPr lang="en-US" sz="3400" u="none" strike="noStrike" kern="1200" dirty="0" err="1">
              <a:effectLst/>
              <a:latin typeface="Cambria" panose="02040503050406030204" pitchFamily="18" charset="0"/>
              <a:ea typeface="Times New Roman" panose="02020603050405020304" pitchFamily="18" charset="0"/>
              <a:cs typeface="Noto Sans Symbols"/>
            </a:rPr>
            <a:t>sử</a:t>
          </a:r>
          <a:r>
            <a:rPr lang="en-US" sz="3400" u="none" strike="noStrike" kern="1200" dirty="0">
              <a:effectLst/>
              <a:latin typeface="Cambria" panose="02040503050406030204" pitchFamily="18" charset="0"/>
              <a:ea typeface="Times New Roman" panose="02020603050405020304" pitchFamily="18" charset="0"/>
              <a:cs typeface="Noto Sans Symbols"/>
            </a:rPr>
            <a:t> </a:t>
          </a:r>
          <a:r>
            <a:rPr lang="en-US" sz="3400" u="none" strike="noStrike" kern="1200" dirty="0" err="1">
              <a:effectLst/>
              <a:latin typeface="Cambria" panose="02040503050406030204" pitchFamily="18" charset="0"/>
              <a:ea typeface="Times New Roman" panose="02020603050405020304" pitchFamily="18" charset="0"/>
              <a:cs typeface="Noto Sans Symbols"/>
            </a:rPr>
            <a:t>dụng</a:t>
          </a:r>
          <a:r>
            <a:rPr lang="en-US" sz="3400" u="none" strike="noStrike" kern="1200" dirty="0">
              <a:effectLst/>
              <a:latin typeface="Cambria" panose="02040503050406030204" pitchFamily="18" charset="0"/>
              <a:ea typeface="Times New Roman" panose="02020603050405020304" pitchFamily="18" charset="0"/>
              <a:cs typeface="Noto Sans Symbols"/>
            </a:rPr>
            <a:t> </a:t>
          </a:r>
          <a:r>
            <a:rPr lang="en-US" sz="3400" u="none" strike="noStrike" kern="1200" dirty="0" err="1">
              <a:effectLst/>
              <a:latin typeface="Cambria" panose="02040503050406030204" pitchFamily="18" charset="0"/>
              <a:ea typeface="Times New Roman" panose="02020603050405020304" pitchFamily="18" charset="0"/>
              <a:cs typeface="Noto Sans Symbols"/>
            </a:rPr>
            <a:t>bảng</a:t>
          </a:r>
          <a:r>
            <a:rPr lang="en-US" sz="3400" u="none" strike="noStrike" kern="1200" dirty="0">
              <a:effectLst/>
              <a:latin typeface="Cambria" panose="02040503050406030204" pitchFamily="18" charset="0"/>
              <a:ea typeface="Times New Roman" panose="02020603050405020304" pitchFamily="18" charset="0"/>
              <a:cs typeface="Noto Sans Symbols"/>
            </a:rPr>
            <a:t> </a:t>
          </a:r>
          <a:r>
            <a:rPr lang="en-US" sz="3400" u="none" strike="noStrike" kern="1200" dirty="0" err="1">
              <a:effectLst/>
              <a:latin typeface="Cambria" panose="02040503050406030204" pitchFamily="18" charset="0"/>
              <a:ea typeface="Times New Roman" panose="02020603050405020304" pitchFamily="18" charset="0"/>
              <a:cs typeface="Noto Sans Symbols"/>
            </a:rPr>
            <a:t>kiểm</a:t>
          </a:r>
          <a:r>
            <a:rPr lang="en-US" sz="3400" u="none" strike="noStrike" kern="1200" dirty="0">
              <a:effectLst/>
              <a:latin typeface="Cambria" panose="02040503050406030204" pitchFamily="18" charset="0"/>
              <a:ea typeface="Times New Roman" panose="02020603050405020304" pitchFamily="18" charset="0"/>
              <a:cs typeface="Noto Sans Symbols"/>
            </a:rPr>
            <a:t> </a:t>
          </a:r>
          <a:r>
            <a:rPr lang="en-US" sz="3400" u="none" strike="noStrike" kern="1200" dirty="0" err="1">
              <a:effectLst/>
              <a:latin typeface="Cambria" panose="02040503050406030204" pitchFamily="18" charset="0"/>
              <a:ea typeface="Times New Roman" panose="02020603050405020304" pitchFamily="18" charset="0"/>
              <a:cs typeface="Noto Sans Symbols"/>
            </a:rPr>
            <a:t>để</a:t>
          </a:r>
          <a:r>
            <a:rPr lang="en-US" sz="3400" u="none" strike="noStrike" kern="1200" dirty="0">
              <a:effectLst/>
              <a:latin typeface="Cambria" panose="02040503050406030204" pitchFamily="18" charset="0"/>
              <a:ea typeface="Times New Roman" panose="02020603050405020304" pitchFamily="18" charset="0"/>
              <a:cs typeface="Noto Sans Symbols"/>
            </a:rPr>
            <a:t> </a:t>
          </a:r>
          <a:r>
            <a:rPr lang="en-US" sz="3400" u="none" strike="noStrike" kern="1200" dirty="0" err="1">
              <a:effectLst/>
              <a:latin typeface="Cambria" panose="02040503050406030204" pitchFamily="18" charset="0"/>
              <a:ea typeface="Times New Roman" panose="02020603050405020304" pitchFamily="18" charset="0"/>
              <a:cs typeface="Noto Sans Symbols"/>
            </a:rPr>
            <a:t>tự</a:t>
          </a:r>
          <a:r>
            <a:rPr lang="en-US" sz="3400" u="none" strike="noStrike" kern="1200" dirty="0">
              <a:effectLst/>
              <a:latin typeface="Cambria" panose="02040503050406030204" pitchFamily="18" charset="0"/>
              <a:ea typeface="Times New Roman" panose="02020603050405020304" pitchFamily="18" charset="0"/>
              <a:cs typeface="Noto Sans Symbols"/>
            </a:rPr>
            <a:t> </a:t>
          </a:r>
          <a:r>
            <a:rPr lang="en-US" sz="3400" u="none" strike="noStrike" kern="1200" dirty="0" err="1">
              <a:effectLst/>
              <a:latin typeface="Cambria" panose="02040503050406030204" pitchFamily="18" charset="0"/>
              <a:ea typeface="Times New Roman" panose="02020603050405020304" pitchFamily="18" charset="0"/>
              <a:cs typeface="Noto Sans Symbols"/>
            </a:rPr>
            <a:t>nhận</a:t>
          </a:r>
          <a:r>
            <a:rPr lang="en-US" sz="3400" u="none" strike="noStrike" kern="1200" dirty="0">
              <a:effectLst/>
              <a:latin typeface="Cambria" panose="02040503050406030204" pitchFamily="18" charset="0"/>
              <a:ea typeface="Times New Roman" panose="02020603050405020304" pitchFamily="18" charset="0"/>
              <a:cs typeface="Noto Sans Symbols"/>
            </a:rPr>
            <a:t> </a:t>
          </a:r>
          <a:r>
            <a:rPr lang="en-US" sz="3400" u="none" strike="noStrike" kern="1200" dirty="0" err="1">
              <a:effectLst/>
              <a:latin typeface="Cambria" panose="02040503050406030204" pitchFamily="18" charset="0"/>
              <a:ea typeface="Times New Roman" panose="02020603050405020304" pitchFamily="18" charset="0"/>
              <a:cs typeface="Noto Sans Symbols"/>
            </a:rPr>
            <a:t>xét</a:t>
          </a:r>
          <a:r>
            <a:rPr lang="en-US" sz="3400" u="none" strike="noStrike" kern="1200" dirty="0">
              <a:effectLst/>
              <a:latin typeface="Cambria" panose="02040503050406030204" pitchFamily="18" charset="0"/>
              <a:ea typeface="Times New Roman" panose="02020603050405020304" pitchFamily="18" charset="0"/>
              <a:cs typeface="Noto Sans Symbols"/>
            </a:rPr>
            <a:t> </a:t>
          </a:r>
          <a:r>
            <a:rPr lang="en-US" sz="3400" u="none" strike="noStrike" kern="1200" dirty="0" err="1">
              <a:effectLst/>
              <a:latin typeface="Cambria" panose="02040503050406030204" pitchFamily="18" charset="0"/>
              <a:ea typeface="Times New Roman" panose="02020603050405020304" pitchFamily="18" charset="0"/>
              <a:cs typeface="Noto Sans Symbols"/>
            </a:rPr>
            <a:t>và</a:t>
          </a:r>
          <a:r>
            <a:rPr lang="en-US" sz="3400" u="none" strike="noStrike" kern="1200" dirty="0">
              <a:effectLst/>
              <a:latin typeface="Cambria" panose="02040503050406030204" pitchFamily="18" charset="0"/>
              <a:ea typeface="Times New Roman" panose="02020603050405020304" pitchFamily="18" charset="0"/>
              <a:cs typeface="Noto Sans Symbols"/>
            </a:rPr>
            <a:t> </a:t>
          </a:r>
          <a:r>
            <a:rPr lang="en-US" sz="3400" u="none" strike="noStrike" kern="1200" dirty="0" err="1">
              <a:effectLst/>
              <a:latin typeface="Cambria" panose="02040503050406030204" pitchFamily="18" charset="0"/>
              <a:ea typeface="Times New Roman" panose="02020603050405020304" pitchFamily="18" charset="0"/>
              <a:cs typeface="Noto Sans Symbols"/>
            </a:rPr>
            <a:t>nhận</a:t>
          </a:r>
          <a:r>
            <a:rPr lang="en-US" sz="3400" u="none" strike="noStrike" kern="1200" dirty="0">
              <a:effectLst/>
              <a:latin typeface="Cambria" panose="02040503050406030204" pitchFamily="18" charset="0"/>
              <a:ea typeface="Times New Roman" panose="02020603050405020304" pitchFamily="18" charset="0"/>
              <a:cs typeface="Noto Sans Symbols"/>
            </a:rPr>
            <a:t> </a:t>
          </a:r>
          <a:r>
            <a:rPr lang="en-US" sz="3400" u="none" strike="noStrike" kern="1200" dirty="0" err="1">
              <a:effectLst/>
              <a:latin typeface="Cambria" panose="02040503050406030204" pitchFamily="18" charset="0"/>
              <a:ea typeface="Times New Roman" panose="02020603050405020304" pitchFamily="18" charset="0"/>
              <a:cs typeface="Noto Sans Symbols"/>
            </a:rPr>
            <a:t>xét</a:t>
          </a:r>
          <a:r>
            <a:rPr lang="en-US" sz="3400" u="none" strike="noStrike" kern="1200" dirty="0">
              <a:effectLst/>
              <a:latin typeface="Cambria" panose="02040503050406030204" pitchFamily="18" charset="0"/>
              <a:ea typeface="Times New Roman" panose="02020603050405020304" pitchFamily="18" charset="0"/>
              <a:cs typeface="Noto Sans Symbols"/>
            </a:rPr>
            <a:t> </a:t>
          </a:r>
          <a:r>
            <a:rPr lang="en-US" sz="3400" u="none" strike="noStrike" kern="1200" dirty="0" err="1">
              <a:effectLst/>
              <a:latin typeface="Cambria" panose="02040503050406030204" pitchFamily="18" charset="0"/>
              <a:ea typeface="Times New Roman" panose="02020603050405020304" pitchFamily="18" charset="0"/>
              <a:cs typeface="Noto Sans Symbols"/>
            </a:rPr>
            <a:t>sản</a:t>
          </a:r>
          <a:r>
            <a:rPr lang="en-US" sz="3400" u="none" strike="noStrike" kern="1200" dirty="0">
              <a:effectLst/>
              <a:latin typeface="Cambria" panose="02040503050406030204" pitchFamily="18" charset="0"/>
              <a:ea typeface="Times New Roman" panose="02020603050405020304" pitchFamily="18" charset="0"/>
              <a:cs typeface="Noto Sans Symbols"/>
            </a:rPr>
            <a:t> </a:t>
          </a:r>
          <a:r>
            <a:rPr lang="en-US" sz="3400" u="none" strike="noStrike" kern="1200" dirty="0" err="1">
              <a:effectLst/>
              <a:latin typeface="Cambria" panose="02040503050406030204" pitchFamily="18" charset="0"/>
              <a:ea typeface="Times New Roman" panose="02020603050405020304" pitchFamily="18" charset="0"/>
              <a:cs typeface="Noto Sans Symbols"/>
            </a:rPr>
            <a:t>phẩm</a:t>
          </a:r>
          <a:r>
            <a:rPr lang="en-US" sz="3400" u="none" strike="noStrike" kern="1200" dirty="0">
              <a:effectLst/>
              <a:latin typeface="Cambria" panose="02040503050406030204" pitchFamily="18" charset="0"/>
              <a:ea typeface="Times New Roman" panose="02020603050405020304" pitchFamily="18" charset="0"/>
              <a:cs typeface="Noto Sans Symbols"/>
            </a:rPr>
            <a:t> </a:t>
          </a:r>
          <a:r>
            <a:rPr lang="en-US" sz="3400" u="none" strike="noStrike" kern="1200" dirty="0" err="1">
              <a:effectLst/>
              <a:latin typeface="Cambria" panose="02040503050406030204" pitchFamily="18" charset="0"/>
              <a:ea typeface="Times New Roman" panose="02020603050405020304" pitchFamily="18" charset="0"/>
              <a:cs typeface="Noto Sans Symbols"/>
            </a:rPr>
            <a:t>của</a:t>
          </a:r>
          <a:r>
            <a:rPr lang="en-US" sz="3400" u="none" strike="noStrike" kern="1200" dirty="0">
              <a:effectLst/>
              <a:latin typeface="Cambria" panose="02040503050406030204" pitchFamily="18" charset="0"/>
              <a:ea typeface="Times New Roman" panose="02020603050405020304" pitchFamily="18" charset="0"/>
              <a:cs typeface="Noto Sans Symbols"/>
            </a:rPr>
            <a:t> </a:t>
          </a:r>
          <a:r>
            <a:rPr lang="en-US" sz="3400" u="none" strike="noStrike" kern="1200" dirty="0" err="1">
              <a:effectLst/>
              <a:latin typeface="Cambria" panose="02040503050406030204" pitchFamily="18" charset="0"/>
              <a:ea typeface="Times New Roman" panose="02020603050405020304" pitchFamily="18" charset="0"/>
              <a:cs typeface="Noto Sans Symbols"/>
            </a:rPr>
            <a:t>bạn</a:t>
          </a:r>
          <a:r>
            <a:rPr lang="en-US" sz="3400" u="none" strike="noStrike" kern="1200" dirty="0">
              <a:effectLst/>
              <a:latin typeface="Cambria" panose="02040503050406030204" pitchFamily="18" charset="0"/>
              <a:ea typeface="Times New Roman" panose="02020603050405020304" pitchFamily="18" charset="0"/>
              <a:cs typeface="Noto Sans Symbols"/>
            </a:rPr>
            <a:t>)</a:t>
          </a:r>
          <a:endParaRPr lang="en-US" sz="3400" u="none" strike="noStrike" kern="1200" dirty="0">
            <a:effectLst/>
            <a:latin typeface="Cambria" panose="02040503050406030204" pitchFamily="18" charset="0"/>
            <a:ea typeface="Noto Sans Symbols"/>
            <a:cs typeface="Noto Sans Symbols"/>
          </a:endParaRPr>
        </a:p>
      </dsp:txBody>
      <dsp:txXfrm>
        <a:off x="1197270" y="6038109"/>
        <a:ext cx="9504092" cy="1725174"/>
      </dsp:txXfrm>
    </dsp:sp>
    <dsp:sp modelId="{E52B8590-A483-2643-B954-5BBF491F0379}">
      <dsp:nvSpPr>
        <dsp:cNvPr id="0" name=""/>
        <dsp:cNvSpPr/>
      </dsp:nvSpPr>
      <dsp:spPr>
        <a:xfrm>
          <a:off x="119037" y="5822462"/>
          <a:ext cx="2156467" cy="2156467"/>
        </a:xfrm>
        <a:prstGeom prst="ellipse">
          <a:avLst/>
        </a:prstGeom>
        <a:solidFill>
          <a:schemeClr val="lt1">
            <a:hueOff val="0"/>
            <a:satOff val="0"/>
            <a:lumOff val="0"/>
            <a:alphaOff val="0"/>
          </a:schemeClr>
        </a:solidFill>
        <a:ln w="25400" cap="flat" cmpd="sng" algn="ctr">
          <a:solidFill>
            <a:schemeClr val="accent5">
              <a:hueOff val="414507"/>
              <a:satOff val="39495"/>
              <a:lumOff val="-16471"/>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3E8099-97F1-A445-9DE6-C0652A4ED0C1}">
      <dsp:nvSpPr>
        <dsp:cNvPr id="0" name=""/>
        <dsp:cNvSpPr/>
      </dsp:nvSpPr>
      <dsp:spPr>
        <a:xfrm>
          <a:off x="-6611392" y="-1011458"/>
          <a:ext cx="7872097" cy="7872097"/>
        </a:xfrm>
        <a:prstGeom prst="blockArc">
          <a:avLst>
            <a:gd name="adj1" fmla="val 18900000"/>
            <a:gd name="adj2" fmla="val 2700000"/>
            <a:gd name="adj3" fmla="val 274"/>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1D129F-8414-7A41-9874-5414AFC0CBF5}">
      <dsp:nvSpPr>
        <dsp:cNvPr id="0" name=""/>
        <dsp:cNvSpPr/>
      </dsp:nvSpPr>
      <dsp:spPr>
        <a:xfrm>
          <a:off x="811866" y="584918"/>
          <a:ext cx="11528015" cy="1169836"/>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8557" tIns="111760" rIns="111760" bIns="111760" numCol="1" spcCol="1270" anchor="ctr" anchorCtr="0">
          <a:noAutofit/>
        </a:bodyPr>
        <a:lstStyle/>
        <a:p>
          <a:pPr marL="0" lvl="0" indent="0" algn="l" defTabSz="1955800">
            <a:lnSpc>
              <a:spcPct val="90000"/>
            </a:lnSpc>
            <a:spcBef>
              <a:spcPct val="0"/>
            </a:spcBef>
            <a:spcAft>
              <a:spcPct val="35000"/>
            </a:spcAft>
            <a:buFont typeface="Arial" panose="020B0604020202020204" pitchFamily="34" charset="0"/>
            <a:buNone/>
          </a:pPr>
          <a:r>
            <a:rPr lang="en-US" sz="4400" kern="1200">
              <a:latin typeface="Cambria" panose="02040503050406030204" pitchFamily="18" charset="0"/>
            </a:rPr>
            <a:t>Truyện lịch sử là gì? </a:t>
          </a:r>
        </a:p>
      </dsp:txBody>
      <dsp:txXfrm>
        <a:off x="811866" y="584918"/>
        <a:ext cx="11528015" cy="1169836"/>
      </dsp:txXfrm>
    </dsp:sp>
    <dsp:sp modelId="{F48F416D-DB5D-7B46-BBF7-89BF19B4BB1B}">
      <dsp:nvSpPr>
        <dsp:cNvPr id="0" name=""/>
        <dsp:cNvSpPr/>
      </dsp:nvSpPr>
      <dsp:spPr>
        <a:xfrm>
          <a:off x="80718" y="438688"/>
          <a:ext cx="1462295" cy="1462295"/>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B34CFF-997A-D64F-8F97-D2AA399804D7}">
      <dsp:nvSpPr>
        <dsp:cNvPr id="0" name=""/>
        <dsp:cNvSpPr/>
      </dsp:nvSpPr>
      <dsp:spPr>
        <a:xfrm>
          <a:off x="1237101" y="2339672"/>
          <a:ext cx="11102779" cy="1169836"/>
        </a:xfrm>
        <a:prstGeom prst="rect">
          <a:avLst/>
        </a:prstGeom>
        <a:solidFill>
          <a:schemeClr val="accent4">
            <a:hueOff val="610539"/>
            <a:satOff val="-23261"/>
            <a:lumOff val="1156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8557" tIns="111760" rIns="111760" bIns="111760" numCol="1" spcCol="1270" anchor="ctr" anchorCtr="0">
          <a:noAutofit/>
        </a:bodyPr>
        <a:lstStyle/>
        <a:p>
          <a:pPr marL="0" lvl="0" indent="0" algn="l" defTabSz="1955800">
            <a:lnSpc>
              <a:spcPct val="90000"/>
            </a:lnSpc>
            <a:spcBef>
              <a:spcPct val="0"/>
            </a:spcBef>
            <a:spcAft>
              <a:spcPct val="35000"/>
            </a:spcAft>
            <a:buFont typeface="Arial" panose="020B0604020202020204" pitchFamily="34" charset="0"/>
            <a:buNone/>
          </a:pPr>
          <a:r>
            <a:rPr lang="en-US" sz="4400" kern="1200">
              <a:latin typeface="Cambria" panose="02040503050406030204" pitchFamily="18" charset="0"/>
            </a:rPr>
            <a:t>Truyện lịch sử có đặc điểm gì? </a:t>
          </a:r>
        </a:p>
      </dsp:txBody>
      <dsp:txXfrm>
        <a:off x="1237101" y="2339672"/>
        <a:ext cx="11102779" cy="1169836"/>
      </dsp:txXfrm>
    </dsp:sp>
    <dsp:sp modelId="{B01F827F-488A-F642-A8EF-5A2CD91A9715}">
      <dsp:nvSpPr>
        <dsp:cNvPr id="0" name=""/>
        <dsp:cNvSpPr/>
      </dsp:nvSpPr>
      <dsp:spPr>
        <a:xfrm>
          <a:off x="505954" y="2193442"/>
          <a:ext cx="1462295" cy="1462295"/>
        </a:xfrm>
        <a:prstGeom prst="ellipse">
          <a:avLst/>
        </a:prstGeom>
        <a:solidFill>
          <a:schemeClr val="lt1">
            <a:hueOff val="0"/>
            <a:satOff val="0"/>
            <a:lumOff val="0"/>
            <a:alphaOff val="0"/>
          </a:schemeClr>
        </a:solidFill>
        <a:ln w="25400" cap="flat" cmpd="sng" algn="ctr">
          <a:solidFill>
            <a:schemeClr val="accent4">
              <a:hueOff val="610539"/>
              <a:satOff val="-23261"/>
              <a:lumOff val="11568"/>
              <a:alphaOff val="0"/>
            </a:schemeClr>
          </a:solidFill>
          <a:prstDash val="solid"/>
        </a:ln>
        <a:effectLst/>
      </dsp:spPr>
      <dsp:style>
        <a:lnRef idx="2">
          <a:scrgbClr r="0" g="0" b="0"/>
        </a:lnRef>
        <a:fillRef idx="1">
          <a:scrgbClr r="0" g="0" b="0"/>
        </a:fillRef>
        <a:effectRef idx="0">
          <a:scrgbClr r="0" g="0" b="0"/>
        </a:effectRef>
        <a:fontRef idx="minor"/>
      </dsp:style>
    </dsp:sp>
    <dsp:sp modelId="{80EC930C-EF70-4649-BB6E-55BF1B1AEFE7}">
      <dsp:nvSpPr>
        <dsp:cNvPr id="0" name=""/>
        <dsp:cNvSpPr/>
      </dsp:nvSpPr>
      <dsp:spPr>
        <a:xfrm>
          <a:off x="811866" y="3952846"/>
          <a:ext cx="11528015" cy="1452994"/>
        </a:xfrm>
        <a:prstGeom prst="rect">
          <a:avLst/>
        </a:prstGeom>
        <a:solidFill>
          <a:schemeClr val="accent4">
            <a:hueOff val="1221078"/>
            <a:satOff val="-46523"/>
            <a:lumOff val="231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8557" tIns="111760" rIns="111760" bIns="111760" numCol="1" spcCol="1270" anchor="ctr" anchorCtr="0">
          <a:noAutofit/>
        </a:bodyPr>
        <a:lstStyle/>
        <a:p>
          <a:pPr marL="0" lvl="0" indent="0" algn="l" defTabSz="1955800">
            <a:lnSpc>
              <a:spcPct val="90000"/>
            </a:lnSpc>
            <a:spcBef>
              <a:spcPct val="0"/>
            </a:spcBef>
            <a:spcAft>
              <a:spcPct val="35000"/>
            </a:spcAft>
            <a:buFont typeface="Arial" panose="020B0604020202020204" pitchFamily="34" charset="0"/>
            <a:buNone/>
          </a:pPr>
          <a:r>
            <a:rPr lang="en-US" sz="4400" kern="1200" dirty="0" err="1">
              <a:latin typeface="Cambria" panose="02040503050406030204" pitchFamily="18" charset="0"/>
            </a:rPr>
            <a:t>Truyện</a:t>
          </a:r>
          <a:r>
            <a:rPr lang="en-US" sz="4400" kern="1200" dirty="0">
              <a:latin typeface="Cambria" panose="02040503050406030204" pitchFamily="18" charset="0"/>
            </a:rPr>
            <a:t> </a:t>
          </a:r>
          <a:r>
            <a:rPr lang="en-US" sz="4400" kern="1200" dirty="0" err="1">
              <a:latin typeface="Cambria" panose="02040503050406030204" pitchFamily="18" charset="0"/>
            </a:rPr>
            <a:t>lịch</a:t>
          </a:r>
          <a:r>
            <a:rPr lang="en-US" sz="4400" kern="1200" dirty="0">
              <a:latin typeface="Cambria" panose="02040503050406030204" pitchFamily="18" charset="0"/>
            </a:rPr>
            <a:t> </a:t>
          </a:r>
          <a:r>
            <a:rPr lang="en-US" sz="4400" kern="1200" dirty="0" err="1">
              <a:latin typeface="Cambria" panose="02040503050406030204" pitchFamily="18" charset="0"/>
            </a:rPr>
            <a:t>sử</a:t>
          </a:r>
          <a:r>
            <a:rPr lang="en-US" sz="4400" kern="1200" dirty="0">
              <a:latin typeface="Cambria" panose="02040503050406030204" pitchFamily="18" charset="0"/>
            </a:rPr>
            <a:t> </a:t>
          </a:r>
          <a:r>
            <a:rPr lang="en-US" sz="4400" kern="1200" dirty="0" err="1">
              <a:latin typeface="Cambria" panose="02040503050406030204" pitchFamily="18" charset="0"/>
            </a:rPr>
            <a:t>có</a:t>
          </a:r>
          <a:r>
            <a:rPr lang="en-US" sz="4400" kern="1200" dirty="0">
              <a:latin typeface="Cambria" panose="02040503050406030204" pitchFamily="18" charset="0"/>
            </a:rPr>
            <a:t> </a:t>
          </a:r>
          <a:r>
            <a:rPr lang="en-US" sz="4400" kern="1200" dirty="0" err="1">
              <a:latin typeface="Cambria" panose="02040503050406030204" pitchFamily="18" charset="0"/>
            </a:rPr>
            <a:t>vai</a:t>
          </a:r>
          <a:r>
            <a:rPr lang="en-US" sz="4400" kern="1200" dirty="0">
              <a:latin typeface="Cambria" panose="02040503050406030204" pitchFamily="18" charset="0"/>
            </a:rPr>
            <a:t> </a:t>
          </a:r>
          <a:r>
            <a:rPr lang="en-US" sz="4400" kern="1200" dirty="0" err="1">
              <a:latin typeface="Cambria" panose="02040503050406030204" pitchFamily="18" charset="0"/>
            </a:rPr>
            <a:t>trò</a:t>
          </a:r>
          <a:r>
            <a:rPr lang="en-US" sz="4400" kern="1200" dirty="0">
              <a:latin typeface="Cambria" panose="02040503050406030204" pitchFamily="18" charset="0"/>
            </a:rPr>
            <a:t> </a:t>
          </a:r>
          <a:r>
            <a:rPr lang="en-US" sz="4400" kern="1200" dirty="0" err="1">
              <a:latin typeface="Cambria" panose="02040503050406030204" pitchFamily="18" charset="0"/>
            </a:rPr>
            <a:t>như</a:t>
          </a:r>
          <a:r>
            <a:rPr lang="en-US" sz="4400" kern="1200" dirty="0">
              <a:latin typeface="Cambria" panose="02040503050406030204" pitchFamily="18" charset="0"/>
            </a:rPr>
            <a:t> </a:t>
          </a:r>
          <a:r>
            <a:rPr lang="en-US" sz="4400" kern="1200" dirty="0" err="1">
              <a:latin typeface="Cambria" panose="02040503050406030204" pitchFamily="18" charset="0"/>
            </a:rPr>
            <a:t>thế</a:t>
          </a:r>
          <a:r>
            <a:rPr lang="en-US" sz="4400" kern="1200" dirty="0">
              <a:latin typeface="Cambria" panose="02040503050406030204" pitchFamily="18" charset="0"/>
            </a:rPr>
            <a:t> </a:t>
          </a:r>
          <a:r>
            <a:rPr lang="en-US" sz="4400" kern="1200" dirty="0" err="1">
              <a:latin typeface="Cambria" panose="02040503050406030204" pitchFamily="18" charset="0"/>
            </a:rPr>
            <a:t>nào</a:t>
          </a:r>
          <a:r>
            <a:rPr lang="en-US" sz="4400" kern="1200" dirty="0">
              <a:latin typeface="Cambria" panose="02040503050406030204" pitchFamily="18" charset="0"/>
            </a:rPr>
            <a:t> </a:t>
          </a:r>
          <a:r>
            <a:rPr lang="en-US" sz="4400" kern="1200" dirty="0" err="1">
              <a:latin typeface="Cambria" panose="02040503050406030204" pitchFamily="18" charset="0"/>
            </a:rPr>
            <a:t>trong</a:t>
          </a:r>
          <a:r>
            <a:rPr lang="en-US" sz="4400" kern="1200" dirty="0">
              <a:latin typeface="Cambria" panose="02040503050406030204" pitchFamily="18" charset="0"/>
            </a:rPr>
            <a:t> </a:t>
          </a:r>
          <a:r>
            <a:rPr lang="en-US" sz="4400" kern="1200" dirty="0" err="1">
              <a:latin typeface="Cambria" panose="02040503050406030204" pitchFamily="18" charset="0"/>
            </a:rPr>
            <a:t>cuộc</a:t>
          </a:r>
          <a:r>
            <a:rPr lang="en-US" sz="4400" kern="1200" dirty="0">
              <a:latin typeface="Cambria" panose="02040503050406030204" pitchFamily="18" charset="0"/>
            </a:rPr>
            <a:t> </a:t>
          </a:r>
          <a:r>
            <a:rPr lang="en-US" sz="4400" kern="1200" dirty="0" err="1">
              <a:latin typeface="Cambria" panose="02040503050406030204" pitchFamily="18" charset="0"/>
            </a:rPr>
            <a:t>sống</a:t>
          </a:r>
          <a:r>
            <a:rPr lang="en-US" sz="4400" kern="1200" dirty="0">
              <a:latin typeface="Cambria" panose="02040503050406030204" pitchFamily="18" charset="0"/>
            </a:rPr>
            <a:t>?</a:t>
          </a:r>
        </a:p>
      </dsp:txBody>
      <dsp:txXfrm>
        <a:off x="811866" y="3952846"/>
        <a:ext cx="11528015" cy="1452994"/>
      </dsp:txXfrm>
    </dsp:sp>
    <dsp:sp modelId="{1845EF81-1BF3-4C41-A9E1-80D35CE244DC}">
      <dsp:nvSpPr>
        <dsp:cNvPr id="0" name=""/>
        <dsp:cNvSpPr/>
      </dsp:nvSpPr>
      <dsp:spPr>
        <a:xfrm>
          <a:off x="80718" y="3948196"/>
          <a:ext cx="1462295" cy="1462295"/>
        </a:xfrm>
        <a:prstGeom prst="ellipse">
          <a:avLst/>
        </a:prstGeom>
        <a:solidFill>
          <a:schemeClr val="lt1">
            <a:hueOff val="0"/>
            <a:satOff val="0"/>
            <a:lumOff val="0"/>
            <a:alphaOff val="0"/>
          </a:schemeClr>
        </a:solidFill>
        <a:ln w="25400" cap="flat" cmpd="sng" algn="ctr">
          <a:solidFill>
            <a:schemeClr val="accent4">
              <a:hueOff val="1221078"/>
              <a:satOff val="-46523"/>
              <a:lumOff val="23135"/>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AED2D7-4BA5-194A-A9DD-8D903ED04AB0}" type="datetimeFigureOut">
              <a:rPr lang="en-US" smtClean="0"/>
              <a:t>7/5/23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CA8599-8F0B-584F-AF5E-8B63E690E751}" type="slidenum">
              <a:rPr lang="en-US" smtClean="0"/>
              <a:t>‹#›</a:t>
            </a:fld>
            <a:endParaRPr lang="en-US"/>
          </a:p>
        </p:txBody>
      </p:sp>
    </p:spTree>
    <p:extLst>
      <p:ext uri="{BB962C8B-B14F-4D97-AF65-F5344CB8AC3E}">
        <p14:creationId xmlns:p14="http://schemas.microsoft.com/office/powerpoint/2010/main" val="2702211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4" name="Google Shape;27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1" name="Google Shape;30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mbria" panose="02040503050406030204" pitchFamily="18" charset="0"/>
              </a:rPr>
              <a:t>GV </a:t>
            </a:r>
            <a:r>
              <a:rPr lang="en-US" sz="1200" dirty="0" err="1">
                <a:latin typeface="Cambria" panose="02040503050406030204" pitchFamily="18" charset="0"/>
              </a:rPr>
              <a:t>sử</a:t>
            </a:r>
            <a:r>
              <a:rPr lang="en-US" sz="1200" dirty="0">
                <a:latin typeface="Cambria" panose="02040503050406030204" pitchFamily="18" charset="0"/>
              </a:rPr>
              <a:t> </a:t>
            </a:r>
            <a:r>
              <a:rPr lang="en-US" sz="1200" dirty="0" err="1">
                <a:latin typeface="Cambria" panose="02040503050406030204" pitchFamily="18" charset="0"/>
              </a:rPr>
              <a:t>dụng</a:t>
            </a:r>
            <a:r>
              <a:rPr lang="en-US" sz="1200" dirty="0">
                <a:latin typeface="Cambria" panose="02040503050406030204" pitchFamily="18" charset="0"/>
              </a:rPr>
              <a:t> </a:t>
            </a:r>
            <a:r>
              <a:rPr lang="en-US" sz="1200" dirty="0" err="1">
                <a:latin typeface="Cambria" panose="02040503050406030204" pitchFamily="18" charset="0"/>
              </a:rPr>
              <a:t>ứng</a:t>
            </a:r>
            <a:r>
              <a:rPr lang="en-US" sz="1200" dirty="0">
                <a:latin typeface="Cambria" panose="02040503050406030204" pitchFamily="18" charset="0"/>
              </a:rPr>
              <a:t> </a:t>
            </a:r>
            <a:r>
              <a:rPr lang="en-US" sz="1200" dirty="0" err="1">
                <a:latin typeface="Cambria" panose="02040503050406030204" pitchFamily="18" charset="0"/>
              </a:rPr>
              <a:t>dụng</a:t>
            </a:r>
            <a:r>
              <a:rPr lang="en-US" sz="1200" dirty="0">
                <a:latin typeface="Cambria" panose="02040503050406030204" pitchFamily="18" charset="0"/>
              </a:rPr>
              <a:t> </a:t>
            </a:r>
            <a:r>
              <a:rPr lang="en-US" sz="1200" dirty="0" err="1">
                <a:latin typeface="Cambria" panose="02040503050406030204" pitchFamily="18" charset="0"/>
              </a:rPr>
              <a:t>Menti</a:t>
            </a:r>
            <a:r>
              <a:rPr lang="en-US" sz="1200" dirty="0">
                <a:latin typeface="Cambria" panose="02040503050406030204" pitchFamily="18" charset="0"/>
              </a:rPr>
              <a:t> </a:t>
            </a:r>
            <a:r>
              <a:rPr lang="en-US" sz="1200" dirty="0" err="1">
                <a:latin typeface="Cambria" panose="02040503050406030204" pitchFamily="18" charset="0"/>
              </a:rPr>
              <a:t>để</a:t>
            </a:r>
            <a:r>
              <a:rPr lang="en-US" sz="1200" dirty="0">
                <a:latin typeface="Cambria" panose="02040503050406030204" pitchFamily="18" charset="0"/>
              </a:rPr>
              <a:t> </a:t>
            </a:r>
            <a:r>
              <a:rPr lang="en-US" sz="1200" dirty="0" err="1">
                <a:latin typeface="Cambria" panose="02040503050406030204" pitchFamily="18" charset="0"/>
              </a:rPr>
              <a:t>thực</a:t>
            </a:r>
            <a:r>
              <a:rPr lang="en-US" sz="1200" dirty="0">
                <a:latin typeface="Cambria" panose="02040503050406030204" pitchFamily="18" charset="0"/>
              </a:rPr>
              <a:t> </a:t>
            </a:r>
            <a:r>
              <a:rPr lang="en-US" sz="1200" dirty="0" err="1">
                <a:latin typeface="Cambria" panose="02040503050406030204" pitchFamily="18" charset="0"/>
              </a:rPr>
              <a:t>hiện</a:t>
            </a:r>
            <a:r>
              <a:rPr lang="en-US" sz="1200" dirty="0">
                <a:latin typeface="Cambria" panose="02040503050406030204" pitchFamily="18" charset="0"/>
              </a:rPr>
              <a:t> </a:t>
            </a:r>
            <a:r>
              <a:rPr lang="en-US" sz="1200" dirty="0" err="1">
                <a:latin typeface="Cambria" panose="02040503050406030204" pitchFamily="18" charset="0"/>
              </a:rPr>
              <a:t>trò</a:t>
            </a:r>
            <a:r>
              <a:rPr lang="en-US" sz="1200" dirty="0">
                <a:latin typeface="Cambria" panose="02040503050406030204" pitchFamily="18" charset="0"/>
              </a:rPr>
              <a:t> </a:t>
            </a:r>
            <a:r>
              <a:rPr lang="en-US" sz="1200" dirty="0" err="1">
                <a:latin typeface="Cambria" panose="02040503050406030204" pitchFamily="18" charset="0"/>
              </a:rPr>
              <a:t>chơi</a:t>
            </a:r>
            <a:r>
              <a:rPr lang="en-US" sz="1200" dirty="0">
                <a:latin typeface="Cambria" panose="02040503050406030204" pitchFamily="18" charset="0"/>
              </a:rPr>
              <a:t>.</a:t>
            </a:r>
            <a:endParaRPr lang="en-US" dirty="0"/>
          </a:p>
        </p:txBody>
      </p:sp>
      <p:sp>
        <p:nvSpPr>
          <p:cNvPr id="4" name="Slide Number Placeholder 3"/>
          <p:cNvSpPr>
            <a:spLocks noGrp="1"/>
          </p:cNvSpPr>
          <p:nvPr>
            <p:ph type="sldNum" sz="quarter" idx="5"/>
          </p:nvPr>
        </p:nvSpPr>
        <p:spPr/>
        <p:txBody>
          <a:bodyPr/>
          <a:lstStyle/>
          <a:p>
            <a:fld id="{B4CA8599-8F0B-584F-AF5E-8B63E690E751}" type="slidenum">
              <a:rPr lang="en-US" smtClean="0"/>
              <a:t>21</a:t>
            </a:fld>
            <a:endParaRPr lang="en-US"/>
          </a:p>
        </p:txBody>
      </p:sp>
    </p:spTree>
    <p:extLst>
      <p:ext uri="{BB962C8B-B14F-4D97-AF65-F5344CB8AC3E}">
        <p14:creationId xmlns:p14="http://schemas.microsoft.com/office/powerpoint/2010/main" val="4098673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mbria" panose="02040503050406030204" pitchFamily="18" charset="0"/>
              </a:rPr>
              <a:t>GV </a:t>
            </a:r>
            <a:r>
              <a:rPr lang="en-US" sz="1200" dirty="0" err="1">
                <a:latin typeface="Cambria" panose="02040503050406030204" pitchFamily="18" charset="0"/>
              </a:rPr>
              <a:t>sử</a:t>
            </a:r>
            <a:r>
              <a:rPr lang="en-US" sz="1200" dirty="0">
                <a:latin typeface="Cambria" panose="02040503050406030204" pitchFamily="18" charset="0"/>
              </a:rPr>
              <a:t> </a:t>
            </a:r>
            <a:r>
              <a:rPr lang="en-US" sz="1200" dirty="0" err="1">
                <a:latin typeface="Cambria" panose="02040503050406030204" pitchFamily="18" charset="0"/>
              </a:rPr>
              <a:t>dụng</a:t>
            </a:r>
            <a:r>
              <a:rPr lang="en-US" sz="1200" dirty="0">
                <a:latin typeface="Cambria" panose="02040503050406030204" pitchFamily="18" charset="0"/>
              </a:rPr>
              <a:t> </a:t>
            </a:r>
            <a:r>
              <a:rPr lang="en-US" sz="1200" dirty="0" err="1">
                <a:latin typeface="Cambria" panose="02040503050406030204" pitchFamily="18" charset="0"/>
              </a:rPr>
              <a:t>ứng</a:t>
            </a:r>
            <a:r>
              <a:rPr lang="en-US" sz="1200" dirty="0">
                <a:latin typeface="Cambria" panose="02040503050406030204" pitchFamily="18" charset="0"/>
              </a:rPr>
              <a:t> </a:t>
            </a:r>
            <a:r>
              <a:rPr lang="en-US" sz="1200" dirty="0" err="1">
                <a:latin typeface="Cambria" panose="02040503050406030204" pitchFamily="18" charset="0"/>
              </a:rPr>
              <a:t>dụng</a:t>
            </a:r>
            <a:r>
              <a:rPr lang="en-US" sz="1200" dirty="0">
                <a:latin typeface="Cambria" panose="02040503050406030204" pitchFamily="18" charset="0"/>
              </a:rPr>
              <a:t> </a:t>
            </a:r>
            <a:r>
              <a:rPr lang="en-US" sz="1200" dirty="0" err="1">
                <a:latin typeface="Cambria" panose="02040503050406030204" pitchFamily="18" charset="0"/>
              </a:rPr>
              <a:t>Menti</a:t>
            </a:r>
            <a:r>
              <a:rPr lang="en-US" sz="1200" dirty="0">
                <a:latin typeface="Cambria" panose="02040503050406030204" pitchFamily="18" charset="0"/>
              </a:rPr>
              <a:t> </a:t>
            </a:r>
            <a:r>
              <a:rPr lang="en-US" sz="1200" dirty="0" err="1">
                <a:latin typeface="Cambria" panose="02040503050406030204" pitchFamily="18" charset="0"/>
              </a:rPr>
              <a:t>để</a:t>
            </a:r>
            <a:r>
              <a:rPr lang="en-US" sz="1200" dirty="0">
                <a:latin typeface="Cambria" panose="02040503050406030204" pitchFamily="18" charset="0"/>
              </a:rPr>
              <a:t> </a:t>
            </a:r>
            <a:r>
              <a:rPr lang="en-US" sz="1200" dirty="0" err="1">
                <a:latin typeface="Cambria" panose="02040503050406030204" pitchFamily="18" charset="0"/>
              </a:rPr>
              <a:t>thực</a:t>
            </a:r>
            <a:r>
              <a:rPr lang="en-US" sz="1200" dirty="0">
                <a:latin typeface="Cambria" panose="02040503050406030204" pitchFamily="18" charset="0"/>
              </a:rPr>
              <a:t> </a:t>
            </a:r>
            <a:r>
              <a:rPr lang="en-US" sz="1200" dirty="0" err="1">
                <a:latin typeface="Cambria" panose="02040503050406030204" pitchFamily="18" charset="0"/>
              </a:rPr>
              <a:t>hiện</a:t>
            </a:r>
            <a:r>
              <a:rPr lang="en-US" sz="1200" dirty="0">
                <a:latin typeface="Cambria" panose="02040503050406030204" pitchFamily="18" charset="0"/>
              </a:rPr>
              <a:t> </a:t>
            </a:r>
            <a:r>
              <a:rPr lang="en-US" sz="1200" dirty="0" err="1">
                <a:latin typeface="Cambria" panose="02040503050406030204" pitchFamily="18" charset="0"/>
              </a:rPr>
              <a:t>trò</a:t>
            </a:r>
            <a:r>
              <a:rPr lang="en-US" sz="1200" dirty="0">
                <a:latin typeface="Cambria" panose="02040503050406030204" pitchFamily="18" charset="0"/>
              </a:rPr>
              <a:t> </a:t>
            </a:r>
            <a:r>
              <a:rPr lang="en-US" sz="1200" dirty="0" err="1">
                <a:latin typeface="Cambria" panose="02040503050406030204" pitchFamily="18" charset="0"/>
              </a:rPr>
              <a:t>chơi</a:t>
            </a:r>
            <a:r>
              <a:rPr lang="en-US" sz="1200" dirty="0">
                <a:latin typeface="Cambria" panose="02040503050406030204" pitchFamily="18" charset="0"/>
              </a:rPr>
              <a:t>.</a:t>
            </a:r>
            <a:endParaRPr lang="en-US" dirty="0"/>
          </a:p>
        </p:txBody>
      </p:sp>
      <p:sp>
        <p:nvSpPr>
          <p:cNvPr id="4" name="Slide Number Placeholder 3"/>
          <p:cNvSpPr>
            <a:spLocks noGrp="1"/>
          </p:cNvSpPr>
          <p:nvPr>
            <p:ph type="sldNum" sz="quarter" idx="5"/>
          </p:nvPr>
        </p:nvSpPr>
        <p:spPr/>
        <p:txBody>
          <a:bodyPr/>
          <a:lstStyle/>
          <a:p>
            <a:fld id="{B4CA8599-8F0B-584F-AF5E-8B63E690E751}" type="slidenum">
              <a:rPr lang="en-US" smtClean="0"/>
              <a:t>28</a:t>
            </a:fld>
            <a:endParaRPr lang="en-US"/>
          </a:p>
        </p:txBody>
      </p:sp>
    </p:spTree>
    <p:extLst>
      <p:ext uri="{BB962C8B-B14F-4D97-AF65-F5344CB8AC3E}">
        <p14:creationId xmlns:p14="http://schemas.microsoft.com/office/powerpoint/2010/main" val="2073431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6.png"/><Relationship Id="rId7"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17.svg"/><Relationship Id="rId9" Type="http://schemas.openxmlformats.org/officeDocument/2006/relationships/image" Target="../media/image2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9.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B1D4E1"/>
        </a:solidFill>
        <a:effectLst/>
      </p:bgPr>
    </p:bg>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AAD0595D-CC2D-270D-575A-184FFAC5DB15}"/>
              </a:ext>
            </a:extLst>
          </p:cNvPr>
          <p:cNvSpPr/>
          <p:nvPr userDrawn="1"/>
        </p:nvSpPr>
        <p:spPr>
          <a:xfrm>
            <a:off x="0" y="8222925"/>
            <a:ext cx="18288000" cy="3083814"/>
          </a:xfrm>
          <a:custGeom>
            <a:avLst/>
            <a:gdLst/>
            <a:ahLst/>
            <a:cxnLst/>
            <a:rect l="l" t="t" r="r" b="b"/>
            <a:pathLst>
              <a:path w="18288000" h="3083814">
                <a:moveTo>
                  <a:pt x="0" y="0"/>
                </a:moveTo>
                <a:lnTo>
                  <a:pt x="18288000" y="0"/>
                </a:lnTo>
                <a:lnTo>
                  <a:pt x="18288000" y="3083814"/>
                </a:lnTo>
                <a:lnTo>
                  <a:pt x="0" y="3083814"/>
                </a:lnTo>
                <a:lnTo>
                  <a:pt x="0" y="0"/>
                </a:lnTo>
                <a:close/>
              </a:path>
            </a:pathLst>
          </a:custGeom>
          <a:blipFill>
            <a:blip r:embed="rId2"/>
            <a:stretch>
              <a:fillRect t="-6338" b="-6338"/>
            </a:stretch>
          </a:blipFill>
        </p:spPr>
      </p:sp>
      <p:sp>
        <p:nvSpPr>
          <p:cNvPr id="7" name="Freeform 3">
            <a:extLst>
              <a:ext uri="{FF2B5EF4-FFF2-40B4-BE49-F238E27FC236}">
                <a16:creationId xmlns:a16="http://schemas.microsoft.com/office/drawing/2014/main" id="{1F8C81AC-BB06-3D33-026A-A738439441A4}"/>
              </a:ext>
            </a:extLst>
          </p:cNvPr>
          <p:cNvSpPr/>
          <p:nvPr userDrawn="1"/>
        </p:nvSpPr>
        <p:spPr>
          <a:xfrm>
            <a:off x="-1" y="6861903"/>
            <a:ext cx="3827917" cy="4792794"/>
          </a:xfrm>
          <a:custGeom>
            <a:avLst/>
            <a:gdLst/>
            <a:ahLst/>
            <a:cxnLst/>
            <a:rect l="l" t="t" r="r" b="b"/>
            <a:pathLst>
              <a:path w="9347648" h="4792794">
                <a:moveTo>
                  <a:pt x="0" y="0"/>
                </a:moveTo>
                <a:lnTo>
                  <a:pt x="9347648" y="0"/>
                </a:lnTo>
                <a:lnTo>
                  <a:pt x="9347648" y="4792794"/>
                </a:lnTo>
                <a:lnTo>
                  <a:pt x="0" y="4792794"/>
                </a:lnTo>
                <a:lnTo>
                  <a:pt x="0" y="0"/>
                </a:lnTo>
                <a:close/>
              </a:path>
            </a:pathLst>
          </a:custGeom>
          <a:blipFill>
            <a:blip r:embed="rId3">
              <a:extLst>
                <a:ext uri="{96DAC541-7B7A-43D3-8B79-37D633B846F1}">
                  <asvg:svgBlip xmlns:asvg="http://schemas.microsoft.com/office/drawing/2016/SVG/main" r:embed="rId4"/>
                </a:ext>
              </a:extLst>
            </a:blip>
            <a:stretch>
              <a:fillRect l="-144197"/>
            </a:stretch>
          </a:blipFill>
        </p:spPr>
      </p:sp>
      <p:sp>
        <p:nvSpPr>
          <p:cNvPr id="8" name="Freeform 5">
            <a:extLst>
              <a:ext uri="{FF2B5EF4-FFF2-40B4-BE49-F238E27FC236}">
                <a16:creationId xmlns:a16="http://schemas.microsoft.com/office/drawing/2014/main" id="{403F0D7A-A7DD-2415-44F4-D86DB4958D6A}"/>
              </a:ext>
            </a:extLst>
          </p:cNvPr>
          <p:cNvSpPr/>
          <p:nvPr userDrawn="1"/>
        </p:nvSpPr>
        <p:spPr>
          <a:xfrm>
            <a:off x="15220604" y="1304087"/>
            <a:ext cx="2038696" cy="2057400"/>
          </a:xfrm>
          <a:custGeom>
            <a:avLst/>
            <a:gdLst/>
            <a:ahLst/>
            <a:cxnLst/>
            <a:rect l="l" t="t" r="r" b="b"/>
            <a:pathLst>
              <a:path w="2038696" h="2057400">
                <a:moveTo>
                  <a:pt x="0" y="0"/>
                </a:moveTo>
                <a:lnTo>
                  <a:pt x="2038696" y="0"/>
                </a:lnTo>
                <a:lnTo>
                  <a:pt x="2038696"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6">
            <a:extLst>
              <a:ext uri="{FF2B5EF4-FFF2-40B4-BE49-F238E27FC236}">
                <a16:creationId xmlns:a16="http://schemas.microsoft.com/office/drawing/2014/main" id="{78605289-0DAA-80C0-5C2D-6D55D777CA30}"/>
              </a:ext>
            </a:extLst>
          </p:cNvPr>
          <p:cNvSpPr/>
          <p:nvPr userDrawn="1"/>
        </p:nvSpPr>
        <p:spPr>
          <a:xfrm>
            <a:off x="1377740" y="1931126"/>
            <a:ext cx="2106531" cy="2860721"/>
          </a:xfrm>
          <a:custGeom>
            <a:avLst/>
            <a:gdLst/>
            <a:ahLst/>
            <a:cxnLst/>
            <a:rect l="l" t="t" r="r" b="b"/>
            <a:pathLst>
              <a:path w="2106531" h="2860721">
                <a:moveTo>
                  <a:pt x="0" y="0"/>
                </a:moveTo>
                <a:lnTo>
                  <a:pt x="2106531" y="0"/>
                </a:lnTo>
                <a:lnTo>
                  <a:pt x="2106531" y="2860722"/>
                </a:lnTo>
                <a:lnTo>
                  <a:pt x="0" y="28607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5">
            <a:extLst>
              <a:ext uri="{FF2B5EF4-FFF2-40B4-BE49-F238E27FC236}">
                <a16:creationId xmlns:a16="http://schemas.microsoft.com/office/drawing/2014/main" id="{F3C4873A-5C2C-8C63-DE95-D3DD1C2DFA84}"/>
              </a:ext>
            </a:extLst>
          </p:cNvPr>
          <p:cNvSpPr/>
          <p:nvPr userDrawn="1"/>
        </p:nvSpPr>
        <p:spPr>
          <a:xfrm>
            <a:off x="13973175" y="8521434"/>
            <a:ext cx="5871151" cy="2081590"/>
          </a:xfrm>
          <a:custGeom>
            <a:avLst/>
            <a:gdLst/>
            <a:ahLst/>
            <a:cxnLst/>
            <a:rect l="l" t="t" r="r" b="b"/>
            <a:pathLst>
              <a:path w="5871151" h="2081590">
                <a:moveTo>
                  <a:pt x="0" y="0"/>
                </a:moveTo>
                <a:lnTo>
                  <a:pt x="5871151" y="0"/>
                </a:lnTo>
                <a:lnTo>
                  <a:pt x="5871151" y="2081590"/>
                </a:lnTo>
                <a:lnTo>
                  <a:pt x="0" y="20815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extLst>
      <p:ext uri="{BB962C8B-B14F-4D97-AF65-F5344CB8AC3E}">
        <p14:creationId xmlns:p14="http://schemas.microsoft.com/office/powerpoint/2010/main" val="639123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B1D4E1"/>
        </a:solidFill>
        <a:effectLst/>
      </p:bgPr>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61935A4-C649-F997-7F4B-EF3E00EE8690}"/>
              </a:ext>
            </a:extLst>
          </p:cNvPr>
          <p:cNvSpPr/>
          <p:nvPr userDrawn="1"/>
        </p:nvSpPr>
        <p:spPr>
          <a:xfrm>
            <a:off x="0" y="8222925"/>
            <a:ext cx="18288000" cy="3083814"/>
          </a:xfrm>
          <a:custGeom>
            <a:avLst/>
            <a:gdLst/>
            <a:ahLst/>
            <a:cxnLst/>
            <a:rect l="l" t="t" r="r" b="b"/>
            <a:pathLst>
              <a:path w="18288000" h="3083814">
                <a:moveTo>
                  <a:pt x="0" y="0"/>
                </a:moveTo>
                <a:lnTo>
                  <a:pt x="18288000" y="0"/>
                </a:lnTo>
                <a:lnTo>
                  <a:pt x="18288000" y="3083814"/>
                </a:lnTo>
                <a:lnTo>
                  <a:pt x="0" y="3083814"/>
                </a:lnTo>
                <a:lnTo>
                  <a:pt x="0" y="0"/>
                </a:lnTo>
                <a:close/>
              </a:path>
            </a:pathLst>
          </a:custGeom>
          <a:blipFill>
            <a:blip r:embed="rId2"/>
            <a:stretch>
              <a:fillRect t="-6338" b="-6338"/>
            </a:stretch>
          </a:blipFill>
        </p:spPr>
      </p:sp>
      <p:sp>
        <p:nvSpPr>
          <p:cNvPr id="3" name="Freeform 7">
            <a:extLst>
              <a:ext uri="{FF2B5EF4-FFF2-40B4-BE49-F238E27FC236}">
                <a16:creationId xmlns:a16="http://schemas.microsoft.com/office/drawing/2014/main" id="{405D2F25-BD1F-DB7D-F725-94949D3CE037}"/>
              </a:ext>
            </a:extLst>
          </p:cNvPr>
          <p:cNvSpPr/>
          <p:nvPr userDrawn="1"/>
        </p:nvSpPr>
        <p:spPr>
          <a:xfrm>
            <a:off x="15163800" y="4715984"/>
            <a:ext cx="2635926" cy="5104787"/>
          </a:xfrm>
          <a:custGeom>
            <a:avLst/>
            <a:gdLst/>
            <a:ahLst/>
            <a:cxnLst/>
            <a:rect l="l" t="t" r="r" b="b"/>
            <a:pathLst>
              <a:path w="2635926" h="5104787">
                <a:moveTo>
                  <a:pt x="0" y="0"/>
                </a:moveTo>
                <a:lnTo>
                  <a:pt x="2635926" y="0"/>
                </a:lnTo>
                <a:lnTo>
                  <a:pt x="2635926" y="5104786"/>
                </a:lnTo>
                <a:lnTo>
                  <a:pt x="0" y="5104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717418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rgbClr val="B1D4E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3758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613FB-6125-7F0D-2805-0870D6F897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F2A25-6425-4BA3-D2F4-3939E561F7FA}"/>
              </a:ext>
            </a:extLst>
          </p:cNvPr>
          <p:cNvSpPr>
            <a:spLocks noGrp="1"/>
          </p:cNvSpPr>
          <p:nvPr>
            <p:ph type="dt" sz="half" idx="10"/>
          </p:nvPr>
        </p:nvSpPr>
        <p:spPr/>
        <p:txBody>
          <a:bodyPr/>
          <a:lstStyle/>
          <a:p>
            <a:fld id="{1D8BD707-D9CF-40AE-B4C6-C98DA3205C09}" type="datetimeFigureOut">
              <a:rPr lang="en-US" smtClean="0"/>
              <a:pPr/>
              <a:t>7/5/23</a:t>
            </a:fld>
            <a:endParaRPr lang="en-US"/>
          </a:p>
        </p:txBody>
      </p:sp>
      <p:sp>
        <p:nvSpPr>
          <p:cNvPr id="4" name="Footer Placeholder 3">
            <a:extLst>
              <a:ext uri="{FF2B5EF4-FFF2-40B4-BE49-F238E27FC236}">
                <a16:creationId xmlns:a16="http://schemas.microsoft.com/office/drawing/2014/main" id="{FABDA319-C25A-1589-B5E1-E61392D50F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B3A116-D8C1-9CE5-F606-B5A1513D8C26}"/>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9599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bg>
      <p:bgPr>
        <a:solidFill>
          <a:schemeClr val="lt1"/>
        </a:solidFill>
        <a:effectLst/>
      </p:bgPr>
    </p:bg>
    <p:spTree>
      <p:nvGrpSpPr>
        <p:cNvPr id="1" name="Shape 9"/>
        <p:cNvGrpSpPr/>
        <p:nvPr/>
      </p:nvGrpSpPr>
      <p:grpSpPr>
        <a:xfrm>
          <a:off x="0" y="0"/>
          <a:ext cx="0" cy="0"/>
          <a:chOff x="0" y="0"/>
          <a:chExt cx="0" cy="0"/>
        </a:xfrm>
      </p:grpSpPr>
      <p:sp>
        <p:nvSpPr>
          <p:cNvPr id="10" name="Google Shape;10;p47"/>
          <p:cNvSpPr/>
          <p:nvPr/>
        </p:nvSpPr>
        <p:spPr>
          <a:xfrm>
            <a:off x="773680" y="744487"/>
            <a:ext cx="16740640" cy="8798030"/>
          </a:xfrm>
          <a:custGeom>
            <a:avLst/>
            <a:gdLst/>
            <a:ahLst/>
            <a:cxnLst/>
            <a:rect l="l" t="t" r="r" b="b"/>
            <a:pathLst>
              <a:path w="100738" h="49795" extrusionOk="0">
                <a:moveTo>
                  <a:pt x="4852" y="0"/>
                </a:moveTo>
                <a:cubicBezTo>
                  <a:pt x="4852" y="2683"/>
                  <a:pt x="2676" y="4852"/>
                  <a:pt x="0" y="4852"/>
                </a:cubicBezTo>
                <a:lnTo>
                  <a:pt x="0" y="44943"/>
                </a:lnTo>
                <a:cubicBezTo>
                  <a:pt x="2676" y="44943"/>
                  <a:pt x="4852" y="47119"/>
                  <a:pt x="4852" y="49795"/>
                </a:cubicBezTo>
                <a:lnTo>
                  <a:pt x="95886" y="49795"/>
                </a:lnTo>
                <a:cubicBezTo>
                  <a:pt x="95886" y="47119"/>
                  <a:pt x="98055" y="44943"/>
                  <a:pt x="100738" y="44943"/>
                </a:cubicBezTo>
                <a:lnTo>
                  <a:pt x="100738" y="4852"/>
                </a:lnTo>
                <a:cubicBezTo>
                  <a:pt x="98055" y="4852"/>
                  <a:pt x="95886" y="2683"/>
                  <a:pt x="9588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grpSp>
        <p:nvGrpSpPr>
          <p:cNvPr id="11" name="Google Shape;11;p47"/>
          <p:cNvGrpSpPr/>
          <p:nvPr/>
        </p:nvGrpSpPr>
        <p:grpSpPr>
          <a:xfrm>
            <a:off x="410205" y="278787"/>
            <a:ext cx="17368046" cy="9651242"/>
            <a:chOff x="205102" y="139393"/>
            <a:chExt cx="8684023" cy="4825621"/>
          </a:xfrm>
        </p:grpSpPr>
        <p:sp>
          <p:nvSpPr>
            <p:cNvPr id="12" name="Google Shape;12;p47"/>
            <p:cNvSpPr/>
            <p:nvPr/>
          </p:nvSpPr>
          <p:spPr>
            <a:xfrm>
              <a:off x="8422592" y="4789046"/>
              <a:ext cx="145749" cy="175968"/>
            </a:xfrm>
            <a:custGeom>
              <a:avLst/>
              <a:gdLst/>
              <a:ahLst/>
              <a:cxnLst/>
              <a:rect l="l" t="t" r="r" b="b"/>
              <a:pathLst>
                <a:path w="1881" h="2271" extrusionOk="0">
                  <a:moveTo>
                    <a:pt x="976" y="0"/>
                  </a:moveTo>
                  <a:cubicBezTo>
                    <a:pt x="960" y="0"/>
                    <a:pt x="943" y="9"/>
                    <a:pt x="937" y="26"/>
                  </a:cubicBezTo>
                  <a:lnTo>
                    <a:pt x="880" y="223"/>
                  </a:lnTo>
                  <a:cubicBezTo>
                    <a:pt x="753" y="610"/>
                    <a:pt x="458" y="920"/>
                    <a:pt x="70" y="1061"/>
                  </a:cubicBezTo>
                  <a:lnTo>
                    <a:pt x="35" y="1075"/>
                  </a:lnTo>
                  <a:cubicBezTo>
                    <a:pt x="7" y="1082"/>
                    <a:pt x="0" y="1131"/>
                    <a:pt x="35" y="1145"/>
                  </a:cubicBezTo>
                  <a:cubicBezTo>
                    <a:pt x="430" y="1300"/>
                    <a:pt x="725" y="1638"/>
                    <a:pt x="824" y="2054"/>
                  </a:cubicBezTo>
                  <a:lnTo>
                    <a:pt x="866" y="2244"/>
                  </a:lnTo>
                  <a:cubicBezTo>
                    <a:pt x="873" y="2261"/>
                    <a:pt x="889" y="2270"/>
                    <a:pt x="905" y="2270"/>
                  </a:cubicBezTo>
                  <a:cubicBezTo>
                    <a:pt x="921" y="2270"/>
                    <a:pt x="937" y="2261"/>
                    <a:pt x="944" y="2244"/>
                  </a:cubicBezTo>
                  <a:lnTo>
                    <a:pt x="1000" y="2054"/>
                  </a:lnTo>
                  <a:cubicBezTo>
                    <a:pt x="1127" y="1652"/>
                    <a:pt x="1436" y="1335"/>
                    <a:pt x="1845" y="1202"/>
                  </a:cubicBezTo>
                  <a:cubicBezTo>
                    <a:pt x="1873" y="1188"/>
                    <a:pt x="1880" y="1145"/>
                    <a:pt x="1845" y="1131"/>
                  </a:cubicBezTo>
                  <a:lnTo>
                    <a:pt x="1810" y="1117"/>
                  </a:lnTo>
                  <a:cubicBezTo>
                    <a:pt x="1436" y="955"/>
                    <a:pt x="1162" y="624"/>
                    <a:pt x="1063" y="230"/>
                  </a:cubicBezTo>
                  <a:lnTo>
                    <a:pt x="1014" y="33"/>
                  </a:lnTo>
                  <a:cubicBezTo>
                    <a:pt x="1010" y="11"/>
                    <a:pt x="993" y="0"/>
                    <a:pt x="97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13" name="Google Shape;13;p47"/>
            <p:cNvSpPr/>
            <p:nvPr/>
          </p:nvSpPr>
          <p:spPr>
            <a:xfrm>
              <a:off x="8743918" y="376572"/>
              <a:ext cx="145207" cy="176046"/>
            </a:xfrm>
            <a:custGeom>
              <a:avLst/>
              <a:gdLst/>
              <a:ahLst/>
              <a:cxnLst/>
              <a:rect l="l" t="t" r="r" b="b"/>
              <a:pathLst>
                <a:path w="1874" h="2272" extrusionOk="0">
                  <a:moveTo>
                    <a:pt x="951" y="0"/>
                  </a:moveTo>
                  <a:cubicBezTo>
                    <a:pt x="935" y="0"/>
                    <a:pt x="919" y="11"/>
                    <a:pt x="916" y="32"/>
                  </a:cubicBezTo>
                  <a:lnTo>
                    <a:pt x="859" y="229"/>
                  </a:lnTo>
                  <a:cubicBezTo>
                    <a:pt x="740" y="616"/>
                    <a:pt x="451" y="933"/>
                    <a:pt x="71" y="1081"/>
                  </a:cubicBezTo>
                  <a:lnTo>
                    <a:pt x="35" y="1088"/>
                  </a:lnTo>
                  <a:cubicBezTo>
                    <a:pt x="0" y="1102"/>
                    <a:pt x="0" y="1151"/>
                    <a:pt x="35" y="1166"/>
                  </a:cubicBezTo>
                  <a:cubicBezTo>
                    <a:pt x="430" y="1313"/>
                    <a:pt x="733" y="1644"/>
                    <a:pt x="838" y="2053"/>
                  </a:cubicBezTo>
                  <a:lnTo>
                    <a:pt x="887" y="2243"/>
                  </a:lnTo>
                  <a:cubicBezTo>
                    <a:pt x="895" y="2261"/>
                    <a:pt x="912" y="2272"/>
                    <a:pt x="928" y="2272"/>
                  </a:cubicBezTo>
                  <a:cubicBezTo>
                    <a:pt x="943" y="2272"/>
                    <a:pt x="958" y="2263"/>
                    <a:pt x="965" y="2243"/>
                  </a:cubicBezTo>
                  <a:lnTo>
                    <a:pt x="1014" y="2053"/>
                  </a:lnTo>
                  <a:cubicBezTo>
                    <a:pt x="1134" y="1651"/>
                    <a:pt x="1444" y="1320"/>
                    <a:pt x="1845" y="1180"/>
                  </a:cubicBezTo>
                  <a:cubicBezTo>
                    <a:pt x="1873" y="1173"/>
                    <a:pt x="1873" y="1123"/>
                    <a:pt x="1845" y="1109"/>
                  </a:cubicBezTo>
                  <a:lnTo>
                    <a:pt x="1810" y="1095"/>
                  </a:lnTo>
                  <a:cubicBezTo>
                    <a:pt x="1430" y="940"/>
                    <a:pt x="1148" y="623"/>
                    <a:pt x="1042" y="229"/>
                  </a:cubicBezTo>
                  <a:lnTo>
                    <a:pt x="986" y="32"/>
                  </a:lnTo>
                  <a:cubicBezTo>
                    <a:pt x="983" y="11"/>
                    <a:pt x="967" y="0"/>
                    <a:pt x="9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14" name="Google Shape;14;p47"/>
            <p:cNvSpPr/>
            <p:nvPr/>
          </p:nvSpPr>
          <p:spPr>
            <a:xfrm>
              <a:off x="205102" y="2179002"/>
              <a:ext cx="145207" cy="175891"/>
            </a:xfrm>
            <a:custGeom>
              <a:avLst/>
              <a:gdLst/>
              <a:ahLst/>
              <a:cxnLst/>
              <a:rect l="l" t="t" r="r" b="b"/>
              <a:pathLst>
                <a:path w="1874" h="2270" extrusionOk="0">
                  <a:moveTo>
                    <a:pt x="880" y="1"/>
                  </a:moveTo>
                  <a:cubicBezTo>
                    <a:pt x="864" y="1"/>
                    <a:pt x="849" y="11"/>
                    <a:pt x="846" y="33"/>
                  </a:cubicBezTo>
                  <a:lnTo>
                    <a:pt x="796" y="231"/>
                  </a:lnTo>
                  <a:cubicBezTo>
                    <a:pt x="705" y="632"/>
                    <a:pt x="437" y="963"/>
                    <a:pt x="64" y="1132"/>
                  </a:cubicBezTo>
                  <a:lnTo>
                    <a:pt x="29" y="1146"/>
                  </a:lnTo>
                  <a:cubicBezTo>
                    <a:pt x="1" y="1160"/>
                    <a:pt x="1" y="1209"/>
                    <a:pt x="36" y="1216"/>
                  </a:cubicBezTo>
                  <a:cubicBezTo>
                    <a:pt x="444" y="1343"/>
                    <a:pt x="761" y="1653"/>
                    <a:pt x="895" y="2054"/>
                  </a:cubicBezTo>
                  <a:lnTo>
                    <a:pt x="958" y="2244"/>
                  </a:lnTo>
                  <a:cubicBezTo>
                    <a:pt x="962" y="2261"/>
                    <a:pt x="976" y="2270"/>
                    <a:pt x="991" y="2270"/>
                  </a:cubicBezTo>
                  <a:cubicBezTo>
                    <a:pt x="1008" y="2270"/>
                    <a:pt x="1025" y="2259"/>
                    <a:pt x="1029" y="2237"/>
                  </a:cubicBezTo>
                  <a:lnTo>
                    <a:pt x="1071" y="2047"/>
                  </a:lnTo>
                  <a:cubicBezTo>
                    <a:pt x="1162" y="1632"/>
                    <a:pt x="1451" y="1294"/>
                    <a:pt x="1838" y="1125"/>
                  </a:cubicBezTo>
                  <a:cubicBezTo>
                    <a:pt x="1874" y="1111"/>
                    <a:pt x="1874" y="1069"/>
                    <a:pt x="1838" y="1054"/>
                  </a:cubicBezTo>
                  <a:lnTo>
                    <a:pt x="1803" y="1040"/>
                  </a:lnTo>
                  <a:cubicBezTo>
                    <a:pt x="1416" y="914"/>
                    <a:pt x="1113" y="611"/>
                    <a:pt x="979" y="224"/>
                  </a:cubicBezTo>
                  <a:lnTo>
                    <a:pt x="916" y="26"/>
                  </a:lnTo>
                  <a:cubicBezTo>
                    <a:pt x="909" y="10"/>
                    <a:pt x="894" y="1"/>
                    <a:pt x="8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15" name="Google Shape;15;p47"/>
            <p:cNvSpPr/>
            <p:nvPr/>
          </p:nvSpPr>
          <p:spPr>
            <a:xfrm>
              <a:off x="554245" y="4555510"/>
              <a:ext cx="145207" cy="175968"/>
            </a:xfrm>
            <a:custGeom>
              <a:avLst/>
              <a:gdLst/>
              <a:ahLst/>
              <a:cxnLst/>
              <a:rect l="l" t="t" r="r" b="b"/>
              <a:pathLst>
                <a:path w="1874" h="2271" extrusionOk="0">
                  <a:moveTo>
                    <a:pt x="902" y="1"/>
                  </a:moveTo>
                  <a:cubicBezTo>
                    <a:pt x="886" y="1"/>
                    <a:pt x="871" y="11"/>
                    <a:pt x="867" y="33"/>
                  </a:cubicBezTo>
                  <a:lnTo>
                    <a:pt x="818" y="230"/>
                  </a:lnTo>
                  <a:cubicBezTo>
                    <a:pt x="719" y="625"/>
                    <a:pt x="445" y="956"/>
                    <a:pt x="64" y="1118"/>
                  </a:cubicBezTo>
                  <a:lnTo>
                    <a:pt x="29" y="1132"/>
                  </a:lnTo>
                  <a:cubicBezTo>
                    <a:pt x="1" y="1146"/>
                    <a:pt x="1" y="1188"/>
                    <a:pt x="36" y="1202"/>
                  </a:cubicBezTo>
                  <a:cubicBezTo>
                    <a:pt x="437" y="1336"/>
                    <a:pt x="754" y="1653"/>
                    <a:pt x="881" y="2054"/>
                  </a:cubicBezTo>
                  <a:lnTo>
                    <a:pt x="937" y="2244"/>
                  </a:lnTo>
                  <a:cubicBezTo>
                    <a:pt x="944" y="2262"/>
                    <a:pt x="960" y="2271"/>
                    <a:pt x="976" y="2271"/>
                  </a:cubicBezTo>
                  <a:cubicBezTo>
                    <a:pt x="992" y="2271"/>
                    <a:pt x="1008" y="2262"/>
                    <a:pt x="1015" y="2244"/>
                  </a:cubicBezTo>
                  <a:lnTo>
                    <a:pt x="1057" y="2047"/>
                  </a:lnTo>
                  <a:cubicBezTo>
                    <a:pt x="1156" y="1639"/>
                    <a:pt x="1444" y="1301"/>
                    <a:pt x="1846" y="1139"/>
                  </a:cubicBezTo>
                  <a:cubicBezTo>
                    <a:pt x="1874" y="1125"/>
                    <a:pt x="1874" y="1082"/>
                    <a:pt x="1839" y="1068"/>
                  </a:cubicBezTo>
                  <a:lnTo>
                    <a:pt x="1803" y="1054"/>
                  </a:lnTo>
                  <a:cubicBezTo>
                    <a:pt x="1423" y="920"/>
                    <a:pt x="1120" y="611"/>
                    <a:pt x="1001" y="223"/>
                  </a:cubicBezTo>
                  <a:lnTo>
                    <a:pt x="937" y="26"/>
                  </a:lnTo>
                  <a:cubicBezTo>
                    <a:pt x="931" y="9"/>
                    <a:pt x="916" y="1"/>
                    <a:pt x="90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16" name="Google Shape;16;p47"/>
            <p:cNvSpPr/>
            <p:nvPr/>
          </p:nvSpPr>
          <p:spPr>
            <a:xfrm>
              <a:off x="1962982" y="4774014"/>
              <a:ext cx="85156" cy="103133"/>
            </a:xfrm>
            <a:custGeom>
              <a:avLst/>
              <a:gdLst/>
              <a:ahLst/>
              <a:cxnLst/>
              <a:rect l="l" t="t" r="r" b="b"/>
              <a:pathLst>
                <a:path w="1099" h="1331" extrusionOk="0">
                  <a:moveTo>
                    <a:pt x="516" y="1"/>
                  </a:moveTo>
                  <a:cubicBezTo>
                    <a:pt x="507" y="1"/>
                    <a:pt x="497" y="8"/>
                    <a:pt x="493" y="23"/>
                  </a:cubicBezTo>
                  <a:lnTo>
                    <a:pt x="465" y="135"/>
                  </a:lnTo>
                  <a:cubicBezTo>
                    <a:pt x="416" y="368"/>
                    <a:pt x="254" y="565"/>
                    <a:pt x="35" y="663"/>
                  </a:cubicBezTo>
                  <a:lnTo>
                    <a:pt x="14" y="670"/>
                  </a:lnTo>
                  <a:cubicBezTo>
                    <a:pt x="0" y="684"/>
                    <a:pt x="0" y="706"/>
                    <a:pt x="21" y="713"/>
                  </a:cubicBezTo>
                  <a:cubicBezTo>
                    <a:pt x="261" y="790"/>
                    <a:pt x="444" y="973"/>
                    <a:pt x="521" y="1206"/>
                  </a:cubicBezTo>
                  <a:lnTo>
                    <a:pt x="556" y="1318"/>
                  </a:lnTo>
                  <a:cubicBezTo>
                    <a:pt x="559" y="1327"/>
                    <a:pt x="567" y="1331"/>
                    <a:pt x="576" y="1331"/>
                  </a:cubicBezTo>
                  <a:cubicBezTo>
                    <a:pt x="588" y="1331"/>
                    <a:pt x="602" y="1323"/>
                    <a:pt x="606" y="1311"/>
                  </a:cubicBezTo>
                  <a:lnTo>
                    <a:pt x="627" y="1198"/>
                  </a:lnTo>
                  <a:cubicBezTo>
                    <a:pt x="683" y="959"/>
                    <a:pt x="845" y="755"/>
                    <a:pt x="1077" y="663"/>
                  </a:cubicBezTo>
                  <a:cubicBezTo>
                    <a:pt x="1099" y="656"/>
                    <a:pt x="1099" y="628"/>
                    <a:pt x="1077" y="621"/>
                  </a:cubicBezTo>
                  <a:lnTo>
                    <a:pt x="1056" y="614"/>
                  </a:lnTo>
                  <a:cubicBezTo>
                    <a:pt x="831" y="537"/>
                    <a:pt x="648" y="361"/>
                    <a:pt x="577" y="135"/>
                  </a:cubicBezTo>
                  <a:lnTo>
                    <a:pt x="535" y="16"/>
                  </a:lnTo>
                  <a:cubicBezTo>
                    <a:pt x="532" y="6"/>
                    <a:pt x="524" y="1"/>
                    <a:pt x="5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17" name="Google Shape;17;p47"/>
            <p:cNvSpPr/>
            <p:nvPr/>
          </p:nvSpPr>
          <p:spPr>
            <a:xfrm>
              <a:off x="5300218" y="4737674"/>
              <a:ext cx="85233" cy="103133"/>
            </a:xfrm>
            <a:custGeom>
              <a:avLst/>
              <a:gdLst/>
              <a:ahLst/>
              <a:cxnLst/>
              <a:rect l="l" t="t" r="r" b="b"/>
              <a:pathLst>
                <a:path w="1100" h="1331" extrusionOk="0">
                  <a:moveTo>
                    <a:pt x="519" y="0"/>
                  </a:moveTo>
                  <a:cubicBezTo>
                    <a:pt x="509" y="0"/>
                    <a:pt x="498" y="8"/>
                    <a:pt x="494" y="20"/>
                  </a:cubicBezTo>
                  <a:lnTo>
                    <a:pt x="465" y="133"/>
                  </a:lnTo>
                  <a:cubicBezTo>
                    <a:pt x="416" y="365"/>
                    <a:pt x="254" y="562"/>
                    <a:pt x="36" y="661"/>
                  </a:cubicBezTo>
                  <a:lnTo>
                    <a:pt x="15" y="668"/>
                  </a:lnTo>
                  <a:cubicBezTo>
                    <a:pt x="1" y="682"/>
                    <a:pt x="1" y="710"/>
                    <a:pt x="22" y="710"/>
                  </a:cubicBezTo>
                  <a:cubicBezTo>
                    <a:pt x="254" y="787"/>
                    <a:pt x="444" y="970"/>
                    <a:pt x="522" y="1203"/>
                  </a:cubicBezTo>
                  <a:lnTo>
                    <a:pt x="557" y="1315"/>
                  </a:lnTo>
                  <a:cubicBezTo>
                    <a:pt x="560" y="1325"/>
                    <a:pt x="570" y="1330"/>
                    <a:pt x="579" y="1330"/>
                  </a:cubicBezTo>
                  <a:cubicBezTo>
                    <a:pt x="589" y="1330"/>
                    <a:pt x="599" y="1323"/>
                    <a:pt x="599" y="1308"/>
                  </a:cubicBezTo>
                  <a:lnTo>
                    <a:pt x="627" y="1203"/>
                  </a:lnTo>
                  <a:cubicBezTo>
                    <a:pt x="677" y="956"/>
                    <a:pt x="846" y="759"/>
                    <a:pt x="1078" y="661"/>
                  </a:cubicBezTo>
                  <a:cubicBezTo>
                    <a:pt x="1099" y="654"/>
                    <a:pt x="1092" y="625"/>
                    <a:pt x="1078" y="618"/>
                  </a:cubicBezTo>
                  <a:lnTo>
                    <a:pt x="1057" y="611"/>
                  </a:lnTo>
                  <a:cubicBezTo>
                    <a:pt x="824" y="534"/>
                    <a:pt x="648" y="358"/>
                    <a:pt x="571" y="133"/>
                  </a:cubicBezTo>
                  <a:lnTo>
                    <a:pt x="536" y="13"/>
                  </a:lnTo>
                  <a:cubicBezTo>
                    <a:pt x="533" y="4"/>
                    <a:pt x="526" y="0"/>
                    <a:pt x="5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18" name="Google Shape;18;p47"/>
            <p:cNvSpPr/>
            <p:nvPr/>
          </p:nvSpPr>
          <p:spPr>
            <a:xfrm>
              <a:off x="8659848" y="4432465"/>
              <a:ext cx="85234" cy="103210"/>
            </a:xfrm>
            <a:custGeom>
              <a:avLst/>
              <a:gdLst/>
              <a:ahLst/>
              <a:cxnLst/>
              <a:rect l="l" t="t" r="r" b="b"/>
              <a:pathLst>
                <a:path w="1100" h="1332" extrusionOk="0">
                  <a:moveTo>
                    <a:pt x="515" y="0"/>
                  </a:moveTo>
                  <a:cubicBezTo>
                    <a:pt x="506" y="0"/>
                    <a:pt x="497" y="5"/>
                    <a:pt x="494" y="16"/>
                  </a:cubicBezTo>
                  <a:lnTo>
                    <a:pt x="473" y="136"/>
                  </a:lnTo>
                  <a:cubicBezTo>
                    <a:pt x="416" y="368"/>
                    <a:pt x="261" y="565"/>
                    <a:pt x="43" y="664"/>
                  </a:cubicBezTo>
                  <a:lnTo>
                    <a:pt x="22" y="671"/>
                  </a:lnTo>
                  <a:cubicBezTo>
                    <a:pt x="1" y="678"/>
                    <a:pt x="1" y="706"/>
                    <a:pt x="22" y="713"/>
                  </a:cubicBezTo>
                  <a:cubicBezTo>
                    <a:pt x="261" y="783"/>
                    <a:pt x="452" y="973"/>
                    <a:pt x="522" y="1206"/>
                  </a:cubicBezTo>
                  <a:lnTo>
                    <a:pt x="564" y="1318"/>
                  </a:lnTo>
                  <a:cubicBezTo>
                    <a:pt x="567" y="1327"/>
                    <a:pt x="574" y="1331"/>
                    <a:pt x="581" y="1331"/>
                  </a:cubicBezTo>
                  <a:cubicBezTo>
                    <a:pt x="591" y="1331"/>
                    <a:pt x="602" y="1324"/>
                    <a:pt x="606" y="1311"/>
                  </a:cubicBezTo>
                  <a:lnTo>
                    <a:pt x="628" y="1199"/>
                  </a:lnTo>
                  <a:cubicBezTo>
                    <a:pt x="684" y="959"/>
                    <a:pt x="853" y="755"/>
                    <a:pt x="1078" y="664"/>
                  </a:cubicBezTo>
                  <a:cubicBezTo>
                    <a:pt x="1099" y="650"/>
                    <a:pt x="1099" y="628"/>
                    <a:pt x="1078" y="621"/>
                  </a:cubicBezTo>
                  <a:lnTo>
                    <a:pt x="1057" y="614"/>
                  </a:lnTo>
                  <a:cubicBezTo>
                    <a:pt x="832" y="537"/>
                    <a:pt x="656" y="354"/>
                    <a:pt x="578" y="129"/>
                  </a:cubicBezTo>
                  <a:lnTo>
                    <a:pt x="536" y="16"/>
                  </a:lnTo>
                  <a:cubicBezTo>
                    <a:pt x="533" y="5"/>
                    <a:pt x="524" y="0"/>
                    <a:pt x="5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19" name="Google Shape;19;p47"/>
            <p:cNvSpPr/>
            <p:nvPr/>
          </p:nvSpPr>
          <p:spPr>
            <a:xfrm>
              <a:off x="8241977" y="237256"/>
              <a:ext cx="85156" cy="103133"/>
            </a:xfrm>
            <a:custGeom>
              <a:avLst/>
              <a:gdLst/>
              <a:ahLst/>
              <a:cxnLst/>
              <a:rect l="l" t="t" r="r" b="b"/>
              <a:pathLst>
                <a:path w="1099" h="1331" extrusionOk="0">
                  <a:moveTo>
                    <a:pt x="524" y="1"/>
                  </a:moveTo>
                  <a:cubicBezTo>
                    <a:pt x="512" y="1"/>
                    <a:pt x="500" y="8"/>
                    <a:pt x="500" y="20"/>
                  </a:cubicBezTo>
                  <a:lnTo>
                    <a:pt x="472" y="133"/>
                  </a:lnTo>
                  <a:cubicBezTo>
                    <a:pt x="416" y="365"/>
                    <a:pt x="261" y="563"/>
                    <a:pt x="43" y="661"/>
                  </a:cubicBezTo>
                  <a:lnTo>
                    <a:pt x="22" y="668"/>
                  </a:lnTo>
                  <a:cubicBezTo>
                    <a:pt x="0" y="682"/>
                    <a:pt x="0" y="703"/>
                    <a:pt x="22" y="710"/>
                  </a:cubicBezTo>
                  <a:cubicBezTo>
                    <a:pt x="261" y="788"/>
                    <a:pt x="451" y="971"/>
                    <a:pt x="529" y="1203"/>
                  </a:cubicBezTo>
                  <a:lnTo>
                    <a:pt x="564" y="1316"/>
                  </a:lnTo>
                  <a:cubicBezTo>
                    <a:pt x="567" y="1326"/>
                    <a:pt x="575" y="1331"/>
                    <a:pt x="583" y="1331"/>
                  </a:cubicBezTo>
                  <a:cubicBezTo>
                    <a:pt x="592" y="1331"/>
                    <a:pt x="602" y="1324"/>
                    <a:pt x="606" y="1309"/>
                  </a:cubicBezTo>
                  <a:lnTo>
                    <a:pt x="627" y="1196"/>
                  </a:lnTo>
                  <a:cubicBezTo>
                    <a:pt x="683" y="957"/>
                    <a:pt x="852" y="753"/>
                    <a:pt x="1078" y="661"/>
                  </a:cubicBezTo>
                  <a:cubicBezTo>
                    <a:pt x="1099" y="654"/>
                    <a:pt x="1099" y="626"/>
                    <a:pt x="1078" y="619"/>
                  </a:cubicBezTo>
                  <a:lnTo>
                    <a:pt x="1057" y="612"/>
                  </a:lnTo>
                  <a:cubicBezTo>
                    <a:pt x="831" y="534"/>
                    <a:pt x="655" y="358"/>
                    <a:pt x="578" y="133"/>
                  </a:cubicBezTo>
                  <a:lnTo>
                    <a:pt x="543" y="13"/>
                  </a:lnTo>
                  <a:cubicBezTo>
                    <a:pt x="540" y="4"/>
                    <a:pt x="532" y="1"/>
                    <a:pt x="5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20" name="Google Shape;20;p47"/>
            <p:cNvSpPr/>
            <p:nvPr/>
          </p:nvSpPr>
          <p:spPr>
            <a:xfrm>
              <a:off x="1962982" y="139393"/>
              <a:ext cx="85156" cy="103442"/>
            </a:xfrm>
            <a:custGeom>
              <a:avLst/>
              <a:gdLst/>
              <a:ahLst/>
              <a:cxnLst/>
              <a:rect l="l" t="t" r="r" b="b"/>
              <a:pathLst>
                <a:path w="1099" h="1335" extrusionOk="0">
                  <a:moveTo>
                    <a:pt x="552" y="0"/>
                  </a:moveTo>
                  <a:cubicBezTo>
                    <a:pt x="542" y="0"/>
                    <a:pt x="532" y="5"/>
                    <a:pt x="528" y="16"/>
                  </a:cubicBezTo>
                  <a:lnTo>
                    <a:pt x="500" y="136"/>
                  </a:lnTo>
                  <a:cubicBezTo>
                    <a:pt x="430" y="361"/>
                    <a:pt x="261" y="551"/>
                    <a:pt x="42" y="636"/>
                  </a:cubicBezTo>
                  <a:lnTo>
                    <a:pt x="21" y="643"/>
                  </a:lnTo>
                  <a:cubicBezTo>
                    <a:pt x="0" y="650"/>
                    <a:pt x="0" y="678"/>
                    <a:pt x="21" y="685"/>
                  </a:cubicBezTo>
                  <a:cubicBezTo>
                    <a:pt x="254" y="769"/>
                    <a:pt x="430" y="967"/>
                    <a:pt x="493" y="1206"/>
                  </a:cubicBezTo>
                  <a:lnTo>
                    <a:pt x="521" y="1319"/>
                  </a:lnTo>
                  <a:cubicBezTo>
                    <a:pt x="525" y="1329"/>
                    <a:pt x="535" y="1334"/>
                    <a:pt x="545" y="1334"/>
                  </a:cubicBezTo>
                  <a:cubicBezTo>
                    <a:pt x="555" y="1334"/>
                    <a:pt x="563" y="1329"/>
                    <a:pt x="563" y="1319"/>
                  </a:cubicBezTo>
                  <a:lnTo>
                    <a:pt x="599" y="1206"/>
                  </a:lnTo>
                  <a:cubicBezTo>
                    <a:pt x="662" y="967"/>
                    <a:pt x="845" y="776"/>
                    <a:pt x="1077" y="692"/>
                  </a:cubicBezTo>
                  <a:cubicBezTo>
                    <a:pt x="1099" y="685"/>
                    <a:pt x="1099" y="657"/>
                    <a:pt x="1077" y="650"/>
                  </a:cubicBezTo>
                  <a:lnTo>
                    <a:pt x="1056" y="643"/>
                  </a:lnTo>
                  <a:cubicBezTo>
                    <a:pt x="838" y="551"/>
                    <a:pt x="669" y="368"/>
                    <a:pt x="606" y="136"/>
                  </a:cubicBezTo>
                  <a:lnTo>
                    <a:pt x="570" y="16"/>
                  </a:lnTo>
                  <a:cubicBezTo>
                    <a:pt x="570" y="5"/>
                    <a:pt x="562" y="0"/>
                    <a:pt x="5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21" name="Google Shape;21;p47"/>
            <p:cNvSpPr/>
            <p:nvPr/>
          </p:nvSpPr>
          <p:spPr>
            <a:xfrm>
              <a:off x="512248" y="464516"/>
              <a:ext cx="85234" cy="103365"/>
            </a:xfrm>
            <a:custGeom>
              <a:avLst/>
              <a:gdLst/>
              <a:ahLst/>
              <a:cxnLst/>
              <a:rect l="l" t="t" r="r" b="b"/>
              <a:pathLst>
                <a:path w="1100" h="1334" extrusionOk="0">
                  <a:moveTo>
                    <a:pt x="557" y="1"/>
                  </a:moveTo>
                  <a:cubicBezTo>
                    <a:pt x="548" y="1"/>
                    <a:pt x="539" y="6"/>
                    <a:pt x="536" y="16"/>
                  </a:cubicBezTo>
                  <a:lnTo>
                    <a:pt x="501" y="136"/>
                  </a:lnTo>
                  <a:cubicBezTo>
                    <a:pt x="437" y="361"/>
                    <a:pt x="268" y="545"/>
                    <a:pt x="43" y="636"/>
                  </a:cubicBezTo>
                  <a:lnTo>
                    <a:pt x="22" y="643"/>
                  </a:lnTo>
                  <a:cubicBezTo>
                    <a:pt x="1" y="650"/>
                    <a:pt x="1" y="678"/>
                    <a:pt x="22" y="685"/>
                  </a:cubicBezTo>
                  <a:cubicBezTo>
                    <a:pt x="254" y="770"/>
                    <a:pt x="430" y="967"/>
                    <a:pt x="494" y="1206"/>
                  </a:cubicBezTo>
                  <a:lnTo>
                    <a:pt x="529" y="1312"/>
                  </a:lnTo>
                  <a:cubicBezTo>
                    <a:pt x="529" y="1326"/>
                    <a:pt x="538" y="1333"/>
                    <a:pt x="547" y="1333"/>
                  </a:cubicBezTo>
                  <a:cubicBezTo>
                    <a:pt x="557" y="1333"/>
                    <a:pt x="568" y="1326"/>
                    <a:pt x="571" y="1312"/>
                  </a:cubicBezTo>
                  <a:lnTo>
                    <a:pt x="599" y="1206"/>
                  </a:lnTo>
                  <a:cubicBezTo>
                    <a:pt x="670" y="967"/>
                    <a:pt x="846" y="777"/>
                    <a:pt x="1078" y="692"/>
                  </a:cubicBezTo>
                  <a:cubicBezTo>
                    <a:pt x="1099" y="685"/>
                    <a:pt x="1099" y="657"/>
                    <a:pt x="1078" y="650"/>
                  </a:cubicBezTo>
                  <a:lnTo>
                    <a:pt x="1057" y="643"/>
                  </a:lnTo>
                  <a:cubicBezTo>
                    <a:pt x="839" y="552"/>
                    <a:pt x="670" y="361"/>
                    <a:pt x="606" y="136"/>
                  </a:cubicBezTo>
                  <a:lnTo>
                    <a:pt x="578" y="16"/>
                  </a:lnTo>
                  <a:cubicBezTo>
                    <a:pt x="575" y="6"/>
                    <a:pt x="566" y="1"/>
                    <a:pt x="55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grpSp>
      <p:sp>
        <p:nvSpPr>
          <p:cNvPr id="22" name="Google Shape;22;p47"/>
          <p:cNvSpPr txBox="1">
            <a:spLocks noGrp="1"/>
          </p:cNvSpPr>
          <p:nvPr>
            <p:ph type="title"/>
          </p:nvPr>
        </p:nvSpPr>
        <p:spPr>
          <a:xfrm>
            <a:off x="1440000" y="1243584"/>
            <a:ext cx="15408000" cy="1188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3" name="Google Shape;23;p47"/>
          <p:cNvSpPr txBox="1">
            <a:spLocks noGrp="1"/>
          </p:cNvSpPr>
          <p:nvPr>
            <p:ph type="subTitle" idx="1"/>
          </p:nvPr>
        </p:nvSpPr>
        <p:spPr>
          <a:xfrm>
            <a:off x="4407600" y="3185850"/>
            <a:ext cx="12498600" cy="12030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sz="2800"/>
            </a:lvl1pPr>
            <a:lvl2pPr lvl="1" algn="l">
              <a:lnSpc>
                <a:spcPct val="100000"/>
              </a:lnSpc>
              <a:spcBef>
                <a:spcPts val="0"/>
              </a:spcBef>
              <a:spcAft>
                <a:spcPts val="0"/>
              </a:spcAft>
              <a:buSzPts val="1400"/>
              <a:buNone/>
              <a:defRPr/>
            </a:lvl2pPr>
            <a:lvl3pPr lvl="2" algn="l">
              <a:lnSpc>
                <a:spcPct val="100000"/>
              </a:lnSpc>
              <a:spcBef>
                <a:spcPts val="3200"/>
              </a:spcBef>
              <a:spcAft>
                <a:spcPts val="0"/>
              </a:spcAft>
              <a:buSzPts val="1400"/>
              <a:buNone/>
              <a:defRPr/>
            </a:lvl3pPr>
            <a:lvl4pPr lvl="3" algn="l">
              <a:lnSpc>
                <a:spcPct val="100000"/>
              </a:lnSpc>
              <a:spcBef>
                <a:spcPts val="3200"/>
              </a:spcBef>
              <a:spcAft>
                <a:spcPts val="0"/>
              </a:spcAft>
              <a:buSzPts val="1400"/>
              <a:buNone/>
              <a:defRPr/>
            </a:lvl4pPr>
            <a:lvl5pPr lvl="4" algn="l">
              <a:lnSpc>
                <a:spcPct val="100000"/>
              </a:lnSpc>
              <a:spcBef>
                <a:spcPts val="3200"/>
              </a:spcBef>
              <a:spcAft>
                <a:spcPts val="0"/>
              </a:spcAft>
              <a:buSzPts val="1400"/>
              <a:buNone/>
              <a:defRPr/>
            </a:lvl5pPr>
            <a:lvl6pPr lvl="5" algn="l">
              <a:lnSpc>
                <a:spcPct val="100000"/>
              </a:lnSpc>
              <a:spcBef>
                <a:spcPts val="3200"/>
              </a:spcBef>
              <a:spcAft>
                <a:spcPts val="0"/>
              </a:spcAft>
              <a:buSzPts val="1400"/>
              <a:buNone/>
              <a:defRPr/>
            </a:lvl6pPr>
            <a:lvl7pPr lvl="6" algn="l">
              <a:lnSpc>
                <a:spcPct val="100000"/>
              </a:lnSpc>
              <a:spcBef>
                <a:spcPts val="3200"/>
              </a:spcBef>
              <a:spcAft>
                <a:spcPts val="0"/>
              </a:spcAft>
              <a:buSzPts val="1400"/>
              <a:buNone/>
              <a:defRPr/>
            </a:lvl7pPr>
            <a:lvl8pPr lvl="7" algn="l">
              <a:lnSpc>
                <a:spcPct val="100000"/>
              </a:lnSpc>
              <a:spcBef>
                <a:spcPts val="3200"/>
              </a:spcBef>
              <a:spcAft>
                <a:spcPts val="0"/>
              </a:spcAft>
              <a:buSzPts val="1400"/>
              <a:buNone/>
              <a:defRPr/>
            </a:lvl8pPr>
            <a:lvl9pPr lvl="8" algn="l">
              <a:lnSpc>
                <a:spcPct val="100000"/>
              </a:lnSpc>
              <a:spcBef>
                <a:spcPts val="3200"/>
              </a:spcBef>
              <a:spcAft>
                <a:spcPts val="3200"/>
              </a:spcAft>
              <a:buSzPts val="1400"/>
              <a:buNone/>
              <a:defRPr/>
            </a:lvl9pPr>
          </a:lstStyle>
          <a:p>
            <a:endParaRPr/>
          </a:p>
        </p:txBody>
      </p:sp>
      <p:sp>
        <p:nvSpPr>
          <p:cNvPr id="24" name="Google Shape;24;p47"/>
          <p:cNvSpPr txBox="1">
            <a:spLocks noGrp="1"/>
          </p:cNvSpPr>
          <p:nvPr>
            <p:ph type="subTitle" idx="2"/>
          </p:nvPr>
        </p:nvSpPr>
        <p:spPr>
          <a:xfrm>
            <a:off x="4407600" y="5359500"/>
            <a:ext cx="12498600" cy="1055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sz="2800"/>
            </a:lvl1pPr>
            <a:lvl2pPr lvl="1" algn="l">
              <a:lnSpc>
                <a:spcPct val="100000"/>
              </a:lnSpc>
              <a:spcBef>
                <a:spcPts val="0"/>
              </a:spcBef>
              <a:spcAft>
                <a:spcPts val="0"/>
              </a:spcAft>
              <a:buSzPts val="1400"/>
              <a:buNone/>
              <a:defRPr/>
            </a:lvl2pPr>
            <a:lvl3pPr lvl="2" algn="l">
              <a:lnSpc>
                <a:spcPct val="100000"/>
              </a:lnSpc>
              <a:spcBef>
                <a:spcPts val="3200"/>
              </a:spcBef>
              <a:spcAft>
                <a:spcPts val="0"/>
              </a:spcAft>
              <a:buSzPts val="1400"/>
              <a:buNone/>
              <a:defRPr/>
            </a:lvl3pPr>
            <a:lvl4pPr lvl="3" algn="l">
              <a:lnSpc>
                <a:spcPct val="100000"/>
              </a:lnSpc>
              <a:spcBef>
                <a:spcPts val="3200"/>
              </a:spcBef>
              <a:spcAft>
                <a:spcPts val="0"/>
              </a:spcAft>
              <a:buSzPts val="1400"/>
              <a:buNone/>
              <a:defRPr/>
            </a:lvl4pPr>
            <a:lvl5pPr lvl="4" algn="l">
              <a:lnSpc>
                <a:spcPct val="100000"/>
              </a:lnSpc>
              <a:spcBef>
                <a:spcPts val="3200"/>
              </a:spcBef>
              <a:spcAft>
                <a:spcPts val="0"/>
              </a:spcAft>
              <a:buSzPts val="1400"/>
              <a:buNone/>
              <a:defRPr/>
            </a:lvl5pPr>
            <a:lvl6pPr lvl="5" algn="l">
              <a:lnSpc>
                <a:spcPct val="100000"/>
              </a:lnSpc>
              <a:spcBef>
                <a:spcPts val="3200"/>
              </a:spcBef>
              <a:spcAft>
                <a:spcPts val="0"/>
              </a:spcAft>
              <a:buSzPts val="1400"/>
              <a:buNone/>
              <a:defRPr/>
            </a:lvl6pPr>
            <a:lvl7pPr lvl="6" algn="l">
              <a:lnSpc>
                <a:spcPct val="100000"/>
              </a:lnSpc>
              <a:spcBef>
                <a:spcPts val="3200"/>
              </a:spcBef>
              <a:spcAft>
                <a:spcPts val="0"/>
              </a:spcAft>
              <a:buSzPts val="1400"/>
              <a:buNone/>
              <a:defRPr/>
            </a:lvl7pPr>
            <a:lvl8pPr lvl="7" algn="l">
              <a:lnSpc>
                <a:spcPct val="100000"/>
              </a:lnSpc>
              <a:spcBef>
                <a:spcPts val="3200"/>
              </a:spcBef>
              <a:spcAft>
                <a:spcPts val="0"/>
              </a:spcAft>
              <a:buSzPts val="1400"/>
              <a:buNone/>
              <a:defRPr/>
            </a:lvl8pPr>
            <a:lvl9pPr lvl="8" algn="l">
              <a:lnSpc>
                <a:spcPct val="100000"/>
              </a:lnSpc>
              <a:spcBef>
                <a:spcPts val="3200"/>
              </a:spcBef>
              <a:spcAft>
                <a:spcPts val="3200"/>
              </a:spcAft>
              <a:buSzPts val="1400"/>
              <a:buNone/>
              <a:defRPr/>
            </a:lvl9pPr>
          </a:lstStyle>
          <a:p>
            <a:endParaRPr/>
          </a:p>
        </p:txBody>
      </p:sp>
      <p:sp>
        <p:nvSpPr>
          <p:cNvPr id="25" name="Google Shape;25;p47"/>
          <p:cNvSpPr txBox="1">
            <a:spLocks noGrp="1"/>
          </p:cNvSpPr>
          <p:nvPr>
            <p:ph type="subTitle" idx="3"/>
          </p:nvPr>
        </p:nvSpPr>
        <p:spPr>
          <a:xfrm>
            <a:off x="4407600" y="7385550"/>
            <a:ext cx="12498600" cy="1055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sz="2800"/>
            </a:lvl1pPr>
            <a:lvl2pPr lvl="1" algn="l">
              <a:lnSpc>
                <a:spcPct val="100000"/>
              </a:lnSpc>
              <a:spcBef>
                <a:spcPts val="0"/>
              </a:spcBef>
              <a:spcAft>
                <a:spcPts val="0"/>
              </a:spcAft>
              <a:buSzPts val="1400"/>
              <a:buNone/>
              <a:defRPr/>
            </a:lvl2pPr>
            <a:lvl3pPr lvl="2" algn="l">
              <a:lnSpc>
                <a:spcPct val="100000"/>
              </a:lnSpc>
              <a:spcBef>
                <a:spcPts val="3200"/>
              </a:spcBef>
              <a:spcAft>
                <a:spcPts val="0"/>
              </a:spcAft>
              <a:buSzPts val="1400"/>
              <a:buNone/>
              <a:defRPr/>
            </a:lvl3pPr>
            <a:lvl4pPr lvl="3" algn="l">
              <a:lnSpc>
                <a:spcPct val="100000"/>
              </a:lnSpc>
              <a:spcBef>
                <a:spcPts val="3200"/>
              </a:spcBef>
              <a:spcAft>
                <a:spcPts val="0"/>
              </a:spcAft>
              <a:buSzPts val="1400"/>
              <a:buNone/>
              <a:defRPr/>
            </a:lvl4pPr>
            <a:lvl5pPr lvl="4" algn="l">
              <a:lnSpc>
                <a:spcPct val="100000"/>
              </a:lnSpc>
              <a:spcBef>
                <a:spcPts val="3200"/>
              </a:spcBef>
              <a:spcAft>
                <a:spcPts val="0"/>
              </a:spcAft>
              <a:buSzPts val="1400"/>
              <a:buNone/>
              <a:defRPr/>
            </a:lvl5pPr>
            <a:lvl6pPr lvl="5" algn="l">
              <a:lnSpc>
                <a:spcPct val="100000"/>
              </a:lnSpc>
              <a:spcBef>
                <a:spcPts val="3200"/>
              </a:spcBef>
              <a:spcAft>
                <a:spcPts val="0"/>
              </a:spcAft>
              <a:buSzPts val="1400"/>
              <a:buNone/>
              <a:defRPr/>
            </a:lvl6pPr>
            <a:lvl7pPr lvl="6" algn="l">
              <a:lnSpc>
                <a:spcPct val="100000"/>
              </a:lnSpc>
              <a:spcBef>
                <a:spcPts val="3200"/>
              </a:spcBef>
              <a:spcAft>
                <a:spcPts val="0"/>
              </a:spcAft>
              <a:buSzPts val="1400"/>
              <a:buNone/>
              <a:defRPr/>
            </a:lvl7pPr>
            <a:lvl8pPr lvl="7" algn="l">
              <a:lnSpc>
                <a:spcPct val="100000"/>
              </a:lnSpc>
              <a:spcBef>
                <a:spcPts val="3200"/>
              </a:spcBef>
              <a:spcAft>
                <a:spcPts val="0"/>
              </a:spcAft>
              <a:buSzPts val="1400"/>
              <a:buNone/>
              <a:defRPr/>
            </a:lvl8pPr>
            <a:lvl9pPr lvl="8" algn="l">
              <a:lnSpc>
                <a:spcPct val="100000"/>
              </a:lnSpc>
              <a:spcBef>
                <a:spcPts val="3200"/>
              </a:spcBef>
              <a:spcAft>
                <a:spcPts val="3200"/>
              </a:spcAft>
              <a:buSzPts val="1400"/>
              <a:buNone/>
              <a:defRPr/>
            </a:lvl9pPr>
          </a:lstStyle>
          <a:p>
            <a:endParaRPr/>
          </a:p>
        </p:txBody>
      </p:sp>
      <p:sp>
        <p:nvSpPr>
          <p:cNvPr id="26" name="Google Shape;26;p47"/>
          <p:cNvSpPr txBox="1">
            <a:spLocks noGrp="1"/>
          </p:cNvSpPr>
          <p:nvPr>
            <p:ph type="subTitle" idx="4"/>
          </p:nvPr>
        </p:nvSpPr>
        <p:spPr>
          <a:xfrm>
            <a:off x="4407600" y="2755650"/>
            <a:ext cx="12498600" cy="8550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SzPts val="2600"/>
              <a:buFont typeface="Bebas Neue"/>
              <a:buNone/>
              <a:defRPr sz="4000" b="1">
                <a:solidFill>
                  <a:schemeClr val="accent1"/>
                </a:solidFill>
                <a:latin typeface="Anek Telugu"/>
                <a:ea typeface="Anek Telugu"/>
                <a:cs typeface="Anek Telugu"/>
                <a:sym typeface="Anek Telugu"/>
              </a:defRPr>
            </a:lvl1pPr>
            <a:lvl2pPr lvl="1" algn="l">
              <a:lnSpc>
                <a:spcPct val="100000"/>
              </a:lnSpc>
              <a:spcBef>
                <a:spcPts val="0"/>
              </a:spcBef>
              <a:spcAft>
                <a:spcPts val="0"/>
              </a:spcAft>
              <a:buSzPts val="2600"/>
              <a:buFont typeface="Bebas Neue"/>
              <a:buNone/>
              <a:defRPr sz="5200">
                <a:latin typeface="Bebas Neue"/>
                <a:ea typeface="Bebas Neue"/>
                <a:cs typeface="Bebas Neue"/>
                <a:sym typeface="Bebas Neue"/>
              </a:defRPr>
            </a:lvl2pPr>
            <a:lvl3pPr lvl="2" algn="l">
              <a:lnSpc>
                <a:spcPct val="100000"/>
              </a:lnSpc>
              <a:spcBef>
                <a:spcPts val="3200"/>
              </a:spcBef>
              <a:spcAft>
                <a:spcPts val="0"/>
              </a:spcAft>
              <a:buSzPts val="2600"/>
              <a:buFont typeface="Bebas Neue"/>
              <a:buNone/>
              <a:defRPr sz="5200">
                <a:latin typeface="Bebas Neue"/>
                <a:ea typeface="Bebas Neue"/>
                <a:cs typeface="Bebas Neue"/>
                <a:sym typeface="Bebas Neue"/>
              </a:defRPr>
            </a:lvl3pPr>
            <a:lvl4pPr lvl="3" algn="l">
              <a:lnSpc>
                <a:spcPct val="100000"/>
              </a:lnSpc>
              <a:spcBef>
                <a:spcPts val="3200"/>
              </a:spcBef>
              <a:spcAft>
                <a:spcPts val="0"/>
              </a:spcAft>
              <a:buSzPts val="2600"/>
              <a:buFont typeface="Bebas Neue"/>
              <a:buNone/>
              <a:defRPr sz="5200">
                <a:latin typeface="Bebas Neue"/>
                <a:ea typeface="Bebas Neue"/>
                <a:cs typeface="Bebas Neue"/>
                <a:sym typeface="Bebas Neue"/>
              </a:defRPr>
            </a:lvl4pPr>
            <a:lvl5pPr lvl="4" algn="l">
              <a:lnSpc>
                <a:spcPct val="100000"/>
              </a:lnSpc>
              <a:spcBef>
                <a:spcPts val="3200"/>
              </a:spcBef>
              <a:spcAft>
                <a:spcPts val="0"/>
              </a:spcAft>
              <a:buSzPts val="2600"/>
              <a:buFont typeface="Bebas Neue"/>
              <a:buNone/>
              <a:defRPr sz="5200">
                <a:latin typeface="Bebas Neue"/>
                <a:ea typeface="Bebas Neue"/>
                <a:cs typeface="Bebas Neue"/>
                <a:sym typeface="Bebas Neue"/>
              </a:defRPr>
            </a:lvl5pPr>
            <a:lvl6pPr lvl="5" algn="l">
              <a:lnSpc>
                <a:spcPct val="100000"/>
              </a:lnSpc>
              <a:spcBef>
                <a:spcPts val="3200"/>
              </a:spcBef>
              <a:spcAft>
                <a:spcPts val="0"/>
              </a:spcAft>
              <a:buSzPts val="2600"/>
              <a:buFont typeface="Bebas Neue"/>
              <a:buNone/>
              <a:defRPr sz="5200">
                <a:latin typeface="Bebas Neue"/>
                <a:ea typeface="Bebas Neue"/>
                <a:cs typeface="Bebas Neue"/>
                <a:sym typeface="Bebas Neue"/>
              </a:defRPr>
            </a:lvl6pPr>
            <a:lvl7pPr lvl="6" algn="l">
              <a:lnSpc>
                <a:spcPct val="100000"/>
              </a:lnSpc>
              <a:spcBef>
                <a:spcPts val="3200"/>
              </a:spcBef>
              <a:spcAft>
                <a:spcPts val="0"/>
              </a:spcAft>
              <a:buSzPts val="2600"/>
              <a:buFont typeface="Bebas Neue"/>
              <a:buNone/>
              <a:defRPr sz="5200">
                <a:latin typeface="Bebas Neue"/>
                <a:ea typeface="Bebas Neue"/>
                <a:cs typeface="Bebas Neue"/>
                <a:sym typeface="Bebas Neue"/>
              </a:defRPr>
            </a:lvl7pPr>
            <a:lvl8pPr lvl="7" algn="l">
              <a:lnSpc>
                <a:spcPct val="100000"/>
              </a:lnSpc>
              <a:spcBef>
                <a:spcPts val="3200"/>
              </a:spcBef>
              <a:spcAft>
                <a:spcPts val="0"/>
              </a:spcAft>
              <a:buSzPts val="2600"/>
              <a:buFont typeface="Bebas Neue"/>
              <a:buNone/>
              <a:defRPr sz="5200">
                <a:latin typeface="Bebas Neue"/>
                <a:ea typeface="Bebas Neue"/>
                <a:cs typeface="Bebas Neue"/>
                <a:sym typeface="Bebas Neue"/>
              </a:defRPr>
            </a:lvl8pPr>
            <a:lvl9pPr lvl="8" algn="l">
              <a:lnSpc>
                <a:spcPct val="100000"/>
              </a:lnSpc>
              <a:spcBef>
                <a:spcPts val="3200"/>
              </a:spcBef>
              <a:spcAft>
                <a:spcPts val="3200"/>
              </a:spcAft>
              <a:buSzPts val="2600"/>
              <a:buFont typeface="Bebas Neue"/>
              <a:buNone/>
              <a:defRPr sz="5200">
                <a:latin typeface="Bebas Neue"/>
                <a:ea typeface="Bebas Neue"/>
                <a:cs typeface="Bebas Neue"/>
                <a:sym typeface="Bebas Neue"/>
              </a:defRPr>
            </a:lvl9pPr>
          </a:lstStyle>
          <a:p>
            <a:endParaRPr/>
          </a:p>
        </p:txBody>
      </p:sp>
      <p:sp>
        <p:nvSpPr>
          <p:cNvPr id="27" name="Google Shape;27;p47"/>
          <p:cNvSpPr txBox="1">
            <a:spLocks noGrp="1"/>
          </p:cNvSpPr>
          <p:nvPr>
            <p:ph type="subTitle" idx="5"/>
          </p:nvPr>
        </p:nvSpPr>
        <p:spPr>
          <a:xfrm>
            <a:off x="4407600" y="4866100"/>
            <a:ext cx="12498600" cy="8550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SzPts val="2600"/>
              <a:buFont typeface="Bebas Neue"/>
              <a:buNone/>
              <a:defRPr sz="4000" b="1">
                <a:solidFill>
                  <a:schemeClr val="accent1"/>
                </a:solidFill>
                <a:latin typeface="Anek Telugu"/>
                <a:ea typeface="Anek Telugu"/>
                <a:cs typeface="Anek Telugu"/>
                <a:sym typeface="Anek Telugu"/>
              </a:defRPr>
            </a:lvl1pPr>
            <a:lvl2pPr lvl="1" algn="l">
              <a:lnSpc>
                <a:spcPct val="100000"/>
              </a:lnSpc>
              <a:spcBef>
                <a:spcPts val="0"/>
              </a:spcBef>
              <a:spcAft>
                <a:spcPts val="0"/>
              </a:spcAft>
              <a:buSzPts val="2600"/>
              <a:buFont typeface="Bebas Neue"/>
              <a:buNone/>
              <a:defRPr sz="5200">
                <a:latin typeface="Bebas Neue"/>
                <a:ea typeface="Bebas Neue"/>
                <a:cs typeface="Bebas Neue"/>
                <a:sym typeface="Bebas Neue"/>
              </a:defRPr>
            </a:lvl2pPr>
            <a:lvl3pPr lvl="2" algn="l">
              <a:lnSpc>
                <a:spcPct val="100000"/>
              </a:lnSpc>
              <a:spcBef>
                <a:spcPts val="3200"/>
              </a:spcBef>
              <a:spcAft>
                <a:spcPts val="0"/>
              </a:spcAft>
              <a:buSzPts val="2600"/>
              <a:buFont typeface="Bebas Neue"/>
              <a:buNone/>
              <a:defRPr sz="5200">
                <a:latin typeface="Bebas Neue"/>
                <a:ea typeface="Bebas Neue"/>
                <a:cs typeface="Bebas Neue"/>
                <a:sym typeface="Bebas Neue"/>
              </a:defRPr>
            </a:lvl3pPr>
            <a:lvl4pPr lvl="3" algn="l">
              <a:lnSpc>
                <a:spcPct val="100000"/>
              </a:lnSpc>
              <a:spcBef>
                <a:spcPts val="3200"/>
              </a:spcBef>
              <a:spcAft>
                <a:spcPts val="0"/>
              </a:spcAft>
              <a:buSzPts val="2600"/>
              <a:buFont typeface="Bebas Neue"/>
              <a:buNone/>
              <a:defRPr sz="5200">
                <a:latin typeface="Bebas Neue"/>
                <a:ea typeface="Bebas Neue"/>
                <a:cs typeface="Bebas Neue"/>
                <a:sym typeface="Bebas Neue"/>
              </a:defRPr>
            </a:lvl4pPr>
            <a:lvl5pPr lvl="4" algn="l">
              <a:lnSpc>
                <a:spcPct val="100000"/>
              </a:lnSpc>
              <a:spcBef>
                <a:spcPts val="3200"/>
              </a:spcBef>
              <a:spcAft>
                <a:spcPts val="0"/>
              </a:spcAft>
              <a:buSzPts val="2600"/>
              <a:buFont typeface="Bebas Neue"/>
              <a:buNone/>
              <a:defRPr sz="5200">
                <a:latin typeface="Bebas Neue"/>
                <a:ea typeface="Bebas Neue"/>
                <a:cs typeface="Bebas Neue"/>
                <a:sym typeface="Bebas Neue"/>
              </a:defRPr>
            </a:lvl5pPr>
            <a:lvl6pPr lvl="5" algn="l">
              <a:lnSpc>
                <a:spcPct val="100000"/>
              </a:lnSpc>
              <a:spcBef>
                <a:spcPts val="3200"/>
              </a:spcBef>
              <a:spcAft>
                <a:spcPts val="0"/>
              </a:spcAft>
              <a:buSzPts val="2600"/>
              <a:buFont typeface="Bebas Neue"/>
              <a:buNone/>
              <a:defRPr sz="5200">
                <a:latin typeface="Bebas Neue"/>
                <a:ea typeface="Bebas Neue"/>
                <a:cs typeface="Bebas Neue"/>
                <a:sym typeface="Bebas Neue"/>
              </a:defRPr>
            </a:lvl6pPr>
            <a:lvl7pPr lvl="6" algn="l">
              <a:lnSpc>
                <a:spcPct val="100000"/>
              </a:lnSpc>
              <a:spcBef>
                <a:spcPts val="3200"/>
              </a:spcBef>
              <a:spcAft>
                <a:spcPts val="0"/>
              </a:spcAft>
              <a:buSzPts val="2600"/>
              <a:buFont typeface="Bebas Neue"/>
              <a:buNone/>
              <a:defRPr sz="5200">
                <a:latin typeface="Bebas Neue"/>
                <a:ea typeface="Bebas Neue"/>
                <a:cs typeface="Bebas Neue"/>
                <a:sym typeface="Bebas Neue"/>
              </a:defRPr>
            </a:lvl7pPr>
            <a:lvl8pPr lvl="7" algn="l">
              <a:lnSpc>
                <a:spcPct val="100000"/>
              </a:lnSpc>
              <a:spcBef>
                <a:spcPts val="3200"/>
              </a:spcBef>
              <a:spcAft>
                <a:spcPts val="0"/>
              </a:spcAft>
              <a:buSzPts val="2600"/>
              <a:buFont typeface="Bebas Neue"/>
              <a:buNone/>
              <a:defRPr sz="5200">
                <a:latin typeface="Bebas Neue"/>
                <a:ea typeface="Bebas Neue"/>
                <a:cs typeface="Bebas Neue"/>
                <a:sym typeface="Bebas Neue"/>
              </a:defRPr>
            </a:lvl8pPr>
            <a:lvl9pPr lvl="8" algn="l">
              <a:lnSpc>
                <a:spcPct val="100000"/>
              </a:lnSpc>
              <a:spcBef>
                <a:spcPts val="3200"/>
              </a:spcBef>
              <a:spcAft>
                <a:spcPts val="3200"/>
              </a:spcAft>
              <a:buSzPts val="2600"/>
              <a:buFont typeface="Bebas Neue"/>
              <a:buNone/>
              <a:defRPr sz="5200">
                <a:latin typeface="Bebas Neue"/>
                <a:ea typeface="Bebas Neue"/>
                <a:cs typeface="Bebas Neue"/>
                <a:sym typeface="Bebas Neue"/>
              </a:defRPr>
            </a:lvl9pPr>
          </a:lstStyle>
          <a:p>
            <a:endParaRPr/>
          </a:p>
        </p:txBody>
      </p:sp>
      <p:sp>
        <p:nvSpPr>
          <p:cNvPr id="28" name="Google Shape;28;p47"/>
          <p:cNvSpPr txBox="1">
            <a:spLocks noGrp="1"/>
          </p:cNvSpPr>
          <p:nvPr>
            <p:ph type="subTitle" idx="6"/>
          </p:nvPr>
        </p:nvSpPr>
        <p:spPr>
          <a:xfrm>
            <a:off x="4407600" y="6976550"/>
            <a:ext cx="12498600" cy="8550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SzPts val="2600"/>
              <a:buFont typeface="Bebas Neue"/>
              <a:buNone/>
              <a:defRPr sz="4000" b="1">
                <a:solidFill>
                  <a:schemeClr val="accent1"/>
                </a:solidFill>
                <a:latin typeface="Anek Telugu"/>
                <a:ea typeface="Anek Telugu"/>
                <a:cs typeface="Anek Telugu"/>
                <a:sym typeface="Anek Telugu"/>
              </a:defRPr>
            </a:lvl1pPr>
            <a:lvl2pPr lvl="1" algn="l">
              <a:lnSpc>
                <a:spcPct val="100000"/>
              </a:lnSpc>
              <a:spcBef>
                <a:spcPts val="0"/>
              </a:spcBef>
              <a:spcAft>
                <a:spcPts val="0"/>
              </a:spcAft>
              <a:buSzPts val="2600"/>
              <a:buFont typeface="Bebas Neue"/>
              <a:buNone/>
              <a:defRPr sz="5200">
                <a:latin typeface="Bebas Neue"/>
                <a:ea typeface="Bebas Neue"/>
                <a:cs typeface="Bebas Neue"/>
                <a:sym typeface="Bebas Neue"/>
              </a:defRPr>
            </a:lvl2pPr>
            <a:lvl3pPr lvl="2" algn="l">
              <a:lnSpc>
                <a:spcPct val="100000"/>
              </a:lnSpc>
              <a:spcBef>
                <a:spcPts val="3200"/>
              </a:spcBef>
              <a:spcAft>
                <a:spcPts val="0"/>
              </a:spcAft>
              <a:buSzPts val="2600"/>
              <a:buFont typeface="Bebas Neue"/>
              <a:buNone/>
              <a:defRPr sz="5200">
                <a:latin typeface="Bebas Neue"/>
                <a:ea typeface="Bebas Neue"/>
                <a:cs typeface="Bebas Neue"/>
                <a:sym typeface="Bebas Neue"/>
              </a:defRPr>
            </a:lvl3pPr>
            <a:lvl4pPr lvl="3" algn="l">
              <a:lnSpc>
                <a:spcPct val="100000"/>
              </a:lnSpc>
              <a:spcBef>
                <a:spcPts val="3200"/>
              </a:spcBef>
              <a:spcAft>
                <a:spcPts val="0"/>
              </a:spcAft>
              <a:buSzPts val="2600"/>
              <a:buFont typeface="Bebas Neue"/>
              <a:buNone/>
              <a:defRPr sz="5200">
                <a:latin typeface="Bebas Neue"/>
                <a:ea typeface="Bebas Neue"/>
                <a:cs typeface="Bebas Neue"/>
                <a:sym typeface="Bebas Neue"/>
              </a:defRPr>
            </a:lvl4pPr>
            <a:lvl5pPr lvl="4" algn="l">
              <a:lnSpc>
                <a:spcPct val="100000"/>
              </a:lnSpc>
              <a:spcBef>
                <a:spcPts val="3200"/>
              </a:spcBef>
              <a:spcAft>
                <a:spcPts val="0"/>
              </a:spcAft>
              <a:buSzPts val="2600"/>
              <a:buFont typeface="Bebas Neue"/>
              <a:buNone/>
              <a:defRPr sz="5200">
                <a:latin typeface="Bebas Neue"/>
                <a:ea typeface="Bebas Neue"/>
                <a:cs typeface="Bebas Neue"/>
                <a:sym typeface="Bebas Neue"/>
              </a:defRPr>
            </a:lvl5pPr>
            <a:lvl6pPr lvl="5" algn="l">
              <a:lnSpc>
                <a:spcPct val="100000"/>
              </a:lnSpc>
              <a:spcBef>
                <a:spcPts val="3200"/>
              </a:spcBef>
              <a:spcAft>
                <a:spcPts val="0"/>
              </a:spcAft>
              <a:buSzPts val="2600"/>
              <a:buFont typeface="Bebas Neue"/>
              <a:buNone/>
              <a:defRPr sz="5200">
                <a:latin typeface="Bebas Neue"/>
                <a:ea typeface="Bebas Neue"/>
                <a:cs typeface="Bebas Neue"/>
                <a:sym typeface="Bebas Neue"/>
              </a:defRPr>
            </a:lvl6pPr>
            <a:lvl7pPr lvl="6" algn="l">
              <a:lnSpc>
                <a:spcPct val="100000"/>
              </a:lnSpc>
              <a:spcBef>
                <a:spcPts val="3200"/>
              </a:spcBef>
              <a:spcAft>
                <a:spcPts val="0"/>
              </a:spcAft>
              <a:buSzPts val="2600"/>
              <a:buFont typeface="Bebas Neue"/>
              <a:buNone/>
              <a:defRPr sz="5200">
                <a:latin typeface="Bebas Neue"/>
                <a:ea typeface="Bebas Neue"/>
                <a:cs typeface="Bebas Neue"/>
                <a:sym typeface="Bebas Neue"/>
              </a:defRPr>
            </a:lvl7pPr>
            <a:lvl8pPr lvl="7" algn="l">
              <a:lnSpc>
                <a:spcPct val="100000"/>
              </a:lnSpc>
              <a:spcBef>
                <a:spcPts val="3200"/>
              </a:spcBef>
              <a:spcAft>
                <a:spcPts val="0"/>
              </a:spcAft>
              <a:buSzPts val="2600"/>
              <a:buFont typeface="Bebas Neue"/>
              <a:buNone/>
              <a:defRPr sz="5200">
                <a:latin typeface="Bebas Neue"/>
                <a:ea typeface="Bebas Neue"/>
                <a:cs typeface="Bebas Neue"/>
                <a:sym typeface="Bebas Neue"/>
              </a:defRPr>
            </a:lvl8pPr>
            <a:lvl9pPr lvl="8" algn="l">
              <a:lnSpc>
                <a:spcPct val="100000"/>
              </a:lnSpc>
              <a:spcBef>
                <a:spcPts val="3200"/>
              </a:spcBef>
              <a:spcAft>
                <a:spcPts val="3200"/>
              </a:spcAft>
              <a:buSzPts val="2600"/>
              <a:buFont typeface="Bebas Neue"/>
              <a:buNone/>
              <a:defRPr sz="5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275880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B1D4E1"/>
        </a:solidFill>
        <a:effectLst/>
      </p:bgPr>
    </p:bg>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BB8B8C8F-D67C-8B70-83FE-3FF177533BFB}"/>
              </a:ext>
            </a:extLst>
          </p:cNvPr>
          <p:cNvSpPr/>
          <p:nvPr userDrawn="1"/>
        </p:nvSpPr>
        <p:spPr>
          <a:xfrm>
            <a:off x="0" y="8222925"/>
            <a:ext cx="18288000" cy="3083814"/>
          </a:xfrm>
          <a:custGeom>
            <a:avLst/>
            <a:gdLst/>
            <a:ahLst/>
            <a:cxnLst/>
            <a:rect l="l" t="t" r="r" b="b"/>
            <a:pathLst>
              <a:path w="18288000" h="3083814">
                <a:moveTo>
                  <a:pt x="0" y="0"/>
                </a:moveTo>
                <a:lnTo>
                  <a:pt x="18288000" y="0"/>
                </a:lnTo>
                <a:lnTo>
                  <a:pt x="18288000" y="3083814"/>
                </a:lnTo>
                <a:lnTo>
                  <a:pt x="0" y="3083814"/>
                </a:lnTo>
                <a:lnTo>
                  <a:pt x="0" y="0"/>
                </a:lnTo>
                <a:close/>
              </a:path>
            </a:pathLst>
          </a:custGeom>
          <a:blipFill>
            <a:blip r:embed="rId2"/>
            <a:stretch>
              <a:fillRect t="-6338" b="-6338"/>
            </a:stretch>
          </a:blipFill>
        </p:spPr>
      </p:sp>
      <p:sp>
        <p:nvSpPr>
          <p:cNvPr id="6" name="Freeform 3">
            <a:extLst>
              <a:ext uri="{FF2B5EF4-FFF2-40B4-BE49-F238E27FC236}">
                <a16:creationId xmlns:a16="http://schemas.microsoft.com/office/drawing/2014/main" id="{32126ADE-89F4-88C3-514F-986790BEE9B5}"/>
              </a:ext>
            </a:extLst>
          </p:cNvPr>
          <p:cNvSpPr/>
          <p:nvPr userDrawn="1"/>
        </p:nvSpPr>
        <p:spPr>
          <a:xfrm flipH="1">
            <a:off x="-1586925" y="6804899"/>
            <a:ext cx="4214413" cy="4114800"/>
          </a:xfrm>
          <a:custGeom>
            <a:avLst/>
            <a:gdLst/>
            <a:ahLst/>
            <a:cxnLst/>
            <a:rect l="l" t="t" r="r" b="b"/>
            <a:pathLst>
              <a:path w="4214413" h="4114800">
                <a:moveTo>
                  <a:pt x="4214413" y="0"/>
                </a:moveTo>
                <a:lnTo>
                  <a:pt x="0" y="0"/>
                </a:lnTo>
                <a:lnTo>
                  <a:pt x="0" y="4114800"/>
                </a:lnTo>
                <a:lnTo>
                  <a:pt x="4214413" y="4114800"/>
                </a:lnTo>
                <a:lnTo>
                  <a:pt x="4214413"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30">
            <a:extLst>
              <a:ext uri="{FF2B5EF4-FFF2-40B4-BE49-F238E27FC236}">
                <a16:creationId xmlns:a16="http://schemas.microsoft.com/office/drawing/2014/main" id="{4C310F18-2723-17B2-73B8-A9146B57E80A}"/>
              </a:ext>
            </a:extLst>
          </p:cNvPr>
          <p:cNvSpPr/>
          <p:nvPr userDrawn="1"/>
        </p:nvSpPr>
        <p:spPr>
          <a:xfrm rot="1069944">
            <a:off x="14151115" y="111062"/>
            <a:ext cx="4103258" cy="1835275"/>
          </a:xfrm>
          <a:custGeom>
            <a:avLst/>
            <a:gdLst/>
            <a:ahLst/>
            <a:cxnLst/>
            <a:rect l="l" t="t" r="r" b="b"/>
            <a:pathLst>
              <a:path w="4103258" h="1835275">
                <a:moveTo>
                  <a:pt x="0" y="0"/>
                </a:moveTo>
                <a:lnTo>
                  <a:pt x="4103258" y="0"/>
                </a:lnTo>
                <a:lnTo>
                  <a:pt x="4103258" y="1835276"/>
                </a:lnTo>
                <a:lnTo>
                  <a:pt x="0" y="18352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B1D4E1"/>
        </a:solidFill>
        <a:effectLst/>
      </p:bgPr>
    </p:bg>
    <p:spTree>
      <p:nvGrpSpPr>
        <p:cNvPr id="1" name=""/>
        <p:cNvGrpSpPr/>
        <p:nvPr/>
      </p:nvGrpSpPr>
      <p:grpSpPr>
        <a:xfrm>
          <a:off x="0" y="0"/>
          <a:ext cx="0" cy="0"/>
          <a:chOff x="0" y="0"/>
          <a:chExt cx="0" cy="0"/>
        </a:xfrm>
      </p:grpSpPr>
      <p:sp>
        <p:nvSpPr>
          <p:cNvPr id="17" name="Freeform 2">
            <a:extLst>
              <a:ext uri="{FF2B5EF4-FFF2-40B4-BE49-F238E27FC236}">
                <a16:creationId xmlns:a16="http://schemas.microsoft.com/office/drawing/2014/main" id="{B2447C20-9977-EFBE-BEA2-3492E9DB1E34}"/>
              </a:ext>
            </a:extLst>
          </p:cNvPr>
          <p:cNvSpPr/>
          <p:nvPr userDrawn="1"/>
        </p:nvSpPr>
        <p:spPr>
          <a:xfrm>
            <a:off x="0" y="8222925"/>
            <a:ext cx="18288000" cy="3083814"/>
          </a:xfrm>
          <a:custGeom>
            <a:avLst/>
            <a:gdLst/>
            <a:ahLst/>
            <a:cxnLst/>
            <a:rect l="l" t="t" r="r" b="b"/>
            <a:pathLst>
              <a:path w="18288000" h="3083814">
                <a:moveTo>
                  <a:pt x="0" y="0"/>
                </a:moveTo>
                <a:lnTo>
                  <a:pt x="18288000" y="0"/>
                </a:lnTo>
                <a:lnTo>
                  <a:pt x="18288000" y="3083814"/>
                </a:lnTo>
                <a:lnTo>
                  <a:pt x="0" y="3083814"/>
                </a:lnTo>
                <a:lnTo>
                  <a:pt x="0" y="0"/>
                </a:lnTo>
                <a:close/>
              </a:path>
            </a:pathLst>
          </a:custGeom>
          <a:blipFill>
            <a:blip r:embed="rId2"/>
            <a:stretch>
              <a:fillRect t="-6338" b="-6338"/>
            </a:stretch>
          </a:blipFill>
        </p:spPr>
      </p:sp>
      <p:sp>
        <p:nvSpPr>
          <p:cNvPr id="22" name="Freeform 10">
            <a:extLst>
              <a:ext uri="{FF2B5EF4-FFF2-40B4-BE49-F238E27FC236}">
                <a16:creationId xmlns:a16="http://schemas.microsoft.com/office/drawing/2014/main" id="{99B4F9C8-81DD-334C-E1BF-9284945D68FB}"/>
              </a:ext>
            </a:extLst>
          </p:cNvPr>
          <p:cNvSpPr/>
          <p:nvPr userDrawn="1"/>
        </p:nvSpPr>
        <p:spPr>
          <a:xfrm>
            <a:off x="287324" y="0"/>
            <a:ext cx="3114991" cy="3447173"/>
          </a:xfrm>
          <a:custGeom>
            <a:avLst/>
            <a:gdLst/>
            <a:ahLst/>
            <a:cxnLst/>
            <a:rect l="l" t="t" r="r" b="b"/>
            <a:pathLst>
              <a:path w="3114991" h="3447173">
                <a:moveTo>
                  <a:pt x="0" y="0"/>
                </a:moveTo>
                <a:lnTo>
                  <a:pt x="3114991" y="0"/>
                </a:lnTo>
                <a:lnTo>
                  <a:pt x="3114991" y="3447173"/>
                </a:lnTo>
                <a:lnTo>
                  <a:pt x="0" y="34471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3" name="Freeform 11">
            <a:extLst>
              <a:ext uri="{FF2B5EF4-FFF2-40B4-BE49-F238E27FC236}">
                <a16:creationId xmlns:a16="http://schemas.microsoft.com/office/drawing/2014/main" id="{B67ECA20-9CB7-E4C3-C05F-7FC07C3F8677}"/>
              </a:ext>
            </a:extLst>
          </p:cNvPr>
          <p:cNvSpPr/>
          <p:nvPr userDrawn="1"/>
        </p:nvSpPr>
        <p:spPr>
          <a:xfrm>
            <a:off x="13901972" y="7580779"/>
            <a:ext cx="5335601" cy="3734921"/>
          </a:xfrm>
          <a:custGeom>
            <a:avLst/>
            <a:gdLst/>
            <a:ahLst/>
            <a:cxnLst/>
            <a:rect l="l" t="t" r="r" b="b"/>
            <a:pathLst>
              <a:path w="5335601" h="3734921">
                <a:moveTo>
                  <a:pt x="0" y="0"/>
                </a:moveTo>
                <a:lnTo>
                  <a:pt x="5335601" y="0"/>
                </a:lnTo>
                <a:lnTo>
                  <a:pt x="5335601" y="3734921"/>
                </a:lnTo>
                <a:lnTo>
                  <a:pt x="0" y="37349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4" name="Freeform 12">
            <a:extLst>
              <a:ext uri="{FF2B5EF4-FFF2-40B4-BE49-F238E27FC236}">
                <a16:creationId xmlns:a16="http://schemas.microsoft.com/office/drawing/2014/main" id="{F8C8FDC8-1F79-12D1-CA36-911AB6953D8D}"/>
              </a:ext>
            </a:extLst>
          </p:cNvPr>
          <p:cNvSpPr/>
          <p:nvPr userDrawn="1"/>
        </p:nvSpPr>
        <p:spPr>
          <a:xfrm flipH="1">
            <a:off x="8861547" y="7170690"/>
            <a:ext cx="4526280" cy="4114800"/>
          </a:xfrm>
          <a:custGeom>
            <a:avLst/>
            <a:gdLst/>
            <a:ahLst/>
            <a:cxnLst/>
            <a:rect l="l" t="t" r="r" b="b"/>
            <a:pathLst>
              <a:path w="4526280" h="4114800">
                <a:moveTo>
                  <a:pt x="4526280" y="0"/>
                </a:moveTo>
                <a:lnTo>
                  <a:pt x="0" y="0"/>
                </a:lnTo>
                <a:lnTo>
                  <a:pt x="0" y="4114800"/>
                </a:lnTo>
                <a:lnTo>
                  <a:pt x="4526280" y="4114800"/>
                </a:lnTo>
                <a:lnTo>
                  <a:pt x="452628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5" name="Freeform 13">
            <a:extLst>
              <a:ext uri="{FF2B5EF4-FFF2-40B4-BE49-F238E27FC236}">
                <a16:creationId xmlns:a16="http://schemas.microsoft.com/office/drawing/2014/main" id="{25EB19A7-A7DA-B555-5548-7D5B0EF4D4CF}"/>
              </a:ext>
            </a:extLst>
          </p:cNvPr>
          <p:cNvSpPr/>
          <p:nvPr userDrawn="1"/>
        </p:nvSpPr>
        <p:spPr>
          <a:xfrm>
            <a:off x="-676431" y="6747145"/>
            <a:ext cx="2521250" cy="4114800"/>
          </a:xfrm>
          <a:custGeom>
            <a:avLst/>
            <a:gdLst/>
            <a:ahLst/>
            <a:cxnLst/>
            <a:rect l="l" t="t" r="r" b="b"/>
            <a:pathLst>
              <a:path w="2521250" h="4114800">
                <a:moveTo>
                  <a:pt x="0" y="0"/>
                </a:moveTo>
                <a:lnTo>
                  <a:pt x="2521250" y="0"/>
                </a:lnTo>
                <a:lnTo>
                  <a:pt x="252125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6" name="Freeform 14">
            <a:extLst>
              <a:ext uri="{FF2B5EF4-FFF2-40B4-BE49-F238E27FC236}">
                <a16:creationId xmlns:a16="http://schemas.microsoft.com/office/drawing/2014/main" id="{3BA03015-B28E-31AC-9988-E53BC864713E}"/>
              </a:ext>
            </a:extLst>
          </p:cNvPr>
          <p:cNvSpPr/>
          <p:nvPr userDrawn="1"/>
        </p:nvSpPr>
        <p:spPr>
          <a:xfrm>
            <a:off x="4479432" y="-597211"/>
            <a:ext cx="1548725" cy="3624676"/>
          </a:xfrm>
          <a:custGeom>
            <a:avLst/>
            <a:gdLst/>
            <a:ahLst/>
            <a:cxnLst/>
            <a:rect l="l" t="t" r="r" b="b"/>
            <a:pathLst>
              <a:path w="1548725" h="3624676">
                <a:moveTo>
                  <a:pt x="0" y="0"/>
                </a:moveTo>
                <a:lnTo>
                  <a:pt x="1548725" y="0"/>
                </a:lnTo>
                <a:lnTo>
                  <a:pt x="1548725" y="3624676"/>
                </a:lnTo>
                <a:lnTo>
                  <a:pt x="0" y="36246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extLst>
      <p:ext uri="{BB962C8B-B14F-4D97-AF65-F5344CB8AC3E}">
        <p14:creationId xmlns:p14="http://schemas.microsoft.com/office/powerpoint/2010/main" val="2012528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B1D4E1"/>
        </a:solidFill>
        <a:effectLst/>
      </p:bgPr>
    </p:bg>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277DFBDA-34B3-8EDE-8988-73916502A5FC}"/>
              </a:ext>
            </a:extLst>
          </p:cNvPr>
          <p:cNvSpPr/>
          <p:nvPr userDrawn="1"/>
        </p:nvSpPr>
        <p:spPr>
          <a:xfrm>
            <a:off x="0" y="8222925"/>
            <a:ext cx="18288000" cy="3083814"/>
          </a:xfrm>
          <a:custGeom>
            <a:avLst/>
            <a:gdLst/>
            <a:ahLst/>
            <a:cxnLst/>
            <a:rect l="l" t="t" r="r" b="b"/>
            <a:pathLst>
              <a:path w="18288000" h="3083814">
                <a:moveTo>
                  <a:pt x="0" y="0"/>
                </a:moveTo>
                <a:lnTo>
                  <a:pt x="18288000" y="0"/>
                </a:lnTo>
                <a:lnTo>
                  <a:pt x="18288000" y="3083814"/>
                </a:lnTo>
                <a:lnTo>
                  <a:pt x="0" y="3083814"/>
                </a:lnTo>
                <a:lnTo>
                  <a:pt x="0" y="0"/>
                </a:lnTo>
                <a:close/>
              </a:path>
            </a:pathLst>
          </a:custGeom>
          <a:blipFill>
            <a:blip r:embed="rId2"/>
            <a:stretch>
              <a:fillRect t="-6338" b="-6338"/>
            </a:stretch>
          </a:blipFill>
        </p:spPr>
      </p:sp>
      <p:sp>
        <p:nvSpPr>
          <p:cNvPr id="7" name="Freeform 3">
            <a:extLst>
              <a:ext uri="{FF2B5EF4-FFF2-40B4-BE49-F238E27FC236}">
                <a16:creationId xmlns:a16="http://schemas.microsoft.com/office/drawing/2014/main" id="{15F78921-2122-05FF-46B3-ADC25493FD3E}"/>
              </a:ext>
            </a:extLst>
          </p:cNvPr>
          <p:cNvSpPr/>
          <p:nvPr userDrawn="1"/>
        </p:nvSpPr>
        <p:spPr>
          <a:xfrm>
            <a:off x="0" y="6706695"/>
            <a:ext cx="2610212" cy="4792794"/>
          </a:xfrm>
          <a:custGeom>
            <a:avLst/>
            <a:gdLst/>
            <a:ahLst/>
            <a:cxnLst/>
            <a:rect l="l" t="t" r="r" b="b"/>
            <a:pathLst>
              <a:path w="9347648" h="4792794">
                <a:moveTo>
                  <a:pt x="0" y="0"/>
                </a:moveTo>
                <a:lnTo>
                  <a:pt x="9347649" y="0"/>
                </a:lnTo>
                <a:lnTo>
                  <a:pt x="9347649" y="4792794"/>
                </a:lnTo>
                <a:lnTo>
                  <a:pt x="0" y="4792794"/>
                </a:lnTo>
                <a:lnTo>
                  <a:pt x="0" y="0"/>
                </a:lnTo>
                <a:close/>
              </a:path>
            </a:pathLst>
          </a:custGeom>
          <a:blipFill>
            <a:blip r:embed="rId3">
              <a:extLst>
                <a:ext uri="{96DAC541-7B7A-43D3-8B79-37D633B846F1}">
                  <asvg:svgBlip xmlns:asvg="http://schemas.microsoft.com/office/drawing/2016/SVG/main" r:embed="rId4"/>
                </a:ext>
              </a:extLst>
            </a:blip>
            <a:stretch>
              <a:fillRect l="-258118"/>
            </a:stretch>
          </a:blipFill>
        </p:spPr>
      </p:sp>
      <p:sp>
        <p:nvSpPr>
          <p:cNvPr id="8" name="Freeform 8">
            <a:extLst>
              <a:ext uri="{FF2B5EF4-FFF2-40B4-BE49-F238E27FC236}">
                <a16:creationId xmlns:a16="http://schemas.microsoft.com/office/drawing/2014/main" id="{64522027-11EB-9531-F35E-B0F4569CFDCC}"/>
              </a:ext>
            </a:extLst>
          </p:cNvPr>
          <p:cNvSpPr/>
          <p:nvPr userDrawn="1"/>
        </p:nvSpPr>
        <p:spPr>
          <a:xfrm>
            <a:off x="30942" y="4665128"/>
            <a:ext cx="2076621" cy="2936096"/>
          </a:xfrm>
          <a:custGeom>
            <a:avLst/>
            <a:gdLst/>
            <a:ahLst/>
            <a:cxnLst/>
            <a:rect l="l" t="t" r="r" b="b"/>
            <a:pathLst>
              <a:path w="2076621" h="2936096">
                <a:moveTo>
                  <a:pt x="0" y="0"/>
                </a:moveTo>
                <a:lnTo>
                  <a:pt x="2076621" y="0"/>
                </a:lnTo>
                <a:lnTo>
                  <a:pt x="2076621" y="2936096"/>
                </a:lnTo>
                <a:lnTo>
                  <a:pt x="0" y="29360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25">
            <a:extLst>
              <a:ext uri="{FF2B5EF4-FFF2-40B4-BE49-F238E27FC236}">
                <a16:creationId xmlns:a16="http://schemas.microsoft.com/office/drawing/2014/main" id="{535DB47E-A5F9-F3B5-AC15-0DE149A52451}"/>
              </a:ext>
            </a:extLst>
          </p:cNvPr>
          <p:cNvSpPr/>
          <p:nvPr userDrawn="1"/>
        </p:nvSpPr>
        <p:spPr>
          <a:xfrm flipH="1">
            <a:off x="14920974" y="-388228"/>
            <a:ext cx="3577590" cy="2328686"/>
          </a:xfrm>
          <a:custGeom>
            <a:avLst/>
            <a:gdLst/>
            <a:ahLst/>
            <a:cxnLst/>
            <a:rect l="l" t="t" r="r" b="b"/>
            <a:pathLst>
              <a:path w="3577590" h="2328686">
                <a:moveTo>
                  <a:pt x="3577590" y="0"/>
                </a:moveTo>
                <a:lnTo>
                  <a:pt x="0" y="0"/>
                </a:lnTo>
                <a:lnTo>
                  <a:pt x="0" y="2328686"/>
                </a:lnTo>
                <a:lnTo>
                  <a:pt x="3577590" y="2328686"/>
                </a:lnTo>
                <a:lnTo>
                  <a:pt x="357759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3865286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7/5/23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1" r:id="rId8"/>
    <p:sldLayoutId id="2147483662" r:id="rId9"/>
    <p:sldLayoutId id="2147483664" r:id="rId10"/>
    <p:sldLayoutId id="2147483663" r:id="rId11"/>
    <p:sldLayoutId id="2147483666" r:id="rId12"/>
    <p:sldLayoutId id="2147483665" r:id="rId13"/>
    <p:sldLayoutId id="2147483656" r:id="rId14"/>
    <p:sldLayoutId id="2147483657" r:id="rId15"/>
    <p:sldLayoutId id="2147483658" r:id="rId16"/>
    <p:sldLayoutId id="2147483659" r:id="rId17"/>
    <p:sldLayoutId id="2147483660"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38.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svg"/><Relationship Id="rId4" Type="http://schemas.openxmlformats.org/officeDocument/2006/relationships/image" Target="../media/image31.svg"/><Relationship Id="rId9" Type="http://schemas.openxmlformats.org/officeDocument/2006/relationships/image" Target="../media/image2.png"/><Relationship Id="rId14" Type="http://schemas.openxmlformats.org/officeDocument/2006/relationships/image" Target="../media/image39.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21.svg"/><Relationship Id="rId13" Type="http://schemas.microsoft.com/office/2007/relationships/diagramDrawing" Target="../diagrams/drawing2.xml"/><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diagramColors" Target="../diagrams/colors2.xml"/><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19.svg"/><Relationship Id="rId11" Type="http://schemas.openxmlformats.org/officeDocument/2006/relationships/diagramQuickStyle" Target="../diagrams/quickStyle2.xml"/><Relationship Id="rId5" Type="http://schemas.openxmlformats.org/officeDocument/2006/relationships/image" Target="../media/image18.png"/><Relationship Id="rId15" Type="http://schemas.openxmlformats.org/officeDocument/2006/relationships/image" Target="../media/image64.svg"/><Relationship Id="rId10" Type="http://schemas.openxmlformats.org/officeDocument/2006/relationships/diagramLayout" Target="../diagrams/layout2.xml"/><Relationship Id="rId4" Type="http://schemas.openxmlformats.org/officeDocument/2006/relationships/image" Target="../media/image17.svg"/><Relationship Id="rId9" Type="http://schemas.openxmlformats.org/officeDocument/2006/relationships/diagramData" Target="../diagrams/data2.xml"/><Relationship Id="rId14" Type="http://schemas.openxmlformats.org/officeDocument/2006/relationships/image" Target="../media/image63.png"/></Relationships>
</file>

<file path=ppt/slides/_rels/slide12.xml.rels><?xml version="1.0" encoding="UTF-8" standalone="yes"?>
<Relationships xmlns="http://schemas.openxmlformats.org/package/2006/relationships"><Relationship Id="rId8" Type="http://schemas.openxmlformats.org/officeDocument/2006/relationships/image" Target="../media/image21.svg"/><Relationship Id="rId13" Type="http://schemas.microsoft.com/office/2007/relationships/diagramDrawing" Target="../diagrams/drawing3.xml"/><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diagramColors" Target="../diagrams/colors3.xml"/><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19.svg"/><Relationship Id="rId11" Type="http://schemas.openxmlformats.org/officeDocument/2006/relationships/diagramQuickStyle" Target="../diagrams/quickStyle3.xml"/><Relationship Id="rId5" Type="http://schemas.openxmlformats.org/officeDocument/2006/relationships/image" Target="../media/image18.png"/><Relationship Id="rId15" Type="http://schemas.openxmlformats.org/officeDocument/2006/relationships/image" Target="../media/image64.svg"/><Relationship Id="rId10" Type="http://schemas.openxmlformats.org/officeDocument/2006/relationships/diagramLayout" Target="../diagrams/layout3.xml"/><Relationship Id="rId4" Type="http://schemas.openxmlformats.org/officeDocument/2006/relationships/image" Target="../media/image17.svg"/><Relationship Id="rId9" Type="http://schemas.openxmlformats.org/officeDocument/2006/relationships/diagramData" Target="../diagrams/data3.xml"/><Relationship Id="rId14" Type="http://schemas.openxmlformats.org/officeDocument/2006/relationships/image" Target="../media/image63.png"/></Relationships>
</file>

<file path=ppt/slides/_rels/slide1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64.svg"/><Relationship Id="rId4" Type="http://schemas.openxmlformats.org/officeDocument/2006/relationships/image" Target="../media/image17.svg"/><Relationship Id="rId9" Type="http://schemas.openxmlformats.org/officeDocument/2006/relationships/image" Target="../media/image63.png"/></Relationships>
</file>

<file path=ppt/slides/_rels/slide1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diagramLayout" Target="../diagrams/layout4.xml"/><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11" Type="http://schemas.openxmlformats.org/officeDocument/2006/relationships/image" Target="../media/image20.png"/><Relationship Id="rId5" Type="http://schemas.openxmlformats.org/officeDocument/2006/relationships/diagramColors" Target="../diagrams/colors4.xml"/><Relationship Id="rId10" Type="http://schemas.openxmlformats.org/officeDocument/2006/relationships/image" Target="../media/image19.svg"/><Relationship Id="rId4" Type="http://schemas.openxmlformats.org/officeDocument/2006/relationships/diagramQuickStyle" Target="../diagrams/quickStyle4.xml"/><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6.png"/><Relationship Id="rId7"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17.svg"/><Relationship Id="rId9" Type="http://schemas.openxmlformats.org/officeDocument/2006/relationships/image" Target="../media/image70.png"/></Relationships>
</file>

<file path=ppt/slides/_rels/slide1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8.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1.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29.svg"/></Relationships>
</file>

<file path=ppt/slides/_rels/slide17.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44.png"/><Relationship Id="rId18" Type="http://schemas.openxmlformats.org/officeDocument/2006/relationships/image" Target="../media/image49.svg"/><Relationship Id="rId3" Type="http://schemas.openxmlformats.org/officeDocument/2006/relationships/image" Target="../media/image16.png"/><Relationship Id="rId21" Type="http://schemas.openxmlformats.org/officeDocument/2006/relationships/image" Target="../media/image26.png"/><Relationship Id="rId7" Type="http://schemas.openxmlformats.org/officeDocument/2006/relationships/image" Target="../media/image22.png"/><Relationship Id="rId12" Type="http://schemas.openxmlformats.org/officeDocument/2006/relationships/image" Target="../media/image43.svg"/><Relationship Id="rId17" Type="http://schemas.openxmlformats.org/officeDocument/2006/relationships/image" Target="../media/image48.png"/><Relationship Id="rId2" Type="http://schemas.openxmlformats.org/officeDocument/2006/relationships/image" Target="../media/image1.png"/><Relationship Id="rId16" Type="http://schemas.openxmlformats.org/officeDocument/2006/relationships/image" Target="../media/image47.svg"/><Relationship Id="rId20"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42.png"/><Relationship Id="rId24" Type="http://schemas.openxmlformats.org/officeDocument/2006/relationships/image" Target="../media/image53.svg"/><Relationship Id="rId5" Type="http://schemas.openxmlformats.org/officeDocument/2006/relationships/image" Target="../media/image40.png"/><Relationship Id="rId15" Type="http://schemas.openxmlformats.org/officeDocument/2006/relationships/image" Target="../media/image46.png"/><Relationship Id="rId23" Type="http://schemas.openxmlformats.org/officeDocument/2006/relationships/image" Target="../media/image52.png"/><Relationship Id="rId10" Type="http://schemas.openxmlformats.org/officeDocument/2006/relationships/image" Target="../media/image25.svg"/><Relationship Id="rId19" Type="http://schemas.openxmlformats.org/officeDocument/2006/relationships/image" Target="../media/image50.png"/><Relationship Id="rId4" Type="http://schemas.openxmlformats.org/officeDocument/2006/relationships/image" Target="../media/image17.svg"/><Relationship Id="rId9" Type="http://schemas.openxmlformats.org/officeDocument/2006/relationships/image" Target="../media/image24.png"/><Relationship Id="rId14" Type="http://schemas.openxmlformats.org/officeDocument/2006/relationships/image" Target="../media/image45.svg"/><Relationship Id="rId22" Type="http://schemas.openxmlformats.org/officeDocument/2006/relationships/image" Target="../media/image27.svg"/></Relationships>
</file>

<file path=ppt/slides/_rels/slide20.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4.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76.svg"/><Relationship Id="rId7" Type="http://schemas.openxmlformats.org/officeDocument/2006/relationships/diagramColors" Target="../diagrams/colors5.xml"/><Relationship Id="rId2" Type="http://schemas.openxmlformats.org/officeDocument/2006/relationships/image" Target="../media/image75.png"/><Relationship Id="rId1" Type="http://schemas.openxmlformats.org/officeDocument/2006/relationships/slideLayout" Target="../slideLayouts/slideLayout9.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78.png"/><Relationship Id="rId7" Type="http://schemas.openxmlformats.org/officeDocument/2006/relationships/diagramQuickStyle" Target="../diagrams/quickStyle6.xml"/><Relationship Id="rId2" Type="http://schemas.openxmlformats.org/officeDocument/2006/relationships/image" Target="../media/image77.png"/><Relationship Id="rId1" Type="http://schemas.openxmlformats.org/officeDocument/2006/relationships/slideLayout" Target="../slideLayouts/slideLayout9.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79.jpeg"/><Relationship Id="rId9" Type="http://schemas.microsoft.com/office/2007/relationships/diagramDrawing" Target="../diagrams/drawing6.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16.png"/><Relationship Id="rId7"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4.svg"/><Relationship Id="rId5" Type="http://schemas.openxmlformats.org/officeDocument/2006/relationships/image" Target="../media/image73.png"/><Relationship Id="rId10" Type="http://schemas.openxmlformats.org/officeDocument/2006/relationships/image" Target="../media/image76.svg"/><Relationship Id="rId4" Type="http://schemas.openxmlformats.org/officeDocument/2006/relationships/image" Target="../media/image17.svg"/><Relationship Id="rId9"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4.svg"/></Relationships>
</file>

<file path=ppt/slides/_rels/slide29.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64.svg"/><Relationship Id="rId4" Type="http://schemas.openxmlformats.org/officeDocument/2006/relationships/image" Target="../media/image17.svg"/><Relationship Id="rId9"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4.png"/><Relationship Id="rId3" Type="http://schemas.openxmlformats.org/officeDocument/2006/relationships/image" Target="../media/image30.png"/><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2.png"/><Relationship Id="rId10" Type="http://schemas.openxmlformats.org/officeDocument/2006/relationships/image" Target="../media/image59.svg"/><Relationship Id="rId4" Type="http://schemas.openxmlformats.org/officeDocument/2006/relationships/image" Target="../media/image31.svg"/><Relationship Id="rId9" Type="http://schemas.openxmlformats.org/officeDocument/2006/relationships/image" Target="../media/image58.png"/><Relationship Id="rId14" Type="http://schemas.openxmlformats.org/officeDocument/2006/relationships/image" Target="../media/image5.sv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0.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1.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36.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svg"/><Relationship Id="rId2" Type="http://schemas.openxmlformats.org/officeDocument/2006/relationships/image" Target="../media/image1.png"/><Relationship Id="rId16"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2.png"/><Relationship Id="rId5" Type="http://schemas.openxmlformats.org/officeDocument/2006/relationships/image" Target="../media/image32.png"/><Relationship Id="rId15" Type="http://schemas.openxmlformats.org/officeDocument/2006/relationships/image" Target="../media/image38.png"/><Relationship Id="rId10" Type="http://schemas.openxmlformats.org/officeDocument/2006/relationships/image" Target="../media/image81.svg"/><Relationship Id="rId4" Type="http://schemas.openxmlformats.org/officeDocument/2006/relationships/image" Target="../media/image31.svg"/><Relationship Id="rId9" Type="http://schemas.openxmlformats.org/officeDocument/2006/relationships/image" Target="../media/image80.png"/><Relationship Id="rId14" Type="http://schemas.openxmlformats.org/officeDocument/2006/relationships/image" Target="../media/image37.svg"/></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3.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84.png"/><Relationship Id="rId3" Type="http://schemas.openxmlformats.org/officeDocument/2006/relationships/image" Target="../media/image30.png"/><Relationship Id="rId7" Type="http://schemas.openxmlformats.org/officeDocument/2006/relationships/image" Target="../media/image80.png"/><Relationship Id="rId12" Type="http://schemas.openxmlformats.org/officeDocument/2006/relationships/image" Target="../media/image39.svg"/><Relationship Id="rId2" Type="http://schemas.openxmlformats.org/officeDocument/2006/relationships/image" Target="../media/image1.png"/><Relationship Id="rId1" Type="http://schemas.openxmlformats.org/officeDocument/2006/relationships/slideLayout" Target="../slideLayouts/slideLayout11.xml"/><Relationship Id="rId6" Type="http://schemas.openxmlformats.org/officeDocument/2006/relationships/image" Target="../media/image25.svg"/><Relationship Id="rId11" Type="http://schemas.openxmlformats.org/officeDocument/2006/relationships/image" Target="../media/image38.png"/><Relationship Id="rId5" Type="http://schemas.openxmlformats.org/officeDocument/2006/relationships/image" Target="../media/image24.png"/><Relationship Id="rId15" Type="http://schemas.openxmlformats.org/officeDocument/2006/relationships/image" Target="../media/image62.png"/><Relationship Id="rId10" Type="http://schemas.openxmlformats.org/officeDocument/2006/relationships/image" Target="../media/image83.svg"/><Relationship Id="rId4" Type="http://schemas.openxmlformats.org/officeDocument/2006/relationships/image" Target="../media/image31.svg"/><Relationship Id="rId9" Type="http://schemas.openxmlformats.org/officeDocument/2006/relationships/image" Target="../media/image82.png"/><Relationship Id="rId14" Type="http://schemas.openxmlformats.org/officeDocument/2006/relationships/image" Target="../media/image85.sv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13" Type="http://schemas.microsoft.com/office/2007/relationships/diagramDrawing" Target="../diagrams/drawing1.xml"/><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diagramQuickStyle" Target="../diagrams/quickStyle1.xml"/><Relationship Id="rId5" Type="http://schemas.openxmlformats.org/officeDocument/2006/relationships/image" Target="../media/image18.png"/><Relationship Id="rId15" Type="http://schemas.openxmlformats.org/officeDocument/2006/relationships/image" Target="../media/image64.svg"/><Relationship Id="rId10" Type="http://schemas.openxmlformats.org/officeDocument/2006/relationships/diagramLayout" Target="../diagrams/layout1.xml"/><Relationship Id="rId4" Type="http://schemas.openxmlformats.org/officeDocument/2006/relationships/image" Target="../media/image17.svg"/><Relationship Id="rId9" Type="http://schemas.openxmlformats.org/officeDocument/2006/relationships/diagramData" Target="../diagrams/data1.xml"/><Relationship Id="rId1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1D4E0"/>
        </a:solidFill>
        <a:effectLst/>
      </p:bgPr>
    </p:bg>
    <p:spTree>
      <p:nvGrpSpPr>
        <p:cNvPr id="1" name=""/>
        <p:cNvGrpSpPr/>
        <p:nvPr/>
      </p:nvGrpSpPr>
      <p:grpSpPr>
        <a:xfrm>
          <a:off x="0" y="0"/>
          <a:ext cx="0" cy="0"/>
          <a:chOff x="0" y="0"/>
          <a:chExt cx="0" cy="0"/>
        </a:xfrm>
      </p:grpSpPr>
      <p:sp>
        <p:nvSpPr>
          <p:cNvPr id="2" name="Freeform 2"/>
          <p:cNvSpPr/>
          <p:nvPr/>
        </p:nvSpPr>
        <p:spPr>
          <a:xfrm>
            <a:off x="0" y="8222925"/>
            <a:ext cx="18288000" cy="3083814"/>
          </a:xfrm>
          <a:custGeom>
            <a:avLst/>
            <a:gdLst/>
            <a:ahLst/>
            <a:cxnLst/>
            <a:rect l="l" t="t" r="r" b="b"/>
            <a:pathLst>
              <a:path w="18288000" h="3083814">
                <a:moveTo>
                  <a:pt x="0" y="0"/>
                </a:moveTo>
                <a:lnTo>
                  <a:pt x="18288000" y="0"/>
                </a:lnTo>
                <a:lnTo>
                  <a:pt x="18288000" y="3083814"/>
                </a:lnTo>
                <a:lnTo>
                  <a:pt x="0" y="3083814"/>
                </a:lnTo>
                <a:lnTo>
                  <a:pt x="0" y="0"/>
                </a:lnTo>
                <a:close/>
              </a:path>
            </a:pathLst>
          </a:custGeom>
          <a:blipFill>
            <a:blip r:embed="rId2"/>
            <a:stretch>
              <a:fillRect t="-6338" b="-6338"/>
            </a:stretch>
          </a:blipFill>
        </p:spPr>
      </p:sp>
      <p:sp>
        <p:nvSpPr>
          <p:cNvPr id="3" name="Freeform 3"/>
          <p:cNvSpPr/>
          <p:nvPr/>
        </p:nvSpPr>
        <p:spPr>
          <a:xfrm flipH="1">
            <a:off x="0" y="6086772"/>
            <a:ext cx="8388689" cy="4697666"/>
          </a:xfrm>
          <a:custGeom>
            <a:avLst/>
            <a:gdLst/>
            <a:ahLst/>
            <a:cxnLst/>
            <a:rect l="l" t="t" r="r" b="b"/>
            <a:pathLst>
              <a:path w="8388689" h="4697666">
                <a:moveTo>
                  <a:pt x="8388689" y="0"/>
                </a:moveTo>
                <a:lnTo>
                  <a:pt x="0" y="0"/>
                </a:lnTo>
                <a:lnTo>
                  <a:pt x="0" y="4697666"/>
                </a:lnTo>
                <a:lnTo>
                  <a:pt x="8388689" y="4697666"/>
                </a:lnTo>
                <a:lnTo>
                  <a:pt x="8388689"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028700" y="1028700"/>
            <a:ext cx="3058438" cy="3541350"/>
          </a:xfrm>
          <a:custGeom>
            <a:avLst/>
            <a:gdLst/>
            <a:ahLst/>
            <a:cxnLst/>
            <a:rect l="l" t="t" r="r" b="b"/>
            <a:pathLst>
              <a:path w="3058438" h="3541350">
                <a:moveTo>
                  <a:pt x="0" y="0"/>
                </a:moveTo>
                <a:lnTo>
                  <a:pt x="3058438" y="0"/>
                </a:lnTo>
                <a:lnTo>
                  <a:pt x="3058438" y="3541350"/>
                </a:lnTo>
                <a:lnTo>
                  <a:pt x="0" y="35413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568248" y="5538537"/>
            <a:ext cx="4902729" cy="2897067"/>
          </a:xfrm>
          <a:custGeom>
            <a:avLst/>
            <a:gdLst/>
            <a:ahLst/>
            <a:cxnLst/>
            <a:rect l="l" t="t" r="r" b="b"/>
            <a:pathLst>
              <a:path w="4902729" h="2897067">
                <a:moveTo>
                  <a:pt x="0" y="0"/>
                </a:moveTo>
                <a:lnTo>
                  <a:pt x="4902729" y="0"/>
                </a:lnTo>
                <a:lnTo>
                  <a:pt x="4902729" y="2897068"/>
                </a:lnTo>
                <a:lnTo>
                  <a:pt x="0" y="28970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14912846" y="6521235"/>
            <a:ext cx="4214413" cy="4114800"/>
          </a:xfrm>
          <a:custGeom>
            <a:avLst/>
            <a:gdLst/>
            <a:ahLst/>
            <a:cxnLst/>
            <a:rect l="l" t="t" r="r" b="b"/>
            <a:pathLst>
              <a:path w="4214413" h="4114800">
                <a:moveTo>
                  <a:pt x="0" y="0"/>
                </a:moveTo>
                <a:lnTo>
                  <a:pt x="4214414" y="0"/>
                </a:lnTo>
                <a:lnTo>
                  <a:pt x="4214414"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11078029" y="8762572"/>
            <a:ext cx="3764614" cy="1848083"/>
          </a:xfrm>
          <a:custGeom>
            <a:avLst/>
            <a:gdLst/>
            <a:ahLst/>
            <a:cxnLst/>
            <a:rect l="l" t="t" r="r" b="b"/>
            <a:pathLst>
              <a:path w="3764614" h="1848083">
                <a:moveTo>
                  <a:pt x="0" y="0"/>
                </a:moveTo>
                <a:lnTo>
                  <a:pt x="3764614" y="0"/>
                </a:lnTo>
                <a:lnTo>
                  <a:pt x="3764614" y="1848083"/>
                </a:lnTo>
                <a:lnTo>
                  <a:pt x="0" y="184808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140407" y="5143500"/>
            <a:ext cx="1990067" cy="4114800"/>
          </a:xfrm>
          <a:custGeom>
            <a:avLst/>
            <a:gdLst/>
            <a:ahLst/>
            <a:cxnLst/>
            <a:rect l="l" t="t" r="r" b="b"/>
            <a:pathLst>
              <a:path w="1990067" h="4114800">
                <a:moveTo>
                  <a:pt x="0" y="0"/>
                </a:moveTo>
                <a:lnTo>
                  <a:pt x="1990067" y="0"/>
                </a:lnTo>
                <a:lnTo>
                  <a:pt x="1990067"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TextBox 10">
            <a:extLst>
              <a:ext uri="{FF2B5EF4-FFF2-40B4-BE49-F238E27FC236}">
                <a16:creationId xmlns:a16="http://schemas.microsoft.com/office/drawing/2014/main" id="{D1C568C3-D20A-AF7A-C54C-164A5557B73C}"/>
              </a:ext>
            </a:extLst>
          </p:cNvPr>
          <p:cNvSpPr txBox="1"/>
          <p:nvPr/>
        </p:nvSpPr>
        <p:spPr>
          <a:xfrm>
            <a:off x="8544336" y="571500"/>
            <a:ext cx="7366563" cy="1379224"/>
          </a:xfrm>
          <a:prstGeom prst="rect">
            <a:avLst/>
          </a:prstGeom>
        </p:spPr>
        <p:txBody>
          <a:bodyPr lIns="0" tIns="0" rIns="0" bIns="0" rtlCol="0" anchor="t">
            <a:spAutoFit/>
          </a:bodyPr>
          <a:lstStyle/>
          <a:p>
            <a:pPr algn="ctr">
              <a:lnSpc>
                <a:spcPts val="11521"/>
              </a:lnSpc>
              <a:spcBef>
                <a:spcPct val="0"/>
              </a:spcBef>
            </a:pPr>
            <a:r>
              <a:rPr lang="en-US" sz="8000" b="1" dirty="0">
                <a:solidFill>
                  <a:srgbClr val="22170B"/>
                </a:solidFill>
                <a:latin typeface="Palatino Linotype"/>
                <a:ea typeface="Palatino Linotype"/>
                <a:cs typeface="Palatino Linotype"/>
                <a:sym typeface="Arial"/>
              </a:rPr>
              <a:t>KHỞI ĐỘNG</a:t>
            </a:r>
          </a:p>
        </p:txBody>
      </p:sp>
      <p:grpSp>
        <p:nvGrpSpPr>
          <p:cNvPr id="14" name="Group 11">
            <a:extLst>
              <a:ext uri="{FF2B5EF4-FFF2-40B4-BE49-F238E27FC236}">
                <a16:creationId xmlns:a16="http://schemas.microsoft.com/office/drawing/2014/main" id="{8ED5DC22-8431-C87B-BC75-25ABF33D5C1F}"/>
              </a:ext>
            </a:extLst>
          </p:cNvPr>
          <p:cNvGrpSpPr/>
          <p:nvPr/>
        </p:nvGrpSpPr>
        <p:grpSpPr>
          <a:xfrm rot="-226333">
            <a:off x="7275344" y="3091526"/>
            <a:ext cx="9616745" cy="5647272"/>
            <a:chOff x="0" y="0"/>
            <a:chExt cx="1226116" cy="1226059"/>
          </a:xfrm>
        </p:grpSpPr>
        <p:sp>
          <p:nvSpPr>
            <p:cNvPr id="15" name="Freeform 12">
              <a:extLst>
                <a:ext uri="{FF2B5EF4-FFF2-40B4-BE49-F238E27FC236}">
                  <a16:creationId xmlns:a16="http://schemas.microsoft.com/office/drawing/2014/main" id="{F100F2D6-BDAE-F9DB-EF4F-C58AA3025A28}"/>
                </a:ext>
              </a:extLst>
            </p:cNvPr>
            <p:cNvSpPr/>
            <p:nvPr/>
          </p:nvSpPr>
          <p:spPr>
            <a:xfrm>
              <a:off x="0" y="0"/>
              <a:ext cx="1226116" cy="1226059"/>
            </a:xfrm>
            <a:custGeom>
              <a:avLst/>
              <a:gdLst/>
              <a:ahLst/>
              <a:cxnLst/>
              <a:rect l="l" t="t" r="r" b="b"/>
              <a:pathLst>
                <a:path w="1226116" h="1226059">
                  <a:moveTo>
                    <a:pt x="613058" y="0"/>
                  </a:moveTo>
                  <a:lnTo>
                    <a:pt x="703562" y="132081"/>
                  </a:lnTo>
                  <a:lnTo>
                    <a:pt x="835469" y="41752"/>
                  </a:lnTo>
                  <a:lnTo>
                    <a:pt x="872351" y="197746"/>
                  </a:lnTo>
                  <a:lnTo>
                    <a:pt x="1027841" y="161369"/>
                  </a:lnTo>
                  <a:lnTo>
                    <a:pt x="1006120" y="320210"/>
                  </a:lnTo>
                  <a:lnTo>
                    <a:pt x="1164195" y="342697"/>
                  </a:lnTo>
                  <a:lnTo>
                    <a:pt x="1086802" y="482929"/>
                  </a:lnTo>
                  <a:lnTo>
                    <a:pt x="1226116" y="561244"/>
                  </a:lnTo>
                  <a:lnTo>
                    <a:pt x="1103504" y="663932"/>
                  </a:lnTo>
                  <a:lnTo>
                    <a:pt x="1205239" y="787498"/>
                  </a:lnTo>
                  <a:lnTo>
                    <a:pt x="1053967" y="838772"/>
                  </a:lnTo>
                  <a:lnTo>
                    <a:pt x="1104385" y="990899"/>
                  </a:lnTo>
                  <a:lnTo>
                    <a:pt x="944885" y="983832"/>
                  </a:lnTo>
                  <a:lnTo>
                    <a:pt x="937174" y="1143977"/>
                  </a:lnTo>
                  <a:lnTo>
                    <a:pt x="790986" y="1079526"/>
                  </a:lnTo>
                  <a:lnTo>
                    <a:pt x="726190" y="1226059"/>
                  </a:lnTo>
                  <a:lnTo>
                    <a:pt x="613058" y="1112929"/>
                  </a:lnTo>
                  <a:lnTo>
                    <a:pt x="499926" y="1226059"/>
                  </a:lnTo>
                  <a:lnTo>
                    <a:pt x="435129" y="1079526"/>
                  </a:lnTo>
                  <a:lnTo>
                    <a:pt x="288942" y="1143977"/>
                  </a:lnTo>
                  <a:lnTo>
                    <a:pt x="281231" y="983832"/>
                  </a:lnTo>
                  <a:lnTo>
                    <a:pt x="121731" y="990899"/>
                  </a:lnTo>
                  <a:lnTo>
                    <a:pt x="172147" y="838772"/>
                  </a:lnTo>
                  <a:lnTo>
                    <a:pt x="20877" y="787498"/>
                  </a:lnTo>
                  <a:lnTo>
                    <a:pt x="122612" y="663932"/>
                  </a:lnTo>
                  <a:lnTo>
                    <a:pt x="0" y="561244"/>
                  </a:lnTo>
                  <a:lnTo>
                    <a:pt x="139313" y="482929"/>
                  </a:lnTo>
                  <a:lnTo>
                    <a:pt x="61920" y="342697"/>
                  </a:lnTo>
                  <a:lnTo>
                    <a:pt x="219996" y="320210"/>
                  </a:lnTo>
                  <a:lnTo>
                    <a:pt x="198274" y="161369"/>
                  </a:lnTo>
                  <a:lnTo>
                    <a:pt x="353765" y="197746"/>
                  </a:lnTo>
                  <a:lnTo>
                    <a:pt x="390646" y="41752"/>
                  </a:lnTo>
                  <a:lnTo>
                    <a:pt x="522553" y="132081"/>
                  </a:lnTo>
                  <a:lnTo>
                    <a:pt x="613058" y="0"/>
                  </a:lnTo>
                  <a:close/>
                </a:path>
              </a:pathLst>
            </a:custGeom>
            <a:solidFill>
              <a:schemeClr val="bg2"/>
            </a:solidFill>
          </p:spPr>
        </p:sp>
        <p:sp>
          <p:nvSpPr>
            <p:cNvPr id="16" name="TextBox 13">
              <a:extLst>
                <a:ext uri="{FF2B5EF4-FFF2-40B4-BE49-F238E27FC236}">
                  <a16:creationId xmlns:a16="http://schemas.microsoft.com/office/drawing/2014/main" id="{BF961D2B-D848-B315-725E-4AFBC8930610}"/>
                </a:ext>
              </a:extLst>
            </p:cNvPr>
            <p:cNvSpPr txBox="1"/>
            <p:nvPr/>
          </p:nvSpPr>
          <p:spPr>
            <a:xfrm>
              <a:off x="218932" y="244460"/>
              <a:ext cx="784174" cy="836612"/>
            </a:xfrm>
            <a:prstGeom prst="rect">
              <a:avLst/>
            </a:prstGeom>
          </p:spPr>
          <p:txBody>
            <a:bodyPr lIns="50800" tIns="50800" rIns="50800" bIns="50800" rtlCol="0" anchor="ctr"/>
            <a:lstStyle/>
            <a:p>
              <a:pPr algn="ctr">
                <a:lnSpc>
                  <a:spcPct val="110000"/>
                </a:lnSpc>
              </a:pPr>
              <a:r>
                <a:rPr lang="en-US" sz="4200" dirty="0">
                  <a:solidFill>
                    <a:srgbClr val="000000"/>
                  </a:solidFill>
                  <a:latin typeface="Cambria" panose="02040503050406030204" pitchFamily="18" charset="0"/>
                </a:rPr>
                <a:t>GV </a:t>
              </a:r>
              <a:r>
                <a:rPr lang="en-US" sz="4200" dirty="0" err="1">
                  <a:solidFill>
                    <a:srgbClr val="000000"/>
                  </a:solidFill>
                  <a:latin typeface="Cambria" panose="02040503050406030204" pitchFamily="18" charset="0"/>
                </a:rPr>
                <a:t>cung</a:t>
              </a:r>
              <a:r>
                <a:rPr lang="en-US" sz="4200" dirty="0">
                  <a:solidFill>
                    <a:srgbClr val="000000"/>
                  </a:solidFill>
                  <a:latin typeface="Cambria" panose="02040503050406030204" pitchFamily="18" charset="0"/>
                </a:rPr>
                <a:t> </a:t>
              </a:r>
              <a:r>
                <a:rPr lang="en-US" sz="4200" dirty="0" err="1">
                  <a:solidFill>
                    <a:srgbClr val="000000"/>
                  </a:solidFill>
                  <a:latin typeface="Cambria" panose="02040503050406030204" pitchFamily="18" charset="0"/>
                </a:rPr>
                <a:t>cấp</a:t>
              </a:r>
              <a:r>
                <a:rPr lang="en-US" sz="4200" dirty="0">
                  <a:solidFill>
                    <a:srgbClr val="000000"/>
                  </a:solidFill>
                  <a:latin typeface="Cambria" panose="02040503050406030204" pitchFamily="18" charset="0"/>
                </a:rPr>
                <a:t> </a:t>
              </a:r>
              <a:r>
                <a:rPr lang="en-US" sz="4200" dirty="0" err="1">
                  <a:solidFill>
                    <a:srgbClr val="000000"/>
                  </a:solidFill>
                  <a:latin typeface="Cambria" panose="02040503050406030204" pitchFamily="18" charset="0"/>
                </a:rPr>
                <a:t>một</a:t>
              </a:r>
              <a:r>
                <a:rPr lang="en-US" sz="4200" dirty="0">
                  <a:solidFill>
                    <a:srgbClr val="000000"/>
                  </a:solidFill>
                  <a:latin typeface="Cambria" panose="02040503050406030204" pitchFamily="18" charset="0"/>
                </a:rPr>
                <a:t> </a:t>
              </a:r>
              <a:r>
                <a:rPr lang="en-US" sz="4200" dirty="0" err="1">
                  <a:solidFill>
                    <a:srgbClr val="000000"/>
                  </a:solidFill>
                  <a:latin typeface="Cambria" panose="02040503050406030204" pitchFamily="18" charset="0"/>
                </a:rPr>
                <a:t>bảng</a:t>
              </a:r>
              <a:r>
                <a:rPr lang="en-US" sz="4200" dirty="0">
                  <a:solidFill>
                    <a:srgbClr val="000000"/>
                  </a:solidFill>
                  <a:latin typeface="Cambria" panose="02040503050406030204" pitchFamily="18" charset="0"/>
                </a:rPr>
                <a:t> </a:t>
              </a:r>
              <a:r>
                <a:rPr lang="en-US" sz="4200" dirty="0" err="1">
                  <a:solidFill>
                    <a:srgbClr val="000000"/>
                  </a:solidFill>
                  <a:latin typeface="Cambria" panose="02040503050406030204" pitchFamily="18" charset="0"/>
                </a:rPr>
                <a:t>các</a:t>
              </a:r>
              <a:r>
                <a:rPr lang="en-US" sz="4200" dirty="0">
                  <a:solidFill>
                    <a:srgbClr val="000000"/>
                  </a:solidFill>
                  <a:latin typeface="Cambria" panose="02040503050406030204" pitchFamily="18" charset="0"/>
                </a:rPr>
                <a:t> </a:t>
              </a:r>
              <a:r>
                <a:rPr lang="en-US" sz="4200" dirty="0" err="1">
                  <a:solidFill>
                    <a:srgbClr val="000000"/>
                  </a:solidFill>
                  <a:latin typeface="Cambria" panose="02040503050406030204" pitchFamily="18" charset="0"/>
                </a:rPr>
                <a:t>chữ</a:t>
              </a:r>
              <a:r>
                <a:rPr lang="en-US" sz="4200" dirty="0">
                  <a:solidFill>
                    <a:srgbClr val="000000"/>
                  </a:solidFill>
                  <a:latin typeface="Cambria" panose="02040503050406030204" pitchFamily="18" charset="0"/>
                </a:rPr>
                <a:t> </a:t>
              </a:r>
              <a:r>
                <a:rPr lang="en-US" sz="4200" dirty="0" err="1">
                  <a:solidFill>
                    <a:srgbClr val="000000"/>
                  </a:solidFill>
                  <a:latin typeface="Cambria" panose="02040503050406030204" pitchFamily="18" charset="0"/>
                </a:rPr>
                <a:t>cái</a:t>
              </a:r>
              <a:r>
                <a:rPr lang="en-US" sz="4200" dirty="0">
                  <a:solidFill>
                    <a:srgbClr val="000000"/>
                  </a:solidFill>
                  <a:latin typeface="Cambria" panose="02040503050406030204" pitchFamily="18" charset="0"/>
                </a:rPr>
                <a:t> </a:t>
              </a:r>
              <a:r>
                <a:rPr lang="en-US" sz="4200" dirty="0" err="1">
                  <a:solidFill>
                    <a:srgbClr val="000000"/>
                  </a:solidFill>
                  <a:latin typeface="Cambria" panose="02040503050406030204" pitchFamily="18" charset="0"/>
                </a:rPr>
                <a:t>được</a:t>
              </a:r>
              <a:r>
                <a:rPr lang="en-US" sz="4200" dirty="0">
                  <a:solidFill>
                    <a:srgbClr val="000000"/>
                  </a:solidFill>
                  <a:latin typeface="Cambria" panose="02040503050406030204" pitchFamily="18" charset="0"/>
                </a:rPr>
                <a:t> </a:t>
              </a:r>
              <a:r>
                <a:rPr lang="en-US" sz="4200" dirty="0" err="1">
                  <a:solidFill>
                    <a:srgbClr val="000000"/>
                  </a:solidFill>
                  <a:latin typeface="Cambria" panose="02040503050406030204" pitchFamily="18" charset="0"/>
                </a:rPr>
                <a:t>sắp</a:t>
              </a:r>
              <a:r>
                <a:rPr lang="en-US" sz="4200" dirty="0">
                  <a:solidFill>
                    <a:srgbClr val="000000"/>
                  </a:solidFill>
                  <a:latin typeface="Cambria" panose="02040503050406030204" pitchFamily="18" charset="0"/>
                </a:rPr>
                <a:t> </a:t>
              </a:r>
              <a:r>
                <a:rPr lang="en-US" sz="4200" dirty="0" err="1">
                  <a:solidFill>
                    <a:srgbClr val="000000"/>
                  </a:solidFill>
                  <a:latin typeface="Cambria" panose="02040503050406030204" pitchFamily="18" charset="0"/>
                </a:rPr>
                <a:t>xếp</a:t>
              </a:r>
              <a:r>
                <a:rPr lang="en-US" sz="4200" dirty="0">
                  <a:solidFill>
                    <a:srgbClr val="000000"/>
                  </a:solidFill>
                  <a:latin typeface="Cambria" panose="02040503050406030204" pitchFamily="18" charset="0"/>
                </a:rPr>
                <a:t> </a:t>
              </a:r>
              <a:r>
                <a:rPr lang="en-US" sz="4200" dirty="0" err="1">
                  <a:solidFill>
                    <a:srgbClr val="000000"/>
                  </a:solidFill>
                  <a:latin typeface="Cambria" panose="02040503050406030204" pitchFamily="18" charset="0"/>
                </a:rPr>
                <a:t>ngẫu</a:t>
              </a:r>
              <a:r>
                <a:rPr lang="en-US" sz="4200" dirty="0">
                  <a:solidFill>
                    <a:srgbClr val="000000"/>
                  </a:solidFill>
                  <a:latin typeface="Cambria" panose="02040503050406030204" pitchFamily="18" charset="0"/>
                </a:rPr>
                <a:t> </a:t>
              </a:r>
              <a:r>
                <a:rPr lang="en-US" sz="4200" dirty="0" err="1">
                  <a:solidFill>
                    <a:srgbClr val="000000"/>
                  </a:solidFill>
                  <a:latin typeface="Cambria" panose="02040503050406030204" pitchFamily="18" charset="0"/>
                </a:rPr>
                <a:t>nhiên</a:t>
              </a:r>
              <a:r>
                <a:rPr lang="en-US" sz="4200" dirty="0">
                  <a:solidFill>
                    <a:srgbClr val="000000"/>
                  </a:solidFill>
                  <a:latin typeface="Cambria" panose="02040503050406030204" pitchFamily="18" charset="0"/>
                </a:rPr>
                <a:t>, </a:t>
              </a:r>
              <a:r>
                <a:rPr lang="en-US" sz="4200" dirty="0" err="1">
                  <a:solidFill>
                    <a:srgbClr val="000000"/>
                  </a:solidFill>
                  <a:latin typeface="Cambria" panose="02040503050406030204" pitchFamily="18" charset="0"/>
                </a:rPr>
                <a:t>trong</a:t>
              </a:r>
              <a:r>
                <a:rPr lang="en-US" sz="4200" dirty="0">
                  <a:solidFill>
                    <a:srgbClr val="000000"/>
                  </a:solidFill>
                  <a:latin typeface="Cambria" panose="02040503050406030204" pitchFamily="18" charset="0"/>
                </a:rPr>
                <a:t> </a:t>
              </a:r>
              <a:r>
                <a:rPr lang="en-US" sz="4200" dirty="0" err="1">
                  <a:solidFill>
                    <a:srgbClr val="000000"/>
                  </a:solidFill>
                  <a:latin typeface="Cambria" panose="02040503050406030204" pitchFamily="18" charset="0"/>
                </a:rPr>
                <a:t>đó</a:t>
              </a:r>
              <a:r>
                <a:rPr lang="en-US" sz="4200" dirty="0">
                  <a:solidFill>
                    <a:srgbClr val="000000"/>
                  </a:solidFill>
                  <a:latin typeface="Cambria" panose="02040503050406030204" pitchFamily="18" charset="0"/>
                </a:rPr>
                <a:t> </a:t>
              </a:r>
              <a:r>
                <a:rPr lang="en-US" sz="4200" dirty="0" err="1">
                  <a:solidFill>
                    <a:srgbClr val="000000"/>
                  </a:solidFill>
                  <a:latin typeface="Cambria" panose="02040503050406030204" pitchFamily="18" charset="0"/>
                </a:rPr>
                <a:t>có</a:t>
              </a:r>
              <a:r>
                <a:rPr lang="en-US" sz="4200" dirty="0">
                  <a:solidFill>
                    <a:srgbClr val="000000"/>
                  </a:solidFill>
                  <a:latin typeface="Cambria" panose="02040503050406030204" pitchFamily="18" charset="0"/>
                </a:rPr>
                <a:t> 5 </a:t>
              </a:r>
              <a:r>
                <a:rPr lang="en-US" sz="4200" dirty="0" err="1">
                  <a:solidFill>
                    <a:srgbClr val="000000"/>
                  </a:solidFill>
                  <a:latin typeface="Cambria" panose="02040503050406030204" pitchFamily="18" charset="0"/>
                </a:rPr>
                <a:t>từ</a:t>
              </a:r>
              <a:r>
                <a:rPr lang="en-US" sz="4200" dirty="0">
                  <a:solidFill>
                    <a:srgbClr val="000000"/>
                  </a:solidFill>
                  <a:latin typeface="Cambria" panose="02040503050406030204" pitchFamily="18" charset="0"/>
                </a:rPr>
                <a:t> </a:t>
              </a:r>
              <a:r>
                <a:rPr lang="en-US" sz="4200" dirty="0" err="1">
                  <a:solidFill>
                    <a:srgbClr val="000000"/>
                  </a:solidFill>
                  <a:latin typeface="Cambria" panose="02040503050406030204" pitchFamily="18" charset="0"/>
                </a:rPr>
                <a:t>khóa</a:t>
              </a:r>
              <a:r>
                <a:rPr lang="en-US" sz="4200" dirty="0">
                  <a:solidFill>
                    <a:srgbClr val="000000"/>
                  </a:solidFill>
                  <a:latin typeface="Cambria" panose="02040503050406030204" pitchFamily="18" charset="0"/>
                </a:rPr>
                <a:t> </a:t>
              </a:r>
              <a:r>
                <a:rPr lang="en-US" sz="4200" dirty="0" err="1">
                  <a:solidFill>
                    <a:srgbClr val="000000"/>
                  </a:solidFill>
                  <a:latin typeface="Cambria" panose="02040503050406030204" pitchFamily="18" charset="0"/>
                </a:rPr>
                <a:t>liên</a:t>
              </a:r>
              <a:r>
                <a:rPr lang="en-US" sz="4200" dirty="0">
                  <a:solidFill>
                    <a:srgbClr val="000000"/>
                  </a:solidFill>
                  <a:latin typeface="Cambria" panose="02040503050406030204" pitchFamily="18" charset="0"/>
                </a:rPr>
                <a:t> </a:t>
              </a:r>
              <a:r>
                <a:rPr lang="en-US" sz="4200" dirty="0" err="1">
                  <a:solidFill>
                    <a:srgbClr val="000000"/>
                  </a:solidFill>
                  <a:latin typeface="Cambria" panose="02040503050406030204" pitchFamily="18" charset="0"/>
                </a:rPr>
                <a:t>quan</a:t>
              </a:r>
              <a:r>
                <a:rPr lang="en-US" sz="4200" dirty="0">
                  <a:solidFill>
                    <a:srgbClr val="000000"/>
                  </a:solidFill>
                  <a:latin typeface="Cambria" panose="02040503050406030204" pitchFamily="18" charset="0"/>
                </a:rPr>
                <a:t> </a:t>
              </a:r>
              <a:r>
                <a:rPr lang="en-US" sz="4200" dirty="0" err="1">
                  <a:solidFill>
                    <a:srgbClr val="000000"/>
                  </a:solidFill>
                  <a:latin typeface="Cambria" panose="02040503050406030204" pitchFamily="18" charset="0"/>
                </a:rPr>
                <a:t>đến</a:t>
              </a:r>
              <a:r>
                <a:rPr lang="en-US" sz="4200" dirty="0">
                  <a:solidFill>
                    <a:srgbClr val="000000"/>
                  </a:solidFill>
                  <a:latin typeface="Cambria" panose="02040503050406030204" pitchFamily="18" charset="0"/>
                </a:rPr>
                <a:t> </a:t>
              </a:r>
              <a:r>
                <a:rPr lang="en-US" sz="4200" dirty="0" err="1">
                  <a:solidFill>
                    <a:srgbClr val="000000"/>
                  </a:solidFill>
                  <a:latin typeface="Cambria" panose="02040503050406030204" pitchFamily="18" charset="0"/>
                </a:rPr>
                <a:t>thể</a:t>
              </a:r>
              <a:r>
                <a:rPr lang="en-US" sz="4200" dirty="0">
                  <a:solidFill>
                    <a:srgbClr val="000000"/>
                  </a:solidFill>
                  <a:latin typeface="Cambria" panose="02040503050406030204" pitchFamily="18" charset="0"/>
                </a:rPr>
                <a:t> </a:t>
              </a:r>
              <a:r>
                <a:rPr lang="en-US" sz="4200" dirty="0" err="1">
                  <a:solidFill>
                    <a:srgbClr val="000000"/>
                  </a:solidFill>
                  <a:latin typeface="Cambria" panose="02040503050406030204" pitchFamily="18" charset="0"/>
                </a:rPr>
                <a:t>loại</a:t>
              </a:r>
              <a:r>
                <a:rPr lang="en-US" sz="4200" dirty="0">
                  <a:solidFill>
                    <a:srgbClr val="000000"/>
                  </a:solidFill>
                  <a:latin typeface="Cambria" panose="02040503050406030204" pitchFamily="18" charset="0"/>
                </a:rPr>
                <a:t> </a:t>
              </a:r>
              <a:r>
                <a:rPr lang="en-US" sz="4200" dirty="0" err="1">
                  <a:solidFill>
                    <a:srgbClr val="000000"/>
                  </a:solidFill>
                  <a:latin typeface="Cambria" panose="02040503050406030204" pitchFamily="18" charset="0"/>
                </a:rPr>
                <a:t>truyện</a:t>
              </a:r>
              <a:r>
                <a:rPr lang="en-US" sz="4200" dirty="0">
                  <a:solidFill>
                    <a:srgbClr val="000000"/>
                  </a:solidFill>
                  <a:latin typeface="Cambria" panose="02040503050406030204" pitchFamily="18" charset="0"/>
                </a:rPr>
                <a:t> </a:t>
              </a:r>
              <a:r>
                <a:rPr lang="en-US" sz="4200" dirty="0" err="1">
                  <a:solidFill>
                    <a:srgbClr val="000000"/>
                  </a:solidFill>
                  <a:latin typeface="Cambria" panose="02040503050406030204" pitchFamily="18" charset="0"/>
                </a:rPr>
                <a:t>lịch</a:t>
              </a:r>
              <a:r>
                <a:rPr lang="en-US" sz="4200" dirty="0">
                  <a:solidFill>
                    <a:srgbClr val="000000"/>
                  </a:solidFill>
                  <a:latin typeface="Cambria" panose="02040503050406030204" pitchFamily="18" charset="0"/>
                </a:rPr>
                <a:t> </a:t>
              </a:r>
              <a:r>
                <a:rPr lang="en-US" sz="4200" dirty="0" err="1">
                  <a:solidFill>
                    <a:srgbClr val="000000"/>
                  </a:solidFill>
                  <a:latin typeface="Cambria" panose="02040503050406030204" pitchFamily="18" charset="0"/>
                </a:rPr>
                <a:t>sử</a:t>
              </a:r>
              <a:r>
                <a:rPr lang="en-US" sz="4200" dirty="0">
                  <a:solidFill>
                    <a:srgbClr val="000000"/>
                  </a:solidFill>
                  <a:latin typeface="Cambria" panose="02040503050406030204" pitchFamily="18" charset="0"/>
                </a:rPr>
                <a:t>.</a:t>
              </a:r>
            </a:p>
          </p:txBody>
        </p:sp>
      </p:grpSp>
      <p:sp>
        <p:nvSpPr>
          <p:cNvPr id="17" name="TextBox 14">
            <a:extLst>
              <a:ext uri="{FF2B5EF4-FFF2-40B4-BE49-F238E27FC236}">
                <a16:creationId xmlns:a16="http://schemas.microsoft.com/office/drawing/2014/main" id="{EAFBAD9C-3E74-6740-390E-1446576E5EF1}"/>
              </a:ext>
            </a:extLst>
          </p:cNvPr>
          <p:cNvSpPr txBox="1"/>
          <p:nvPr/>
        </p:nvSpPr>
        <p:spPr>
          <a:xfrm>
            <a:off x="8544336" y="2233513"/>
            <a:ext cx="7522209" cy="726674"/>
          </a:xfrm>
          <a:prstGeom prst="rect">
            <a:avLst/>
          </a:prstGeom>
        </p:spPr>
        <p:txBody>
          <a:bodyPr wrap="square" lIns="0" tIns="0" rIns="0" bIns="0" rtlCol="0" anchor="t">
            <a:spAutoFit/>
          </a:bodyPr>
          <a:lstStyle/>
          <a:p>
            <a:pPr algn="ctr">
              <a:lnSpc>
                <a:spcPts val="6110"/>
              </a:lnSpc>
              <a:spcBef>
                <a:spcPct val="0"/>
              </a:spcBef>
            </a:pPr>
            <a:r>
              <a:rPr lang="en-US" sz="4800" spc="39" dirty="0">
                <a:solidFill>
                  <a:srgbClr val="446889"/>
                </a:solidFill>
                <a:latin typeface="Cambria" panose="02040503050406030204" pitchFamily="18" charset="0"/>
              </a:rPr>
              <a:t>TRÒ CHƠI: ONG TÌM CHỮ</a:t>
            </a:r>
          </a:p>
        </p:txBody>
      </p:sp>
      <p:sp>
        <p:nvSpPr>
          <p:cNvPr id="19" name="Google Shape;166;p2">
            <a:extLst>
              <a:ext uri="{FF2B5EF4-FFF2-40B4-BE49-F238E27FC236}">
                <a16:creationId xmlns:a16="http://schemas.microsoft.com/office/drawing/2014/main" id="{414EAC54-0BD6-5BE6-1630-717E362D1DF7}"/>
              </a:ext>
            </a:extLst>
          </p:cNvPr>
          <p:cNvSpPr/>
          <p:nvPr/>
        </p:nvSpPr>
        <p:spPr>
          <a:xfrm rot="448898">
            <a:off x="5353724" y="1984952"/>
            <a:ext cx="2766040" cy="2066581"/>
          </a:xfrm>
          <a:prstGeom prst="ellipse">
            <a:avLst/>
          </a:prstGeom>
          <a:gradFill>
            <a:gsLst>
              <a:gs pos="0">
                <a:srgbClr val="FFF3E1"/>
              </a:gs>
              <a:gs pos="35000">
                <a:srgbClr val="FFF6E9"/>
              </a:gs>
              <a:gs pos="100000">
                <a:srgbClr val="FFFDF6"/>
              </a:gs>
            </a:gsLst>
            <a:lin ang="16200000" scaled="0"/>
          </a:gradFill>
          <a:ln w="9525" cap="flat" cmpd="sng">
            <a:solidFill>
              <a:srgbClr val="ECE1D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4000" b="0" i="1" u="none" strike="noStrike" cap="none" dirty="0">
                <a:solidFill>
                  <a:srgbClr val="22170B"/>
                </a:solidFill>
                <a:latin typeface="Cambria"/>
                <a:ea typeface="Cambria"/>
                <a:cs typeface="Cambria"/>
                <a:sym typeface="Cambria"/>
              </a:rPr>
              <a:t>5 </a:t>
            </a:r>
            <a:r>
              <a:rPr lang="en-US" sz="4000" b="0" i="1" u="none" strike="noStrike" cap="none" dirty="0" err="1">
                <a:solidFill>
                  <a:srgbClr val="22170B"/>
                </a:solidFill>
                <a:latin typeface="Cambria"/>
                <a:ea typeface="Cambria"/>
                <a:cs typeface="Cambria"/>
                <a:sym typeface="Cambria"/>
              </a:rPr>
              <a:t>phút</a:t>
            </a:r>
            <a:endParaRPr sz="4000" b="0" i="1" u="none" strike="noStrike" cap="none" dirty="0">
              <a:solidFill>
                <a:srgbClr val="22170B"/>
              </a:solidFill>
              <a:latin typeface="Cambria"/>
              <a:ea typeface="Cambria"/>
              <a:cs typeface="Cambria"/>
              <a:sym typeface="Cambria"/>
            </a:endParaRPr>
          </a:p>
        </p:txBody>
      </p:sp>
    </p:spTree>
    <p:extLst>
      <p:ext uri="{BB962C8B-B14F-4D97-AF65-F5344CB8AC3E}">
        <p14:creationId xmlns:p14="http://schemas.microsoft.com/office/powerpoint/2010/main" val="138391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1D4E0"/>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877DED6-452B-2ECA-8CAD-4ED702766D1F}"/>
              </a:ext>
            </a:extLst>
          </p:cNvPr>
          <p:cNvSpPr txBox="1"/>
          <p:nvPr/>
        </p:nvSpPr>
        <p:spPr>
          <a:xfrm>
            <a:off x="7620000" y="723900"/>
            <a:ext cx="10034336" cy="1783502"/>
          </a:xfrm>
          <a:prstGeom prst="rect">
            <a:avLst/>
          </a:prstGeom>
          <a:noFill/>
        </p:spPr>
        <p:txBody>
          <a:bodyPr wrap="square">
            <a:spAutoFit/>
          </a:bodyPr>
          <a:lstStyle/>
          <a:p>
            <a:pPr algn="ctr">
              <a:lnSpc>
                <a:spcPct val="120000"/>
              </a:lnSpc>
              <a:buClr>
                <a:srgbClr val="000000"/>
              </a:buClr>
              <a:buSzPts val="2400"/>
            </a:pPr>
            <a:r>
              <a:rPr lang="en-US" sz="4800" dirty="0">
                <a:solidFill>
                  <a:srgbClr val="22170B"/>
                </a:solidFill>
                <a:latin typeface="Cambria"/>
                <a:sym typeface="Cambria"/>
              </a:rPr>
              <a:t>2. </a:t>
            </a:r>
            <a:r>
              <a:rPr lang="vi-VN" sz="4800" dirty="0">
                <a:solidFill>
                  <a:srgbClr val="22170B"/>
                </a:solidFill>
                <a:latin typeface="Cambria"/>
              </a:rPr>
              <a:t> LƯU Ý CÁCH ĐỌC VĂN BẢN THUỘC THỂ LOẠI TRUYỆN LỊCH SỬ</a:t>
            </a:r>
            <a:endParaRPr lang="en-US" sz="4800" dirty="0">
              <a:solidFill>
                <a:srgbClr val="22170B"/>
              </a:solidFill>
              <a:latin typeface="Cambria"/>
              <a:sym typeface="Cambria"/>
            </a:endParaRPr>
          </a:p>
        </p:txBody>
      </p:sp>
      <p:grpSp>
        <p:nvGrpSpPr>
          <p:cNvPr id="7" name="Group 6">
            <a:extLst>
              <a:ext uri="{FF2B5EF4-FFF2-40B4-BE49-F238E27FC236}">
                <a16:creationId xmlns:a16="http://schemas.microsoft.com/office/drawing/2014/main" id="{86B26CB0-BB56-6CAF-839F-2D6F081B6751}"/>
              </a:ext>
            </a:extLst>
          </p:cNvPr>
          <p:cNvGrpSpPr/>
          <p:nvPr/>
        </p:nvGrpSpPr>
        <p:grpSpPr>
          <a:xfrm>
            <a:off x="1219200" y="3009900"/>
            <a:ext cx="16840200" cy="7277100"/>
            <a:chOff x="4217927" y="2591223"/>
            <a:chExt cx="2256146" cy="2377554"/>
          </a:xfrm>
        </p:grpSpPr>
        <p:grpSp>
          <p:nvGrpSpPr>
            <p:cNvPr id="8" name="Group 7">
              <a:extLst>
                <a:ext uri="{FF2B5EF4-FFF2-40B4-BE49-F238E27FC236}">
                  <a16:creationId xmlns:a16="http://schemas.microsoft.com/office/drawing/2014/main" id="{04D9F2F4-39AF-68A7-3E02-1FF0FBCDB117}"/>
                </a:ext>
              </a:extLst>
            </p:cNvPr>
            <p:cNvGrpSpPr/>
            <p:nvPr/>
          </p:nvGrpSpPr>
          <p:grpSpPr>
            <a:xfrm>
              <a:off x="4217927" y="2591223"/>
              <a:ext cx="2256146" cy="2377554"/>
              <a:chOff x="0" y="0"/>
              <a:chExt cx="2312825" cy="2407750"/>
            </a:xfrm>
          </p:grpSpPr>
          <p:sp>
            <p:nvSpPr>
              <p:cNvPr id="9" name="Rectangle 8">
                <a:extLst>
                  <a:ext uri="{FF2B5EF4-FFF2-40B4-BE49-F238E27FC236}">
                    <a16:creationId xmlns:a16="http://schemas.microsoft.com/office/drawing/2014/main" id="{B37CECF4-36E0-9517-BDF4-71046BC2991B}"/>
                  </a:ext>
                </a:extLst>
              </p:cNvPr>
              <p:cNvSpPr/>
              <p:nvPr/>
            </p:nvSpPr>
            <p:spPr>
              <a:xfrm>
                <a:off x="0" y="0"/>
                <a:ext cx="2312825" cy="2407750"/>
              </a:xfrm>
              <a:prstGeom prst="rect">
                <a:avLst/>
              </a:prstGeom>
              <a:noFill/>
              <a:ln>
                <a:noFill/>
              </a:ln>
            </p:spPr>
            <p:txBody>
              <a:bodyPr spcFirstLastPara="1" wrap="square" lIns="91425" tIns="91425" rIns="91425" bIns="91425" anchor="ctr" anchorCtr="0">
                <a:noAutofit/>
              </a:bodyPr>
              <a:lstStyle/>
              <a:p>
                <a:pPr marL="182880" marR="0">
                  <a:spcBef>
                    <a:spcPts val="0"/>
                  </a:spcBef>
                  <a:spcAft>
                    <a:spcPts val="0"/>
                  </a:spcAft>
                </a:pPr>
                <a:r>
                  <a:rPr lang="en-US" sz="4200">
                    <a:effectLst/>
                    <a:latin typeface="Cambria" panose="02040503050406030204" pitchFamily="18" charset="0"/>
                    <a:ea typeface="Times New Roman" panose="02020603050405020304" pitchFamily="18" charset="0"/>
                  </a:rPr>
                  <a:t> </a:t>
                </a:r>
              </a:p>
            </p:txBody>
          </p:sp>
          <p:grpSp>
            <p:nvGrpSpPr>
              <p:cNvPr id="10" name="Group 9">
                <a:extLst>
                  <a:ext uri="{FF2B5EF4-FFF2-40B4-BE49-F238E27FC236}">
                    <a16:creationId xmlns:a16="http://schemas.microsoft.com/office/drawing/2014/main" id="{7EB2860C-0359-0BFA-F39D-BD93478C2AC6}"/>
                  </a:ext>
                </a:extLst>
              </p:cNvPr>
              <p:cNvGrpSpPr/>
              <p:nvPr/>
            </p:nvGrpSpPr>
            <p:grpSpPr>
              <a:xfrm>
                <a:off x="0" y="0"/>
                <a:ext cx="2256125" cy="2377550"/>
                <a:chOff x="0" y="0"/>
                <a:chExt cx="2256125" cy="2377550"/>
              </a:xfrm>
            </p:grpSpPr>
            <p:sp>
              <p:nvSpPr>
                <p:cNvPr id="11" name="Rectangle 10">
                  <a:extLst>
                    <a:ext uri="{FF2B5EF4-FFF2-40B4-BE49-F238E27FC236}">
                      <a16:creationId xmlns:a16="http://schemas.microsoft.com/office/drawing/2014/main" id="{371334F9-8FEE-2FD6-F78C-78113C6DC13B}"/>
                    </a:ext>
                  </a:extLst>
                </p:cNvPr>
                <p:cNvSpPr/>
                <p:nvPr/>
              </p:nvSpPr>
              <p:spPr>
                <a:xfrm>
                  <a:off x="0" y="0"/>
                  <a:ext cx="2256125" cy="2377550"/>
                </a:xfrm>
                <a:prstGeom prst="rect">
                  <a:avLst/>
                </a:prstGeom>
                <a:noFill/>
                <a:ln>
                  <a:noFill/>
                </a:ln>
              </p:spPr>
              <p:txBody>
                <a:bodyPr spcFirstLastPara="1" wrap="square" lIns="91425" tIns="91425" rIns="91425" bIns="91425" anchor="ctr" anchorCtr="0">
                  <a:noAutofit/>
                </a:bodyPr>
                <a:lstStyle/>
                <a:p>
                  <a:pPr marL="182880" marR="0">
                    <a:spcBef>
                      <a:spcPts val="0"/>
                    </a:spcBef>
                    <a:spcAft>
                      <a:spcPts val="0"/>
                    </a:spcAft>
                  </a:pPr>
                  <a:r>
                    <a:rPr lang="en-US" sz="4200">
                      <a:effectLst/>
                      <a:latin typeface="Cambria" panose="02040503050406030204" pitchFamily="18" charset="0"/>
                      <a:ea typeface="Times New Roman" panose="02020603050405020304" pitchFamily="18" charset="0"/>
                    </a:rPr>
                    <a:t> </a:t>
                  </a:r>
                </a:p>
              </p:txBody>
            </p:sp>
            <p:sp>
              <p:nvSpPr>
                <p:cNvPr id="12" name="Freeform: Shape 524879704">
                  <a:extLst>
                    <a:ext uri="{FF2B5EF4-FFF2-40B4-BE49-F238E27FC236}">
                      <a16:creationId xmlns:a16="http://schemas.microsoft.com/office/drawing/2014/main" id="{BFC8972C-9A62-05D5-983C-FBE40C784724}"/>
                    </a:ext>
                  </a:extLst>
                </p:cNvPr>
                <p:cNvSpPr/>
                <p:nvPr/>
              </p:nvSpPr>
              <p:spPr>
                <a:xfrm>
                  <a:off x="1009973" y="303678"/>
                  <a:ext cx="233945" cy="118348"/>
                </a:xfrm>
                <a:custGeom>
                  <a:avLst/>
                  <a:gdLst/>
                  <a:ahLst/>
                  <a:cxnLst/>
                  <a:rect l="l" t="t" r="r" b="b"/>
                  <a:pathLst>
                    <a:path w="120000" h="120000" extrusionOk="0">
                      <a:moveTo>
                        <a:pt x="0" y="60000"/>
                      </a:moveTo>
                      <a:lnTo>
                        <a:pt x="120000" y="60000"/>
                      </a:lnTo>
                    </a:path>
                  </a:pathLst>
                </a:custGeom>
                <a:noFill/>
                <a:ln w="38100" cap="flat" cmpd="sng">
                  <a:solidFill>
                    <a:schemeClr val="tx1"/>
                  </a:solidFill>
                  <a:prstDash val="solid"/>
                  <a:miter lim="800000"/>
                  <a:headEnd type="none" w="sm" len="sm"/>
                  <a:tailEnd type="stealth" w="med" len="med"/>
                </a:ln>
              </p:spPr>
              <p:txBody>
                <a:bodyPr spcFirstLastPara="1" wrap="square" lIns="91425" tIns="91425" rIns="91425" bIns="91425" anchor="ctr" anchorCtr="0">
                  <a:noAutofit/>
                </a:bodyPr>
                <a:lstStyle/>
                <a:p>
                  <a:pPr marL="182880" marR="0">
                    <a:spcBef>
                      <a:spcPts val="0"/>
                    </a:spcBef>
                    <a:spcAft>
                      <a:spcPts val="0"/>
                    </a:spcAft>
                  </a:pPr>
                  <a:r>
                    <a:rPr lang="en-US" sz="4200">
                      <a:effectLst/>
                      <a:latin typeface="Cambria" panose="02040503050406030204" pitchFamily="18" charset="0"/>
                      <a:ea typeface="Times New Roman" panose="02020603050405020304" pitchFamily="18" charset="0"/>
                    </a:rPr>
                    <a:t> </a:t>
                  </a:r>
                </a:p>
              </p:txBody>
            </p:sp>
            <p:sp>
              <p:nvSpPr>
                <p:cNvPr id="13" name="Rectangle 12">
                  <a:extLst>
                    <a:ext uri="{FF2B5EF4-FFF2-40B4-BE49-F238E27FC236}">
                      <a16:creationId xmlns:a16="http://schemas.microsoft.com/office/drawing/2014/main" id="{0D694E36-52D4-C244-E95A-0AB788B946B0}"/>
                    </a:ext>
                  </a:extLst>
                </p:cNvPr>
                <p:cNvSpPr/>
                <p:nvPr/>
              </p:nvSpPr>
              <p:spPr>
                <a:xfrm>
                  <a:off x="1105158" y="348235"/>
                  <a:ext cx="11629" cy="2325"/>
                </a:xfrm>
                <a:prstGeom prst="rect">
                  <a:avLst/>
                </a:prstGeom>
                <a:noFill/>
                <a:ln>
                  <a:noFill/>
                </a:ln>
              </p:spPr>
              <p:txBody>
                <a:bodyPr spcFirstLastPara="1" wrap="square" lIns="12700" tIns="0" rIns="12700" bIns="0" anchor="ctr" anchorCtr="0">
                  <a:noAutofit/>
                </a:bodyPr>
                <a:lstStyle/>
                <a:p>
                  <a:pPr marL="182880" marR="0">
                    <a:spcBef>
                      <a:spcPts val="0"/>
                    </a:spcBef>
                    <a:spcAft>
                      <a:spcPts val="0"/>
                    </a:spcAft>
                  </a:pPr>
                  <a:r>
                    <a:rPr lang="en-US" sz="4200" dirty="0">
                      <a:effectLst/>
                      <a:latin typeface="Cambria" panose="02040503050406030204" pitchFamily="18" charset="0"/>
                      <a:ea typeface="Times New Roman" panose="02020603050405020304" pitchFamily="18" charset="0"/>
                    </a:rPr>
                    <a:t> </a:t>
                  </a:r>
                </a:p>
              </p:txBody>
            </p:sp>
            <p:sp>
              <p:nvSpPr>
                <p:cNvPr id="14" name="Rectangle 13">
                  <a:extLst>
                    <a:ext uri="{FF2B5EF4-FFF2-40B4-BE49-F238E27FC236}">
                      <a16:creationId xmlns:a16="http://schemas.microsoft.com/office/drawing/2014/main" id="{49DFEBE1-1FEE-19F7-5264-D1F87C47F621}"/>
                    </a:ext>
                  </a:extLst>
                </p:cNvPr>
                <p:cNvSpPr/>
                <p:nvPr/>
              </p:nvSpPr>
              <p:spPr>
                <a:xfrm>
                  <a:off x="473" y="46008"/>
                  <a:ext cx="1011299" cy="606779"/>
                </a:xfrm>
                <a:prstGeom prst="rect">
                  <a:avLst/>
                </a:prstGeom>
                <a:gradFill>
                  <a:gsLst>
                    <a:gs pos="0">
                      <a:schemeClr val="lt1"/>
                    </a:gs>
                    <a:gs pos="50000">
                      <a:schemeClr val="lt1"/>
                    </a:gs>
                    <a:gs pos="100000">
                      <a:srgbClr val="E1E1E1"/>
                    </a:gs>
                  </a:gsLst>
                  <a:lin ang="5400000" scaled="0"/>
                </a:gradFill>
                <a:ln>
                  <a:noFill/>
                </a:ln>
                <a:effectLst>
                  <a:outerShdw blurRad="57150" dist="19050" dir="5400000" algn="ctr" rotWithShape="0">
                    <a:srgbClr val="000000">
                      <a:alpha val="62352"/>
                    </a:srgbClr>
                  </a:outerShdw>
                </a:effectLst>
              </p:spPr>
              <p:txBody>
                <a:bodyPr spcFirstLastPara="1" wrap="square" lIns="91425" tIns="91425" rIns="91425" bIns="91425" anchor="ctr" anchorCtr="0">
                  <a:noAutofit/>
                </a:bodyPr>
                <a:lstStyle/>
                <a:p>
                  <a:pPr marL="182880" marR="0">
                    <a:spcBef>
                      <a:spcPts val="0"/>
                    </a:spcBef>
                    <a:spcAft>
                      <a:spcPts val="0"/>
                    </a:spcAft>
                  </a:pPr>
                  <a:r>
                    <a:rPr lang="en-US" sz="4200">
                      <a:effectLst/>
                      <a:latin typeface="Cambria" panose="02040503050406030204" pitchFamily="18" charset="0"/>
                      <a:ea typeface="Times New Roman" panose="02020603050405020304" pitchFamily="18" charset="0"/>
                    </a:rPr>
                    <a:t> </a:t>
                  </a:r>
                </a:p>
              </p:txBody>
            </p:sp>
            <p:sp>
              <p:nvSpPr>
                <p:cNvPr id="15" name="Rectangle 14">
                  <a:extLst>
                    <a:ext uri="{FF2B5EF4-FFF2-40B4-BE49-F238E27FC236}">
                      <a16:creationId xmlns:a16="http://schemas.microsoft.com/office/drawing/2014/main" id="{9AAF2443-FDC1-9713-97A1-6D67F67D29B9}"/>
                    </a:ext>
                  </a:extLst>
                </p:cNvPr>
                <p:cNvSpPr/>
                <p:nvPr/>
              </p:nvSpPr>
              <p:spPr>
                <a:xfrm>
                  <a:off x="473" y="46008"/>
                  <a:ext cx="1011299" cy="606779"/>
                </a:xfrm>
                <a:prstGeom prst="rect">
                  <a:avLst/>
                </a:prstGeom>
                <a:noFill/>
                <a:ln>
                  <a:noFill/>
                </a:ln>
              </p:spPr>
              <p:txBody>
                <a:bodyPr spcFirstLastPara="1" wrap="square" lIns="64000" tIns="64000" rIns="64000" bIns="64000" anchor="ctr" anchorCtr="0">
                  <a:noAutofit/>
                </a:bodyPr>
                <a:lstStyle/>
                <a:p>
                  <a:pPr marL="182880" marR="0">
                    <a:spcBef>
                      <a:spcPts val="0"/>
                    </a:spcBef>
                    <a:spcAft>
                      <a:spcPts val="0"/>
                    </a:spcAft>
                  </a:pPr>
                  <a:r>
                    <a:rPr lang="en-US" sz="4200" dirty="0" err="1">
                      <a:solidFill>
                        <a:srgbClr val="000000"/>
                      </a:solidFill>
                      <a:effectLst/>
                      <a:latin typeface="Cambria" panose="02040503050406030204" pitchFamily="18" charset="0"/>
                      <a:ea typeface="Times New Roman" panose="02020603050405020304" pitchFamily="18" charset="0"/>
                    </a:rPr>
                    <a:t>Tóm</a:t>
                  </a:r>
                  <a:r>
                    <a:rPr lang="en-US" sz="4200" dirty="0">
                      <a:solidFill>
                        <a:srgbClr val="000000"/>
                      </a:solidFill>
                      <a:effectLst/>
                      <a:latin typeface="Cambria" panose="02040503050406030204" pitchFamily="18" charset="0"/>
                      <a:ea typeface="Times New Roman" panose="02020603050405020304" pitchFamily="18" charset="0"/>
                    </a:rPr>
                    <a:t> </a:t>
                  </a:r>
                  <a:r>
                    <a:rPr lang="en-US" sz="4200" dirty="0" err="1">
                      <a:solidFill>
                        <a:srgbClr val="000000"/>
                      </a:solidFill>
                      <a:effectLst/>
                      <a:latin typeface="Cambria" panose="02040503050406030204" pitchFamily="18" charset="0"/>
                      <a:ea typeface="Times New Roman" panose="02020603050405020304" pitchFamily="18" charset="0"/>
                    </a:rPr>
                    <a:t>tắt</a:t>
                  </a:r>
                  <a:r>
                    <a:rPr lang="en-US" sz="4200" dirty="0">
                      <a:solidFill>
                        <a:srgbClr val="000000"/>
                      </a:solidFill>
                      <a:effectLst/>
                      <a:latin typeface="Cambria" panose="02040503050406030204" pitchFamily="18" charset="0"/>
                      <a:ea typeface="Times New Roman" panose="02020603050405020304" pitchFamily="18" charset="0"/>
                    </a:rPr>
                    <a:t> </a:t>
                  </a:r>
                  <a:r>
                    <a:rPr lang="en-US" sz="4200" dirty="0" err="1">
                      <a:solidFill>
                        <a:srgbClr val="000000"/>
                      </a:solidFill>
                      <a:effectLst/>
                      <a:latin typeface="Cambria" panose="02040503050406030204" pitchFamily="18" charset="0"/>
                      <a:ea typeface="Times New Roman" panose="02020603050405020304" pitchFamily="18" charset="0"/>
                    </a:rPr>
                    <a:t>sự</a:t>
                  </a:r>
                  <a:r>
                    <a:rPr lang="en-US" sz="4200" dirty="0">
                      <a:solidFill>
                        <a:srgbClr val="000000"/>
                      </a:solidFill>
                      <a:effectLst/>
                      <a:latin typeface="Cambria" panose="02040503050406030204" pitchFamily="18" charset="0"/>
                      <a:ea typeface="Times New Roman" panose="02020603050405020304" pitchFamily="18" charset="0"/>
                    </a:rPr>
                    <a:t> </a:t>
                  </a:r>
                  <a:r>
                    <a:rPr lang="en-US" sz="4200" dirty="0" err="1">
                      <a:solidFill>
                        <a:srgbClr val="000000"/>
                      </a:solidFill>
                      <a:effectLst/>
                      <a:latin typeface="Cambria" panose="02040503050406030204" pitchFamily="18" charset="0"/>
                      <a:ea typeface="Times New Roman" panose="02020603050405020304" pitchFamily="18" charset="0"/>
                    </a:rPr>
                    <a:t>việc</a:t>
                  </a:r>
                  <a:r>
                    <a:rPr lang="en-US" sz="4200" dirty="0">
                      <a:solidFill>
                        <a:srgbClr val="000000"/>
                      </a:solidFill>
                      <a:effectLst/>
                      <a:latin typeface="Cambria" panose="02040503050406030204" pitchFamily="18" charset="0"/>
                      <a:ea typeface="Times New Roman" panose="02020603050405020304" pitchFamily="18" charset="0"/>
                    </a:rPr>
                    <a:t>, </a:t>
                  </a:r>
                  <a:r>
                    <a:rPr lang="en-US" sz="4200" dirty="0" err="1">
                      <a:solidFill>
                        <a:srgbClr val="000000"/>
                      </a:solidFill>
                      <a:effectLst/>
                      <a:latin typeface="Cambria" panose="02040503050406030204" pitchFamily="18" charset="0"/>
                      <a:ea typeface="Times New Roman" panose="02020603050405020304" pitchFamily="18" charset="0"/>
                    </a:rPr>
                    <a:t>trật</a:t>
                  </a:r>
                  <a:r>
                    <a:rPr lang="en-US" sz="4200" dirty="0">
                      <a:solidFill>
                        <a:srgbClr val="000000"/>
                      </a:solidFill>
                      <a:effectLst/>
                      <a:latin typeface="Cambria" panose="02040503050406030204" pitchFamily="18" charset="0"/>
                      <a:ea typeface="Times New Roman" panose="02020603050405020304" pitchFamily="18" charset="0"/>
                    </a:rPr>
                    <a:t> </a:t>
                  </a:r>
                  <a:r>
                    <a:rPr lang="en-US" sz="4200" dirty="0" err="1">
                      <a:solidFill>
                        <a:srgbClr val="000000"/>
                      </a:solidFill>
                      <a:effectLst/>
                      <a:latin typeface="Cambria" panose="02040503050406030204" pitchFamily="18" charset="0"/>
                      <a:ea typeface="Times New Roman" panose="02020603050405020304" pitchFamily="18" charset="0"/>
                    </a:rPr>
                    <a:t>tự</a:t>
                  </a:r>
                  <a:r>
                    <a:rPr lang="en-US" sz="4200" dirty="0">
                      <a:solidFill>
                        <a:srgbClr val="000000"/>
                      </a:solidFill>
                      <a:effectLst/>
                      <a:latin typeface="Cambria" panose="02040503050406030204" pitchFamily="18" charset="0"/>
                      <a:ea typeface="Times New Roman" panose="02020603050405020304" pitchFamily="18" charset="0"/>
                    </a:rPr>
                    <a:t> </a:t>
                  </a:r>
                  <a:r>
                    <a:rPr lang="en-US" sz="4200" dirty="0" err="1">
                      <a:solidFill>
                        <a:srgbClr val="000000"/>
                      </a:solidFill>
                      <a:effectLst/>
                      <a:latin typeface="Cambria" panose="02040503050406030204" pitchFamily="18" charset="0"/>
                      <a:ea typeface="Times New Roman" panose="02020603050405020304" pitchFamily="18" charset="0"/>
                    </a:rPr>
                    <a:t>sắp</a:t>
                  </a:r>
                  <a:r>
                    <a:rPr lang="en-US" sz="4200" dirty="0">
                      <a:solidFill>
                        <a:srgbClr val="000000"/>
                      </a:solidFill>
                      <a:effectLst/>
                      <a:latin typeface="Cambria" panose="02040503050406030204" pitchFamily="18" charset="0"/>
                      <a:ea typeface="Times New Roman" panose="02020603050405020304" pitchFamily="18" charset="0"/>
                    </a:rPr>
                    <a:t> </a:t>
                  </a:r>
                  <a:r>
                    <a:rPr lang="en-US" sz="4200" dirty="0" err="1">
                      <a:solidFill>
                        <a:srgbClr val="000000"/>
                      </a:solidFill>
                      <a:effectLst/>
                      <a:latin typeface="Cambria" panose="02040503050406030204" pitchFamily="18" charset="0"/>
                      <a:ea typeface="Times New Roman" panose="02020603050405020304" pitchFamily="18" charset="0"/>
                    </a:rPr>
                    <a:t>xếp</a:t>
                  </a:r>
                  <a:r>
                    <a:rPr lang="en-US" sz="4200" dirty="0">
                      <a:solidFill>
                        <a:srgbClr val="000000"/>
                      </a:solidFill>
                      <a:effectLst/>
                      <a:latin typeface="Cambria" panose="02040503050406030204" pitchFamily="18" charset="0"/>
                      <a:ea typeface="Times New Roman" panose="02020603050405020304" pitchFamily="18" charset="0"/>
                    </a:rPr>
                    <a:t> </a:t>
                  </a:r>
                  <a:r>
                    <a:rPr lang="en-US" sz="4200" dirty="0" err="1">
                      <a:solidFill>
                        <a:srgbClr val="000000"/>
                      </a:solidFill>
                      <a:effectLst/>
                      <a:latin typeface="Cambria" panose="02040503050406030204" pitchFamily="18" charset="0"/>
                      <a:ea typeface="Times New Roman" panose="02020603050405020304" pitchFamily="18" charset="0"/>
                    </a:rPr>
                    <a:t>sự</a:t>
                  </a:r>
                  <a:r>
                    <a:rPr lang="en-US" sz="4200" dirty="0">
                      <a:solidFill>
                        <a:srgbClr val="000000"/>
                      </a:solidFill>
                      <a:effectLst/>
                      <a:latin typeface="Cambria" panose="02040503050406030204" pitchFamily="18" charset="0"/>
                      <a:ea typeface="Times New Roman" panose="02020603050405020304" pitchFamily="18" charset="0"/>
                    </a:rPr>
                    <a:t> </a:t>
                  </a:r>
                  <a:r>
                    <a:rPr lang="en-US" sz="4200" dirty="0" err="1">
                      <a:solidFill>
                        <a:srgbClr val="000000"/>
                      </a:solidFill>
                      <a:effectLst/>
                      <a:latin typeface="Cambria" panose="02040503050406030204" pitchFamily="18" charset="0"/>
                      <a:ea typeface="Times New Roman" panose="02020603050405020304" pitchFamily="18" charset="0"/>
                    </a:rPr>
                    <a:t>việc</a:t>
                  </a:r>
                  <a:endParaRPr lang="en-US" sz="4200" dirty="0">
                    <a:effectLst/>
                    <a:latin typeface="Cambria" panose="02040503050406030204" pitchFamily="18" charset="0"/>
                    <a:ea typeface="Times New Roman" panose="02020603050405020304" pitchFamily="18" charset="0"/>
                  </a:endParaRPr>
                </a:p>
              </p:txBody>
            </p:sp>
            <p:sp>
              <p:nvSpPr>
                <p:cNvPr id="26" name="Freeform: Shape 915460107">
                  <a:extLst>
                    <a:ext uri="{FF2B5EF4-FFF2-40B4-BE49-F238E27FC236}">
                      <a16:creationId xmlns:a16="http://schemas.microsoft.com/office/drawing/2014/main" id="{ABBBE979-106F-685A-32EE-76573B8C0436}"/>
                    </a:ext>
                  </a:extLst>
                </p:cNvPr>
                <p:cNvSpPr/>
                <p:nvPr/>
              </p:nvSpPr>
              <p:spPr>
                <a:xfrm>
                  <a:off x="506123" y="650988"/>
                  <a:ext cx="1440626" cy="261440"/>
                </a:xfrm>
                <a:custGeom>
                  <a:avLst/>
                  <a:gdLst/>
                  <a:ahLst/>
                  <a:cxnLst/>
                  <a:rect l="l" t="t" r="r" b="b"/>
                  <a:pathLst>
                    <a:path w="120000" h="120000" extrusionOk="0">
                      <a:moveTo>
                        <a:pt x="120000" y="0"/>
                      </a:moveTo>
                      <a:lnTo>
                        <a:pt x="120000" y="70159"/>
                      </a:lnTo>
                      <a:lnTo>
                        <a:pt x="0" y="70159"/>
                      </a:lnTo>
                      <a:lnTo>
                        <a:pt x="0" y="120000"/>
                      </a:lnTo>
                    </a:path>
                  </a:pathLst>
                </a:custGeom>
                <a:noFill/>
                <a:ln w="38100" cap="flat" cmpd="sng">
                  <a:solidFill>
                    <a:schemeClr val="tx1"/>
                  </a:solidFill>
                  <a:prstDash val="solid"/>
                  <a:miter lim="800000"/>
                  <a:headEnd type="none" w="sm" len="sm"/>
                  <a:tailEnd type="stealth" w="med" len="med"/>
                </a:ln>
              </p:spPr>
              <p:txBody>
                <a:bodyPr spcFirstLastPara="1" wrap="square" lIns="91425" tIns="91425" rIns="91425" bIns="91425" anchor="ctr" anchorCtr="0">
                  <a:noAutofit/>
                </a:bodyPr>
                <a:lstStyle/>
                <a:p>
                  <a:pPr marL="182880" marR="0">
                    <a:spcBef>
                      <a:spcPts val="0"/>
                    </a:spcBef>
                    <a:spcAft>
                      <a:spcPts val="0"/>
                    </a:spcAft>
                  </a:pPr>
                  <a:r>
                    <a:rPr lang="en-US" sz="4200">
                      <a:effectLst/>
                      <a:latin typeface="Cambria" panose="02040503050406030204" pitchFamily="18" charset="0"/>
                      <a:ea typeface="Times New Roman" panose="02020603050405020304" pitchFamily="18" charset="0"/>
                    </a:rPr>
                    <a:t> </a:t>
                  </a:r>
                </a:p>
              </p:txBody>
            </p:sp>
            <p:sp>
              <p:nvSpPr>
                <p:cNvPr id="27" name="Rectangle 26">
                  <a:extLst>
                    <a:ext uri="{FF2B5EF4-FFF2-40B4-BE49-F238E27FC236}">
                      <a16:creationId xmlns:a16="http://schemas.microsoft.com/office/drawing/2014/main" id="{F4EEAF20-2A81-E5AB-9F55-52998BCDD634}"/>
                    </a:ext>
                  </a:extLst>
                </p:cNvPr>
                <p:cNvSpPr/>
                <p:nvPr/>
              </p:nvSpPr>
              <p:spPr>
                <a:xfrm>
                  <a:off x="1096436" y="750824"/>
                  <a:ext cx="63272" cy="2325"/>
                </a:xfrm>
                <a:prstGeom prst="rect">
                  <a:avLst/>
                </a:prstGeom>
                <a:noFill/>
                <a:ln>
                  <a:noFill/>
                </a:ln>
              </p:spPr>
              <p:txBody>
                <a:bodyPr spcFirstLastPara="1" wrap="square" lIns="12700" tIns="0" rIns="12700" bIns="0" anchor="ctr" anchorCtr="0">
                  <a:noAutofit/>
                </a:bodyPr>
                <a:lstStyle/>
                <a:p>
                  <a:pPr marL="182880" marR="0">
                    <a:spcBef>
                      <a:spcPts val="0"/>
                    </a:spcBef>
                    <a:spcAft>
                      <a:spcPts val="0"/>
                    </a:spcAft>
                  </a:pPr>
                  <a:r>
                    <a:rPr lang="en-US" sz="4200">
                      <a:effectLst/>
                      <a:latin typeface="Cambria" panose="02040503050406030204" pitchFamily="18" charset="0"/>
                      <a:ea typeface="Times New Roman" panose="02020603050405020304" pitchFamily="18" charset="0"/>
                    </a:rPr>
                    <a:t> </a:t>
                  </a:r>
                </a:p>
              </p:txBody>
            </p:sp>
            <p:sp>
              <p:nvSpPr>
                <p:cNvPr id="28" name="Rectangle 27">
                  <a:extLst>
                    <a:ext uri="{FF2B5EF4-FFF2-40B4-BE49-F238E27FC236}">
                      <a16:creationId xmlns:a16="http://schemas.microsoft.com/office/drawing/2014/main" id="{C2EBEDE1-1EB6-1B61-D12D-3F121739DBFF}"/>
                    </a:ext>
                  </a:extLst>
                </p:cNvPr>
                <p:cNvSpPr/>
                <p:nvPr/>
              </p:nvSpPr>
              <p:spPr>
                <a:xfrm>
                  <a:off x="1244372" y="46008"/>
                  <a:ext cx="1011299" cy="606779"/>
                </a:xfrm>
                <a:prstGeom prst="rect">
                  <a:avLst/>
                </a:prstGeom>
                <a:gradFill>
                  <a:gsLst>
                    <a:gs pos="0">
                      <a:schemeClr val="lt1"/>
                    </a:gs>
                    <a:gs pos="50000">
                      <a:schemeClr val="lt1"/>
                    </a:gs>
                    <a:gs pos="100000">
                      <a:srgbClr val="E1E1E1"/>
                    </a:gs>
                  </a:gsLst>
                  <a:lin ang="5400000" scaled="0"/>
                </a:gradFill>
                <a:ln>
                  <a:noFill/>
                </a:ln>
                <a:effectLst>
                  <a:outerShdw blurRad="57150" dist="19050" dir="5400000" algn="ctr" rotWithShape="0">
                    <a:srgbClr val="000000">
                      <a:alpha val="62352"/>
                    </a:srgbClr>
                  </a:outerShdw>
                </a:effectLst>
              </p:spPr>
              <p:txBody>
                <a:bodyPr spcFirstLastPara="1" wrap="square" lIns="91425" tIns="91425" rIns="91425" bIns="91425" anchor="ctr" anchorCtr="0">
                  <a:noAutofit/>
                </a:bodyPr>
                <a:lstStyle/>
                <a:p>
                  <a:pPr marL="182880" marR="0">
                    <a:spcBef>
                      <a:spcPts val="0"/>
                    </a:spcBef>
                    <a:spcAft>
                      <a:spcPts val="0"/>
                    </a:spcAft>
                  </a:pPr>
                  <a:r>
                    <a:rPr lang="en-US" sz="4200">
                      <a:effectLst/>
                      <a:latin typeface="Cambria" panose="02040503050406030204" pitchFamily="18" charset="0"/>
                      <a:ea typeface="Times New Roman" panose="02020603050405020304" pitchFamily="18" charset="0"/>
                    </a:rPr>
                    <a:t> </a:t>
                  </a:r>
                </a:p>
              </p:txBody>
            </p:sp>
            <p:sp>
              <p:nvSpPr>
                <p:cNvPr id="31" name="Rectangle 30">
                  <a:extLst>
                    <a:ext uri="{FF2B5EF4-FFF2-40B4-BE49-F238E27FC236}">
                      <a16:creationId xmlns:a16="http://schemas.microsoft.com/office/drawing/2014/main" id="{8A1EB6DF-3ADC-3FC6-2006-0896586F3BFF}"/>
                    </a:ext>
                  </a:extLst>
                </p:cNvPr>
                <p:cNvSpPr/>
                <p:nvPr/>
              </p:nvSpPr>
              <p:spPr>
                <a:xfrm>
                  <a:off x="1244372" y="46008"/>
                  <a:ext cx="1011299" cy="606779"/>
                </a:xfrm>
                <a:prstGeom prst="rect">
                  <a:avLst/>
                </a:prstGeom>
                <a:noFill/>
                <a:ln>
                  <a:noFill/>
                </a:ln>
              </p:spPr>
              <p:txBody>
                <a:bodyPr spcFirstLastPara="1" wrap="square" lIns="64000" tIns="64000" rIns="64000" bIns="64000" anchor="ctr" anchorCtr="0">
                  <a:noAutofit/>
                </a:bodyPr>
                <a:lstStyle/>
                <a:p>
                  <a:pPr marL="182880" marR="0">
                    <a:spcBef>
                      <a:spcPts val="0"/>
                    </a:spcBef>
                    <a:spcAft>
                      <a:spcPts val="0"/>
                    </a:spcAft>
                  </a:pPr>
                  <a:r>
                    <a:rPr lang="en-US" sz="4200" dirty="0" err="1">
                      <a:solidFill>
                        <a:srgbClr val="000000"/>
                      </a:solidFill>
                      <a:effectLst/>
                      <a:latin typeface="Cambria" panose="02040503050406030204" pitchFamily="18" charset="0"/>
                      <a:ea typeface="Times New Roman" panose="02020603050405020304" pitchFamily="18" charset="0"/>
                    </a:rPr>
                    <a:t>Xác</a:t>
                  </a:r>
                  <a:r>
                    <a:rPr lang="en-US" sz="4200" dirty="0">
                      <a:solidFill>
                        <a:srgbClr val="000000"/>
                      </a:solidFill>
                      <a:effectLst/>
                      <a:latin typeface="Cambria" panose="02040503050406030204" pitchFamily="18" charset="0"/>
                      <a:ea typeface="Times New Roman" panose="02020603050405020304" pitchFamily="18" charset="0"/>
                    </a:rPr>
                    <a:t> </a:t>
                  </a:r>
                  <a:r>
                    <a:rPr lang="en-US" sz="4200" dirty="0" err="1">
                      <a:solidFill>
                        <a:srgbClr val="000000"/>
                      </a:solidFill>
                      <a:effectLst/>
                      <a:latin typeface="Cambria" panose="02040503050406030204" pitchFamily="18" charset="0"/>
                      <a:ea typeface="Times New Roman" panose="02020603050405020304" pitchFamily="18" charset="0"/>
                    </a:rPr>
                    <a:t>định</a:t>
                  </a:r>
                  <a:r>
                    <a:rPr lang="en-US" sz="4200" dirty="0">
                      <a:solidFill>
                        <a:srgbClr val="000000"/>
                      </a:solidFill>
                      <a:effectLst/>
                      <a:latin typeface="Cambria" panose="02040503050406030204" pitchFamily="18" charset="0"/>
                      <a:ea typeface="Times New Roman" panose="02020603050405020304" pitchFamily="18" charset="0"/>
                    </a:rPr>
                    <a:t> </a:t>
                  </a:r>
                  <a:r>
                    <a:rPr lang="en-US" sz="4200" dirty="0" err="1">
                      <a:solidFill>
                        <a:srgbClr val="000000"/>
                      </a:solidFill>
                      <a:effectLst/>
                      <a:latin typeface="Cambria" panose="02040503050406030204" pitchFamily="18" charset="0"/>
                      <a:ea typeface="Times New Roman" panose="02020603050405020304" pitchFamily="18" charset="0"/>
                    </a:rPr>
                    <a:t>bối</a:t>
                  </a:r>
                  <a:r>
                    <a:rPr lang="en-US" sz="4200" dirty="0">
                      <a:solidFill>
                        <a:srgbClr val="000000"/>
                      </a:solidFill>
                      <a:effectLst/>
                      <a:latin typeface="Cambria" panose="02040503050406030204" pitchFamily="18" charset="0"/>
                      <a:ea typeface="Times New Roman" panose="02020603050405020304" pitchFamily="18" charset="0"/>
                    </a:rPr>
                    <a:t> </a:t>
                  </a:r>
                  <a:r>
                    <a:rPr lang="en-US" sz="4200" dirty="0" err="1">
                      <a:solidFill>
                        <a:srgbClr val="000000"/>
                      </a:solidFill>
                      <a:effectLst/>
                      <a:latin typeface="Cambria" panose="02040503050406030204" pitchFamily="18" charset="0"/>
                      <a:ea typeface="Times New Roman" panose="02020603050405020304" pitchFamily="18" charset="0"/>
                    </a:rPr>
                    <a:t>cảnh</a:t>
                  </a:r>
                  <a:r>
                    <a:rPr lang="en-US" sz="4200" dirty="0">
                      <a:solidFill>
                        <a:srgbClr val="000000"/>
                      </a:solidFill>
                      <a:effectLst/>
                      <a:latin typeface="Cambria" panose="02040503050406030204" pitchFamily="18" charset="0"/>
                      <a:ea typeface="Times New Roman" panose="02020603050405020304" pitchFamily="18" charset="0"/>
                    </a:rPr>
                    <a:t> </a:t>
                  </a:r>
                  <a:r>
                    <a:rPr lang="en-US" sz="4200" dirty="0" err="1">
                      <a:solidFill>
                        <a:srgbClr val="000000"/>
                      </a:solidFill>
                      <a:effectLst/>
                      <a:latin typeface="Cambria" panose="02040503050406030204" pitchFamily="18" charset="0"/>
                      <a:ea typeface="Times New Roman" panose="02020603050405020304" pitchFamily="18" charset="0"/>
                    </a:rPr>
                    <a:t>lịch</a:t>
                  </a:r>
                  <a:r>
                    <a:rPr lang="en-US" sz="4200" dirty="0">
                      <a:solidFill>
                        <a:srgbClr val="000000"/>
                      </a:solidFill>
                      <a:effectLst/>
                      <a:latin typeface="Cambria" panose="02040503050406030204" pitchFamily="18" charset="0"/>
                      <a:ea typeface="Times New Roman" panose="02020603050405020304" pitchFamily="18" charset="0"/>
                    </a:rPr>
                    <a:t> </a:t>
                  </a:r>
                  <a:r>
                    <a:rPr lang="en-US" sz="4200" dirty="0" err="1">
                      <a:solidFill>
                        <a:srgbClr val="000000"/>
                      </a:solidFill>
                      <a:effectLst/>
                      <a:latin typeface="Cambria" panose="02040503050406030204" pitchFamily="18" charset="0"/>
                      <a:ea typeface="Times New Roman" panose="02020603050405020304" pitchFamily="18" charset="0"/>
                    </a:rPr>
                    <a:t>sử</a:t>
                  </a:r>
                  <a:endParaRPr lang="en-US" sz="4200" dirty="0">
                    <a:effectLst/>
                    <a:latin typeface="Cambria" panose="02040503050406030204" pitchFamily="18" charset="0"/>
                    <a:ea typeface="Times New Roman" panose="02020603050405020304" pitchFamily="18" charset="0"/>
                  </a:endParaRPr>
                </a:p>
              </p:txBody>
            </p:sp>
            <p:sp>
              <p:nvSpPr>
                <p:cNvPr id="38" name="Freeform: Shape 1107996607">
                  <a:extLst>
                    <a:ext uri="{FF2B5EF4-FFF2-40B4-BE49-F238E27FC236}">
                      <a16:creationId xmlns:a16="http://schemas.microsoft.com/office/drawing/2014/main" id="{DFC13FAD-7928-74BD-D88B-D8164C3AAB55}"/>
                    </a:ext>
                  </a:extLst>
                </p:cNvPr>
                <p:cNvSpPr/>
                <p:nvPr/>
              </p:nvSpPr>
              <p:spPr>
                <a:xfrm>
                  <a:off x="1009973" y="1143057"/>
                  <a:ext cx="233945" cy="118348"/>
                </a:xfrm>
                <a:custGeom>
                  <a:avLst/>
                  <a:gdLst/>
                  <a:ahLst/>
                  <a:cxnLst/>
                  <a:rect l="l" t="t" r="r" b="b"/>
                  <a:pathLst>
                    <a:path w="120000" h="120000" extrusionOk="0">
                      <a:moveTo>
                        <a:pt x="0" y="60000"/>
                      </a:moveTo>
                      <a:lnTo>
                        <a:pt x="120000" y="60000"/>
                      </a:lnTo>
                    </a:path>
                  </a:pathLst>
                </a:custGeom>
                <a:noFill/>
                <a:ln w="38100" cap="flat" cmpd="sng">
                  <a:solidFill>
                    <a:schemeClr val="tx1"/>
                  </a:solidFill>
                  <a:prstDash val="solid"/>
                  <a:miter lim="800000"/>
                  <a:headEnd type="none" w="sm" len="sm"/>
                  <a:tailEnd type="stealth" w="med" len="med"/>
                </a:ln>
              </p:spPr>
              <p:txBody>
                <a:bodyPr spcFirstLastPara="1" wrap="square" lIns="91425" tIns="91425" rIns="91425" bIns="91425" anchor="ctr" anchorCtr="0">
                  <a:noAutofit/>
                </a:bodyPr>
                <a:lstStyle/>
                <a:p>
                  <a:pPr marL="182880" marR="0">
                    <a:spcBef>
                      <a:spcPts val="0"/>
                    </a:spcBef>
                    <a:spcAft>
                      <a:spcPts val="0"/>
                    </a:spcAft>
                  </a:pPr>
                  <a:r>
                    <a:rPr lang="en-US" sz="4200">
                      <a:effectLst/>
                      <a:latin typeface="Cambria" panose="02040503050406030204" pitchFamily="18" charset="0"/>
                      <a:ea typeface="Times New Roman" panose="02020603050405020304" pitchFamily="18" charset="0"/>
                    </a:rPr>
                    <a:t> </a:t>
                  </a:r>
                </a:p>
              </p:txBody>
            </p:sp>
            <p:sp>
              <p:nvSpPr>
                <p:cNvPr id="40" name="Rectangle 39">
                  <a:extLst>
                    <a:ext uri="{FF2B5EF4-FFF2-40B4-BE49-F238E27FC236}">
                      <a16:creationId xmlns:a16="http://schemas.microsoft.com/office/drawing/2014/main" id="{256D121F-32FC-4A62-2AF2-2FF9D899CE93}"/>
                    </a:ext>
                  </a:extLst>
                </p:cNvPr>
                <p:cNvSpPr/>
                <p:nvPr/>
              </p:nvSpPr>
              <p:spPr>
                <a:xfrm>
                  <a:off x="473" y="885387"/>
                  <a:ext cx="1011299" cy="606779"/>
                </a:xfrm>
                <a:prstGeom prst="rect">
                  <a:avLst/>
                </a:prstGeom>
                <a:gradFill>
                  <a:gsLst>
                    <a:gs pos="0">
                      <a:schemeClr val="lt1"/>
                    </a:gs>
                    <a:gs pos="50000">
                      <a:schemeClr val="lt1"/>
                    </a:gs>
                    <a:gs pos="100000">
                      <a:srgbClr val="E1E1E1"/>
                    </a:gs>
                  </a:gsLst>
                  <a:lin ang="5400000" scaled="0"/>
                </a:gradFill>
                <a:ln>
                  <a:noFill/>
                </a:ln>
                <a:effectLst>
                  <a:outerShdw blurRad="57150" dist="19050" dir="5400000" algn="ctr" rotWithShape="0">
                    <a:srgbClr val="000000">
                      <a:alpha val="62352"/>
                    </a:srgbClr>
                  </a:outerShdw>
                </a:effectLst>
              </p:spPr>
              <p:txBody>
                <a:bodyPr spcFirstLastPara="1" wrap="square" lIns="91425" tIns="91425" rIns="91425" bIns="91425" anchor="ctr" anchorCtr="0">
                  <a:noAutofit/>
                </a:bodyPr>
                <a:lstStyle/>
                <a:p>
                  <a:pPr marL="182880" marR="0">
                    <a:spcBef>
                      <a:spcPts val="0"/>
                    </a:spcBef>
                    <a:spcAft>
                      <a:spcPts val="0"/>
                    </a:spcAft>
                  </a:pPr>
                  <a:r>
                    <a:rPr lang="en-US" sz="4200">
                      <a:effectLst/>
                      <a:latin typeface="Cambria" panose="02040503050406030204" pitchFamily="18" charset="0"/>
                      <a:ea typeface="Times New Roman" panose="02020603050405020304" pitchFamily="18" charset="0"/>
                    </a:rPr>
                    <a:t> </a:t>
                  </a:r>
                </a:p>
              </p:txBody>
            </p:sp>
            <p:sp>
              <p:nvSpPr>
                <p:cNvPr id="41" name="Rectangle 40">
                  <a:extLst>
                    <a:ext uri="{FF2B5EF4-FFF2-40B4-BE49-F238E27FC236}">
                      <a16:creationId xmlns:a16="http://schemas.microsoft.com/office/drawing/2014/main" id="{9A1988FC-E93F-F0CD-5AEE-59804398649A}"/>
                    </a:ext>
                  </a:extLst>
                </p:cNvPr>
                <p:cNvSpPr/>
                <p:nvPr/>
              </p:nvSpPr>
              <p:spPr>
                <a:xfrm>
                  <a:off x="473" y="885387"/>
                  <a:ext cx="1011299" cy="606779"/>
                </a:xfrm>
                <a:prstGeom prst="rect">
                  <a:avLst/>
                </a:prstGeom>
                <a:noFill/>
                <a:ln>
                  <a:noFill/>
                </a:ln>
              </p:spPr>
              <p:txBody>
                <a:bodyPr spcFirstLastPara="1" wrap="square" lIns="64000" tIns="64000" rIns="64000" bIns="64000" anchor="ctr" anchorCtr="0">
                  <a:noAutofit/>
                </a:bodyPr>
                <a:lstStyle/>
                <a:p>
                  <a:pPr marL="182880" marR="0">
                    <a:spcBef>
                      <a:spcPts val="0"/>
                    </a:spcBef>
                    <a:spcAft>
                      <a:spcPts val="0"/>
                    </a:spcAft>
                  </a:pPr>
                  <a:r>
                    <a:rPr lang="en-US" sz="4200" dirty="0" err="1">
                      <a:solidFill>
                        <a:srgbClr val="000000"/>
                      </a:solidFill>
                      <a:effectLst/>
                      <a:latin typeface="Cambria" panose="02040503050406030204" pitchFamily="18" charset="0"/>
                      <a:ea typeface="Times New Roman" panose="02020603050405020304" pitchFamily="18" charset="0"/>
                    </a:rPr>
                    <a:t>Tìm</a:t>
                  </a:r>
                  <a:r>
                    <a:rPr lang="en-US" sz="4200" dirty="0">
                      <a:solidFill>
                        <a:srgbClr val="000000"/>
                      </a:solidFill>
                      <a:effectLst/>
                      <a:latin typeface="Cambria" panose="02040503050406030204" pitchFamily="18" charset="0"/>
                      <a:ea typeface="Times New Roman" panose="02020603050405020304" pitchFamily="18" charset="0"/>
                    </a:rPr>
                    <a:t> </a:t>
                  </a:r>
                  <a:r>
                    <a:rPr lang="en-US" sz="4200" dirty="0" err="1">
                      <a:solidFill>
                        <a:srgbClr val="000000"/>
                      </a:solidFill>
                      <a:effectLst/>
                      <a:latin typeface="Cambria" panose="02040503050406030204" pitchFamily="18" charset="0"/>
                      <a:ea typeface="Times New Roman" panose="02020603050405020304" pitchFamily="18" charset="0"/>
                    </a:rPr>
                    <a:t>hiểu</a:t>
                  </a:r>
                  <a:r>
                    <a:rPr lang="en-US" sz="4200" dirty="0">
                      <a:solidFill>
                        <a:srgbClr val="000000"/>
                      </a:solidFill>
                      <a:effectLst/>
                      <a:latin typeface="Cambria" panose="02040503050406030204" pitchFamily="18" charset="0"/>
                      <a:ea typeface="Times New Roman" panose="02020603050405020304" pitchFamily="18" charset="0"/>
                    </a:rPr>
                    <a:t> </a:t>
                  </a:r>
                  <a:r>
                    <a:rPr lang="en-US" sz="4200" dirty="0" err="1">
                      <a:solidFill>
                        <a:srgbClr val="000000"/>
                      </a:solidFill>
                      <a:effectLst/>
                      <a:latin typeface="Cambria" panose="02040503050406030204" pitchFamily="18" charset="0"/>
                      <a:ea typeface="Times New Roman" panose="02020603050405020304" pitchFamily="18" charset="0"/>
                    </a:rPr>
                    <a:t>nhân</a:t>
                  </a:r>
                  <a:r>
                    <a:rPr lang="en-US" sz="4200" dirty="0">
                      <a:solidFill>
                        <a:srgbClr val="000000"/>
                      </a:solidFill>
                      <a:effectLst/>
                      <a:latin typeface="Cambria" panose="02040503050406030204" pitchFamily="18" charset="0"/>
                      <a:ea typeface="Times New Roman" panose="02020603050405020304" pitchFamily="18" charset="0"/>
                    </a:rPr>
                    <a:t> </a:t>
                  </a:r>
                  <a:r>
                    <a:rPr lang="en-US" sz="4200" dirty="0" err="1">
                      <a:solidFill>
                        <a:srgbClr val="000000"/>
                      </a:solidFill>
                      <a:effectLst/>
                      <a:latin typeface="Cambria" panose="02040503050406030204" pitchFamily="18" charset="0"/>
                      <a:ea typeface="Times New Roman" panose="02020603050405020304" pitchFamily="18" charset="0"/>
                    </a:rPr>
                    <a:t>vật</a:t>
                  </a:r>
                  <a:r>
                    <a:rPr lang="en-US" sz="4200" dirty="0">
                      <a:solidFill>
                        <a:srgbClr val="000000"/>
                      </a:solidFill>
                      <a:effectLst/>
                      <a:latin typeface="Cambria" panose="02040503050406030204" pitchFamily="18" charset="0"/>
                      <a:ea typeface="Times New Roman" panose="02020603050405020304" pitchFamily="18" charset="0"/>
                    </a:rPr>
                    <a:t> qua </a:t>
                  </a:r>
                  <a:r>
                    <a:rPr lang="en-US" sz="4200" dirty="0" err="1">
                      <a:solidFill>
                        <a:srgbClr val="000000"/>
                      </a:solidFill>
                      <a:effectLst/>
                      <a:latin typeface="Cambria" panose="02040503050406030204" pitchFamily="18" charset="0"/>
                      <a:ea typeface="Times New Roman" panose="02020603050405020304" pitchFamily="18" charset="0"/>
                    </a:rPr>
                    <a:t>chuỗi</a:t>
                  </a:r>
                  <a:r>
                    <a:rPr lang="en-US" sz="4200" dirty="0">
                      <a:solidFill>
                        <a:srgbClr val="000000"/>
                      </a:solidFill>
                      <a:effectLst/>
                      <a:latin typeface="Cambria" panose="02040503050406030204" pitchFamily="18" charset="0"/>
                      <a:ea typeface="Times New Roman" panose="02020603050405020304" pitchFamily="18" charset="0"/>
                    </a:rPr>
                    <a:t> </a:t>
                  </a:r>
                  <a:r>
                    <a:rPr lang="en-US" sz="4200" dirty="0" err="1">
                      <a:solidFill>
                        <a:srgbClr val="000000"/>
                      </a:solidFill>
                      <a:effectLst/>
                      <a:latin typeface="Cambria" panose="02040503050406030204" pitchFamily="18" charset="0"/>
                      <a:ea typeface="Times New Roman" panose="02020603050405020304" pitchFamily="18" charset="0"/>
                    </a:rPr>
                    <a:t>hành</a:t>
                  </a:r>
                  <a:r>
                    <a:rPr lang="en-US" sz="4200" dirty="0">
                      <a:solidFill>
                        <a:srgbClr val="000000"/>
                      </a:solidFill>
                      <a:effectLst/>
                      <a:latin typeface="Cambria" panose="02040503050406030204" pitchFamily="18" charset="0"/>
                      <a:ea typeface="Times New Roman" panose="02020603050405020304" pitchFamily="18" charset="0"/>
                    </a:rPr>
                    <a:t> </a:t>
                  </a:r>
                  <a:r>
                    <a:rPr lang="en-US" sz="4200" dirty="0" err="1">
                      <a:solidFill>
                        <a:srgbClr val="000000"/>
                      </a:solidFill>
                      <a:effectLst/>
                      <a:latin typeface="Cambria" panose="02040503050406030204" pitchFamily="18" charset="0"/>
                      <a:ea typeface="Times New Roman" panose="02020603050405020304" pitchFamily="18" charset="0"/>
                    </a:rPr>
                    <a:t>động</a:t>
                  </a:r>
                  <a:r>
                    <a:rPr lang="en-US" sz="4200" dirty="0">
                      <a:solidFill>
                        <a:srgbClr val="000000"/>
                      </a:solidFill>
                      <a:effectLst/>
                      <a:latin typeface="Cambria" panose="02040503050406030204" pitchFamily="18" charset="0"/>
                      <a:ea typeface="Times New Roman" panose="02020603050405020304" pitchFamily="18" charset="0"/>
                    </a:rPr>
                    <a:t>, </a:t>
                  </a:r>
                  <a:r>
                    <a:rPr lang="en-US" sz="4200" dirty="0" err="1">
                      <a:solidFill>
                        <a:srgbClr val="000000"/>
                      </a:solidFill>
                      <a:effectLst/>
                      <a:latin typeface="Cambria" panose="02040503050406030204" pitchFamily="18" charset="0"/>
                      <a:ea typeface="Times New Roman" panose="02020603050405020304" pitchFamily="18" charset="0"/>
                    </a:rPr>
                    <a:t>lời</a:t>
                  </a:r>
                  <a:r>
                    <a:rPr lang="en-US" sz="4200" dirty="0">
                      <a:solidFill>
                        <a:srgbClr val="000000"/>
                      </a:solidFill>
                      <a:effectLst/>
                      <a:latin typeface="Cambria" panose="02040503050406030204" pitchFamily="18" charset="0"/>
                      <a:ea typeface="Times New Roman" panose="02020603050405020304" pitchFamily="18" charset="0"/>
                    </a:rPr>
                    <a:t> </a:t>
                  </a:r>
                  <a:r>
                    <a:rPr lang="en-US" sz="4200" dirty="0" err="1">
                      <a:solidFill>
                        <a:srgbClr val="000000"/>
                      </a:solidFill>
                      <a:effectLst/>
                      <a:latin typeface="Cambria" panose="02040503050406030204" pitchFamily="18" charset="0"/>
                      <a:ea typeface="Times New Roman" panose="02020603050405020304" pitchFamily="18" charset="0"/>
                    </a:rPr>
                    <a:t>nói</a:t>
                  </a:r>
                  <a:r>
                    <a:rPr lang="en-US" sz="4200" dirty="0">
                      <a:solidFill>
                        <a:srgbClr val="000000"/>
                      </a:solidFill>
                      <a:effectLst/>
                      <a:latin typeface="Cambria" panose="02040503050406030204" pitchFamily="18" charset="0"/>
                      <a:ea typeface="Times New Roman" panose="02020603050405020304" pitchFamily="18" charset="0"/>
                    </a:rPr>
                    <a:t>, </a:t>
                  </a:r>
                  <a:r>
                    <a:rPr lang="en-US" sz="4200" dirty="0" err="1">
                      <a:solidFill>
                        <a:srgbClr val="000000"/>
                      </a:solidFill>
                      <a:effectLst/>
                      <a:latin typeface="Cambria" panose="02040503050406030204" pitchFamily="18" charset="0"/>
                      <a:ea typeface="Times New Roman" panose="02020603050405020304" pitchFamily="18" charset="0"/>
                    </a:rPr>
                    <a:t>suy</a:t>
                  </a:r>
                  <a:r>
                    <a:rPr lang="en-US" sz="4200" dirty="0">
                      <a:solidFill>
                        <a:srgbClr val="000000"/>
                      </a:solidFill>
                      <a:effectLst/>
                      <a:latin typeface="Cambria" panose="02040503050406030204" pitchFamily="18" charset="0"/>
                      <a:ea typeface="Times New Roman" panose="02020603050405020304" pitchFamily="18" charset="0"/>
                    </a:rPr>
                    <a:t> </a:t>
                  </a:r>
                  <a:r>
                    <a:rPr lang="en-US" sz="4200" dirty="0" err="1">
                      <a:solidFill>
                        <a:srgbClr val="000000"/>
                      </a:solidFill>
                      <a:effectLst/>
                      <a:latin typeface="Cambria" panose="02040503050406030204" pitchFamily="18" charset="0"/>
                      <a:ea typeface="Times New Roman" panose="02020603050405020304" pitchFamily="18" charset="0"/>
                    </a:rPr>
                    <a:t>nghĩ</a:t>
                  </a:r>
                  <a:r>
                    <a:rPr lang="en-US" sz="4200" dirty="0">
                      <a:solidFill>
                        <a:srgbClr val="000000"/>
                      </a:solidFill>
                      <a:effectLst/>
                      <a:latin typeface="Cambria" panose="02040503050406030204" pitchFamily="18" charset="0"/>
                      <a:ea typeface="Times New Roman" panose="02020603050405020304" pitchFamily="18" charset="0"/>
                    </a:rPr>
                    <a:t>.</a:t>
                  </a:r>
                  <a:endParaRPr lang="en-US" sz="4200" dirty="0">
                    <a:effectLst/>
                    <a:latin typeface="Cambria" panose="02040503050406030204" pitchFamily="18" charset="0"/>
                    <a:ea typeface="Times New Roman" panose="02020603050405020304" pitchFamily="18" charset="0"/>
                  </a:endParaRPr>
                </a:p>
              </p:txBody>
            </p:sp>
            <p:sp>
              <p:nvSpPr>
                <p:cNvPr id="42" name="Freeform: Shape 1997617925">
                  <a:extLst>
                    <a:ext uri="{FF2B5EF4-FFF2-40B4-BE49-F238E27FC236}">
                      <a16:creationId xmlns:a16="http://schemas.microsoft.com/office/drawing/2014/main" id="{119E3987-0D0F-2F2D-582A-3795143023AA}"/>
                    </a:ext>
                  </a:extLst>
                </p:cNvPr>
                <p:cNvSpPr/>
                <p:nvPr/>
              </p:nvSpPr>
              <p:spPr>
                <a:xfrm>
                  <a:off x="506123" y="1490366"/>
                  <a:ext cx="1440626" cy="261440"/>
                </a:xfrm>
                <a:custGeom>
                  <a:avLst/>
                  <a:gdLst/>
                  <a:ahLst/>
                  <a:cxnLst/>
                  <a:rect l="l" t="t" r="r" b="b"/>
                  <a:pathLst>
                    <a:path w="120000" h="120000" extrusionOk="0">
                      <a:moveTo>
                        <a:pt x="120000" y="0"/>
                      </a:moveTo>
                      <a:lnTo>
                        <a:pt x="120000" y="70159"/>
                      </a:lnTo>
                      <a:lnTo>
                        <a:pt x="0" y="70159"/>
                      </a:lnTo>
                      <a:lnTo>
                        <a:pt x="0" y="120000"/>
                      </a:lnTo>
                    </a:path>
                  </a:pathLst>
                </a:custGeom>
                <a:noFill/>
                <a:ln w="38100" cap="flat" cmpd="sng">
                  <a:solidFill>
                    <a:schemeClr val="tx1"/>
                  </a:solidFill>
                  <a:prstDash val="solid"/>
                  <a:miter lim="800000"/>
                  <a:headEnd type="none" w="sm" len="sm"/>
                  <a:tailEnd type="stealth" w="med" len="med"/>
                </a:ln>
              </p:spPr>
              <p:txBody>
                <a:bodyPr spcFirstLastPara="1" wrap="square" lIns="91425" tIns="91425" rIns="91425" bIns="91425" anchor="ctr" anchorCtr="0">
                  <a:noAutofit/>
                </a:bodyPr>
                <a:lstStyle/>
                <a:p>
                  <a:pPr marL="182880" marR="0">
                    <a:spcBef>
                      <a:spcPts val="0"/>
                    </a:spcBef>
                    <a:spcAft>
                      <a:spcPts val="0"/>
                    </a:spcAft>
                  </a:pPr>
                  <a:r>
                    <a:rPr lang="en-US" sz="4200">
                      <a:effectLst/>
                      <a:latin typeface="Cambria" panose="02040503050406030204" pitchFamily="18" charset="0"/>
                      <a:ea typeface="Times New Roman" panose="02020603050405020304" pitchFamily="18" charset="0"/>
                    </a:rPr>
                    <a:t> </a:t>
                  </a:r>
                </a:p>
              </p:txBody>
            </p:sp>
            <p:sp>
              <p:nvSpPr>
                <p:cNvPr id="44" name="Rectangle 43">
                  <a:extLst>
                    <a:ext uri="{FF2B5EF4-FFF2-40B4-BE49-F238E27FC236}">
                      <a16:creationId xmlns:a16="http://schemas.microsoft.com/office/drawing/2014/main" id="{9BE75F5C-8621-4E3D-9070-5C5AA8900B92}"/>
                    </a:ext>
                  </a:extLst>
                </p:cNvPr>
                <p:cNvSpPr/>
                <p:nvPr/>
              </p:nvSpPr>
              <p:spPr>
                <a:xfrm>
                  <a:off x="1244372" y="885387"/>
                  <a:ext cx="1011299" cy="606779"/>
                </a:xfrm>
                <a:prstGeom prst="rect">
                  <a:avLst/>
                </a:prstGeom>
                <a:gradFill>
                  <a:gsLst>
                    <a:gs pos="0">
                      <a:schemeClr val="lt1"/>
                    </a:gs>
                    <a:gs pos="50000">
                      <a:schemeClr val="lt1"/>
                    </a:gs>
                    <a:gs pos="100000">
                      <a:srgbClr val="E1E1E1"/>
                    </a:gs>
                  </a:gsLst>
                  <a:lin ang="5400000" scaled="0"/>
                </a:gradFill>
                <a:ln>
                  <a:noFill/>
                </a:ln>
                <a:effectLst>
                  <a:outerShdw blurRad="57150" dist="19050" dir="5400000" algn="ctr" rotWithShape="0">
                    <a:srgbClr val="000000">
                      <a:alpha val="62352"/>
                    </a:srgbClr>
                  </a:outerShdw>
                </a:effectLst>
              </p:spPr>
              <p:txBody>
                <a:bodyPr spcFirstLastPara="1" wrap="square" lIns="91425" tIns="91425" rIns="91425" bIns="91425" anchor="ctr" anchorCtr="0">
                  <a:noAutofit/>
                </a:bodyPr>
                <a:lstStyle/>
                <a:p>
                  <a:pPr marL="182880" marR="0">
                    <a:spcBef>
                      <a:spcPts val="0"/>
                    </a:spcBef>
                    <a:spcAft>
                      <a:spcPts val="0"/>
                    </a:spcAft>
                  </a:pPr>
                  <a:r>
                    <a:rPr lang="en-US" sz="4200">
                      <a:effectLst/>
                      <a:latin typeface="Cambria" panose="02040503050406030204" pitchFamily="18" charset="0"/>
                      <a:ea typeface="Times New Roman" panose="02020603050405020304" pitchFamily="18" charset="0"/>
                    </a:rPr>
                    <a:t> </a:t>
                  </a:r>
                </a:p>
              </p:txBody>
            </p:sp>
            <p:sp>
              <p:nvSpPr>
                <p:cNvPr id="45" name="Rectangle 44">
                  <a:extLst>
                    <a:ext uri="{FF2B5EF4-FFF2-40B4-BE49-F238E27FC236}">
                      <a16:creationId xmlns:a16="http://schemas.microsoft.com/office/drawing/2014/main" id="{D3534F1C-D630-3DA0-72B9-282C749C5E7B}"/>
                    </a:ext>
                  </a:extLst>
                </p:cNvPr>
                <p:cNvSpPr/>
                <p:nvPr/>
              </p:nvSpPr>
              <p:spPr>
                <a:xfrm>
                  <a:off x="1244372" y="885387"/>
                  <a:ext cx="1011299" cy="606779"/>
                </a:xfrm>
                <a:prstGeom prst="rect">
                  <a:avLst/>
                </a:prstGeom>
                <a:noFill/>
                <a:ln>
                  <a:noFill/>
                </a:ln>
              </p:spPr>
              <p:txBody>
                <a:bodyPr spcFirstLastPara="1" wrap="square" lIns="64000" tIns="64000" rIns="64000" bIns="64000" anchor="ctr" anchorCtr="0">
                  <a:noAutofit/>
                </a:bodyPr>
                <a:lstStyle/>
                <a:p>
                  <a:pPr marL="182880" marR="0">
                    <a:spcBef>
                      <a:spcPts val="0"/>
                    </a:spcBef>
                    <a:spcAft>
                      <a:spcPts val="0"/>
                    </a:spcAft>
                  </a:pPr>
                  <a:r>
                    <a:rPr lang="en-US" sz="4200">
                      <a:solidFill>
                        <a:srgbClr val="000000"/>
                      </a:solidFill>
                      <a:effectLst/>
                      <a:latin typeface="Cambria" panose="02040503050406030204" pitchFamily="18" charset="0"/>
                      <a:ea typeface="Times New Roman" panose="02020603050405020304" pitchFamily="18" charset="0"/>
                    </a:rPr>
                    <a:t>Tìm hiểu ngôn ngữ kể chuyện</a:t>
                  </a:r>
                  <a:endParaRPr lang="en-US" sz="4200">
                    <a:effectLst/>
                    <a:latin typeface="Cambria" panose="02040503050406030204" pitchFamily="18" charset="0"/>
                    <a:ea typeface="Times New Roman" panose="02020603050405020304" pitchFamily="18" charset="0"/>
                  </a:endParaRPr>
                </a:p>
              </p:txBody>
            </p:sp>
            <p:sp>
              <p:nvSpPr>
                <p:cNvPr id="46" name="Rectangle 45">
                  <a:extLst>
                    <a:ext uri="{FF2B5EF4-FFF2-40B4-BE49-F238E27FC236}">
                      <a16:creationId xmlns:a16="http://schemas.microsoft.com/office/drawing/2014/main" id="{1230534B-7CFB-D08E-E557-55055F8E8696}"/>
                    </a:ext>
                  </a:extLst>
                </p:cNvPr>
                <p:cNvSpPr/>
                <p:nvPr/>
              </p:nvSpPr>
              <p:spPr>
                <a:xfrm>
                  <a:off x="473" y="1724765"/>
                  <a:ext cx="1011299" cy="606779"/>
                </a:xfrm>
                <a:prstGeom prst="rect">
                  <a:avLst/>
                </a:prstGeom>
                <a:gradFill>
                  <a:gsLst>
                    <a:gs pos="0">
                      <a:schemeClr val="lt1"/>
                    </a:gs>
                    <a:gs pos="50000">
                      <a:schemeClr val="lt1"/>
                    </a:gs>
                    <a:gs pos="100000">
                      <a:srgbClr val="E1E1E1"/>
                    </a:gs>
                  </a:gsLst>
                  <a:lin ang="5400000" scaled="0"/>
                </a:gradFill>
                <a:ln>
                  <a:noFill/>
                </a:ln>
                <a:effectLst>
                  <a:outerShdw blurRad="57150" dist="19050" dir="5400000" algn="ctr" rotWithShape="0">
                    <a:srgbClr val="000000">
                      <a:alpha val="62352"/>
                    </a:srgbClr>
                  </a:outerShdw>
                </a:effectLst>
              </p:spPr>
              <p:txBody>
                <a:bodyPr spcFirstLastPara="1" wrap="square" lIns="91425" tIns="91425" rIns="91425" bIns="91425" anchor="ctr" anchorCtr="0">
                  <a:noAutofit/>
                </a:bodyPr>
                <a:lstStyle/>
                <a:p>
                  <a:pPr marL="182880" marR="0">
                    <a:spcBef>
                      <a:spcPts val="0"/>
                    </a:spcBef>
                    <a:spcAft>
                      <a:spcPts val="0"/>
                    </a:spcAft>
                  </a:pPr>
                  <a:r>
                    <a:rPr lang="en-US" sz="4200">
                      <a:effectLst/>
                      <a:latin typeface="Cambria" panose="02040503050406030204" pitchFamily="18" charset="0"/>
                      <a:ea typeface="Times New Roman" panose="02020603050405020304" pitchFamily="18" charset="0"/>
                    </a:rPr>
                    <a:t> </a:t>
                  </a:r>
                </a:p>
              </p:txBody>
            </p:sp>
            <p:sp>
              <p:nvSpPr>
                <p:cNvPr id="47" name="Rectangle 46">
                  <a:extLst>
                    <a:ext uri="{FF2B5EF4-FFF2-40B4-BE49-F238E27FC236}">
                      <a16:creationId xmlns:a16="http://schemas.microsoft.com/office/drawing/2014/main" id="{CB06E304-9C47-E805-C3B9-1B2989B32A54}"/>
                    </a:ext>
                  </a:extLst>
                </p:cNvPr>
                <p:cNvSpPr/>
                <p:nvPr/>
              </p:nvSpPr>
              <p:spPr>
                <a:xfrm>
                  <a:off x="473" y="1724765"/>
                  <a:ext cx="1011299" cy="606779"/>
                </a:xfrm>
                <a:prstGeom prst="rect">
                  <a:avLst/>
                </a:prstGeom>
                <a:noFill/>
                <a:ln>
                  <a:noFill/>
                </a:ln>
              </p:spPr>
              <p:txBody>
                <a:bodyPr spcFirstLastPara="1" wrap="square" lIns="64000" tIns="64000" rIns="64000" bIns="64000" anchor="ctr" anchorCtr="0">
                  <a:noAutofit/>
                </a:bodyPr>
                <a:lstStyle/>
                <a:p>
                  <a:pPr marL="182880" marR="0">
                    <a:spcBef>
                      <a:spcPts val="0"/>
                    </a:spcBef>
                    <a:spcAft>
                      <a:spcPts val="0"/>
                    </a:spcAft>
                  </a:pPr>
                  <a:r>
                    <a:rPr lang="en-US" sz="4200">
                      <a:solidFill>
                        <a:srgbClr val="000000"/>
                      </a:solidFill>
                      <a:effectLst/>
                      <a:latin typeface="Cambria" panose="02040503050406030204" pitchFamily="18" charset="0"/>
                      <a:ea typeface="Times New Roman" panose="02020603050405020304" pitchFamily="18" charset="0"/>
                    </a:rPr>
                    <a:t>Xác định đề tài, chủ đề</a:t>
                  </a:r>
                  <a:endParaRPr lang="en-US" sz="4200">
                    <a:effectLst/>
                    <a:latin typeface="Cambria" panose="02040503050406030204" pitchFamily="18" charset="0"/>
                    <a:ea typeface="Times New Roman" panose="02020603050405020304" pitchFamily="18" charset="0"/>
                  </a:endParaRPr>
                </a:p>
              </p:txBody>
            </p:sp>
          </p:grpSp>
        </p:grpSp>
      </p:grpSp>
    </p:spTree>
    <p:extLst>
      <p:ext uri="{BB962C8B-B14F-4D97-AF65-F5344CB8AC3E}">
        <p14:creationId xmlns:p14="http://schemas.microsoft.com/office/powerpoint/2010/main" val="287809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1D4E0"/>
        </a:solidFill>
        <a:effectLst/>
      </p:bgPr>
    </p:bg>
    <p:spTree>
      <p:nvGrpSpPr>
        <p:cNvPr id="1" name=""/>
        <p:cNvGrpSpPr/>
        <p:nvPr/>
      </p:nvGrpSpPr>
      <p:grpSpPr>
        <a:xfrm>
          <a:off x="0" y="0"/>
          <a:ext cx="0" cy="0"/>
          <a:chOff x="0" y="0"/>
          <a:chExt cx="0" cy="0"/>
        </a:xfrm>
      </p:grpSpPr>
      <p:sp>
        <p:nvSpPr>
          <p:cNvPr id="2" name="Freeform 2"/>
          <p:cNvSpPr/>
          <p:nvPr/>
        </p:nvSpPr>
        <p:spPr>
          <a:xfrm>
            <a:off x="0" y="8222925"/>
            <a:ext cx="18288000" cy="3083814"/>
          </a:xfrm>
          <a:custGeom>
            <a:avLst/>
            <a:gdLst/>
            <a:ahLst/>
            <a:cxnLst/>
            <a:rect l="l" t="t" r="r" b="b"/>
            <a:pathLst>
              <a:path w="18288000" h="3083814">
                <a:moveTo>
                  <a:pt x="0" y="0"/>
                </a:moveTo>
                <a:lnTo>
                  <a:pt x="18288000" y="0"/>
                </a:lnTo>
                <a:lnTo>
                  <a:pt x="18288000" y="3083814"/>
                </a:lnTo>
                <a:lnTo>
                  <a:pt x="0" y="3083814"/>
                </a:lnTo>
                <a:lnTo>
                  <a:pt x="0" y="0"/>
                </a:lnTo>
                <a:close/>
              </a:path>
            </a:pathLst>
          </a:custGeom>
          <a:blipFill>
            <a:blip r:embed="rId2"/>
            <a:stretch>
              <a:fillRect t="-6338" b="-6338"/>
            </a:stretch>
          </a:blipFill>
        </p:spPr>
      </p:sp>
      <p:sp>
        <p:nvSpPr>
          <p:cNvPr id="3" name="Freeform 3"/>
          <p:cNvSpPr/>
          <p:nvPr/>
        </p:nvSpPr>
        <p:spPr>
          <a:xfrm>
            <a:off x="-228600" y="6861903"/>
            <a:ext cx="2610212" cy="4792794"/>
          </a:xfrm>
          <a:custGeom>
            <a:avLst/>
            <a:gdLst/>
            <a:ahLst/>
            <a:cxnLst/>
            <a:rect l="l" t="t" r="r" b="b"/>
            <a:pathLst>
              <a:path w="9347648" h="4792794">
                <a:moveTo>
                  <a:pt x="0" y="0"/>
                </a:moveTo>
                <a:lnTo>
                  <a:pt x="9347649" y="0"/>
                </a:lnTo>
                <a:lnTo>
                  <a:pt x="9347649" y="4792794"/>
                </a:lnTo>
                <a:lnTo>
                  <a:pt x="0" y="4792794"/>
                </a:lnTo>
                <a:lnTo>
                  <a:pt x="0" y="0"/>
                </a:lnTo>
                <a:close/>
              </a:path>
            </a:pathLst>
          </a:custGeom>
          <a:blipFill>
            <a:blip r:embed="rId3">
              <a:extLst>
                <a:ext uri="{96DAC541-7B7A-43D3-8B79-37D633B846F1}">
                  <asvg:svgBlip xmlns:asvg="http://schemas.microsoft.com/office/drawing/2016/SVG/main" r:embed="rId4"/>
                </a:ext>
              </a:extLst>
            </a:blip>
            <a:stretch>
              <a:fillRect l="-258118"/>
            </a:stretch>
          </a:blipFill>
        </p:spPr>
      </p:sp>
      <p:sp>
        <p:nvSpPr>
          <p:cNvPr id="8" name="Freeform 8"/>
          <p:cNvSpPr/>
          <p:nvPr/>
        </p:nvSpPr>
        <p:spPr>
          <a:xfrm>
            <a:off x="30942" y="4665128"/>
            <a:ext cx="2076621" cy="2936096"/>
          </a:xfrm>
          <a:custGeom>
            <a:avLst/>
            <a:gdLst/>
            <a:ahLst/>
            <a:cxnLst/>
            <a:rect l="l" t="t" r="r" b="b"/>
            <a:pathLst>
              <a:path w="2076621" h="2936096">
                <a:moveTo>
                  <a:pt x="0" y="0"/>
                </a:moveTo>
                <a:lnTo>
                  <a:pt x="2076621" y="0"/>
                </a:lnTo>
                <a:lnTo>
                  <a:pt x="2076621" y="2936096"/>
                </a:lnTo>
                <a:lnTo>
                  <a:pt x="0" y="29360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5" name="Freeform 25"/>
          <p:cNvSpPr/>
          <p:nvPr/>
        </p:nvSpPr>
        <p:spPr>
          <a:xfrm flipH="1">
            <a:off x="14920974" y="-388228"/>
            <a:ext cx="3577590" cy="2328686"/>
          </a:xfrm>
          <a:custGeom>
            <a:avLst/>
            <a:gdLst/>
            <a:ahLst/>
            <a:cxnLst/>
            <a:rect l="l" t="t" r="r" b="b"/>
            <a:pathLst>
              <a:path w="3577590" h="2328686">
                <a:moveTo>
                  <a:pt x="3577590" y="0"/>
                </a:moveTo>
                <a:lnTo>
                  <a:pt x="0" y="0"/>
                </a:lnTo>
                <a:lnTo>
                  <a:pt x="0" y="2328686"/>
                </a:lnTo>
                <a:lnTo>
                  <a:pt x="3577590" y="2328686"/>
                </a:lnTo>
                <a:lnTo>
                  <a:pt x="357759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0" name="TextBox 49">
            <a:extLst>
              <a:ext uri="{FF2B5EF4-FFF2-40B4-BE49-F238E27FC236}">
                <a16:creationId xmlns:a16="http://schemas.microsoft.com/office/drawing/2014/main" id="{07F89D3F-2B56-E132-81C8-8F8448F23F1B}"/>
              </a:ext>
            </a:extLst>
          </p:cNvPr>
          <p:cNvSpPr txBox="1"/>
          <p:nvPr/>
        </p:nvSpPr>
        <p:spPr>
          <a:xfrm>
            <a:off x="4126832" y="723900"/>
            <a:ext cx="10034336" cy="897105"/>
          </a:xfrm>
          <a:prstGeom prst="rect">
            <a:avLst/>
          </a:prstGeom>
          <a:noFill/>
        </p:spPr>
        <p:txBody>
          <a:bodyPr wrap="square">
            <a:spAutoFit/>
          </a:bodyPr>
          <a:lstStyle/>
          <a:p>
            <a:pPr algn="ctr">
              <a:lnSpc>
                <a:spcPct val="120000"/>
              </a:lnSpc>
              <a:buClr>
                <a:srgbClr val="000000"/>
              </a:buClr>
              <a:buSzPts val="2400"/>
            </a:pPr>
            <a:r>
              <a:rPr lang="vi-VN" sz="4800" dirty="0">
                <a:solidFill>
                  <a:srgbClr val="22170B"/>
                </a:solidFill>
                <a:latin typeface="Cambria"/>
                <a:sym typeface="Cambria"/>
              </a:rPr>
              <a:t>3. TRI THỨC TIẾNG VIỆT</a:t>
            </a:r>
            <a:endParaRPr lang="en-US" sz="4800" dirty="0">
              <a:solidFill>
                <a:srgbClr val="22170B"/>
              </a:solidFill>
              <a:latin typeface="Cambria"/>
              <a:sym typeface="Cambria"/>
            </a:endParaRPr>
          </a:p>
        </p:txBody>
      </p:sp>
      <p:sp>
        <p:nvSpPr>
          <p:cNvPr id="52" name="Google Shape;250;p7">
            <a:extLst>
              <a:ext uri="{FF2B5EF4-FFF2-40B4-BE49-F238E27FC236}">
                <a16:creationId xmlns:a16="http://schemas.microsoft.com/office/drawing/2014/main" id="{717197C8-AB88-7FD5-BA0B-441922C44DBD}"/>
              </a:ext>
            </a:extLst>
          </p:cNvPr>
          <p:cNvSpPr/>
          <p:nvPr/>
        </p:nvSpPr>
        <p:spPr>
          <a:xfrm>
            <a:off x="6054480" y="1940458"/>
            <a:ext cx="6206372" cy="145641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88500" tIns="188500" rIns="188500" bIns="188500" anchor="ctr" anchorCtr="0">
            <a:noAutofit/>
          </a:bodyPr>
          <a:lstStyle/>
          <a:p>
            <a:pPr algn="ctr">
              <a:lnSpc>
                <a:spcPct val="90000"/>
              </a:lnSpc>
              <a:buClr>
                <a:srgbClr val="000000"/>
              </a:buClr>
              <a:buSzPts val="2400"/>
            </a:pPr>
            <a:r>
              <a:rPr lang="en-US" sz="4000" b="1" dirty="0" err="1">
                <a:solidFill>
                  <a:srgbClr val="22170B"/>
                </a:solidFill>
                <a:latin typeface="Cambria"/>
                <a:ea typeface="Cambria"/>
                <a:cs typeface="Cambria"/>
                <a:sym typeface="Cambria"/>
              </a:rPr>
              <a:t>Biệt</a:t>
            </a:r>
            <a:r>
              <a:rPr lang="en-US" sz="4000" b="1" dirty="0">
                <a:solidFill>
                  <a:srgbClr val="22170B"/>
                </a:solidFill>
                <a:latin typeface="Cambria"/>
                <a:ea typeface="Cambria"/>
                <a:cs typeface="Cambria"/>
                <a:sym typeface="Cambria"/>
              </a:rPr>
              <a:t> </a:t>
            </a:r>
            <a:r>
              <a:rPr lang="en-US" sz="4000" b="1" dirty="0" err="1">
                <a:solidFill>
                  <a:srgbClr val="22170B"/>
                </a:solidFill>
                <a:latin typeface="Cambria"/>
                <a:ea typeface="Cambria"/>
                <a:cs typeface="Cambria"/>
                <a:sym typeface="Cambria"/>
              </a:rPr>
              <a:t>ngữ</a:t>
            </a:r>
            <a:r>
              <a:rPr lang="en-US" sz="4000" b="1" dirty="0">
                <a:solidFill>
                  <a:srgbClr val="22170B"/>
                </a:solidFill>
                <a:latin typeface="Cambria"/>
                <a:ea typeface="Cambria"/>
                <a:cs typeface="Cambria"/>
                <a:sym typeface="Cambria"/>
              </a:rPr>
              <a:t> </a:t>
            </a:r>
            <a:r>
              <a:rPr lang="en-US" sz="4000" b="1" dirty="0" err="1">
                <a:solidFill>
                  <a:srgbClr val="22170B"/>
                </a:solidFill>
                <a:latin typeface="Cambria"/>
                <a:ea typeface="Cambria"/>
                <a:cs typeface="Cambria"/>
                <a:sym typeface="Cambria"/>
              </a:rPr>
              <a:t>xã</a:t>
            </a:r>
            <a:r>
              <a:rPr lang="en-US" sz="4000" b="1" dirty="0">
                <a:solidFill>
                  <a:srgbClr val="22170B"/>
                </a:solidFill>
                <a:latin typeface="Cambria"/>
                <a:ea typeface="Cambria"/>
                <a:cs typeface="Cambria"/>
                <a:sym typeface="Cambria"/>
              </a:rPr>
              <a:t> </a:t>
            </a:r>
            <a:r>
              <a:rPr lang="en-US" sz="4000" b="1" dirty="0" err="1">
                <a:solidFill>
                  <a:srgbClr val="22170B"/>
                </a:solidFill>
                <a:latin typeface="Cambria"/>
                <a:ea typeface="Cambria"/>
                <a:cs typeface="Cambria"/>
                <a:sym typeface="Cambria"/>
              </a:rPr>
              <a:t>hội</a:t>
            </a:r>
            <a:endParaRPr lang="en-US" sz="4000" dirty="0">
              <a:solidFill>
                <a:srgbClr val="22170B"/>
              </a:solidFill>
              <a:latin typeface="Cambria"/>
              <a:ea typeface="Cambria"/>
              <a:cs typeface="Cambria"/>
              <a:sym typeface="Cambria"/>
            </a:endParaRPr>
          </a:p>
        </p:txBody>
      </p:sp>
      <p:graphicFrame>
        <p:nvGraphicFramePr>
          <p:cNvPr id="53" name="Diagram 52">
            <a:extLst>
              <a:ext uri="{FF2B5EF4-FFF2-40B4-BE49-F238E27FC236}">
                <a16:creationId xmlns:a16="http://schemas.microsoft.com/office/drawing/2014/main" id="{066112BF-A15C-074E-9F92-FC766EFB3CB7}"/>
              </a:ext>
            </a:extLst>
          </p:cNvPr>
          <p:cNvGraphicFramePr/>
          <p:nvPr>
            <p:extLst>
              <p:ext uri="{D42A27DB-BD31-4B8C-83A1-F6EECF244321}">
                <p14:modId xmlns:p14="http://schemas.microsoft.com/office/powerpoint/2010/main" val="4081738874"/>
              </p:ext>
            </p:extLst>
          </p:nvPr>
        </p:nvGraphicFramePr>
        <p:xfrm>
          <a:off x="1524000" y="3817780"/>
          <a:ext cx="15773400" cy="618100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4" name="Freeform 24">
            <a:extLst>
              <a:ext uri="{FF2B5EF4-FFF2-40B4-BE49-F238E27FC236}">
                <a16:creationId xmlns:a16="http://schemas.microsoft.com/office/drawing/2014/main" id="{2DFB433C-C1BA-2701-4036-D3439545F585}"/>
              </a:ext>
            </a:extLst>
          </p:cNvPr>
          <p:cNvSpPr/>
          <p:nvPr/>
        </p:nvSpPr>
        <p:spPr>
          <a:xfrm>
            <a:off x="14920974" y="7355804"/>
            <a:ext cx="2945367" cy="2784710"/>
          </a:xfrm>
          <a:custGeom>
            <a:avLst/>
            <a:gdLst/>
            <a:ahLst/>
            <a:cxnLst/>
            <a:rect l="l" t="t" r="r" b="b"/>
            <a:pathLst>
              <a:path w="2945367" h="2784710">
                <a:moveTo>
                  <a:pt x="0" y="0"/>
                </a:moveTo>
                <a:lnTo>
                  <a:pt x="2945367" y="0"/>
                </a:lnTo>
                <a:lnTo>
                  <a:pt x="2945367" y="2784710"/>
                </a:lnTo>
                <a:lnTo>
                  <a:pt x="0" y="278471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3"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1D4E0"/>
        </a:solidFill>
        <a:effectLst/>
      </p:bgPr>
    </p:bg>
    <p:spTree>
      <p:nvGrpSpPr>
        <p:cNvPr id="1" name=""/>
        <p:cNvGrpSpPr/>
        <p:nvPr/>
      </p:nvGrpSpPr>
      <p:grpSpPr>
        <a:xfrm>
          <a:off x="0" y="0"/>
          <a:ext cx="0" cy="0"/>
          <a:chOff x="0" y="0"/>
          <a:chExt cx="0" cy="0"/>
        </a:xfrm>
      </p:grpSpPr>
      <p:sp>
        <p:nvSpPr>
          <p:cNvPr id="2" name="Freeform 2"/>
          <p:cNvSpPr/>
          <p:nvPr/>
        </p:nvSpPr>
        <p:spPr>
          <a:xfrm>
            <a:off x="0" y="8222925"/>
            <a:ext cx="18288000" cy="3083814"/>
          </a:xfrm>
          <a:custGeom>
            <a:avLst/>
            <a:gdLst/>
            <a:ahLst/>
            <a:cxnLst/>
            <a:rect l="l" t="t" r="r" b="b"/>
            <a:pathLst>
              <a:path w="18288000" h="3083814">
                <a:moveTo>
                  <a:pt x="0" y="0"/>
                </a:moveTo>
                <a:lnTo>
                  <a:pt x="18288000" y="0"/>
                </a:lnTo>
                <a:lnTo>
                  <a:pt x="18288000" y="3083814"/>
                </a:lnTo>
                <a:lnTo>
                  <a:pt x="0" y="3083814"/>
                </a:lnTo>
                <a:lnTo>
                  <a:pt x="0" y="0"/>
                </a:lnTo>
                <a:close/>
              </a:path>
            </a:pathLst>
          </a:custGeom>
          <a:blipFill>
            <a:blip r:embed="rId2"/>
            <a:stretch>
              <a:fillRect t="-6338" b="-6338"/>
            </a:stretch>
          </a:blipFill>
        </p:spPr>
      </p:sp>
      <p:sp>
        <p:nvSpPr>
          <p:cNvPr id="3" name="Freeform 3"/>
          <p:cNvSpPr/>
          <p:nvPr/>
        </p:nvSpPr>
        <p:spPr>
          <a:xfrm>
            <a:off x="-228600" y="6861903"/>
            <a:ext cx="2610212" cy="4792794"/>
          </a:xfrm>
          <a:custGeom>
            <a:avLst/>
            <a:gdLst/>
            <a:ahLst/>
            <a:cxnLst/>
            <a:rect l="l" t="t" r="r" b="b"/>
            <a:pathLst>
              <a:path w="9347648" h="4792794">
                <a:moveTo>
                  <a:pt x="0" y="0"/>
                </a:moveTo>
                <a:lnTo>
                  <a:pt x="9347649" y="0"/>
                </a:lnTo>
                <a:lnTo>
                  <a:pt x="9347649" y="4792794"/>
                </a:lnTo>
                <a:lnTo>
                  <a:pt x="0" y="4792794"/>
                </a:lnTo>
                <a:lnTo>
                  <a:pt x="0" y="0"/>
                </a:lnTo>
                <a:close/>
              </a:path>
            </a:pathLst>
          </a:custGeom>
          <a:blipFill>
            <a:blip r:embed="rId3">
              <a:extLst>
                <a:ext uri="{96DAC541-7B7A-43D3-8B79-37D633B846F1}">
                  <asvg:svgBlip xmlns:asvg="http://schemas.microsoft.com/office/drawing/2016/SVG/main" r:embed="rId4"/>
                </a:ext>
              </a:extLst>
            </a:blip>
            <a:stretch>
              <a:fillRect l="-258118"/>
            </a:stretch>
          </a:blipFill>
        </p:spPr>
      </p:sp>
      <p:sp>
        <p:nvSpPr>
          <p:cNvPr id="8" name="Freeform 8"/>
          <p:cNvSpPr/>
          <p:nvPr/>
        </p:nvSpPr>
        <p:spPr>
          <a:xfrm>
            <a:off x="30942" y="4665128"/>
            <a:ext cx="2076621" cy="2936096"/>
          </a:xfrm>
          <a:custGeom>
            <a:avLst/>
            <a:gdLst/>
            <a:ahLst/>
            <a:cxnLst/>
            <a:rect l="l" t="t" r="r" b="b"/>
            <a:pathLst>
              <a:path w="2076621" h="2936096">
                <a:moveTo>
                  <a:pt x="0" y="0"/>
                </a:moveTo>
                <a:lnTo>
                  <a:pt x="2076621" y="0"/>
                </a:lnTo>
                <a:lnTo>
                  <a:pt x="2076621" y="2936096"/>
                </a:lnTo>
                <a:lnTo>
                  <a:pt x="0" y="29360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5" name="Freeform 25"/>
          <p:cNvSpPr/>
          <p:nvPr/>
        </p:nvSpPr>
        <p:spPr>
          <a:xfrm flipH="1">
            <a:off x="14920974" y="-388228"/>
            <a:ext cx="3577590" cy="2328686"/>
          </a:xfrm>
          <a:custGeom>
            <a:avLst/>
            <a:gdLst/>
            <a:ahLst/>
            <a:cxnLst/>
            <a:rect l="l" t="t" r="r" b="b"/>
            <a:pathLst>
              <a:path w="3577590" h="2328686">
                <a:moveTo>
                  <a:pt x="3577590" y="0"/>
                </a:moveTo>
                <a:lnTo>
                  <a:pt x="0" y="0"/>
                </a:lnTo>
                <a:lnTo>
                  <a:pt x="0" y="2328686"/>
                </a:lnTo>
                <a:lnTo>
                  <a:pt x="3577590" y="2328686"/>
                </a:lnTo>
                <a:lnTo>
                  <a:pt x="357759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0" name="TextBox 49">
            <a:extLst>
              <a:ext uri="{FF2B5EF4-FFF2-40B4-BE49-F238E27FC236}">
                <a16:creationId xmlns:a16="http://schemas.microsoft.com/office/drawing/2014/main" id="{07F89D3F-2B56-E132-81C8-8F8448F23F1B}"/>
              </a:ext>
            </a:extLst>
          </p:cNvPr>
          <p:cNvSpPr txBox="1"/>
          <p:nvPr/>
        </p:nvSpPr>
        <p:spPr>
          <a:xfrm>
            <a:off x="4126832" y="723900"/>
            <a:ext cx="10034336" cy="897105"/>
          </a:xfrm>
          <a:prstGeom prst="rect">
            <a:avLst/>
          </a:prstGeom>
          <a:noFill/>
        </p:spPr>
        <p:txBody>
          <a:bodyPr wrap="square">
            <a:spAutoFit/>
          </a:bodyPr>
          <a:lstStyle/>
          <a:p>
            <a:pPr algn="ctr">
              <a:lnSpc>
                <a:spcPct val="120000"/>
              </a:lnSpc>
              <a:buClr>
                <a:srgbClr val="000000"/>
              </a:buClr>
              <a:buSzPts val="2400"/>
            </a:pPr>
            <a:r>
              <a:rPr lang="vi-VN" sz="4800" dirty="0">
                <a:solidFill>
                  <a:srgbClr val="22170B"/>
                </a:solidFill>
                <a:latin typeface="Cambria"/>
                <a:sym typeface="Cambria"/>
              </a:rPr>
              <a:t>3. TRI THỨC TIẾNG VIỆT</a:t>
            </a:r>
            <a:endParaRPr lang="en-US" sz="4800" dirty="0">
              <a:solidFill>
                <a:srgbClr val="22170B"/>
              </a:solidFill>
              <a:latin typeface="Cambria"/>
              <a:sym typeface="Cambria"/>
            </a:endParaRPr>
          </a:p>
        </p:txBody>
      </p:sp>
      <p:sp>
        <p:nvSpPr>
          <p:cNvPr id="52" name="Google Shape;250;p7">
            <a:extLst>
              <a:ext uri="{FF2B5EF4-FFF2-40B4-BE49-F238E27FC236}">
                <a16:creationId xmlns:a16="http://schemas.microsoft.com/office/drawing/2014/main" id="{717197C8-AB88-7FD5-BA0B-441922C44DBD}"/>
              </a:ext>
            </a:extLst>
          </p:cNvPr>
          <p:cNvSpPr/>
          <p:nvPr/>
        </p:nvSpPr>
        <p:spPr>
          <a:xfrm>
            <a:off x="6054480" y="1940458"/>
            <a:ext cx="6206372" cy="145641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88500" tIns="188500" rIns="188500" bIns="188500" anchor="ctr" anchorCtr="0">
            <a:noAutofit/>
          </a:bodyPr>
          <a:lstStyle/>
          <a:p>
            <a:pPr algn="ctr">
              <a:lnSpc>
                <a:spcPct val="90000"/>
              </a:lnSpc>
              <a:buClr>
                <a:srgbClr val="000000"/>
              </a:buClr>
              <a:buSzPts val="2400"/>
            </a:pPr>
            <a:r>
              <a:rPr lang="en-US" sz="5000" b="1" dirty="0" err="1">
                <a:solidFill>
                  <a:srgbClr val="22170B"/>
                </a:solidFill>
                <a:latin typeface="Cambria"/>
                <a:ea typeface="Cambria"/>
                <a:cs typeface="Cambria"/>
                <a:sym typeface="Cambria"/>
              </a:rPr>
              <a:t>Biệt</a:t>
            </a:r>
            <a:r>
              <a:rPr lang="en-US" sz="5000" b="1" dirty="0">
                <a:solidFill>
                  <a:srgbClr val="22170B"/>
                </a:solidFill>
                <a:latin typeface="Cambria"/>
                <a:ea typeface="Cambria"/>
                <a:cs typeface="Cambria"/>
                <a:sym typeface="Cambria"/>
              </a:rPr>
              <a:t> </a:t>
            </a:r>
            <a:r>
              <a:rPr lang="en-US" sz="5000" b="1" dirty="0" err="1">
                <a:solidFill>
                  <a:srgbClr val="22170B"/>
                </a:solidFill>
                <a:latin typeface="Cambria"/>
                <a:ea typeface="Cambria"/>
                <a:cs typeface="Cambria"/>
                <a:sym typeface="Cambria"/>
              </a:rPr>
              <a:t>ngữ</a:t>
            </a:r>
            <a:r>
              <a:rPr lang="en-US" sz="5000" b="1" dirty="0">
                <a:solidFill>
                  <a:srgbClr val="22170B"/>
                </a:solidFill>
                <a:latin typeface="Cambria"/>
                <a:ea typeface="Cambria"/>
                <a:cs typeface="Cambria"/>
                <a:sym typeface="Cambria"/>
              </a:rPr>
              <a:t> </a:t>
            </a:r>
            <a:r>
              <a:rPr lang="en-US" sz="5000" b="1" dirty="0" err="1">
                <a:solidFill>
                  <a:srgbClr val="22170B"/>
                </a:solidFill>
                <a:latin typeface="Cambria"/>
                <a:ea typeface="Cambria"/>
                <a:cs typeface="Cambria"/>
                <a:sym typeface="Cambria"/>
              </a:rPr>
              <a:t>xã</a:t>
            </a:r>
            <a:r>
              <a:rPr lang="en-US" sz="5000" b="1" dirty="0">
                <a:solidFill>
                  <a:srgbClr val="22170B"/>
                </a:solidFill>
                <a:latin typeface="Cambria"/>
                <a:ea typeface="Cambria"/>
                <a:cs typeface="Cambria"/>
                <a:sym typeface="Cambria"/>
              </a:rPr>
              <a:t> </a:t>
            </a:r>
            <a:r>
              <a:rPr lang="en-US" sz="5000" b="1" dirty="0" err="1">
                <a:solidFill>
                  <a:srgbClr val="22170B"/>
                </a:solidFill>
                <a:latin typeface="Cambria"/>
                <a:ea typeface="Cambria"/>
                <a:cs typeface="Cambria"/>
                <a:sym typeface="Cambria"/>
              </a:rPr>
              <a:t>hội</a:t>
            </a:r>
            <a:endParaRPr lang="en-US" sz="5000" dirty="0">
              <a:solidFill>
                <a:srgbClr val="22170B"/>
              </a:solidFill>
              <a:latin typeface="Cambria"/>
              <a:ea typeface="Cambria"/>
              <a:cs typeface="Cambria"/>
              <a:sym typeface="Cambria"/>
            </a:endParaRPr>
          </a:p>
        </p:txBody>
      </p:sp>
      <p:graphicFrame>
        <p:nvGraphicFramePr>
          <p:cNvPr id="53" name="Diagram 52">
            <a:extLst>
              <a:ext uri="{FF2B5EF4-FFF2-40B4-BE49-F238E27FC236}">
                <a16:creationId xmlns:a16="http://schemas.microsoft.com/office/drawing/2014/main" id="{066112BF-A15C-074E-9F92-FC766EFB3CB7}"/>
              </a:ext>
            </a:extLst>
          </p:cNvPr>
          <p:cNvGraphicFramePr/>
          <p:nvPr>
            <p:extLst>
              <p:ext uri="{D42A27DB-BD31-4B8C-83A1-F6EECF244321}">
                <p14:modId xmlns:p14="http://schemas.microsoft.com/office/powerpoint/2010/main" val="4084976893"/>
              </p:ext>
            </p:extLst>
          </p:nvPr>
        </p:nvGraphicFramePr>
        <p:xfrm>
          <a:off x="1524000" y="3316919"/>
          <a:ext cx="15773400" cy="574531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4" name="Freeform 24">
            <a:extLst>
              <a:ext uri="{FF2B5EF4-FFF2-40B4-BE49-F238E27FC236}">
                <a16:creationId xmlns:a16="http://schemas.microsoft.com/office/drawing/2014/main" id="{2DFB433C-C1BA-2701-4036-D3439545F585}"/>
              </a:ext>
            </a:extLst>
          </p:cNvPr>
          <p:cNvSpPr/>
          <p:nvPr/>
        </p:nvSpPr>
        <p:spPr>
          <a:xfrm>
            <a:off x="14920974" y="7355804"/>
            <a:ext cx="2945367" cy="2784710"/>
          </a:xfrm>
          <a:custGeom>
            <a:avLst/>
            <a:gdLst/>
            <a:ahLst/>
            <a:cxnLst/>
            <a:rect l="l" t="t" r="r" b="b"/>
            <a:pathLst>
              <a:path w="2945367" h="2784710">
                <a:moveTo>
                  <a:pt x="0" y="0"/>
                </a:moveTo>
                <a:lnTo>
                  <a:pt x="2945367" y="0"/>
                </a:lnTo>
                <a:lnTo>
                  <a:pt x="2945367" y="2784710"/>
                </a:lnTo>
                <a:lnTo>
                  <a:pt x="0" y="278471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extLst>
      <p:ext uri="{BB962C8B-B14F-4D97-AF65-F5344CB8AC3E}">
        <p14:creationId xmlns:p14="http://schemas.microsoft.com/office/powerpoint/2010/main" val="224618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3"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1D4E0"/>
        </a:solidFill>
        <a:effectLst/>
      </p:bgPr>
    </p:bg>
    <p:spTree>
      <p:nvGrpSpPr>
        <p:cNvPr id="1" name=""/>
        <p:cNvGrpSpPr/>
        <p:nvPr/>
      </p:nvGrpSpPr>
      <p:grpSpPr>
        <a:xfrm>
          <a:off x="0" y="0"/>
          <a:ext cx="0" cy="0"/>
          <a:chOff x="0" y="0"/>
          <a:chExt cx="0" cy="0"/>
        </a:xfrm>
      </p:grpSpPr>
      <p:sp>
        <p:nvSpPr>
          <p:cNvPr id="2" name="Freeform 2"/>
          <p:cNvSpPr/>
          <p:nvPr/>
        </p:nvSpPr>
        <p:spPr>
          <a:xfrm>
            <a:off x="0" y="8222925"/>
            <a:ext cx="18288000" cy="3083814"/>
          </a:xfrm>
          <a:custGeom>
            <a:avLst/>
            <a:gdLst/>
            <a:ahLst/>
            <a:cxnLst/>
            <a:rect l="l" t="t" r="r" b="b"/>
            <a:pathLst>
              <a:path w="18288000" h="3083814">
                <a:moveTo>
                  <a:pt x="0" y="0"/>
                </a:moveTo>
                <a:lnTo>
                  <a:pt x="18288000" y="0"/>
                </a:lnTo>
                <a:lnTo>
                  <a:pt x="18288000" y="3083814"/>
                </a:lnTo>
                <a:lnTo>
                  <a:pt x="0" y="3083814"/>
                </a:lnTo>
                <a:lnTo>
                  <a:pt x="0" y="0"/>
                </a:lnTo>
                <a:close/>
              </a:path>
            </a:pathLst>
          </a:custGeom>
          <a:blipFill>
            <a:blip r:embed="rId2"/>
            <a:stretch>
              <a:fillRect t="-6338" b="-6338"/>
            </a:stretch>
          </a:blipFill>
        </p:spPr>
      </p:sp>
      <p:sp>
        <p:nvSpPr>
          <p:cNvPr id="3" name="Freeform 3"/>
          <p:cNvSpPr/>
          <p:nvPr/>
        </p:nvSpPr>
        <p:spPr>
          <a:xfrm>
            <a:off x="-228600" y="6861903"/>
            <a:ext cx="2610212" cy="4792794"/>
          </a:xfrm>
          <a:custGeom>
            <a:avLst/>
            <a:gdLst/>
            <a:ahLst/>
            <a:cxnLst/>
            <a:rect l="l" t="t" r="r" b="b"/>
            <a:pathLst>
              <a:path w="9347648" h="4792794">
                <a:moveTo>
                  <a:pt x="0" y="0"/>
                </a:moveTo>
                <a:lnTo>
                  <a:pt x="9347649" y="0"/>
                </a:lnTo>
                <a:lnTo>
                  <a:pt x="9347649" y="4792794"/>
                </a:lnTo>
                <a:lnTo>
                  <a:pt x="0" y="4792794"/>
                </a:lnTo>
                <a:lnTo>
                  <a:pt x="0" y="0"/>
                </a:lnTo>
                <a:close/>
              </a:path>
            </a:pathLst>
          </a:custGeom>
          <a:blipFill>
            <a:blip r:embed="rId3">
              <a:extLst>
                <a:ext uri="{96DAC541-7B7A-43D3-8B79-37D633B846F1}">
                  <asvg:svgBlip xmlns:asvg="http://schemas.microsoft.com/office/drawing/2016/SVG/main" r:embed="rId4"/>
                </a:ext>
              </a:extLst>
            </a:blip>
            <a:stretch>
              <a:fillRect l="-258118"/>
            </a:stretch>
          </a:blipFill>
        </p:spPr>
      </p:sp>
      <p:sp>
        <p:nvSpPr>
          <p:cNvPr id="8" name="Freeform 8"/>
          <p:cNvSpPr/>
          <p:nvPr/>
        </p:nvSpPr>
        <p:spPr>
          <a:xfrm>
            <a:off x="30942" y="4665128"/>
            <a:ext cx="2076621" cy="2936096"/>
          </a:xfrm>
          <a:custGeom>
            <a:avLst/>
            <a:gdLst/>
            <a:ahLst/>
            <a:cxnLst/>
            <a:rect l="l" t="t" r="r" b="b"/>
            <a:pathLst>
              <a:path w="2076621" h="2936096">
                <a:moveTo>
                  <a:pt x="0" y="0"/>
                </a:moveTo>
                <a:lnTo>
                  <a:pt x="2076621" y="0"/>
                </a:lnTo>
                <a:lnTo>
                  <a:pt x="2076621" y="2936096"/>
                </a:lnTo>
                <a:lnTo>
                  <a:pt x="0" y="29360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5" name="Freeform 25"/>
          <p:cNvSpPr/>
          <p:nvPr/>
        </p:nvSpPr>
        <p:spPr>
          <a:xfrm flipH="1">
            <a:off x="14920974" y="-388228"/>
            <a:ext cx="3577590" cy="2328686"/>
          </a:xfrm>
          <a:custGeom>
            <a:avLst/>
            <a:gdLst/>
            <a:ahLst/>
            <a:cxnLst/>
            <a:rect l="l" t="t" r="r" b="b"/>
            <a:pathLst>
              <a:path w="3577590" h="2328686">
                <a:moveTo>
                  <a:pt x="3577590" y="0"/>
                </a:moveTo>
                <a:lnTo>
                  <a:pt x="0" y="0"/>
                </a:lnTo>
                <a:lnTo>
                  <a:pt x="0" y="2328686"/>
                </a:lnTo>
                <a:lnTo>
                  <a:pt x="3577590" y="2328686"/>
                </a:lnTo>
                <a:lnTo>
                  <a:pt x="357759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2" name="Google Shape;250;p7">
            <a:extLst>
              <a:ext uri="{FF2B5EF4-FFF2-40B4-BE49-F238E27FC236}">
                <a16:creationId xmlns:a16="http://schemas.microsoft.com/office/drawing/2014/main" id="{717197C8-AB88-7FD5-BA0B-441922C44DBD}"/>
              </a:ext>
            </a:extLst>
          </p:cNvPr>
          <p:cNvSpPr/>
          <p:nvPr/>
        </p:nvSpPr>
        <p:spPr>
          <a:xfrm>
            <a:off x="6054480" y="928895"/>
            <a:ext cx="6206372" cy="145641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88500" tIns="188500" rIns="188500" bIns="188500" anchor="ctr" anchorCtr="0">
            <a:noAutofit/>
          </a:bodyPr>
          <a:lstStyle/>
          <a:p>
            <a:pPr algn="ctr">
              <a:lnSpc>
                <a:spcPct val="90000"/>
              </a:lnSpc>
              <a:buClr>
                <a:srgbClr val="000000"/>
              </a:buClr>
              <a:buSzPts val="2400"/>
            </a:pPr>
            <a:r>
              <a:rPr lang="en-US" sz="4000" b="1" dirty="0" err="1">
                <a:solidFill>
                  <a:srgbClr val="22170B"/>
                </a:solidFill>
                <a:latin typeface="Cambria"/>
                <a:ea typeface="Cambria"/>
                <a:cs typeface="Cambria"/>
                <a:sym typeface="Cambria"/>
              </a:rPr>
              <a:t>Từ</a:t>
            </a:r>
            <a:r>
              <a:rPr lang="en-US" sz="4000" b="1" dirty="0">
                <a:solidFill>
                  <a:srgbClr val="22170B"/>
                </a:solidFill>
                <a:latin typeface="Cambria"/>
                <a:ea typeface="Cambria"/>
                <a:cs typeface="Cambria"/>
                <a:sym typeface="Cambria"/>
              </a:rPr>
              <a:t> </a:t>
            </a:r>
            <a:r>
              <a:rPr lang="en-US" sz="4000" b="1" dirty="0" err="1">
                <a:solidFill>
                  <a:srgbClr val="22170B"/>
                </a:solidFill>
                <a:latin typeface="Cambria"/>
                <a:ea typeface="Cambria"/>
                <a:cs typeface="Cambria"/>
                <a:sym typeface="Cambria"/>
              </a:rPr>
              <a:t>ngữ</a:t>
            </a:r>
            <a:r>
              <a:rPr lang="en-US" sz="4000" b="1" dirty="0">
                <a:solidFill>
                  <a:srgbClr val="22170B"/>
                </a:solidFill>
                <a:latin typeface="Cambria"/>
                <a:ea typeface="Cambria"/>
                <a:cs typeface="Cambria"/>
                <a:sym typeface="Cambria"/>
              </a:rPr>
              <a:t> </a:t>
            </a:r>
            <a:r>
              <a:rPr lang="en-US" sz="4000" b="1" dirty="0" err="1">
                <a:solidFill>
                  <a:srgbClr val="22170B"/>
                </a:solidFill>
                <a:latin typeface="Cambria"/>
                <a:ea typeface="Cambria"/>
                <a:cs typeface="Cambria"/>
                <a:sym typeface="Cambria"/>
              </a:rPr>
              <a:t>địa</a:t>
            </a:r>
            <a:r>
              <a:rPr lang="en-US" sz="4000" b="1" dirty="0">
                <a:solidFill>
                  <a:srgbClr val="22170B"/>
                </a:solidFill>
                <a:latin typeface="Cambria"/>
                <a:ea typeface="Cambria"/>
                <a:cs typeface="Cambria"/>
                <a:sym typeface="Cambria"/>
              </a:rPr>
              <a:t> </a:t>
            </a:r>
            <a:r>
              <a:rPr lang="en-US" sz="4000" b="1" dirty="0" err="1">
                <a:solidFill>
                  <a:srgbClr val="22170B"/>
                </a:solidFill>
                <a:latin typeface="Cambria"/>
                <a:ea typeface="Cambria"/>
                <a:cs typeface="Cambria"/>
                <a:sym typeface="Cambria"/>
              </a:rPr>
              <a:t>phương</a:t>
            </a:r>
            <a:endParaRPr lang="en-US" sz="4000" dirty="0">
              <a:solidFill>
                <a:srgbClr val="22170B"/>
              </a:solidFill>
              <a:latin typeface="Cambria"/>
              <a:ea typeface="Cambria"/>
              <a:cs typeface="Cambria"/>
              <a:sym typeface="Cambria"/>
            </a:endParaRPr>
          </a:p>
        </p:txBody>
      </p:sp>
      <p:sp>
        <p:nvSpPr>
          <p:cNvPr id="6" name="Google Shape;304;p12">
            <a:extLst>
              <a:ext uri="{FF2B5EF4-FFF2-40B4-BE49-F238E27FC236}">
                <a16:creationId xmlns:a16="http://schemas.microsoft.com/office/drawing/2014/main" id="{6662C8FC-2BE5-546C-1C22-0B9E45A8BBC9}"/>
              </a:ext>
            </a:extLst>
          </p:cNvPr>
          <p:cNvSpPr/>
          <p:nvPr/>
        </p:nvSpPr>
        <p:spPr>
          <a:xfrm>
            <a:off x="2448106" y="2820276"/>
            <a:ext cx="13391788" cy="6537830"/>
          </a:xfrm>
          <a:prstGeom prst="ellipse">
            <a:avLst/>
          </a:prstGeom>
          <a:ln>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182850" tIns="91400" rIns="182850" bIns="91400" anchor="ctr" anchorCtr="0">
            <a:noAutofit/>
          </a:bodyPr>
          <a:lstStyle/>
          <a:p>
            <a:pPr algn="just">
              <a:spcAft>
                <a:spcPts val="1000"/>
              </a:spcAft>
            </a:pPr>
            <a:r>
              <a:rPr lang="en-US" sz="5000" dirty="0">
                <a:solidFill>
                  <a:schemeClr val="bg1"/>
                </a:solidFill>
                <a:latin typeface="Cambria" panose="02040503050406030204" pitchFamily="18" charset="0"/>
              </a:rPr>
              <a:t>- </a:t>
            </a:r>
            <a:r>
              <a:rPr lang="en-US" sz="5000" dirty="0" err="1">
                <a:solidFill>
                  <a:schemeClr val="bg1"/>
                </a:solidFill>
                <a:latin typeface="Cambria" panose="02040503050406030204" pitchFamily="18" charset="0"/>
              </a:rPr>
              <a:t>Từ</a:t>
            </a:r>
            <a:r>
              <a:rPr lang="en-US" sz="5000" dirty="0">
                <a:solidFill>
                  <a:schemeClr val="bg1"/>
                </a:solidFill>
                <a:latin typeface="Cambria" panose="02040503050406030204" pitchFamily="18" charset="0"/>
              </a:rPr>
              <a:t> </a:t>
            </a:r>
            <a:r>
              <a:rPr lang="en-US" sz="5000" dirty="0" err="1">
                <a:solidFill>
                  <a:schemeClr val="bg1"/>
                </a:solidFill>
                <a:latin typeface="Cambria" panose="02040503050406030204" pitchFamily="18" charset="0"/>
              </a:rPr>
              <a:t>ngữ</a:t>
            </a:r>
            <a:r>
              <a:rPr lang="en-US" sz="5000" dirty="0">
                <a:solidFill>
                  <a:schemeClr val="bg1"/>
                </a:solidFill>
                <a:latin typeface="Cambria" panose="02040503050406030204" pitchFamily="18" charset="0"/>
              </a:rPr>
              <a:t> </a:t>
            </a:r>
            <a:r>
              <a:rPr lang="en-US" sz="5000" dirty="0" err="1">
                <a:solidFill>
                  <a:schemeClr val="bg1"/>
                </a:solidFill>
                <a:latin typeface="Cambria" panose="02040503050406030204" pitchFamily="18" charset="0"/>
              </a:rPr>
              <a:t>địa</a:t>
            </a:r>
            <a:r>
              <a:rPr lang="en-US" sz="5000" dirty="0">
                <a:solidFill>
                  <a:schemeClr val="bg1"/>
                </a:solidFill>
                <a:latin typeface="Cambria" panose="02040503050406030204" pitchFamily="18" charset="0"/>
              </a:rPr>
              <a:t> </a:t>
            </a:r>
            <a:r>
              <a:rPr lang="en-US" sz="5000" dirty="0" err="1">
                <a:solidFill>
                  <a:schemeClr val="bg1"/>
                </a:solidFill>
                <a:latin typeface="Cambria" panose="02040503050406030204" pitchFamily="18" charset="0"/>
              </a:rPr>
              <a:t>phương</a:t>
            </a:r>
            <a:r>
              <a:rPr lang="en-US" sz="5000" dirty="0">
                <a:solidFill>
                  <a:schemeClr val="bg1"/>
                </a:solidFill>
                <a:latin typeface="Cambria" panose="02040503050406030204" pitchFamily="18" charset="0"/>
              </a:rPr>
              <a:t> </a:t>
            </a:r>
            <a:r>
              <a:rPr lang="en-US" sz="5000" dirty="0" err="1">
                <a:solidFill>
                  <a:schemeClr val="bg1"/>
                </a:solidFill>
                <a:latin typeface="Cambria" panose="02040503050406030204" pitchFamily="18" charset="0"/>
              </a:rPr>
              <a:t>là</a:t>
            </a:r>
            <a:r>
              <a:rPr lang="en-US" sz="5000" dirty="0">
                <a:solidFill>
                  <a:schemeClr val="bg1"/>
                </a:solidFill>
                <a:latin typeface="Cambria" panose="02040503050406030204" pitchFamily="18" charset="0"/>
              </a:rPr>
              <a:t> </a:t>
            </a:r>
            <a:r>
              <a:rPr lang="en-US" sz="5000" dirty="0" err="1">
                <a:solidFill>
                  <a:schemeClr val="bg1"/>
                </a:solidFill>
                <a:latin typeface="Cambria" panose="02040503050406030204" pitchFamily="18" charset="0"/>
              </a:rPr>
              <a:t>từ</a:t>
            </a:r>
            <a:r>
              <a:rPr lang="en-US" sz="5000" dirty="0">
                <a:solidFill>
                  <a:schemeClr val="bg1"/>
                </a:solidFill>
                <a:latin typeface="Cambria" panose="02040503050406030204" pitchFamily="18" charset="0"/>
              </a:rPr>
              <a:t> </a:t>
            </a:r>
            <a:r>
              <a:rPr lang="en-US" sz="5000" dirty="0" err="1">
                <a:solidFill>
                  <a:schemeClr val="bg1"/>
                </a:solidFill>
                <a:latin typeface="Cambria" panose="02040503050406030204" pitchFamily="18" charset="0"/>
              </a:rPr>
              <a:t>chỉ</a:t>
            </a:r>
            <a:r>
              <a:rPr lang="en-US" sz="5000" dirty="0">
                <a:solidFill>
                  <a:schemeClr val="bg1"/>
                </a:solidFill>
                <a:latin typeface="Cambria" panose="02040503050406030204" pitchFamily="18" charset="0"/>
              </a:rPr>
              <a:t> </a:t>
            </a:r>
            <a:r>
              <a:rPr lang="en-US" sz="5000" dirty="0" err="1">
                <a:solidFill>
                  <a:schemeClr val="bg1"/>
                </a:solidFill>
                <a:latin typeface="Cambria" panose="02040503050406030204" pitchFamily="18" charset="0"/>
              </a:rPr>
              <a:t>dùng</a:t>
            </a:r>
            <a:r>
              <a:rPr lang="en-US" sz="5000" dirty="0">
                <a:solidFill>
                  <a:schemeClr val="bg1"/>
                </a:solidFill>
                <a:latin typeface="Cambria" panose="02040503050406030204" pitchFamily="18" charset="0"/>
              </a:rPr>
              <a:t> </a:t>
            </a:r>
            <a:r>
              <a:rPr lang="en-US" sz="5000" dirty="0" err="1">
                <a:solidFill>
                  <a:schemeClr val="bg1"/>
                </a:solidFill>
                <a:latin typeface="Cambria" panose="02040503050406030204" pitchFamily="18" charset="0"/>
              </a:rPr>
              <a:t>ở</a:t>
            </a:r>
            <a:r>
              <a:rPr lang="en-US" sz="5000" dirty="0">
                <a:solidFill>
                  <a:schemeClr val="bg1"/>
                </a:solidFill>
                <a:latin typeface="Cambria" panose="02040503050406030204" pitchFamily="18" charset="0"/>
              </a:rPr>
              <a:t> </a:t>
            </a:r>
            <a:r>
              <a:rPr lang="en-US" sz="5000" dirty="0" err="1">
                <a:solidFill>
                  <a:schemeClr val="bg1"/>
                </a:solidFill>
                <a:latin typeface="Cambria" panose="02040503050406030204" pitchFamily="18" charset="0"/>
              </a:rPr>
              <a:t>một</a:t>
            </a:r>
            <a:r>
              <a:rPr lang="en-US" sz="5000" dirty="0">
                <a:solidFill>
                  <a:schemeClr val="bg1"/>
                </a:solidFill>
                <a:latin typeface="Cambria" panose="02040503050406030204" pitchFamily="18" charset="0"/>
              </a:rPr>
              <a:t> </a:t>
            </a:r>
            <a:r>
              <a:rPr lang="en-US" sz="5000" dirty="0" err="1">
                <a:solidFill>
                  <a:schemeClr val="bg1"/>
                </a:solidFill>
                <a:latin typeface="Cambria" panose="02040503050406030204" pitchFamily="18" charset="0"/>
              </a:rPr>
              <a:t>hoặc</a:t>
            </a:r>
            <a:r>
              <a:rPr lang="en-US" sz="5000" dirty="0">
                <a:solidFill>
                  <a:schemeClr val="bg1"/>
                </a:solidFill>
                <a:latin typeface="Cambria" panose="02040503050406030204" pitchFamily="18" charset="0"/>
              </a:rPr>
              <a:t> </a:t>
            </a:r>
            <a:r>
              <a:rPr lang="en-US" sz="5000" dirty="0" err="1">
                <a:solidFill>
                  <a:schemeClr val="bg1"/>
                </a:solidFill>
                <a:latin typeface="Cambria" panose="02040503050406030204" pitchFamily="18" charset="0"/>
              </a:rPr>
              <a:t>một</a:t>
            </a:r>
            <a:r>
              <a:rPr lang="en-US" sz="5000" dirty="0">
                <a:solidFill>
                  <a:schemeClr val="bg1"/>
                </a:solidFill>
                <a:latin typeface="Cambria" panose="02040503050406030204" pitchFamily="18" charset="0"/>
              </a:rPr>
              <a:t> </a:t>
            </a:r>
            <a:r>
              <a:rPr lang="en-US" sz="5000" dirty="0" err="1">
                <a:solidFill>
                  <a:schemeClr val="bg1"/>
                </a:solidFill>
                <a:latin typeface="Cambria" panose="02040503050406030204" pitchFamily="18" charset="0"/>
              </a:rPr>
              <a:t>số</a:t>
            </a:r>
            <a:r>
              <a:rPr lang="en-US" sz="5000" dirty="0">
                <a:solidFill>
                  <a:schemeClr val="bg1"/>
                </a:solidFill>
                <a:latin typeface="Cambria" panose="02040503050406030204" pitchFamily="18" charset="0"/>
              </a:rPr>
              <a:t> </a:t>
            </a:r>
            <a:r>
              <a:rPr lang="en-US" sz="5000" dirty="0" err="1">
                <a:solidFill>
                  <a:schemeClr val="bg1"/>
                </a:solidFill>
                <a:latin typeface="Cambria" panose="02040503050406030204" pitchFamily="18" charset="0"/>
              </a:rPr>
              <a:t>địa</a:t>
            </a:r>
            <a:r>
              <a:rPr lang="en-US" sz="5000" dirty="0">
                <a:solidFill>
                  <a:schemeClr val="bg1"/>
                </a:solidFill>
                <a:latin typeface="Cambria" panose="02040503050406030204" pitchFamily="18" charset="0"/>
              </a:rPr>
              <a:t> </a:t>
            </a:r>
            <a:r>
              <a:rPr lang="en-US" sz="5000" dirty="0" err="1">
                <a:solidFill>
                  <a:schemeClr val="bg1"/>
                </a:solidFill>
                <a:latin typeface="Cambria" panose="02040503050406030204" pitchFamily="18" charset="0"/>
              </a:rPr>
              <a:t>phương</a:t>
            </a:r>
            <a:r>
              <a:rPr lang="en-US" sz="5000" dirty="0">
                <a:solidFill>
                  <a:schemeClr val="bg1"/>
                </a:solidFill>
                <a:latin typeface="Cambria" panose="02040503050406030204" pitchFamily="18" charset="0"/>
              </a:rPr>
              <a:t> </a:t>
            </a:r>
            <a:r>
              <a:rPr lang="en-US" sz="5000" dirty="0" err="1">
                <a:solidFill>
                  <a:schemeClr val="bg1"/>
                </a:solidFill>
                <a:latin typeface="Cambria" panose="02040503050406030204" pitchFamily="18" charset="0"/>
              </a:rPr>
              <a:t>nhất</a:t>
            </a:r>
            <a:r>
              <a:rPr lang="en-US" sz="5000" dirty="0">
                <a:solidFill>
                  <a:schemeClr val="bg1"/>
                </a:solidFill>
                <a:latin typeface="Cambria" panose="02040503050406030204" pitchFamily="18" charset="0"/>
              </a:rPr>
              <a:t> </a:t>
            </a:r>
            <a:r>
              <a:rPr lang="en-US" sz="5000" dirty="0" err="1">
                <a:solidFill>
                  <a:schemeClr val="bg1"/>
                </a:solidFill>
                <a:latin typeface="Cambria" panose="02040503050406030204" pitchFamily="18" charset="0"/>
              </a:rPr>
              <a:t>định</a:t>
            </a:r>
            <a:r>
              <a:rPr lang="en-US" sz="5000" dirty="0">
                <a:solidFill>
                  <a:schemeClr val="bg1"/>
                </a:solidFill>
                <a:latin typeface="Cambria" panose="02040503050406030204" pitchFamily="18" charset="0"/>
              </a:rPr>
              <a:t>.</a:t>
            </a:r>
          </a:p>
          <a:p>
            <a:pPr algn="just">
              <a:spcAft>
                <a:spcPts val="1000"/>
              </a:spcAft>
            </a:pPr>
            <a:r>
              <a:rPr lang="en-US" sz="5000" dirty="0">
                <a:solidFill>
                  <a:schemeClr val="bg1"/>
                </a:solidFill>
                <a:latin typeface="Cambria" panose="02040503050406030204" pitchFamily="18" charset="0"/>
              </a:rPr>
              <a:t>- </a:t>
            </a:r>
            <a:r>
              <a:rPr lang="en-US" sz="5000" dirty="0" err="1">
                <a:solidFill>
                  <a:schemeClr val="bg1"/>
                </a:solidFill>
                <a:latin typeface="Cambria" panose="02040503050406030204" pitchFamily="18" charset="0"/>
              </a:rPr>
              <a:t>Phạm</a:t>
            </a:r>
            <a:r>
              <a:rPr lang="en-US" sz="5000" dirty="0">
                <a:solidFill>
                  <a:schemeClr val="bg1"/>
                </a:solidFill>
                <a:latin typeface="Cambria" panose="02040503050406030204" pitchFamily="18" charset="0"/>
              </a:rPr>
              <a:t> vi </a:t>
            </a:r>
            <a:r>
              <a:rPr lang="en-US" sz="5000" dirty="0" err="1">
                <a:solidFill>
                  <a:schemeClr val="bg1"/>
                </a:solidFill>
                <a:latin typeface="Cambria" panose="02040503050406030204" pitchFamily="18" charset="0"/>
              </a:rPr>
              <a:t>sử</a:t>
            </a:r>
            <a:r>
              <a:rPr lang="en-US" sz="5000" dirty="0">
                <a:solidFill>
                  <a:schemeClr val="bg1"/>
                </a:solidFill>
                <a:latin typeface="Cambria" panose="02040503050406030204" pitchFamily="18" charset="0"/>
              </a:rPr>
              <a:t> </a:t>
            </a:r>
            <a:r>
              <a:rPr lang="en-US" sz="5000" dirty="0" err="1">
                <a:solidFill>
                  <a:schemeClr val="bg1"/>
                </a:solidFill>
                <a:latin typeface="Cambria" panose="02040503050406030204" pitchFamily="18" charset="0"/>
              </a:rPr>
              <a:t>dụng</a:t>
            </a:r>
            <a:r>
              <a:rPr lang="en-US" sz="5000" dirty="0">
                <a:solidFill>
                  <a:schemeClr val="bg1"/>
                </a:solidFill>
                <a:latin typeface="Cambria" panose="02040503050406030204" pitchFamily="18" charset="0"/>
              </a:rPr>
              <a:t>: </a:t>
            </a:r>
            <a:r>
              <a:rPr lang="en-US" sz="5000" dirty="0" err="1">
                <a:solidFill>
                  <a:schemeClr val="bg1"/>
                </a:solidFill>
                <a:latin typeface="Cambria" panose="02040503050406030204" pitchFamily="18" charset="0"/>
              </a:rPr>
              <a:t>hẹp</a:t>
            </a:r>
            <a:r>
              <a:rPr lang="en-US" sz="5000" dirty="0">
                <a:solidFill>
                  <a:schemeClr val="bg1"/>
                </a:solidFill>
                <a:latin typeface="Cambria" panose="02040503050406030204" pitchFamily="18" charset="0"/>
              </a:rPr>
              <a:t> </a:t>
            </a:r>
            <a:r>
              <a:rPr lang="en-US" sz="5000" dirty="0" err="1">
                <a:solidFill>
                  <a:schemeClr val="bg1"/>
                </a:solidFill>
                <a:latin typeface="Cambria" panose="02040503050406030204" pitchFamily="18" charset="0"/>
              </a:rPr>
              <a:t>hơn</a:t>
            </a:r>
            <a:r>
              <a:rPr lang="en-US" sz="5000" dirty="0">
                <a:solidFill>
                  <a:schemeClr val="bg1"/>
                </a:solidFill>
                <a:latin typeface="Cambria" panose="02040503050406030204" pitchFamily="18" charset="0"/>
              </a:rPr>
              <a:t> so </a:t>
            </a:r>
            <a:r>
              <a:rPr lang="en-US" sz="5000" dirty="0" err="1">
                <a:solidFill>
                  <a:schemeClr val="bg1"/>
                </a:solidFill>
                <a:latin typeface="Cambria" panose="02040503050406030204" pitchFamily="18" charset="0"/>
              </a:rPr>
              <a:t>với</a:t>
            </a:r>
            <a:r>
              <a:rPr lang="en-US" sz="5000" dirty="0">
                <a:solidFill>
                  <a:schemeClr val="bg1"/>
                </a:solidFill>
                <a:latin typeface="Cambria" panose="02040503050406030204" pitchFamily="18" charset="0"/>
              </a:rPr>
              <a:t> </a:t>
            </a:r>
            <a:r>
              <a:rPr lang="en-US" sz="5000" dirty="0" err="1">
                <a:solidFill>
                  <a:schemeClr val="bg1"/>
                </a:solidFill>
                <a:latin typeface="Cambria" panose="02040503050406030204" pitchFamily="18" charset="0"/>
              </a:rPr>
              <a:t>từ</a:t>
            </a:r>
            <a:r>
              <a:rPr lang="en-US" sz="5000" dirty="0">
                <a:solidFill>
                  <a:schemeClr val="bg1"/>
                </a:solidFill>
                <a:latin typeface="Cambria" panose="02040503050406030204" pitchFamily="18" charset="0"/>
              </a:rPr>
              <a:t> </a:t>
            </a:r>
            <a:r>
              <a:rPr lang="en-US" sz="5000" dirty="0" err="1">
                <a:solidFill>
                  <a:schemeClr val="bg1"/>
                </a:solidFill>
                <a:latin typeface="Cambria" panose="02040503050406030204" pitchFamily="18" charset="0"/>
              </a:rPr>
              <a:t>ngữ</a:t>
            </a:r>
            <a:r>
              <a:rPr lang="en-US" sz="5000" dirty="0">
                <a:solidFill>
                  <a:schemeClr val="bg1"/>
                </a:solidFill>
                <a:latin typeface="Cambria" panose="02040503050406030204" pitchFamily="18" charset="0"/>
              </a:rPr>
              <a:t> </a:t>
            </a:r>
            <a:r>
              <a:rPr lang="en-US" sz="5000" dirty="0" err="1">
                <a:solidFill>
                  <a:schemeClr val="bg1"/>
                </a:solidFill>
                <a:latin typeface="Cambria" panose="02040503050406030204" pitchFamily="18" charset="0"/>
              </a:rPr>
              <a:t>toàn</a:t>
            </a:r>
            <a:r>
              <a:rPr lang="en-US" sz="5000" dirty="0">
                <a:solidFill>
                  <a:schemeClr val="bg1"/>
                </a:solidFill>
                <a:latin typeface="Cambria" panose="02040503050406030204" pitchFamily="18" charset="0"/>
              </a:rPr>
              <a:t> </a:t>
            </a:r>
            <a:r>
              <a:rPr lang="en-US" sz="5000" dirty="0" err="1">
                <a:solidFill>
                  <a:schemeClr val="bg1"/>
                </a:solidFill>
                <a:latin typeface="Cambria" panose="02040503050406030204" pitchFamily="18" charset="0"/>
              </a:rPr>
              <a:t>dân</a:t>
            </a:r>
            <a:r>
              <a:rPr lang="en-US" sz="5000" dirty="0">
                <a:solidFill>
                  <a:schemeClr val="bg1"/>
                </a:solidFill>
                <a:latin typeface="Cambria" panose="02040503050406030204" pitchFamily="18" charset="0"/>
              </a:rPr>
              <a:t>.</a:t>
            </a:r>
          </a:p>
        </p:txBody>
      </p:sp>
      <p:sp>
        <p:nvSpPr>
          <p:cNvPr id="24" name="Freeform 24"/>
          <p:cNvSpPr/>
          <p:nvPr/>
        </p:nvSpPr>
        <p:spPr>
          <a:xfrm>
            <a:off x="13764402" y="6706695"/>
            <a:ext cx="2945367" cy="2784710"/>
          </a:xfrm>
          <a:custGeom>
            <a:avLst/>
            <a:gdLst/>
            <a:ahLst/>
            <a:cxnLst/>
            <a:rect l="l" t="t" r="r" b="b"/>
            <a:pathLst>
              <a:path w="2945367" h="2784710">
                <a:moveTo>
                  <a:pt x="0" y="0"/>
                </a:moveTo>
                <a:lnTo>
                  <a:pt x="2945367" y="0"/>
                </a:lnTo>
                <a:lnTo>
                  <a:pt x="2945367" y="2784710"/>
                </a:lnTo>
                <a:lnTo>
                  <a:pt x="0" y="2784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extLst>
      <p:ext uri="{BB962C8B-B14F-4D97-AF65-F5344CB8AC3E}">
        <p14:creationId xmlns:p14="http://schemas.microsoft.com/office/powerpoint/2010/main" val="376497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1D4E0"/>
        </a:solidFill>
        <a:effectLst/>
      </p:bgPr>
    </p:bg>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DE4D3A2-9D31-9ADD-8793-418D34F81662}"/>
              </a:ext>
            </a:extLst>
          </p:cNvPr>
          <p:cNvGraphicFramePr/>
          <p:nvPr>
            <p:extLst>
              <p:ext uri="{D42A27DB-BD31-4B8C-83A1-F6EECF244321}">
                <p14:modId xmlns:p14="http://schemas.microsoft.com/office/powerpoint/2010/main" val="1449401587"/>
              </p:ext>
            </p:extLst>
          </p:nvPr>
        </p:nvGraphicFramePr>
        <p:xfrm>
          <a:off x="2895600" y="1485900"/>
          <a:ext cx="15925800" cy="72280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reeform 3"/>
          <p:cNvSpPr/>
          <p:nvPr/>
        </p:nvSpPr>
        <p:spPr>
          <a:xfrm>
            <a:off x="-228600" y="6861903"/>
            <a:ext cx="2610212" cy="4792794"/>
          </a:xfrm>
          <a:custGeom>
            <a:avLst/>
            <a:gdLst/>
            <a:ahLst/>
            <a:cxnLst/>
            <a:rect l="l" t="t" r="r" b="b"/>
            <a:pathLst>
              <a:path w="9347648" h="4792794">
                <a:moveTo>
                  <a:pt x="0" y="0"/>
                </a:moveTo>
                <a:lnTo>
                  <a:pt x="9347649" y="0"/>
                </a:lnTo>
                <a:lnTo>
                  <a:pt x="9347649" y="4792794"/>
                </a:lnTo>
                <a:lnTo>
                  <a:pt x="0" y="4792794"/>
                </a:lnTo>
                <a:lnTo>
                  <a:pt x="0" y="0"/>
                </a:lnTo>
                <a:close/>
              </a:path>
            </a:pathLst>
          </a:custGeom>
          <a:blipFill>
            <a:blip r:embed="rId7">
              <a:extLst>
                <a:ext uri="{96DAC541-7B7A-43D3-8B79-37D633B846F1}">
                  <asvg:svgBlip xmlns:asvg="http://schemas.microsoft.com/office/drawing/2016/SVG/main" r:embed="rId8"/>
                </a:ext>
              </a:extLst>
            </a:blip>
            <a:stretch>
              <a:fillRect l="-258118"/>
            </a:stretch>
          </a:blipFill>
        </p:spPr>
      </p:sp>
      <p:sp>
        <p:nvSpPr>
          <p:cNvPr id="8" name="Freeform 8"/>
          <p:cNvSpPr/>
          <p:nvPr/>
        </p:nvSpPr>
        <p:spPr>
          <a:xfrm>
            <a:off x="30942" y="4665128"/>
            <a:ext cx="2076621" cy="2936096"/>
          </a:xfrm>
          <a:custGeom>
            <a:avLst/>
            <a:gdLst/>
            <a:ahLst/>
            <a:cxnLst/>
            <a:rect l="l" t="t" r="r" b="b"/>
            <a:pathLst>
              <a:path w="2076621" h="2936096">
                <a:moveTo>
                  <a:pt x="0" y="0"/>
                </a:moveTo>
                <a:lnTo>
                  <a:pt x="2076621" y="0"/>
                </a:lnTo>
                <a:lnTo>
                  <a:pt x="2076621" y="2936096"/>
                </a:lnTo>
                <a:lnTo>
                  <a:pt x="0" y="29360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5" name="Freeform 25"/>
          <p:cNvSpPr/>
          <p:nvPr/>
        </p:nvSpPr>
        <p:spPr>
          <a:xfrm flipH="1">
            <a:off x="14920974" y="-388228"/>
            <a:ext cx="3577590" cy="2328686"/>
          </a:xfrm>
          <a:custGeom>
            <a:avLst/>
            <a:gdLst/>
            <a:ahLst/>
            <a:cxnLst/>
            <a:rect l="l" t="t" r="r" b="b"/>
            <a:pathLst>
              <a:path w="3577590" h="2328686">
                <a:moveTo>
                  <a:pt x="3577590" y="0"/>
                </a:moveTo>
                <a:lnTo>
                  <a:pt x="0" y="0"/>
                </a:lnTo>
                <a:lnTo>
                  <a:pt x="0" y="2328686"/>
                </a:lnTo>
                <a:lnTo>
                  <a:pt x="3577590" y="2328686"/>
                </a:lnTo>
                <a:lnTo>
                  <a:pt x="357759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dirty="0"/>
          </a:p>
        </p:txBody>
      </p:sp>
      <p:sp>
        <p:nvSpPr>
          <p:cNvPr id="5" name="TextBox 4">
            <a:extLst>
              <a:ext uri="{FF2B5EF4-FFF2-40B4-BE49-F238E27FC236}">
                <a16:creationId xmlns:a16="http://schemas.microsoft.com/office/drawing/2014/main" id="{09645F47-F405-44E2-AE5C-A5FF1B1C89EE}"/>
              </a:ext>
            </a:extLst>
          </p:cNvPr>
          <p:cNvSpPr txBox="1"/>
          <p:nvPr/>
        </p:nvSpPr>
        <p:spPr>
          <a:xfrm>
            <a:off x="1371600" y="1069770"/>
            <a:ext cx="10880141" cy="796500"/>
          </a:xfrm>
          <a:prstGeom prst="rect">
            <a:avLst/>
          </a:prstGeom>
          <a:noFill/>
        </p:spPr>
        <p:txBody>
          <a:bodyPr wrap="square">
            <a:spAutoFit/>
          </a:bodyPr>
          <a:lstStyle/>
          <a:p>
            <a:pPr marL="0" marR="0" algn="just">
              <a:lnSpc>
                <a:spcPct val="120000"/>
              </a:lnSpc>
              <a:spcBef>
                <a:spcPts val="0"/>
              </a:spcBef>
              <a:spcAft>
                <a:spcPts val="1000"/>
              </a:spcAft>
            </a:pPr>
            <a:r>
              <a:rPr lang="en-US" sz="4200" b="1" dirty="0">
                <a:solidFill>
                  <a:schemeClr val="accent6"/>
                </a:solidFill>
                <a:latin typeface="Cambria" panose="02040503050406030204" pitchFamily="18" charset="0"/>
              </a:rPr>
              <a:t>* </a:t>
            </a:r>
            <a:r>
              <a:rPr lang="en-US" sz="4200" b="1" dirty="0" err="1">
                <a:solidFill>
                  <a:schemeClr val="accent6"/>
                </a:solidFill>
                <a:latin typeface="Cambria" panose="02040503050406030204" pitchFamily="18" charset="0"/>
              </a:rPr>
              <a:t>Lưu</a:t>
            </a:r>
            <a:r>
              <a:rPr lang="en-US" sz="4200" b="1" dirty="0">
                <a:solidFill>
                  <a:schemeClr val="accent6"/>
                </a:solidFill>
                <a:latin typeface="Cambria" panose="02040503050406030204" pitchFamily="18" charset="0"/>
              </a:rPr>
              <a:t> </a:t>
            </a:r>
            <a:r>
              <a:rPr lang="en-US" sz="4200" b="1" dirty="0" err="1">
                <a:solidFill>
                  <a:schemeClr val="accent6"/>
                </a:solidFill>
                <a:latin typeface="Cambria" panose="02040503050406030204" pitchFamily="18" charset="0"/>
              </a:rPr>
              <a:t>ý</a:t>
            </a:r>
            <a:r>
              <a:rPr lang="en-US" sz="4200" b="1" dirty="0">
                <a:solidFill>
                  <a:schemeClr val="accent6"/>
                </a:solidFill>
                <a:latin typeface="Cambria" panose="02040503050406030204" pitchFamily="18" charset="0"/>
              </a:rPr>
              <a:t> </a:t>
            </a:r>
            <a:r>
              <a:rPr lang="en-US" sz="4200" b="1" dirty="0" err="1">
                <a:solidFill>
                  <a:schemeClr val="accent6"/>
                </a:solidFill>
                <a:latin typeface="Cambria" panose="02040503050406030204" pitchFamily="18" charset="0"/>
              </a:rPr>
              <a:t>khi</a:t>
            </a:r>
            <a:r>
              <a:rPr lang="en-US" sz="4200" b="1" dirty="0">
                <a:solidFill>
                  <a:schemeClr val="accent6"/>
                </a:solidFill>
                <a:latin typeface="Cambria" panose="02040503050406030204" pitchFamily="18" charset="0"/>
              </a:rPr>
              <a:t> </a:t>
            </a:r>
            <a:r>
              <a:rPr lang="en-US" sz="4200" b="1" dirty="0" err="1">
                <a:solidFill>
                  <a:schemeClr val="accent6"/>
                </a:solidFill>
                <a:latin typeface="Cambria" panose="02040503050406030204" pitchFamily="18" charset="0"/>
              </a:rPr>
              <a:t>sử</a:t>
            </a:r>
            <a:r>
              <a:rPr lang="en-US" sz="4200" b="1" dirty="0">
                <a:solidFill>
                  <a:schemeClr val="accent6"/>
                </a:solidFill>
                <a:latin typeface="Cambria" panose="02040503050406030204" pitchFamily="18" charset="0"/>
              </a:rPr>
              <a:t> </a:t>
            </a:r>
            <a:r>
              <a:rPr lang="en-US" sz="4200" b="1" dirty="0" err="1">
                <a:solidFill>
                  <a:schemeClr val="accent6"/>
                </a:solidFill>
                <a:latin typeface="Cambria" panose="02040503050406030204" pitchFamily="18" charset="0"/>
              </a:rPr>
              <a:t>dụng</a:t>
            </a:r>
            <a:endParaRPr lang="en-US" sz="4200" b="1" dirty="0">
              <a:solidFill>
                <a:schemeClr val="accent6"/>
              </a:solidFill>
              <a:latin typeface="Cambria" panose="02040503050406030204" pitchFamily="18" charset="0"/>
            </a:endParaRPr>
          </a:p>
        </p:txBody>
      </p:sp>
      <p:sp>
        <p:nvSpPr>
          <p:cNvPr id="6" name="Smiley Face 5">
            <a:extLst>
              <a:ext uri="{FF2B5EF4-FFF2-40B4-BE49-F238E27FC236}">
                <a16:creationId xmlns:a16="http://schemas.microsoft.com/office/drawing/2014/main" id="{302DEB87-4C1B-C795-6DD8-F553D491BAE6}"/>
              </a:ext>
            </a:extLst>
          </p:cNvPr>
          <p:cNvSpPr/>
          <p:nvPr/>
        </p:nvSpPr>
        <p:spPr>
          <a:xfrm>
            <a:off x="4419600" y="3537512"/>
            <a:ext cx="3505200" cy="3505200"/>
          </a:xfrm>
          <a:prstGeom prst="smileyFace">
            <a:avLst>
              <a:gd name="adj" fmla="val 238"/>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993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1D4E0"/>
        </a:solidFill>
        <a:effectLst/>
      </p:bgPr>
    </p:bg>
    <p:spTree>
      <p:nvGrpSpPr>
        <p:cNvPr id="1" name=""/>
        <p:cNvGrpSpPr/>
        <p:nvPr/>
      </p:nvGrpSpPr>
      <p:grpSpPr>
        <a:xfrm>
          <a:off x="0" y="0"/>
          <a:ext cx="0" cy="0"/>
          <a:chOff x="0" y="0"/>
          <a:chExt cx="0" cy="0"/>
        </a:xfrm>
      </p:grpSpPr>
      <p:sp>
        <p:nvSpPr>
          <p:cNvPr id="2" name="Freeform 2"/>
          <p:cNvSpPr/>
          <p:nvPr/>
        </p:nvSpPr>
        <p:spPr>
          <a:xfrm>
            <a:off x="0" y="8222925"/>
            <a:ext cx="18288000" cy="3083814"/>
          </a:xfrm>
          <a:custGeom>
            <a:avLst/>
            <a:gdLst/>
            <a:ahLst/>
            <a:cxnLst/>
            <a:rect l="l" t="t" r="r" b="b"/>
            <a:pathLst>
              <a:path w="18288000" h="3083814">
                <a:moveTo>
                  <a:pt x="0" y="0"/>
                </a:moveTo>
                <a:lnTo>
                  <a:pt x="18288000" y="0"/>
                </a:lnTo>
                <a:lnTo>
                  <a:pt x="18288000" y="3083814"/>
                </a:lnTo>
                <a:lnTo>
                  <a:pt x="0" y="3083814"/>
                </a:lnTo>
                <a:lnTo>
                  <a:pt x="0" y="0"/>
                </a:lnTo>
                <a:close/>
              </a:path>
            </a:pathLst>
          </a:custGeom>
          <a:blipFill>
            <a:blip r:embed="rId2"/>
            <a:stretch>
              <a:fillRect t="-6338" b="-6338"/>
            </a:stretch>
          </a:blipFill>
        </p:spPr>
      </p:sp>
      <p:sp>
        <p:nvSpPr>
          <p:cNvPr id="3" name="Freeform 3"/>
          <p:cNvSpPr/>
          <p:nvPr/>
        </p:nvSpPr>
        <p:spPr>
          <a:xfrm>
            <a:off x="11277600" y="6057900"/>
            <a:ext cx="9247319" cy="4741353"/>
          </a:xfrm>
          <a:custGeom>
            <a:avLst/>
            <a:gdLst/>
            <a:ahLst/>
            <a:cxnLst/>
            <a:rect l="l" t="t" r="r" b="b"/>
            <a:pathLst>
              <a:path w="9247319" h="4741353">
                <a:moveTo>
                  <a:pt x="0" y="0"/>
                </a:moveTo>
                <a:lnTo>
                  <a:pt x="9247319" y="0"/>
                </a:lnTo>
                <a:lnTo>
                  <a:pt x="9247319" y="4741352"/>
                </a:lnTo>
                <a:lnTo>
                  <a:pt x="0" y="47413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2575753" y="3592015"/>
            <a:ext cx="5338015" cy="3377508"/>
          </a:xfrm>
          <a:custGeom>
            <a:avLst/>
            <a:gdLst/>
            <a:ahLst/>
            <a:cxnLst/>
            <a:rect l="l" t="t" r="r" b="b"/>
            <a:pathLst>
              <a:path w="5338015" h="3377508">
                <a:moveTo>
                  <a:pt x="0" y="0"/>
                </a:moveTo>
                <a:lnTo>
                  <a:pt x="5338015" y="0"/>
                </a:lnTo>
                <a:lnTo>
                  <a:pt x="5338015" y="3377508"/>
                </a:lnTo>
                <a:lnTo>
                  <a:pt x="0" y="33775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Google Shape;264;p9">
            <a:extLst>
              <a:ext uri="{FF2B5EF4-FFF2-40B4-BE49-F238E27FC236}">
                <a16:creationId xmlns:a16="http://schemas.microsoft.com/office/drawing/2014/main" id="{D14B7215-B7E1-70D0-3A06-C6F7C95A8841}"/>
              </a:ext>
            </a:extLst>
          </p:cNvPr>
          <p:cNvSpPr txBox="1"/>
          <p:nvPr/>
        </p:nvSpPr>
        <p:spPr>
          <a:xfrm>
            <a:off x="1135391" y="599076"/>
            <a:ext cx="12199609" cy="2548309"/>
          </a:xfrm>
          <a:prstGeom prst="rect">
            <a:avLst/>
          </a:prstGeom>
          <a:noFill/>
          <a:ln>
            <a:noFill/>
          </a:ln>
        </p:spPr>
        <p:txBody>
          <a:bodyPr spcFirstLastPara="1" wrap="square" lIns="182850" tIns="91400" rIns="182850" bIns="91400" anchor="t" anchorCtr="0">
            <a:spAutoFit/>
          </a:bodyPr>
          <a:lstStyle/>
          <a:p>
            <a:pPr>
              <a:lnSpc>
                <a:spcPct val="120000"/>
              </a:lnSpc>
            </a:pPr>
            <a:r>
              <a:rPr lang="en-US" sz="6400" b="1" dirty="0">
                <a:solidFill>
                  <a:srgbClr val="22170B"/>
                </a:solidFill>
                <a:latin typeface="Palatino Linotype"/>
                <a:sym typeface="Palatino Linotype"/>
              </a:rPr>
              <a:t>II. </a:t>
            </a:r>
            <a:r>
              <a:rPr lang="en-US" sz="6400" b="1" dirty="0">
                <a:solidFill>
                  <a:srgbClr val="22170B"/>
                </a:solidFill>
                <a:latin typeface="Palatino Linotype"/>
              </a:rPr>
              <a:t>THỰC HÀNH ĐỌC</a:t>
            </a:r>
          </a:p>
          <a:p>
            <a:pPr>
              <a:lnSpc>
                <a:spcPct val="120000"/>
              </a:lnSpc>
            </a:pPr>
            <a:r>
              <a:rPr lang="en-US" sz="6400" b="1" dirty="0">
                <a:solidFill>
                  <a:srgbClr val="22170B"/>
                </a:solidFill>
                <a:latin typeface="Palatino Linotype"/>
              </a:rPr>
              <a:t>MỞ RỘNG THEO THỂ LOẠI </a:t>
            </a:r>
            <a:endParaRPr sz="6400" b="1" dirty="0">
              <a:solidFill>
                <a:srgbClr val="22170B"/>
              </a:solidFill>
              <a:latin typeface="Palatino Linotype"/>
            </a:endParaRPr>
          </a:p>
        </p:txBody>
      </p:sp>
      <p:grpSp>
        <p:nvGrpSpPr>
          <p:cNvPr id="14" name="Group 13">
            <a:extLst>
              <a:ext uri="{FF2B5EF4-FFF2-40B4-BE49-F238E27FC236}">
                <a16:creationId xmlns:a16="http://schemas.microsoft.com/office/drawing/2014/main" id="{B9946AD3-E1EB-A4AE-1067-E9D1661029D3}"/>
              </a:ext>
            </a:extLst>
          </p:cNvPr>
          <p:cNvGrpSpPr/>
          <p:nvPr/>
        </p:nvGrpSpPr>
        <p:grpSpPr>
          <a:xfrm>
            <a:off x="1500579" y="3219061"/>
            <a:ext cx="8464023" cy="6597019"/>
            <a:chOff x="882570" y="2129574"/>
            <a:chExt cx="11361639" cy="8855475"/>
          </a:xfrm>
        </p:grpSpPr>
        <p:pic>
          <p:nvPicPr>
            <p:cNvPr id="9" name="Picture 8">
              <a:extLst>
                <a:ext uri="{FF2B5EF4-FFF2-40B4-BE49-F238E27FC236}">
                  <a16:creationId xmlns:a16="http://schemas.microsoft.com/office/drawing/2014/main" id="{4A04ADC6-F4BD-193A-83B1-8EC512DC81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8294" y="2129574"/>
              <a:ext cx="5224293" cy="7393034"/>
            </a:xfrm>
            <a:prstGeom prst="rect">
              <a:avLst/>
            </a:prstGeom>
          </p:spPr>
        </p:pic>
        <p:pic>
          <p:nvPicPr>
            <p:cNvPr id="11" name="Picture 10">
              <a:extLst>
                <a:ext uri="{FF2B5EF4-FFF2-40B4-BE49-F238E27FC236}">
                  <a16:creationId xmlns:a16="http://schemas.microsoft.com/office/drawing/2014/main" id="{EBBBAFD3-C7F8-ABC2-11FA-DF2F72EE6B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9916" y="3382976"/>
              <a:ext cx="5224293" cy="7393034"/>
            </a:xfrm>
            <a:prstGeom prst="rect">
              <a:avLst/>
            </a:prstGeom>
          </p:spPr>
        </p:pic>
        <p:pic>
          <p:nvPicPr>
            <p:cNvPr id="13" name="Picture 12">
              <a:extLst>
                <a:ext uri="{FF2B5EF4-FFF2-40B4-BE49-F238E27FC236}">
                  <a16:creationId xmlns:a16="http://schemas.microsoft.com/office/drawing/2014/main" id="{B1C3074B-8507-A8AE-B716-82CA6EB083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2570" y="3592015"/>
              <a:ext cx="5224293" cy="7393034"/>
            </a:xfrm>
            <a:prstGeom prst="rect">
              <a:avLst/>
            </a:prstGeom>
          </p:spPr>
        </p:pic>
      </p:grpSp>
    </p:spTree>
    <p:extLst>
      <p:ext uri="{BB962C8B-B14F-4D97-AF65-F5344CB8AC3E}">
        <p14:creationId xmlns:p14="http://schemas.microsoft.com/office/powerpoint/2010/main" val="911977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1D4E0"/>
        </a:solidFill>
        <a:effectLst/>
      </p:bgPr>
    </p:bg>
    <p:spTree>
      <p:nvGrpSpPr>
        <p:cNvPr id="1" name=""/>
        <p:cNvGrpSpPr/>
        <p:nvPr/>
      </p:nvGrpSpPr>
      <p:grpSpPr>
        <a:xfrm>
          <a:off x="0" y="0"/>
          <a:ext cx="0" cy="0"/>
          <a:chOff x="0" y="0"/>
          <a:chExt cx="0" cy="0"/>
        </a:xfrm>
      </p:grpSpPr>
      <p:sp>
        <p:nvSpPr>
          <p:cNvPr id="2" name="Freeform 2"/>
          <p:cNvSpPr/>
          <p:nvPr/>
        </p:nvSpPr>
        <p:spPr>
          <a:xfrm>
            <a:off x="0" y="8222925"/>
            <a:ext cx="18288000" cy="3083814"/>
          </a:xfrm>
          <a:custGeom>
            <a:avLst/>
            <a:gdLst/>
            <a:ahLst/>
            <a:cxnLst/>
            <a:rect l="l" t="t" r="r" b="b"/>
            <a:pathLst>
              <a:path w="18288000" h="3083814">
                <a:moveTo>
                  <a:pt x="0" y="0"/>
                </a:moveTo>
                <a:lnTo>
                  <a:pt x="18288000" y="0"/>
                </a:lnTo>
                <a:lnTo>
                  <a:pt x="18288000" y="3083814"/>
                </a:lnTo>
                <a:lnTo>
                  <a:pt x="0" y="3083814"/>
                </a:lnTo>
                <a:lnTo>
                  <a:pt x="0" y="0"/>
                </a:lnTo>
                <a:close/>
              </a:path>
            </a:pathLst>
          </a:custGeom>
          <a:blipFill>
            <a:blip r:embed="rId2"/>
            <a:stretch>
              <a:fillRect t="-6338" b="-6338"/>
            </a:stretch>
          </a:blipFill>
        </p:spPr>
      </p:sp>
      <p:sp>
        <p:nvSpPr>
          <p:cNvPr id="7" name="Freeform 7"/>
          <p:cNvSpPr/>
          <p:nvPr/>
        </p:nvSpPr>
        <p:spPr>
          <a:xfrm>
            <a:off x="15163800" y="4715984"/>
            <a:ext cx="2635926" cy="5104787"/>
          </a:xfrm>
          <a:custGeom>
            <a:avLst/>
            <a:gdLst/>
            <a:ahLst/>
            <a:cxnLst/>
            <a:rect l="l" t="t" r="r" b="b"/>
            <a:pathLst>
              <a:path w="2635926" h="5104787">
                <a:moveTo>
                  <a:pt x="0" y="0"/>
                </a:moveTo>
                <a:lnTo>
                  <a:pt x="2635926" y="0"/>
                </a:lnTo>
                <a:lnTo>
                  <a:pt x="2635926" y="5104786"/>
                </a:lnTo>
                <a:lnTo>
                  <a:pt x="0" y="5104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TextBox 10">
            <a:extLst>
              <a:ext uri="{FF2B5EF4-FFF2-40B4-BE49-F238E27FC236}">
                <a16:creationId xmlns:a16="http://schemas.microsoft.com/office/drawing/2014/main" id="{F6F73A58-A2FB-F442-322D-5583D9B26B50}"/>
              </a:ext>
            </a:extLst>
          </p:cNvPr>
          <p:cNvSpPr txBox="1"/>
          <p:nvPr/>
        </p:nvSpPr>
        <p:spPr>
          <a:xfrm>
            <a:off x="914400" y="2526075"/>
            <a:ext cx="12115800" cy="4379817"/>
          </a:xfrm>
          <a:prstGeom prst="rect">
            <a:avLst/>
          </a:prstGeom>
          <a:solidFill>
            <a:prstClr val="white">
              <a:alpha val="90000"/>
              <a:hueOff val="0"/>
              <a:satOff val="0"/>
              <a:lumOff val="0"/>
              <a:alphaOff val="0"/>
            </a:prstClr>
          </a:solidFill>
          <a:ln w="25400" cap="flat" cmpd="sng" algn="ctr">
            <a:solidFill>
              <a:srgbClr val="4AB5C4">
                <a:hueOff val="0"/>
                <a:satOff val="0"/>
                <a:lumOff val="0"/>
                <a:alphaOff val="0"/>
              </a:srgbClr>
            </a:solidFill>
            <a:prstDash val="solid"/>
          </a:ln>
          <a:effectLst/>
        </p:spPr>
        <p:txBody>
          <a:bodyPr spcFirstLastPara="0" vert="horz" wrap="square" lIns="171450" tIns="171450" rIns="171450" bIns="171450" numCol="1" spcCol="1270" anchor="ctr" anchorCtr="0">
            <a:noAutofit/>
          </a:bodyPr>
          <a:lstStyle>
            <a:lvl1pPr>
              <a:lnSpc>
                <a:spcPct val="100000"/>
              </a:lnSpc>
              <a:defRPr sz="4500">
                <a:latin typeface="Cambria" panose="02040503050406030204" pitchFamily="18" charset="0"/>
              </a:defRPr>
            </a:lvl1pPr>
          </a:lstStyle>
          <a:p>
            <a:pPr marL="182880">
              <a:lnSpc>
                <a:spcPct val="120000"/>
              </a:lnSpc>
            </a:pPr>
            <a:r>
              <a:rPr lang="en-US" dirty="0" err="1"/>
              <a:t>Đoạn</a:t>
            </a:r>
            <a:r>
              <a:rPr lang="en-US" dirty="0"/>
              <a:t> </a:t>
            </a:r>
            <a:r>
              <a:rPr lang="en-US" dirty="0" err="1"/>
              <a:t>trích</a:t>
            </a:r>
            <a:r>
              <a:rPr lang="en-US" dirty="0"/>
              <a:t> </a:t>
            </a:r>
            <a:r>
              <a:rPr lang="en-US" dirty="0" err="1"/>
              <a:t>kể</a:t>
            </a:r>
            <a:r>
              <a:rPr lang="en-US" dirty="0"/>
              <a:t> </a:t>
            </a:r>
            <a:r>
              <a:rPr lang="en-US" dirty="0" err="1"/>
              <a:t>về</a:t>
            </a:r>
            <a:r>
              <a:rPr lang="en-US" dirty="0"/>
              <a:t> </a:t>
            </a:r>
            <a:r>
              <a:rPr lang="en-US" dirty="0" err="1"/>
              <a:t>nhân</a:t>
            </a:r>
            <a:r>
              <a:rPr lang="en-US" dirty="0"/>
              <a:t> </a:t>
            </a:r>
            <a:r>
              <a:rPr lang="en-US" dirty="0" err="1"/>
              <a:t>vật</a:t>
            </a:r>
            <a:r>
              <a:rPr lang="en-US" dirty="0"/>
              <a:t> </a:t>
            </a:r>
            <a:r>
              <a:rPr lang="en-US" dirty="0" err="1"/>
              <a:t>và</a:t>
            </a:r>
            <a:r>
              <a:rPr lang="en-US" dirty="0"/>
              <a:t> </a:t>
            </a:r>
            <a:r>
              <a:rPr lang="en-US" dirty="0" err="1"/>
              <a:t>sự</a:t>
            </a:r>
            <a:r>
              <a:rPr lang="en-US" dirty="0"/>
              <a:t> </a:t>
            </a:r>
            <a:r>
              <a:rPr lang="en-US" dirty="0" err="1"/>
              <a:t>kiện</a:t>
            </a:r>
            <a:r>
              <a:rPr lang="en-US" dirty="0"/>
              <a:t> </a:t>
            </a:r>
            <a:r>
              <a:rPr lang="en-US" dirty="0" err="1"/>
              <a:t>lịch</a:t>
            </a:r>
            <a:r>
              <a:rPr lang="en-US" dirty="0"/>
              <a:t> </a:t>
            </a:r>
            <a:r>
              <a:rPr lang="en-US" dirty="0" err="1"/>
              <a:t>sử</a:t>
            </a:r>
            <a:r>
              <a:rPr lang="en-US" dirty="0"/>
              <a:t>:</a:t>
            </a:r>
          </a:p>
          <a:p>
            <a:pPr marL="182880">
              <a:lnSpc>
                <a:spcPct val="120000"/>
              </a:lnSpc>
            </a:pPr>
            <a:r>
              <a:rPr lang="en-US" dirty="0"/>
              <a:t>- </a:t>
            </a:r>
            <a:r>
              <a:rPr lang="en-US" dirty="0" err="1"/>
              <a:t>Nhân</a:t>
            </a:r>
            <a:r>
              <a:rPr lang="en-US" dirty="0"/>
              <a:t> </a:t>
            </a:r>
            <a:r>
              <a:rPr lang="en-US" dirty="0" err="1"/>
              <a:t>vật</a:t>
            </a:r>
            <a:r>
              <a:rPr lang="en-US" dirty="0"/>
              <a:t>: </a:t>
            </a:r>
            <a:r>
              <a:rPr lang="en-US" dirty="0" err="1"/>
              <a:t>anh</a:t>
            </a:r>
            <a:r>
              <a:rPr lang="en-US" dirty="0"/>
              <a:t> </a:t>
            </a:r>
            <a:r>
              <a:rPr lang="en-US" dirty="0" err="1"/>
              <a:t>hùng</a:t>
            </a:r>
            <a:r>
              <a:rPr lang="en-US" dirty="0"/>
              <a:t> </a:t>
            </a:r>
            <a:r>
              <a:rPr lang="en-US" dirty="0" err="1"/>
              <a:t>Võ</a:t>
            </a:r>
            <a:r>
              <a:rPr lang="en-US" dirty="0"/>
              <a:t> </a:t>
            </a:r>
            <a:r>
              <a:rPr lang="en-US" dirty="0" err="1"/>
              <a:t>Thị</a:t>
            </a:r>
            <a:r>
              <a:rPr lang="en-US" dirty="0"/>
              <a:t> </a:t>
            </a:r>
            <a:r>
              <a:rPr lang="en-US" dirty="0" err="1"/>
              <a:t>Sáu</a:t>
            </a:r>
            <a:r>
              <a:rPr lang="en-US" dirty="0"/>
              <a:t>.</a:t>
            </a:r>
          </a:p>
          <a:p>
            <a:pPr marL="182880">
              <a:lnSpc>
                <a:spcPct val="120000"/>
              </a:lnSpc>
            </a:pPr>
            <a:r>
              <a:rPr lang="en-US" dirty="0"/>
              <a:t>- </a:t>
            </a:r>
            <a:r>
              <a:rPr lang="en-US" dirty="0" err="1"/>
              <a:t>Sự</a:t>
            </a:r>
            <a:r>
              <a:rPr lang="en-US" dirty="0"/>
              <a:t> </a:t>
            </a:r>
            <a:r>
              <a:rPr lang="en-US" dirty="0" err="1"/>
              <a:t>kiện</a:t>
            </a:r>
            <a:r>
              <a:rPr lang="en-US" dirty="0"/>
              <a:t> </a:t>
            </a:r>
            <a:r>
              <a:rPr lang="en-US" dirty="0" err="1"/>
              <a:t>lịch</a:t>
            </a:r>
            <a:r>
              <a:rPr lang="en-US" dirty="0"/>
              <a:t> </a:t>
            </a:r>
            <a:r>
              <a:rPr lang="en-US" dirty="0" err="1"/>
              <a:t>sử</a:t>
            </a:r>
            <a:r>
              <a:rPr lang="en-US" dirty="0"/>
              <a:t>: </a:t>
            </a:r>
            <a:r>
              <a:rPr lang="en-US" dirty="0" err="1"/>
              <a:t>anh</a:t>
            </a:r>
            <a:r>
              <a:rPr lang="en-US" dirty="0"/>
              <a:t> </a:t>
            </a:r>
            <a:r>
              <a:rPr lang="en-US" dirty="0" err="1"/>
              <a:t>hùng</a:t>
            </a:r>
            <a:r>
              <a:rPr lang="en-US" dirty="0"/>
              <a:t> </a:t>
            </a:r>
            <a:r>
              <a:rPr lang="en-US" dirty="0" err="1"/>
              <a:t>Võ</a:t>
            </a:r>
            <a:r>
              <a:rPr lang="en-US" dirty="0"/>
              <a:t> </a:t>
            </a:r>
            <a:r>
              <a:rPr lang="en-US" dirty="0" err="1"/>
              <a:t>Thị</a:t>
            </a:r>
            <a:r>
              <a:rPr lang="en-US" dirty="0"/>
              <a:t> </a:t>
            </a:r>
            <a:r>
              <a:rPr lang="en-US" dirty="0" err="1"/>
              <a:t>Sáu</a:t>
            </a:r>
            <a:r>
              <a:rPr lang="en-US" dirty="0"/>
              <a:t> </a:t>
            </a:r>
            <a:r>
              <a:rPr lang="en-US" dirty="0" err="1"/>
              <a:t>bị</a:t>
            </a:r>
            <a:r>
              <a:rPr lang="en-US" dirty="0"/>
              <a:t> </a:t>
            </a:r>
            <a:r>
              <a:rPr lang="en-US" dirty="0" err="1"/>
              <a:t>xử</a:t>
            </a:r>
            <a:r>
              <a:rPr lang="en-US" dirty="0"/>
              <a:t> </a:t>
            </a:r>
            <a:r>
              <a:rPr lang="en-US" dirty="0" err="1"/>
              <a:t>tử</a:t>
            </a:r>
            <a:r>
              <a:rPr lang="en-US" dirty="0"/>
              <a:t> </a:t>
            </a:r>
            <a:r>
              <a:rPr lang="en-US" dirty="0" err="1"/>
              <a:t>hình</a:t>
            </a:r>
            <a:r>
              <a:rPr lang="en-US" dirty="0"/>
              <a:t> </a:t>
            </a:r>
            <a:r>
              <a:rPr lang="en-US" dirty="0" err="1"/>
              <a:t>tại</a:t>
            </a:r>
            <a:r>
              <a:rPr lang="en-US" dirty="0"/>
              <a:t> </a:t>
            </a:r>
            <a:r>
              <a:rPr lang="en-US" dirty="0" err="1"/>
              <a:t>nhà</a:t>
            </a:r>
            <a:r>
              <a:rPr lang="en-US" dirty="0"/>
              <a:t> </a:t>
            </a:r>
            <a:r>
              <a:rPr lang="en-US" dirty="0" err="1"/>
              <a:t>lao</a:t>
            </a:r>
            <a:r>
              <a:rPr lang="en-US" dirty="0"/>
              <a:t> </a:t>
            </a:r>
            <a:r>
              <a:rPr lang="en-US" dirty="0" err="1"/>
              <a:t>Côn</a:t>
            </a:r>
            <a:r>
              <a:rPr lang="en-US" dirty="0"/>
              <a:t> </a:t>
            </a:r>
            <a:r>
              <a:rPr lang="en-US" dirty="0" err="1"/>
              <a:t>Đảo</a:t>
            </a:r>
            <a:r>
              <a:rPr lang="en-US" dirty="0"/>
              <a:t>.</a:t>
            </a:r>
          </a:p>
        </p:txBody>
      </p:sp>
      <p:sp>
        <p:nvSpPr>
          <p:cNvPr id="12" name="Google Shape;250;p7">
            <a:extLst>
              <a:ext uri="{FF2B5EF4-FFF2-40B4-BE49-F238E27FC236}">
                <a16:creationId xmlns:a16="http://schemas.microsoft.com/office/drawing/2014/main" id="{7B5AF849-CBCD-EC7A-7FD2-93EAAF9BB6F9}"/>
              </a:ext>
            </a:extLst>
          </p:cNvPr>
          <p:cNvSpPr/>
          <p:nvPr/>
        </p:nvSpPr>
        <p:spPr>
          <a:xfrm>
            <a:off x="914400" y="571500"/>
            <a:ext cx="2590800" cy="145641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88500" tIns="188500" rIns="188500" bIns="188500" anchor="ctr" anchorCtr="0">
            <a:noAutofit/>
          </a:bodyPr>
          <a:lstStyle/>
          <a:p>
            <a:pPr algn="ctr">
              <a:lnSpc>
                <a:spcPct val="90000"/>
              </a:lnSpc>
              <a:buClr>
                <a:srgbClr val="000000"/>
              </a:buClr>
              <a:buSzPts val="2400"/>
            </a:pPr>
            <a:r>
              <a:rPr lang="en-US" sz="4000" b="1" dirty="0" err="1">
                <a:solidFill>
                  <a:srgbClr val="22170B"/>
                </a:solidFill>
                <a:latin typeface="Cambria"/>
                <a:ea typeface="Cambria"/>
                <a:cs typeface="Cambria"/>
                <a:sym typeface="Cambria"/>
              </a:rPr>
              <a:t>Câu</a:t>
            </a:r>
            <a:r>
              <a:rPr lang="en-US" sz="4000" b="1" dirty="0">
                <a:solidFill>
                  <a:srgbClr val="22170B"/>
                </a:solidFill>
                <a:latin typeface="Cambria"/>
                <a:ea typeface="Cambria"/>
                <a:cs typeface="Cambria"/>
                <a:sym typeface="Cambria"/>
              </a:rPr>
              <a:t> 1</a:t>
            </a:r>
            <a:endParaRPr lang="en-US" sz="4000" dirty="0">
              <a:solidFill>
                <a:srgbClr val="22170B"/>
              </a:solidFill>
              <a:latin typeface="Cambria"/>
              <a:ea typeface="Cambria"/>
              <a:cs typeface="Cambria"/>
              <a:sym typeface="Cambria"/>
            </a:endParaRPr>
          </a:p>
        </p:txBody>
      </p:sp>
      <p:sp>
        <p:nvSpPr>
          <p:cNvPr id="13" name="Freeform 32">
            <a:extLst>
              <a:ext uri="{FF2B5EF4-FFF2-40B4-BE49-F238E27FC236}">
                <a16:creationId xmlns:a16="http://schemas.microsoft.com/office/drawing/2014/main" id="{8529F93B-1715-4862-C43E-2C485980EAC2}"/>
              </a:ext>
            </a:extLst>
          </p:cNvPr>
          <p:cNvSpPr/>
          <p:nvPr/>
        </p:nvSpPr>
        <p:spPr>
          <a:xfrm>
            <a:off x="16585267" y="-820603"/>
            <a:ext cx="2027474" cy="4114800"/>
          </a:xfrm>
          <a:custGeom>
            <a:avLst/>
            <a:gdLst/>
            <a:ahLst/>
            <a:cxnLst/>
            <a:rect l="l" t="t" r="r" b="b"/>
            <a:pathLst>
              <a:path w="2027474" h="4114800">
                <a:moveTo>
                  <a:pt x="0" y="0"/>
                </a:moveTo>
                <a:lnTo>
                  <a:pt x="2027474" y="0"/>
                </a:lnTo>
                <a:lnTo>
                  <a:pt x="202747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33">
            <a:extLst>
              <a:ext uri="{FF2B5EF4-FFF2-40B4-BE49-F238E27FC236}">
                <a16:creationId xmlns:a16="http://schemas.microsoft.com/office/drawing/2014/main" id="{280EA63B-D80B-E4CB-FEB4-74AE035C7673}"/>
              </a:ext>
            </a:extLst>
          </p:cNvPr>
          <p:cNvSpPr/>
          <p:nvPr/>
        </p:nvSpPr>
        <p:spPr>
          <a:xfrm>
            <a:off x="-547646" y="7589158"/>
            <a:ext cx="2227737" cy="3635773"/>
          </a:xfrm>
          <a:custGeom>
            <a:avLst/>
            <a:gdLst/>
            <a:ahLst/>
            <a:cxnLst/>
            <a:rect l="l" t="t" r="r" b="b"/>
            <a:pathLst>
              <a:path w="2227737" h="3635773">
                <a:moveTo>
                  <a:pt x="0" y="0"/>
                </a:moveTo>
                <a:lnTo>
                  <a:pt x="2227737" y="0"/>
                </a:lnTo>
                <a:lnTo>
                  <a:pt x="2227737" y="3635773"/>
                </a:lnTo>
                <a:lnTo>
                  <a:pt x="0" y="36357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090AA4-BEC9-E1DA-DE3D-54DCD4CF8AB0}"/>
              </a:ext>
            </a:extLst>
          </p:cNvPr>
          <p:cNvSpPr txBox="1"/>
          <p:nvPr/>
        </p:nvSpPr>
        <p:spPr>
          <a:xfrm>
            <a:off x="876300" y="2324101"/>
            <a:ext cx="16535400" cy="7391400"/>
          </a:xfrm>
          <a:prstGeom prst="rect">
            <a:avLst/>
          </a:prstGeom>
          <a:solidFill>
            <a:prstClr val="white">
              <a:alpha val="90000"/>
              <a:hueOff val="0"/>
              <a:satOff val="0"/>
              <a:lumOff val="0"/>
              <a:alphaOff val="0"/>
            </a:prstClr>
          </a:solidFill>
          <a:ln w="25400" cap="flat" cmpd="sng" algn="ctr">
            <a:solidFill>
              <a:srgbClr val="4AB5C4">
                <a:hueOff val="0"/>
                <a:satOff val="0"/>
                <a:lumOff val="0"/>
                <a:alphaOff val="0"/>
              </a:srgbClr>
            </a:solidFill>
            <a:prstDash val="solid"/>
          </a:ln>
          <a:effectLst/>
        </p:spPr>
        <p:txBody>
          <a:bodyPr spcFirstLastPara="0" vert="horz" wrap="square" lIns="171450" tIns="171450" rIns="171450" bIns="171450" numCol="1" spcCol="1270" anchor="ctr" anchorCtr="0">
            <a:noAutofit/>
          </a:bodyPr>
          <a:lstStyle>
            <a:defPPr>
              <a:defRPr lang="en-US"/>
            </a:defPPr>
            <a:lvl1pPr marL="182880">
              <a:lnSpc>
                <a:spcPct val="120000"/>
              </a:lnSpc>
              <a:defRPr sz="4500">
                <a:latin typeface="Cambria" panose="02040503050406030204" pitchFamily="18" charset="0"/>
              </a:defRPr>
            </a:lvl1pPr>
          </a:lstStyle>
          <a:p>
            <a:pPr>
              <a:lnSpc>
                <a:spcPct val="110000"/>
              </a:lnSpc>
            </a:pPr>
            <a:r>
              <a:rPr lang="en-US" dirty="0"/>
              <a:t>- </a:t>
            </a:r>
            <a:r>
              <a:rPr lang="en-US" dirty="0" err="1"/>
              <a:t>Những</a:t>
            </a:r>
            <a:r>
              <a:rPr lang="en-US" dirty="0"/>
              <a:t> </a:t>
            </a:r>
            <a:r>
              <a:rPr lang="en-US" dirty="0" err="1"/>
              <a:t>lời</a:t>
            </a:r>
            <a:r>
              <a:rPr lang="en-US" dirty="0"/>
              <a:t> </a:t>
            </a:r>
            <a:r>
              <a:rPr lang="en-US" dirty="0" err="1"/>
              <a:t>hát</a:t>
            </a:r>
            <a:r>
              <a:rPr lang="en-US" dirty="0"/>
              <a:t> </a:t>
            </a:r>
            <a:r>
              <a:rPr lang="en-US" dirty="0" err="1"/>
              <a:t>của</a:t>
            </a:r>
            <a:r>
              <a:rPr lang="en-US" dirty="0"/>
              <a:t> </a:t>
            </a:r>
            <a:r>
              <a:rPr lang="en-US" dirty="0" err="1"/>
              <a:t>chị</a:t>
            </a:r>
            <a:r>
              <a:rPr lang="en-US" dirty="0"/>
              <a:t> </a:t>
            </a:r>
            <a:r>
              <a:rPr lang="en-US" dirty="0" err="1"/>
              <a:t>Võ</a:t>
            </a:r>
            <a:r>
              <a:rPr lang="en-US" dirty="0"/>
              <a:t> </a:t>
            </a:r>
            <a:r>
              <a:rPr lang="en-US" dirty="0" err="1"/>
              <a:t>Thị</a:t>
            </a:r>
            <a:r>
              <a:rPr lang="en-US" dirty="0"/>
              <a:t> </a:t>
            </a:r>
            <a:r>
              <a:rPr lang="en-US" dirty="0" err="1"/>
              <a:t>Sáu</a:t>
            </a:r>
            <a:r>
              <a:rPr lang="en-US" dirty="0"/>
              <a:t>:</a:t>
            </a:r>
          </a:p>
          <a:p>
            <a:pPr>
              <a:lnSpc>
                <a:spcPct val="110000"/>
              </a:lnSpc>
            </a:pPr>
            <a:r>
              <a:rPr lang="en-US" dirty="0"/>
              <a:t>+ </a:t>
            </a:r>
            <a:r>
              <a:rPr lang="en-US" dirty="0" err="1"/>
              <a:t>Thể</a:t>
            </a:r>
            <a:r>
              <a:rPr lang="en-US" dirty="0"/>
              <a:t> </a:t>
            </a:r>
            <a:r>
              <a:rPr lang="en-US" dirty="0" err="1"/>
              <a:t>hiện</a:t>
            </a:r>
            <a:r>
              <a:rPr lang="en-US" dirty="0"/>
              <a:t> </a:t>
            </a:r>
            <a:r>
              <a:rPr lang="en-US" dirty="0" err="1"/>
              <a:t>ý</a:t>
            </a:r>
            <a:r>
              <a:rPr lang="en-US" dirty="0"/>
              <a:t> </a:t>
            </a:r>
            <a:r>
              <a:rPr lang="en-US" dirty="0" err="1"/>
              <a:t>chí</a:t>
            </a:r>
            <a:r>
              <a:rPr lang="en-US" dirty="0"/>
              <a:t> </a:t>
            </a:r>
            <a:r>
              <a:rPr lang="en-US" dirty="0" err="1"/>
              <a:t>quyết</a:t>
            </a:r>
            <a:r>
              <a:rPr lang="en-US" dirty="0"/>
              <a:t> </a:t>
            </a:r>
            <a:r>
              <a:rPr lang="en-US" dirty="0" err="1"/>
              <a:t>tâm</a:t>
            </a:r>
            <a:r>
              <a:rPr lang="en-US" dirty="0"/>
              <a:t>, </a:t>
            </a:r>
            <a:r>
              <a:rPr lang="en-US" dirty="0" err="1"/>
              <a:t>lòng</a:t>
            </a:r>
            <a:r>
              <a:rPr lang="en-US" dirty="0"/>
              <a:t> </a:t>
            </a:r>
            <a:r>
              <a:rPr lang="en-US" dirty="0" err="1"/>
              <a:t>dũng</a:t>
            </a:r>
            <a:r>
              <a:rPr lang="en-US" dirty="0"/>
              <a:t> </a:t>
            </a:r>
            <a:r>
              <a:rPr lang="en-US" dirty="0" err="1"/>
              <a:t>cảm</a:t>
            </a:r>
            <a:r>
              <a:rPr lang="en-US" dirty="0"/>
              <a:t> </a:t>
            </a:r>
            <a:r>
              <a:rPr lang="en-US" dirty="0" err="1"/>
              <a:t>của</a:t>
            </a:r>
            <a:r>
              <a:rPr lang="en-US" dirty="0"/>
              <a:t> </a:t>
            </a:r>
            <a:r>
              <a:rPr lang="en-US" dirty="0" err="1"/>
              <a:t>người</a:t>
            </a:r>
            <a:r>
              <a:rPr lang="en-US" dirty="0"/>
              <a:t> </a:t>
            </a:r>
            <a:r>
              <a:rPr lang="en-US" dirty="0" err="1"/>
              <a:t>anh</a:t>
            </a:r>
            <a:r>
              <a:rPr lang="en-US" dirty="0"/>
              <a:t> </a:t>
            </a:r>
            <a:r>
              <a:rPr lang="en-US" dirty="0" err="1"/>
              <a:t>hùng</a:t>
            </a:r>
            <a:r>
              <a:rPr lang="en-US" dirty="0"/>
              <a:t> </a:t>
            </a:r>
            <a:r>
              <a:rPr lang="en-US" dirty="0" err="1"/>
              <a:t>nhỏ</a:t>
            </a:r>
            <a:r>
              <a:rPr lang="en-US" dirty="0"/>
              <a:t> </a:t>
            </a:r>
            <a:r>
              <a:rPr lang="en-US" dirty="0" err="1"/>
              <a:t>tuổi</a:t>
            </a:r>
            <a:r>
              <a:rPr lang="en-US" dirty="0"/>
              <a:t>.</a:t>
            </a:r>
          </a:p>
          <a:p>
            <a:pPr>
              <a:lnSpc>
                <a:spcPct val="110000"/>
              </a:lnSpc>
            </a:pPr>
            <a:r>
              <a:rPr lang="en-US" dirty="0"/>
              <a:t>+ </a:t>
            </a:r>
            <a:r>
              <a:rPr lang="en-US" dirty="0" err="1"/>
              <a:t>Thể</a:t>
            </a:r>
            <a:r>
              <a:rPr lang="en-US" dirty="0"/>
              <a:t> </a:t>
            </a:r>
            <a:r>
              <a:rPr lang="en-US" dirty="0" err="1"/>
              <a:t>hiện</a:t>
            </a:r>
            <a:r>
              <a:rPr lang="en-US" dirty="0"/>
              <a:t> </a:t>
            </a:r>
            <a:r>
              <a:rPr lang="en-US" dirty="0" err="1"/>
              <a:t>sự</a:t>
            </a:r>
            <a:r>
              <a:rPr lang="en-US" dirty="0"/>
              <a:t> </a:t>
            </a:r>
            <a:r>
              <a:rPr lang="en-US" dirty="0" err="1"/>
              <a:t>gan</a:t>
            </a:r>
            <a:r>
              <a:rPr lang="en-US" dirty="0"/>
              <a:t> </a:t>
            </a:r>
            <a:r>
              <a:rPr lang="en-US" dirty="0" err="1"/>
              <a:t>dạ</a:t>
            </a:r>
            <a:r>
              <a:rPr lang="en-US" dirty="0"/>
              <a:t>, </a:t>
            </a:r>
            <a:r>
              <a:rPr lang="en-US" dirty="0" err="1"/>
              <a:t>không</a:t>
            </a:r>
            <a:r>
              <a:rPr lang="en-US" dirty="0"/>
              <a:t> </a:t>
            </a:r>
            <a:r>
              <a:rPr lang="en-US" dirty="0" err="1"/>
              <a:t>hề</a:t>
            </a:r>
            <a:r>
              <a:rPr lang="en-US" dirty="0"/>
              <a:t> </a:t>
            </a:r>
            <a:r>
              <a:rPr lang="en-US" dirty="0" err="1"/>
              <a:t>sờn</a:t>
            </a:r>
            <a:r>
              <a:rPr lang="en-US" dirty="0"/>
              <a:t> </a:t>
            </a:r>
            <a:r>
              <a:rPr lang="en-US" dirty="0" err="1"/>
              <a:t>lòng</a:t>
            </a:r>
            <a:r>
              <a:rPr lang="en-US" dirty="0"/>
              <a:t> </a:t>
            </a:r>
            <a:r>
              <a:rPr lang="en-US" dirty="0" err="1"/>
              <a:t>đổi</a:t>
            </a:r>
            <a:r>
              <a:rPr lang="en-US" dirty="0"/>
              <a:t> </a:t>
            </a:r>
            <a:r>
              <a:rPr lang="en-US" dirty="0" err="1"/>
              <a:t>chí</a:t>
            </a:r>
            <a:r>
              <a:rPr lang="en-US" dirty="0"/>
              <a:t>, </a:t>
            </a:r>
            <a:r>
              <a:rPr lang="en-US" dirty="0" err="1"/>
              <a:t>không</a:t>
            </a:r>
            <a:r>
              <a:rPr lang="en-US" dirty="0"/>
              <a:t> </a:t>
            </a:r>
            <a:r>
              <a:rPr lang="en-US" dirty="0" err="1"/>
              <a:t>hề</a:t>
            </a:r>
            <a:r>
              <a:rPr lang="en-US" dirty="0"/>
              <a:t> run </a:t>
            </a:r>
            <a:r>
              <a:rPr lang="en-US" dirty="0" err="1"/>
              <a:t>sợ</a:t>
            </a:r>
            <a:r>
              <a:rPr lang="en-US" dirty="0"/>
              <a:t> </a:t>
            </a:r>
            <a:r>
              <a:rPr lang="en-US" dirty="0" err="1"/>
              <a:t>của</a:t>
            </a:r>
            <a:r>
              <a:rPr lang="en-US" dirty="0"/>
              <a:t> </a:t>
            </a:r>
            <a:r>
              <a:rPr lang="en-US" dirty="0" err="1"/>
              <a:t>chị</a:t>
            </a:r>
            <a:r>
              <a:rPr lang="en-US" dirty="0"/>
              <a:t> </a:t>
            </a:r>
            <a:r>
              <a:rPr lang="en-US" dirty="0" err="1"/>
              <a:t>trước</a:t>
            </a:r>
            <a:r>
              <a:rPr lang="en-US" dirty="0"/>
              <a:t> </a:t>
            </a:r>
            <a:r>
              <a:rPr lang="en-US" dirty="0" err="1"/>
              <a:t>họng</a:t>
            </a:r>
            <a:r>
              <a:rPr lang="en-US" dirty="0"/>
              <a:t> </a:t>
            </a:r>
            <a:r>
              <a:rPr lang="en-US" dirty="0" err="1"/>
              <a:t>súng</a:t>
            </a:r>
            <a:r>
              <a:rPr lang="en-US" dirty="0"/>
              <a:t> </a:t>
            </a:r>
            <a:r>
              <a:rPr lang="en-US" dirty="0" err="1"/>
              <a:t>kẻ</a:t>
            </a:r>
            <a:r>
              <a:rPr lang="en-US" dirty="0"/>
              <a:t> </a:t>
            </a:r>
            <a:r>
              <a:rPr lang="en-US" dirty="0" err="1"/>
              <a:t>thù</a:t>
            </a:r>
            <a:r>
              <a:rPr lang="en-US" dirty="0"/>
              <a:t>.</a:t>
            </a:r>
          </a:p>
          <a:p>
            <a:pPr>
              <a:lnSpc>
                <a:spcPct val="110000"/>
              </a:lnSpc>
            </a:pPr>
            <a:r>
              <a:rPr lang="en-US" dirty="0"/>
              <a:t>+ </a:t>
            </a:r>
            <a:r>
              <a:rPr lang="en-US" dirty="0" err="1"/>
              <a:t>Thể</a:t>
            </a:r>
            <a:r>
              <a:rPr lang="en-US" dirty="0"/>
              <a:t> </a:t>
            </a:r>
            <a:r>
              <a:rPr lang="en-US" dirty="0" err="1"/>
              <a:t>hiện</a:t>
            </a:r>
            <a:r>
              <a:rPr lang="en-US" dirty="0"/>
              <a:t> </a:t>
            </a:r>
            <a:r>
              <a:rPr lang="en-US" dirty="0" err="1"/>
              <a:t>lòng</a:t>
            </a:r>
            <a:r>
              <a:rPr lang="en-US" dirty="0"/>
              <a:t> </a:t>
            </a:r>
            <a:r>
              <a:rPr lang="en-US" dirty="0" err="1"/>
              <a:t>yêu</a:t>
            </a:r>
            <a:r>
              <a:rPr lang="en-US" dirty="0"/>
              <a:t> </a:t>
            </a:r>
            <a:r>
              <a:rPr lang="en-US" dirty="0" err="1"/>
              <a:t>nước</a:t>
            </a:r>
            <a:r>
              <a:rPr lang="en-US" dirty="0"/>
              <a:t> </a:t>
            </a:r>
            <a:r>
              <a:rPr lang="en-US" dirty="0" err="1"/>
              <a:t>của</a:t>
            </a:r>
            <a:r>
              <a:rPr lang="en-US" dirty="0"/>
              <a:t> </a:t>
            </a:r>
            <a:r>
              <a:rPr lang="en-US" dirty="0" err="1"/>
              <a:t>người</a:t>
            </a:r>
            <a:r>
              <a:rPr lang="en-US" dirty="0"/>
              <a:t> con </a:t>
            </a:r>
            <a:r>
              <a:rPr lang="en-US" dirty="0" err="1"/>
              <a:t>gái</a:t>
            </a:r>
            <a:r>
              <a:rPr lang="en-US" dirty="0"/>
              <a:t> </a:t>
            </a:r>
            <a:r>
              <a:rPr lang="en-US" dirty="0" err="1"/>
              <a:t>Việt</a:t>
            </a:r>
            <a:r>
              <a:rPr lang="en-US" dirty="0"/>
              <a:t> Nam.</a:t>
            </a:r>
          </a:p>
          <a:p>
            <a:pPr>
              <a:lnSpc>
                <a:spcPct val="110000"/>
              </a:lnSpc>
            </a:pPr>
            <a:r>
              <a:rPr lang="en-US" dirty="0"/>
              <a:t>+ </a:t>
            </a:r>
            <a:r>
              <a:rPr lang="en-US" dirty="0" err="1"/>
              <a:t>Tiếp</a:t>
            </a:r>
            <a:r>
              <a:rPr lang="en-US" dirty="0"/>
              <a:t> </a:t>
            </a:r>
            <a:r>
              <a:rPr lang="en-US" dirty="0" err="1"/>
              <a:t>thêm</a:t>
            </a:r>
            <a:r>
              <a:rPr lang="en-US" dirty="0"/>
              <a:t> </a:t>
            </a:r>
            <a:r>
              <a:rPr lang="en-US" dirty="0" err="1"/>
              <a:t>sức</a:t>
            </a:r>
            <a:r>
              <a:rPr lang="en-US" dirty="0"/>
              <a:t> </a:t>
            </a:r>
            <a:r>
              <a:rPr lang="en-US" dirty="0" err="1"/>
              <a:t>mạnh</a:t>
            </a:r>
            <a:r>
              <a:rPr lang="en-US" dirty="0"/>
              <a:t> </a:t>
            </a:r>
            <a:r>
              <a:rPr lang="en-US" dirty="0" err="1"/>
              <a:t>cho</a:t>
            </a:r>
            <a:r>
              <a:rPr lang="en-US" dirty="0"/>
              <a:t> </a:t>
            </a:r>
            <a:r>
              <a:rPr lang="en-US" dirty="0" err="1"/>
              <a:t>các</a:t>
            </a:r>
            <a:r>
              <a:rPr lang="en-US" dirty="0"/>
              <a:t> </a:t>
            </a:r>
            <a:r>
              <a:rPr lang="en-US" dirty="0" err="1"/>
              <a:t>đồng</a:t>
            </a:r>
            <a:r>
              <a:rPr lang="en-US" dirty="0"/>
              <a:t> </a:t>
            </a:r>
            <a:r>
              <a:rPr lang="en-US" dirty="0" err="1"/>
              <a:t>đội</a:t>
            </a:r>
            <a:r>
              <a:rPr lang="en-US" dirty="0"/>
              <a:t>.</a:t>
            </a:r>
          </a:p>
          <a:p>
            <a:pPr>
              <a:lnSpc>
                <a:spcPct val="110000"/>
              </a:lnSpc>
            </a:pPr>
            <a:r>
              <a:rPr lang="en-US" dirty="0"/>
              <a:t>- Qua </a:t>
            </a:r>
            <a:r>
              <a:rPr lang="en-US" dirty="0" err="1"/>
              <a:t>những</a:t>
            </a:r>
            <a:r>
              <a:rPr lang="en-US" dirty="0"/>
              <a:t> </a:t>
            </a:r>
            <a:r>
              <a:rPr lang="en-US" dirty="0" err="1"/>
              <a:t>lời</a:t>
            </a:r>
            <a:r>
              <a:rPr lang="en-US" dirty="0"/>
              <a:t> </a:t>
            </a:r>
            <a:r>
              <a:rPr lang="en-US" dirty="0" err="1"/>
              <a:t>hát</a:t>
            </a:r>
            <a:r>
              <a:rPr lang="en-US" dirty="0"/>
              <a:t> </a:t>
            </a:r>
            <a:r>
              <a:rPr lang="en-US" dirty="0" err="1"/>
              <a:t>cho</a:t>
            </a:r>
            <a:r>
              <a:rPr lang="en-US" dirty="0"/>
              <a:t> </a:t>
            </a:r>
            <a:r>
              <a:rPr lang="en-US" dirty="0" err="1"/>
              <a:t>thấy</a:t>
            </a:r>
            <a:r>
              <a:rPr lang="en-US" dirty="0"/>
              <a:t> </a:t>
            </a:r>
            <a:r>
              <a:rPr lang="en-US" dirty="0" err="1"/>
              <a:t>tính</a:t>
            </a:r>
            <a:r>
              <a:rPr lang="en-US" dirty="0"/>
              <a:t> </a:t>
            </a:r>
            <a:r>
              <a:rPr lang="en-US" dirty="0" err="1"/>
              <a:t>cách</a:t>
            </a:r>
            <a:r>
              <a:rPr lang="en-US" dirty="0"/>
              <a:t> </a:t>
            </a:r>
            <a:r>
              <a:rPr lang="en-US" dirty="0" err="1"/>
              <a:t>của</a:t>
            </a:r>
            <a:r>
              <a:rPr lang="en-US" dirty="0"/>
              <a:t> </a:t>
            </a:r>
            <a:r>
              <a:rPr lang="en-US" dirty="0" err="1"/>
              <a:t>chị</a:t>
            </a:r>
            <a:r>
              <a:rPr lang="en-US" dirty="0"/>
              <a:t> </a:t>
            </a:r>
            <a:r>
              <a:rPr lang="en-US" dirty="0" err="1"/>
              <a:t>Võ</a:t>
            </a:r>
            <a:r>
              <a:rPr lang="en-US" dirty="0"/>
              <a:t> </a:t>
            </a:r>
            <a:r>
              <a:rPr lang="en-US" dirty="0" err="1"/>
              <a:t>Thị</a:t>
            </a:r>
            <a:r>
              <a:rPr lang="en-US" dirty="0"/>
              <a:t> </a:t>
            </a:r>
            <a:r>
              <a:rPr lang="en-US" dirty="0" err="1"/>
              <a:t>Sáu</a:t>
            </a:r>
            <a:r>
              <a:rPr lang="en-US" dirty="0"/>
              <a:t>: </a:t>
            </a:r>
            <a:r>
              <a:rPr lang="en-US" dirty="0" err="1"/>
              <a:t>đó</a:t>
            </a:r>
            <a:r>
              <a:rPr lang="en-US" dirty="0"/>
              <a:t> </a:t>
            </a:r>
            <a:r>
              <a:rPr lang="en-US" dirty="0" err="1"/>
              <a:t>là</a:t>
            </a:r>
            <a:r>
              <a:rPr lang="en-US" dirty="0"/>
              <a:t> </a:t>
            </a:r>
            <a:r>
              <a:rPr lang="en-US" dirty="0" err="1"/>
              <a:t>một</a:t>
            </a:r>
            <a:r>
              <a:rPr lang="en-US" dirty="0"/>
              <a:t> </a:t>
            </a:r>
            <a:r>
              <a:rPr lang="en-US" dirty="0" err="1"/>
              <a:t>người</a:t>
            </a:r>
            <a:r>
              <a:rPr lang="en-US" dirty="0"/>
              <a:t> con </a:t>
            </a:r>
            <a:r>
              <a:rPr lang="en-US" dirty="0" err="1"/>
              <a:t>gái</a:t>
            </a:r>
            <a:r>
              <a:rPr lang="en-US" dirty="0"/>
              <a:t> </a:t>
            </a:r>
            <a:r>
              <a:rPr lang="en-US" dirty="0" err="1"/>
              <a:t>mạnh</a:t>
            </a:r>
            <a:r>
              <a:rPr lang="en-US" dirty="0"/>
              <a:t> </a:t>
            </a:r>
            <a:r>
              <a:rPr lang="en-US" dirty="0" err="1"/>
              <a:t>mẽ</a:t>
            </a:r>
            <a:r>
              <a:rPr lang="en-US" dirty="0"/>
              <a:t>, </a:t>
            </a:r>
            <a:r>
              <a:rPr lang="en-US" dirty="0" err="1"/>
              <a:t>kiên</a:t>
            </a:r>
            <a:r>
              <a:rPr lang="en-US" dirty="0"/>
              <a:t> </a:t>
            </a:r>
            <a:r>
              <a:rPr lang="en-US" dirty="0" err="1"/>
              <a:t>cường</a:t>
            </a:r>
            <a:r>
              <a:rPr lang="en-US" dirty="0"/>
              <a:t>, </a:t>
            </a:r>
            <a:r>
              <a:rPr lang="en-US" dirty="0" err="1"/>
              <a:t>bất</a:t>
            </a:r>
            <a:r>
              <a:rPr lang="en-US" dirty="0"/>
              <a:t> </a:t>
            </a:r>
            <a:r>
              <a:rPr lang="en-US" dirty="0" err="1"/>
              <a:t>khuất</a:t>
            </a:r>
            <a:r>
              <a:rPr lang="en-US" dirty="0"/>
              <a:t>.</a:t>
            </a:r>
          </a:p>
        </p:txBody>
      </p:sp>
      <p:sp>
        <p:nvSpPr>
          <p:cNvPr id="4" name="Google Shape;250;p7">
            <a:extLst>
              <a:ext uri="{FF2B5EF4-FFF2-40B4-BE49-F238E27FC236}">
                <a16:creationId xmlns:a16="http://schemas.microsoft.com/office/drawing/2014/main" id="{351BF034-7EBB-A34B-488D-0E3B602F4753}"/>
              </a:ext>
            </a:extLst>
          </p:cNvPr>
          <p:cNvSpPr/>
          <p:nvPr/>
        </p:nvSpPr>
        <p:spPr>
          <a:xfrm>
            <a:off x="914400" y="571500"/>
            <a:ext cx="2590800" cy="145641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88500" tIns="188500" rIns="188500" bIns="188500" anchor="ctr" anchorCtr="0">
            <a:noAutofit/>
          </a:bodyPr>
          <a:lstStyle/>
          <a:p>
            <a:pPr algn="ctr">
              <a:lnSpc>
                <a:spcPct val="90000"/>
              </a:lnSpc>
              <a:buClr>
                <a:srgbClr val="000000"/>
              </a:buClr>
              <a:buSzPts val="2400"/>
            </a:pPr>
            <a:r>
              <a:rPr lang="en-US" sz="4000" b="1" dirty="0" err="1">
                <a:solidFill>
                  <a:srgbClr val="22170B"/>
                </a:solidFill>
                <a:latin typeface="Cambria"/>
                <a:ea typeface="Cambria"/>
                <a:cs typeface="Cambria"/>
                <a:sym typeface="Cambria"/>
              </a:rPr>
              <a:t>Câu</a:t>
            </a:r>
            <a:r>
              <a:rPr lang="en-US" sz="4000" b="1" dirty="0">
                <a:solidFill>
                  <a:srgbClr val="22170B"/>
                </a:solidFill>
                <a:latin typeface="Cambria"/>
                <a:ea typeface="Cambria"/>
                <a:cs typeface="Cambria"/>
                <a:sym typeface="Cambria"/>
              </a:rPr>
              <a:t> 2</a:t>
            </a:r>
            <a:endParaRPr lang="en-US" sz="4000" dirty="0">
              <a:solidFill>
                <a:srgbClr val="22170B"/>
              </a:solidFill>
              <a:latin typeface="Cambria"/>
              <a:ea typeface="Cambria"/>
              <a:cs typeface="Cambria"/>
              <a:sym typeface="Cambria"/>
            </a:endParaRPr>
          </a:p>
        </p:txBody>
      </p:sp>
      <p:sp>
        <p:nvSpPr>
          <p:cNvPr id="5" name="Freeform 32">
            <a:extLst>
              <a:ext uri="{FF2B5EF4-FFF2-40B4-BE49-F238E27FC236}">
                <a16:creationId xmlns:a16="http://schemas.microsoft.com/office/drawing/2014/main" id="{40ABF155-8AEC-89F6-2CDF-8B3328190E63}"/>
              </a:ext>
            </a:extLst>
          </p:cNvPr>
          <p:cNvSpPr/>
          <p:nvPr/>
        </p:nvSpPr>
        <p:spPr>
          <a:xfrm>
            <a:off x="16585267" y="-820603"/>
            <a:ext cx="2027474" cy="4114800"/>
          </a:xfrm>
          <a:custGeom>
            <a:avLst/>
            <a:gdLst/>
            <a:ahLst/>
            <a:cxnLst/>
            <a:rect l="l" t="t" r="r" b="b"/>
            <a:pathLst>
              <a:path w="2027474" h="4114800">
                <a:moveTo>
                  <a:pt x="0" y="0"/>
                </a:moveTo>
                <a:lnTo>
                  <a:pt x="2027474" y="0"/>
                </a:lnTo>
                <a:lnTo>
                  <a:pt x="20274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419061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4C2776-6881-E917-5793-1492DCB65358}"/>
              </a:ext>
            </a:extLst>
          </p:cNvPr>
          <p:cNvSpPr txBox="1"/>
          <p:nvPr/>
        </p:nvSpPr>
        <p:spPr>
          <a:xfrm>
            <a:off x="942109" y="2705100"/>
            <a:ext cx="16486910" cy="6324600"/>
          </a:xfrm>
          <a:prstGeom prst="rect">
            <a:avLst/>
          </a:prstGeom>
          <a:solidFill>
            <a:prstClr val="white">
              <a:alpha val="90000"/>
              <a:hueOff val="0"/>
              <a:satOff val="0"/>
              <a:lumOff val="0"/>
              <a:alphaOff val="0"/>
            </a:prstClr>
          </a:solidFill>
          <a:ln w="25400" cap="flat" cmpd="sng" algn="ctr">
            <a:solidFill>
              <a:srgbClr val="4AB5C4">
                <a:hueOff val="0"/>
                <a:satOff val="0"/>
                <a:lumOff val="0"/>
                <a:alphaOff val="0"/>
              </a:srgbClr>
            </a:solidFill>
            <a:prstDash val="solid"/>
          </a:ln>
          <a:effectLst/>
        </p:spPr>
        <p:txBody>
          <a:bodyPr spcFirstLastPara="0" vert="horz" wrap="square" lIns="171450" tIns="171450" rIns="171450" bIns="171450" numCol="1" spcCol="1270" anchor="ctr" anchorCtr="0">
            <a:noAutofit/>
          </a:bodyPr>
          <a:lstStyle>
            <a:defPPr>
              <a:defRPr lang="en-US"/>
            </a:defPPr>
            <a:lvl1pPr marL="182880">
              <a:lnSpc>
                <a:spcPct val="120000"/>
              </a:lnSpc>
              <a:defRPr sz="4500">
                <a:latin typeface="Cambria" panose="02040503050406030204" pitchFamily="18" charset="0"/>
              </a:defRPr>
            </a:lvl1pPr>
          </a:lstStyle>
          <a:p>
            <a:r>
              <a:rPr lang="en-US" dirty="0"/>
              <a:t>- Hai </a:t>
            </a:r>
            <a:r>
              <a:rPr lang="en-US" dirty="0" err="1"/>
              <a:t>biệt</a:t>
            </a:r>
            <a:r>
              <a:rPr lang="en-US" dirty="0"/>
              <a:t> </a:t>
            </a:r>
            <a:r>
              <a:rPr lang="en-US" dirty="0" err="1"/>
              <a:t>ngữ</a:t>
            </a:r>
            <a:r>
              <a:rPr lang="en-US" dirty="0"/>
              <a:t> </a:t>
            </a:r>
            <a:r>
              <a:rPr lang="en-US" dirty="0" err="1"/>
              <a:t>xã</a:t>
            </a:r>
            <a:r>
              <a:rPr lang="en-US" dirty="0"/>
              <a:t> </a:t>
            </a:r>
            <a:r>
              <a:rPr lang="en-US" dirty="0" err="1"/>
              <a:t>hội</a:t>
            </a:r>
            <a:r>
              <a:rPr lang="en-US" dirty="0"/>
              <a:t> </a:t>
            </a:r>
            <a:r>
              <a:rPr lang="en-US" dirty="0" err="1"/>
              <a:t>được</a:t>
            </a:r>
            <a:r>
              <a:rPr lang="en-US" dirty="0"/>
              <a:t> </a:t>
            </a:r>
            <a:r>
              <a:rPr lang="en-US" dirty="0" err="1"/>
              <a:t>sử</a:t>
            </a:r>
            <a:r>
              <a:rPr lang="en-US" dirty="0"/>
              <a:t> </a:t>
            </a:r>
            <a:r>
              <a:rPr lang="en-US" dirty="0" err="1"/>
              <a:t>dụng</a:t>
            </a:r>
            <a:r>
              <a:rPr lang="en-US" dirty="0"/>
              <a:t> </a:t>
            </a:r>
            <a:r>
              <a:rPr lang="en-US" dirty="0" err="1"/>
              <a:t>trong</a:t>
            </a:r>
            <a:r>
              <a:rPr lang="en-US" dirty="0"/>
              <a:t> </a:t>
            </a:r>
            <a:r>
              <a:rPr lang="en-US" dirty="0" err="1"/>
              <a:t>đoạn</a:t>
            </a:r>
            <a:r>
              <a:rPr lang="en-US" dirty="0"/>
              <a:t> </a:t>
            </a:r>
            <a:r>
              <a:rPr lang="en-US" dirty="0" err="1"/>
              <a:t>trích</a:t>
            </a:r>
            <a:r>
              <a:rPr lang="en-US" dirty="0"/>
              <a:t> </a:t>
            </a:r>
            <a:r>
              <a:rPr lang="en-US" dirty="0" err="1"/>
              <a:t>là</a:t>
            </a:r>
            <a:r>
              <a:rPr lang="en-US" dirty="0"/>
              <a:t>:</a:t>
            </a:r>
          </a:p>
          <a:p>
            <a:r>
              <a:rPr lang="en-US" dirty="0"/>
              <a:t>“</a:t>
            </a:r>
            <a:r>
              <a:rPr lang="en-US" dirty="0" err="1"/>
              <a:t>xả</a:t>
            </a:r>
            <a:r>
              <a:rPr lang="en-US" dirty="0"/>
              <a:t> </a:t>
            </a:r>
            <a:r>
              <a:rPr lang="en-US" dirty="0" err="1"/>
              <a:t>còng</a:t>
            </a:r>
            <a:r>
              <a:rPr lang="en-US" dirty="0"/>
              <a:t>”: </a:t>
            </a:r>
            <a:r>
              <a:rPr lang="en-US" dirty="0" err="1"/>
              <a:t>tháo</a:t>
            </a:r>
            <a:r>
              <a:rPr lang="en-US" dirty="0"/>
              <a:t> </a:t>
            </a:r>
            <a:r>
              <a:rPr lang="en-US" dirty="0" err="1"/>
              <a:t>còng</a:t>
            </a:r>
            <a:r>
              <a:rPr lang="en-US" dirty="0"/>
              <a:t> </a:t>
            </a:r>
            <a:r>
              <a:rPr lang="en-US" dirty="0" err="1"/>
              <a:t>tay</a:t>
            </a:r>
            <a:endParaRPr lang="en-US" dirty="0"/>
          </a:p>
          <a:p>
            <a:r>
              <a:rPr lang="en-US" dirty="0"/>
              <a:t>“</a:t>
            </a:r>
            <a:r>
              <a:rPr lang="en-US" dirty="0" err="1"/>
              <a:t>đánh</a:t>
            </a:r>
            <a:r>
              <a:rPr lang="en-US" dirty="0"/>
              <a:t> du </a:t>
            </a:r>
            <a:r>
              <a:rPr lang="en-US" dirty="0" err="1"/>
              <a:t>kích</a:t>
            </a:r>
            <a:r>
              <a:rPr lang="en-US" dirty="0"/>
              <a:t>”: </a:t>
            </a:r>
            <a:r>
              <a:rPr lang="en-US" dirty="0" err="1"/>
              <a:t>chỉ</a:t>
            </a:r>
            <a:r>
              <a:rPr lang="en-US" dirty="0"/>
              <a:t> </a:t>
            </a:r>
            <a:r>
              <a:rPr lang="en-US" dirty="0" err="1"/>
              <a:t>lối</a:t>
            </a:r>
            <a:r>
              <a:rPr lang="en-US" dirty="0"/>
              <a:t> </a:t>
            </a:r>
            <a:r>
              <a:rPr lang="en-US" dirty="0" err="1"/>
              <a:t>đánh</a:t>
            </a:r>
            <a:r>
              <a:rPr lang="en-US" dirty="0"/>
              <a:t> </a:t>
            </a:r>
            <a:r>
              <a:rPr lang="en-US" dirty="0" err="1"/>
              <a:t>trong</a:t>
            </a:r>
            <a:r>
              <a:rPr lang="en-US" dirty="0"/>
              <a:t> </a:t>
            </a:r>
            <a:r>
              <a:rPr lang="en-US" dirty="0" err="1"/>
              <a:t>quân</a:t>
            </a:r>
            <a:r>
              <a:rPr lang="en-US" dirty="0"/>
              <a:t> </a:t>
            </a:r>
            <a:r>
              <a:rPr lang="en-US" dirty="0" err="1"/>
              <a:t>sự</a:t>
            </a:r>
            <a:r>
              <a:rPr lang="en-US" dirty="0"/>
              <a:t>, </a:t>
            </a:r>
            <a:r>
              <a:rPr lang="en-US" dirty="0" err="1"/>
              <a:t>lúc</a:t>
            </a:r>
            <a:r>
              <a:rPr lang="en-US" dirty="0"/>
              <a:t> </a:t>
            </a:r>
            <a:r>
              <a:rPr lang="en-US" dirty="0" err="1"/>
              <a:t>thì</a:t>
            </a:r>
            <a:r>
              <a:rPr lang="en-US" dirty="0"/>
              <a:t> </a:t>
            </a:r>
            <a:r>
              <a:rPr lang="en-US" dirty="0" err="1"/>
              <a:t>đánh</a:t>
            </a:r>
            <a:r>
              <a:rPr lang="en-US" dirty="0"/>
              <a:t> </a:t>
            </a:r>
            <a:r>
              <a:rPr lang="en-US" dirty="0" err="1"/>
              <a:t>chỗ</a:t>
            </a:r>
            <a:r>
              <a:rPr lang="en-US" dirty="0"/>
              <a:t> </a:t>
            </a:r>
            <a:r>
              <a:rPr lang="en-US" dirty="0" err="1"/>
              <a:t>này</a:t>
            </a:r>
            <a:r>
              <a:rPr lang="en-US" dirty="0"/>
              <a:t>, </a:t>
            </a:r>
            <a:r>
              <a:rPr lang="en-US" dirty="0" err="1"/>
              <a:t>lúc</a:t>
            </a:r>
            <a:r>
              <a:rPr lang="en-US" dirty="0"/>
              <a:t> </a:t>
            </a:r>
            <a:r>
              <a:rPr lang="en-US" dirty="0" err="1"/>
              <a:t>thì</a:t>
            </a:r>
            <a:r>
              <a:rPr lang="en-US" dirty="0"/>
              <a:t> </a:t>
            </a:r>
            <a:r>
              <a:rPr lang="en-US" dirty="0" err="1"/>
              <a:t>đánh</a:t>
            </a:r>
            <a:r>
              <a:rPr lang="en-US" dirty="0"/>
              <a:t> </a:t>
            </a:r>
            <a:r>
              <a:rPr lang="en-US" dirty="0" err="1"/>
              <a:t>chỗ</a:t>
            </a:r>
            <a:r>
              <a:rPr lang="en-US" dirty="0"/>
              <a:t> </a:t>
            </a:r>
            <a:r>
              <a:rPr lang="en-US" dirty="0" err="1"/>
              <a:t>khác</a:t>
            </a:r>
            <a:r>
              <a:rPr lang="en-US" dirty="0"/>
              <a:t>, </a:t>
            </a:r>
            <a:r>
              <a:rPr lang="en-US" dirty="0" err="1"/>
              <a:t>không</a:t>
            </a:r>
            <a:r>
              <a:rPr lang="en-US" dirty="0"/>
              <a:t> </a:t>
            </a:r>
            <a:r>
              <a:rPr lang="en-US" dirty="0" err="1"/>
              <a:t>thể</a:t>
            </a:r>
            <a:r>
              <a:rPr lang="en-US" dirty="0"/>
              <a:t> </a:t>
            </a:r>
            <a:r>
              <a:rPr lang="en-US" dirty="0" err="1"/>
              <a:t>đoán</a:t>
            </a:r>
            <a:r>
              <a:rPr lang="en-US" dirty="0"/>
              <a:t> </a:t>
            </a:r>
            <a:r>
              <a:rPr lang="en-US" dirty="0" err="1"/>
              <a:t>định</a:t>
            </a:r>
            <a:r>
              <a:rPr lang="en-US" dirty="0"/>
              <a:t> </a:t>
            </a:r>
            <a:r>
              <a:rPr lang="en-US" dirty="0" err="1"/>
              <a:t>được</a:t>
            </a:r>
            <a:r>
              <a:rPr lang="en-US" dirty="0"/>
              <a:t>.</a:t>
            </a:r>
          </a:p>
          <a:p>
            <a:r>
              <a:rPr lang="en-US" dirty="0"/>
              <a:t>- </a:t>
            </a:r>
            <a:r>
              <a:rPr lang="en-US" dirty="0" err="1"/>
              <a:t>Tác</a:t>
            </a:r>
            <a:r>
              <a:rPr lang="en-US" dirty="0"/>
              <a:t> </a:t>
            </a:r>
            <a:r>
              <a:rPr lang="en-US" dirty="0" err="1"/>
              <a:t>dụng</a:t>
            </a:r>
            <a:r>
              <a:rPr lang="en-US" dirty="0"/>
              <a:t>: </a:t>
            </a:r>
            <a:r>
              <a:rPr lang="en-US" dirty="0" err="1"/>
              <a:t>Làm</a:t>
            </a:r>
            <a:r>
              <a:rPr lang="en-US" dirty="0"/>
              <a:t> </a:t>
            </a:r>
            <a:r>
              <a:rPr lang="en-US" dirty="0" err="1"/>
              <a:t>cho</a:t>
            </a:r>
            <a:r>
              <a:rPr lang="en-US" dirty="0"/>
              <a:t> </a:t>
            </a:r>
            <a:r>
              <a:rPr lang="en-US" dirty="0" err="1"/>
              <a:t>bức</a:t>
            </a:r>
            <a:r>
              <a:rPr lang="en-US" dirty="0"/>
              <a:t> </a:t>
            </a:r>
            <a:r>
              <a:rPr lang="en-US" dirty="0" err="1"/>
              <a:t>tranh</a:t>
            </a:r>
            <a:r>
              <a:rPr lang="en-US" dirty="0"/>
              <a:t> </a:t>
            </a:r>
            <a:r>
              <a:rPr lang="en-US" dirty="0" err="1"/>
              <a:t>cuộc</a:t>
            </a:r>
            <a:r>
              <a:rPr lang="en-US" dirty="0"/>
              <a:t> </a:t>
            </a:r>
            <a:r>
              <a:rPr lang="en-US" dirty="0" err="1"/>
              <a:t>sống</a:t>
            </a:r>
            <a:r>
              <a:rPr lang="en-US" dirty="0"/>
              <a:t> </a:t>
            </a:r>
            <a:r>
              <a:rPr lang="en-US" dirty="0" err="1"/>
              <a:t>chốn</a:t>
            </a:r>
            <a:r>
              <a:rPr lang="en-US" dirty="0"/>
              <a:t> </a:t>
            </a:r>
            <a:r>
              <a:rPr lang="en-US" dirty="0" err="1"/>
              <a:t>lao</a:t>
            </a:r>
            <a:r>
              <a:rPr lang="en-US" dirty="0"/>
              <a:t> </a:t>
            </a:r>
            <a:r>
              <a:rPr lang="en-US" dirty="0" err="1"/>
              <a:t>từ</a:t>
            </a:r>
            <a:r>
              <a:rPr lang="en-US" dirty="0"/>
              <a:t> </a:t>
            </a:r>
            <a:r>
              <a:rPr lang="en-US" dirty="0" err="1"/>
              <a:t>thời</a:t>
            </a:r>
            <a:r>
              <a:rPr lang="en-US" dirty="0"/>
              <a:t> </a:t>
            </a:r>
            <a:r>
              <a:rPr lang="en-US" dirty="0" err="1"/>
              <a:t>chiến</a:t>
            </a:r>
            <a:r>
              <a:rPr lang="en-US" dirty="0"/>
              <a:t> </a:t>
            </a:r>
            <a:r>
              <a:rPr lang="en-US" dirty="0" err="1"/>
              <a:t>tranh</a:t>
            </a:r>
            <a:r>
              <a:rPr lang="en-US" dirty="0"/>
              <a:t> </a:t>
            </a:r>
            <a:r>
              <a:rPr lang="en-US" dirty="0" err="1"/>
              <a:t>của</a:t>
            </a:r>
            <a:r>
              <a:rPr lang="en-US" dirty="0"/>
              <a:t> </a:t>
            </a:r>
            <a:r>
              <a:rPr lang="en-US" dirty="0" err="1"/>
              <a:t>nhân</a:t>
            </a:r>
            <a:r>
              <a:rPr lang="en-US" dirty="0"/>
              <a:t> </a:t>
            </a:r>
            <a:r>
              <a:rPr lang="en-US" dirty="0" err="1"/>
              <a:t>vật</a:t>
            </a:r>
            <a:r>
              <a:rPr lang="en-US" dirty="0"/>
              <a:t> </a:t>
            </a:r>
            <a:r>
              <a:rPr lang="en-US" dirty="0" err="1"/>
              <a:t>được</a:t>
            </a:r>
            <a:r>
              <a:rPr lang="en-US" dirty="0"/>
              <a:t> </a:t>
            </a:r>
            <a:r>
              <a:rPr lang="en-US" dirty="0" err="1"/>
              <a:t>hiện</a:t>
            </a:r>
            <a:r>
              <a:rPr lang="en-US" dirty="0"/>
              <a:t> </a:t>
            </a:r>
            <a:r>
              <a:rPr lang="en-US" dirty="0" err="1"/>
              <a:t>lên</a:t>
            </a:r>
            <a:r>
              <a:rPr lang="en-US" dirty="0"/>
              <a:t> </a:t>
            </a:r>
            <a:r>
              <a:rPr lang="en-US" dirty="0" err="1"/>
              <a:t>cụ</a:t>
            </a:r>
            <a:r>
              <a:rPr lang="en-US" dirty="0"/>
              <a:t> </a:t>
            </a:r>
            <a:r>
              <a:rPr lang="en-US" dirty="0" err="1"/>
              <a:t>thể</a:t>
            </a:r>
            <a:r>
              <a:rPr lang="en-US" dirty="0"/>
              <a:t>, </a:t>
            </a:r>
            <a:r>
              <a:rPr lang="en-US" dirty="0" err="1"/>
              <a:t>sinh</a:t>
            </a:r>
            <a:r>
              <a:rPr lang="en-US" dirty="0"/>
              <a:t> </a:t>
            </a:r>
            <a:r>
              <a:rPr lang="en-US" dirty="0" err="1"/>
              <a:t>động</a:t>
            </a:r>
            <a:r>
              <a:rPr lang="en-US" dirty="0"/>
              <a:t>.</a:t>
            </a:r>
          </a:p>
        </p:txBody>
      </p:sp>
      <p:sp>
        <p:nvSpPr>
          <p:cNvPr id="4" name="Google Shape;250;p7">
            <a:extLst>
              <a:ext uri="{FF2B5EF4-FFF2-40B4-BE49-F238E27FC236}">
                <a16:creationId xmlns:a16="http://schemas.microsoft.com/office/drawing/2014/main" id="{015AB4C4-ECAA-EB3F-7219-AB0938601CE8}"/>
              </a:ext>
            </a:extLst>
          </p:cNvPr>
          <p:cNvSpPr/>
          <p:nvPr/>
        </p:nvSpPr>
        <p:spPr>
          <a:xfrm>
            <a:off x="914400" y="571500"/>
            <a:ext cx="2590800" cy="145641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88500" tIns="188500" rIns="188500" bIns="188500" anchor="ctr" anchorCtr="0">
            <a:noAutofit/>
          </a:bodyPr>
          <a:lstStyle/>
          <a:p>
            <a:pPr algn="ctr">
              <a:lnSpc>
                <a:spcPct val="90000"/>
              </a:lnSpc>
              <a:buClr>
                <a:srgbClr val="000000"/>
              </a:buClr>
              <a:buSzPts val="2400"/>
            </a:pPr>
            <a:r>
              <a:rPr lang="en-US" sz="4000" b="1" dirty="0" err="1">
                <a:solidFill>
                  <a:srgbClr val="22170B"/>
                </a:solidFill>
                <a:latin typeface="Cambria"/>
                <a:ea typeface="Cambria"/>
                <a:cs typeface="Cambria"/>
                <a:sym typeface="Cambria"/>
              </a:rPr>
              <a:t>Câu</a:t>
            </a:r>
            <a:r>
              <a:rPr lang="en-US" sz="4000" b="1" dirty="0">
                <a:solidFill>
                  <a:srgbClr val="22170B"/>
                </a:solidFill>
                <a:latin typeface="Cambria"/>
                <a:ea typeface="Cambria"/>
                <a:cs typeface="Cambria"/>
                <a:sym typeface="Cambria"/>
              </a:rPr>
              <a:t> 3</a:t>
            </a:r>
            <a:endParaRPr lang="en-US" sz="4000" dirty="0">
              <a:solidFill>
                <a:srgbClr val="22170B"/>
              </a:solidFill>
              <a:latin typeface="Cambria"/>
              <a:ea typeface="Cambria"/>
              <a:cs typeface="Cambria"/>
              <a:sym typeface="Cambria"/>
            </a:endParaRPr>
          </a:p>
        </p:txBody>
      </p:sp>
      <p:sp>
        <p:nvSpPr>
          <p:cNvPr id="5" name="Freeform 32">
            <a:extLst>
              <a:ext uri="{FF2B5EF4-FFF2-40B4-BE49-F238E27FC236}">
                <a16:creationId xmlns:a16="http://schemas.microsoft.com/office/drawing/2014/main" id="{CE62E576-7CBA-9C95-4AA8-F7F5645A3C88}"/>
              </a:ext>
            </a:extLst>
          </p:cNvPr>
          <p:cNvSpPr/>
          <p:nvPr/>
        </p:nvSpPr>
        <p:spPr>
          <a:xfrm>
            <a:off x="16585267" y="-820603"/>
            <a:ext cx="2027474" cy="4114800"/>
          </a:xfrm>
          <a:custGeom>
            <a:avLst/>
            <a:gdLst/>
            <a:ahLst/>
            <a:cxnLst/>
            <a:rect l="l" t="t" r="r" b="b"/>
            <a:pathLst>
              <a:path w="2027474" h="4114800">
                <a:moveTo>
                  <a:pt x="0" y="0"/>
                </a:moveTo>
                <a:lnTo>
                  <a:pt x="2027474" y="0"/>
                </a:lnTo>
                <a:lnTo>
                  <a:pt x="20274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297124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43C328F-0012-8AE9-594F-5325C1C4FA20}"/>
              </a:ext>
            </a:extLst>
          </p:cNvPr>
          <p:cNvGraphicFramePr>
            <a:graphicFrameLocks noGrp="1"/>
          </p:cNvGraphicFramePr>
          <p:nvPr>
            <p:extLst>
              <p:ext uri="{D42A27DB-BD31-4B8C-83A1-F6EECF244321}">
                <p14:modId xmlns:p14="http://schemas.microsoft.com/office/powerpoint/2010/main" val="1485579161"/>
              </p:ext>
            </p:extLst>
          </p:nvPr>
        </p:nvGraphicFramePr>
        <p:xfrm>
          <a:off x="914400" y="2476500"/>
          <a:ext cx="16383000" cy="7239000"/>
        </p:xfrm>
        <a:graphic>
          <a:graphicData uri="http://schemas.openxmlformats.org/drawingml/2006/table">
            <a:tbl>
              <a:tblPr>
                <a:tableStyleId>{7DF18680-E054-41AD-8BC1-D1AEF772440D}</a:tableStyleId>
              </a:tblPr>
              <a:tblGrid>
                <a:gridCol w="2684377">
                  <a:extLst>
                    <a:ext uri="{9D8B030D-6E8A-4147-A177-3AD203B41FA5}">
                      <a16:colId xmlns:a16="http://schemas.microsoft.com/office/drawing/2014/main" val="3490139992"/>
                    </a:ext>
                  </a:extLst>
                </a:gridCol>
                <a:gridCol w="13698623">
                  <a:extLst>
                    <a:ext uri="{9D8B030D-6E8A-4147-A177-3AD203B41FA5}">
                      <a16:colId xmlns:a16="http://schemas.microsoft.com/office/drawing/2014/main" val="968198347"/>
                    </a:ext>
                  </a:extLst>
                </a:gridCol>
              </a:tblGrid>
              <a:tr h="652919">
                <a:tc>
                  <a:txBody>
                    <a:bodyPr/>
                    <a:lstStyle/>
                    <a:p>
                      <a:pPr marL="0" marR="0" algn="ctr">
                        <a:lnSpc>
                          <a:spcPct val="100000"/>
                        </a:lnSpc>
                        <a:spcBef>
                          <a:spcPts val="0"/>
                        </a:spcBef>
                        <a:spcAft>
                          <a:spcPts val="0"/>
                        </a:spcAft>
                      </a:pPr>
                      <a:r>
                        <a:rPr lang="en-US" sz="3000" dirty="0" err="1">
                          <a:solidFill>
                            <a:schemeClr val="bg1"/>
                          </a:solidFill>
                          <a:effectLst/>
                          <a:latin typeface="Cambria" panose="02040503050406030204" pitchFamily="18" charset="0"/>
                        </a:rPr>
                        <a:t>Mở</a:t>
                      </a:r>
                      <a:r>
                        <a:rPr lang="en-US" sz="3000" dirty="0">
                          <a:solidFill>
                            <a:schemeClr val="bg1"/>
                          </a:solidFill>
                          <a:effectLst/>
                          <a:latin typeface="Cambria" panose="02040503050406030204" pitchFamily="18" charset="0"/>
                        </a:rPr>
                        <a:t> </a:t>
                      </a:r>
                      <a:r>
                        <a:rPr lang="en-US" sz="3000" dirty="0" err="1">
                          <a:solidFill>
                            <a:schemeClr val="bg1"/>
                          </a:solidFill>
                          <a:effectLst/>
                          <a:latin typeface="Cambria" panose="02040503050406030204" pitchFamily="18" charset="0"/>
                        </a:rPr>
                        <a:t>đoạn</a:t>
                      </a:r>
                      <a:endParaRPr lang="en-US" sz="3000" dirty="0">
                        <a:solidFill>
                          <a:schemeClr val="bg1"/>
                        </a:solidFill>
                        <a:effectLst/>
                        <a:latin typeface="Cambria" panose="02040503050406030204" pitchFamily="18" charset="0"/>
                      </a:endParaRPr>
                    </a:p>
                    <a:p>
                      <a:pPr marL="0" marR="0" algn="ctr">
                        <a:lnSpc>
                          <a:spcPct val="100000"/>
                        </a:lnSpc>
                        <a:spcBef>
                          <a:spcPts val="0"/>
                        </a:spcBef>
                        <a:spcAft>
                          <a:spcPts val="0"/>
                        </a:spcAft>
                      </a:pPr>
                      <a:r>
                        <a:rPr lang="en-US" sz="3000" dirty="0">
                          <a:solidFill>
                            <a:schemeClr val="bg1"/>
                          </a:solidFill>
                          <a:effectLst/>
                          <a:latin typeface="Cambria" panose="02040503050406030204" pitchFamily="18" charset="0"/>
                        </a:rPr>
                        <a:t>(1 </a:t>
                      </a:r>
                      <a:r>
                        <a:rPr lang="en-US" sz="3000" dirty="0" err="1">
                          <a:solidFill>
                            <a:schemeClr val="bg1"/>
                          </a:solidFill>
                          <a:effectLst/>
                          <a:latin typeface="Cambria" panose="02040503050406030204" pitchFamily="18" charset="0"/>
                        </a:rPr>
                        <a:t>câu</a:t>
                      </a:r>
                      <a:r>
                        <a:rPr lang="en-US" sz="3000" dirty="0">
                          <a:solidFill>
                            <a:schemeClr val="bg1"/>
                          </a:solidFill>
                          <a:effectLst/>
                          <a:latin typeface="Cambria" panose="02040503050406030204" pitchFamily="18" charset="0"/>
                        </a:rPr>
                        <a:t>)</a:t>
                      </a:r>
                      <a:endParaRPr lang="en-US" sz="3000" dirty="0">
                        <a:solidFill>
                          <a:schemeClr val="bg1"/>
                        </a:solidFill>
                        <a:effectLst/>
                        <a:latin typeface="Cambria" panose="02040503050406030204" pitchFamily="18" charset="0"/>
                        <a:ea typeface="Times New Roman" panose="02020603050405020304" pitchFamily="18" charset="0"/>
                      </a:endParaRPr>
                    </a:p>
                  </a:txBody>
                  <a:tcPr marL="63500" marR="63500" marT="63500" marB="63500">
                    <a:solidFill>
                      <a:schemeClr val="accent6"/>
                    </a:solidFill>
                  </a:tcPr>
                </a:tc>
                <a:tc>
                  <a:txBody>
                    <a:bodyPr/>
                    <a:lstStyle/>
                    <a:p>
                      <a:pPr marL="0" marR="0" algn="just">
                        <a:lnSpc>
                          <a:spcPct val="100000"/>
                        </a:lnSpc>
                        <a:spcBef>
                          <a:spcPts val="0"/>
                        </a:spcBef>
                        <a:spcAft>
                          <a:spcPts val="0"/>
                        </a:spcAft>
                      </a:pPr>
                      <a:r>
                        <a:rPr lang="en-US" sz="3000" dirty="0" err="1">
                          <a:effectLst/>
                          <a:latin typeface="Cambria" panose="02040503050406030204" pitchFamily="18" charset="0"/>
                        </a:rPr>
                        <a:t>Giới</a:t>
                      </a:r>
                      <a:r>
                        <a:rPr lang="en-US" sz="3000" dirty="0">
                          <a:effectLst/>
                          <a:latin typeface="Cambria" panose="02040503050406030204" pitchFamily="18" charset="0"/>
                        </a:rPr>
                        <a:t> </a:t>
                      </a:r>
                      <a:r>
                        <a:rPr lang="en-US" sz="3000" dirty="0" err="1">
                          <a:effectLst/>
                          <a:latin typeface="Cambria" panose="02040503050406030204" pitchFamily="18" charset="0"/>
                        </a:rPr>
                        <a:t>thiệu</a:t>
                      </a:r>
                      <a:r>
                        <a:rPr lang="en-US" sz="3000" dirty="0">
                          <a:effectLst/>
                          <a:latin typeface="Cambria" panose="02040503050406030204" pitchFamily="18" charset="0"/>
                        </a:rPr>
                        <a:t> </a:t>
                      </a:r>
                      <a:r>
                        <a:rPr lang="en-US" sz="3000" dirty="0" err="1">
                          <a:effectLst/>
                          <a:latin typeface="Cambria" panose="02040503050406030204" pitchFamily="18" charset="0"/>
                        </a:rPr>
                        <a:t>về</a:t>
                      </a:r>
                      <a:r>
                        <a:rPr lang="en-US" sz="3000" dirty="0">
                          <a:effectLst/>
                          <a:latin typeface="Cambria" panose="02040503050406030204" pitchFamily="18" charset="0"/>
                        </a:rPr>
                        <a:t> </a:t>
                      </a:r>
                      <a:r>
                        <a:rPr lang="en-US" sz="3000" dirty="0" err="1">
                          <a:effectLst/>
                          <a:latin typeface="Cambria" panose="02040503050406030204" pitchFamily="18" charset="0"/>
                        </a:rPr>
                        <a:t>nhân</a:t>
                      </a:r>
                      <a:r>
                        <a:rPr lang="en-US" sz="3000" dirty="0">
                          <a:effectLst/>
                          <a:latin typeface="Cambria" panose="02040503050406030204" pitchFamily="18" charset="0"/>
                        </a:rPr>
                        <a:t> </a:t>
                      </a:r>
                      <a:r>
                        <a:rPr lang="en-US" sz="3000" dirty="0" err="1">
                          <a:effectLst/>
                          <a:latin typeface="Cambria" panose="02040503050406030204" pitchFamily="18" charset="0"/>
                        </a:rPr>
                        <a:t>vật</a:t>
                      </a:r>
                      <a:r>
                        <a:rPr lang="en-US" sz="3000" dirty="0">
                          <a:effectLst/>
                          <a:latin typeface="Cambria" panose="02040503050406030204" pitchFamily="18" charset="0"/>
                        </a:rPr>
                        <a:t> </a:t>
                      </a:r>
                      <a:r>
                        <a:rPr lang="en-US" sz="3000" dirty="0" err="1">
                          <a:effectLst/>
                          <a:latin typeface="Cambria" panose="02040503050406030204" pitchFamily="18" charset="0"/>
                        </a:rPr>
                        <a:t>Võ</a:t>
                      </a:r>
                      <a:r>
                        <a:rPr lang="en-US" sz="3000" dirty="0">
                          <a:effectLst/>
                          <a:latin typeface="Cambria" panose="02040503050406030204" pitchFamily="18" charset="0"/>
                        </a:rPr>
                        <a:t> </a:t>
                      </a:r>
                      <a:r>
                        <a:rPr lang="en-US" sz="3000" dirty="0" err="1">
                          <a:effectLst/>
                          <a:latin typeface="Cambria" panose="02040503050406030204" pitchFamily="18" charset="0"/>
                        </a:rPr>
                        <a:t>Thị</a:t>
                      </a:r>
                      <a:r>
                        <a:rPr lang="en-US" sz="3000" dirty="0">
                          <a:effectLst/>
                          <a:latin typeface="Cambria" panose="02040503050406030204" pitchFamily="18" charset="0"/>
                        </a:rPr>
                        <a:t> </a:t>
                      </a:r>
                      <a:r>
                        <a:rPr lang="en-US" sz="3000" dirty="0" err="1">
                          <a:effectLst/>
                          <a:latin typeface="Cambria" panose="02040503050406030204" pitchFamily="18" charset="0"/>
                        </a:rPr>
                        <a:t>Sáu</a:t>
                      </a:r>
                      <a:r>
                        <a:rPr lang="en-US" sz="3000" dirty="0">
                          <a:effectLst/>
                          <a:latin typeface="Cambria" panose="02040503050406030204" pitchFamily="18" charset="0"/>
                        </a:rPr>
                        <a:t> </a:t>
                      </a:r>
                      <a:r>
                        <a:rPr lang="en-US" sz="3000" dirty="0" err="1">
                          <a:effectLst/>
                          <a:latin typeface="Cambria" panose="02040503050406030204" pitchFamily="18" charset="0"/>
                        </a:rPr>
                        <a:t>và</a:t>
                      </a:r>
                      <a:r>
                        <a:rPr lang="en-US" sz="3000" dirty="0">
                          <a:effectLst/>
                          <a:latin typeface="Cambria" panose="02040503050406030204" pitchFamily="18" charset="0"/>
                        </a:rPr>
                        <a:t> </a:t>
                      </a:r>
                      <a:r>
                        <a:rPr lang="en-US" sz="3000" dirty="0" err="1">
                          <a:effectLst/>
                          <a:latin typeface="Cambria" panose="02040503050406030204" pitchFamily="18" charset="0"/>
                        </a:rPr>
                        <a:t>nêu</a:t>
                      </a:r>
                      <a:r>
                        <a:rPr lang="en-US" sz="3000" dirty="0">
                          <a:effectLst/>
                          <a:latin typeface="Cambria" panose="02040503050406030204" pitchFamily="18" charset="0"/>
                        </a:rPr>
                        <a:t> </a:t>
                      </a:r>
                      <a:r>
                        <a:rPr lang="en-US" sz="3000" dirty="0" err="1">
                          <a:effectLst/>
                          <a:latin typeface="Cambria" panose="02040503050406030204" pitchFamily="18" charset="0"/>
                        </a:rPr>
                        <a:t>cảm</a:t>
                      </a:r>
                      <a:r>
                        <a:rPr lang="en-US" sz="3000" dirty="0">
                          <a:effectLst/>
                          <a:latin typeface="Cambria" panose="02040503050406030204" pitchFamily="18" charset="0"/>
                        </a:rPr>
                        <a:t> </a:t>
                      </a:r>
                      <a:r>
                        <a:rPr lang="en-US" sz="3000" dirty="0" err="1">
                          <a:effectLst/>
                          <a:latin typeface="Cambria" panose="02040503050406030204" pitchFamily="18" charset="0"/>
                        </a:rPr>
                        <a:t>nhận</a:t>
                      </a:r>
                      <a:r>
                        <a:rPr lang="en-US" sz="3000" dirty="0">
                          <a:effectLst/>
                          <a:latin typeface="Cambria" panose="02040503050406030204" pitchFamily="18" charset="0"/>
                        </a:rPr>
                        <a:t> </a:t>
                      </a:r>
                      <a:r>
                        <a:rPr lang="en-US" sz="3000" dirty="0" err="1">
                          <a:effectLst/>
                          <a:latin typeface="Cambria" panose="02040503050406030204" pitchFamily="18" charset="0"/>
                        </a:rPr>
                        <a:t>chung</a:t>
                      </a:r>
                      <a:r>
                        <a:rPr lang="en-US" sz="3000" dirty="0">
                          <a:effectLst/>
                          <a:latin typeface="Cambria" panose="02040503050406030204" pitchFamily="18" charset="0"/>
                        </a:rPr>
                        <a:t> </a:t>
                      </a:r>
                      <a:r>
                        <a:rPr lang="en-US" sz="3000" dirty="0" err="1">
                          <a:effectLst/>
                          <a:latin typeface="Cambria" panose="02040503050406030204" pitchFamily="18" charset="0"/>
                        </a:rPr>
                        <a:t>về</a:t>
                      </a:r>
                      <a:r>
                        <a:rPr lang="en-US" sz="3000" dirty="0">
                          <a:effectLst/>
                          <a:latin typeface="Cambria" panose="02040503050406030204" pitchFamily="18" charset="0"/>
                        </a:rPr>
                        <a:t> </a:t>
                      </a:r>
                      <a:r>
                        <a:rPr lang="en-US" sz="3000" dirty="0" err="1">
                          <a:effectLst/>
                          <a:latin typeface="Cambria" panose="02040503050406030204" pitchFamily="18" charset="0"/>
                        </a:rPr>
                        <a:t>nhân</a:t>
                      </a:r>
                      <a:r>
                        <a:rPr lang="en-US" sz="3000" dirty="0">
                          <a:effectLst/>
                          <a:latin typeface="Cambria" panose="02040503050406030204" pitchFamily="18" charset="0"/>
                        </a:rPr>
                        <a:t> </a:t>
                      </a:r>
                      <a:r>
                        <a:rPr lang="en-US" sz="3000" dirty="0" err="1">
                          <a:effectLst/>
                          <a:latin typeface="Cambria" panose="02040503050406030204" pitchFamily="18" charset="0"/>
                        </a:rPr>
                        <a:t>vật</a:t>
                      </a:r>
                      <a:r>
                        <a:rPr lang="en-US" sz="3000" dirty="0">
                          <a:effectLst/>
                          <a:latin typeface="Cambria" panose="02040503050406030204" pitchFamily="18" charset="0"/>
                        </a:rPr>
                        <a:t>.</a:t>
                      </a:r>
                      <a:endParaRPr lang="en-US" sz="3000" dirty="0">
                        <a:effectLst/>
                        <a:latin typeface="Cambria" panose="020405030504060302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3834614748"/>
                  </a:ext>
                </a:extLst>
              </a:tr>
              <a:tr h="3210466">
                <a:tc>
                  <a:txBody>
                    <a:bodyPr/>
                    <a:lstStyle/>
                    <a:p>
                      <a:pPr marL="0" marR="0" algn="ctr">
                        <a:lnSpc>
                          <a:spcPct val="100000"/>
                        </a:lnSpc>
                        <a:spcBef>
                          <a:spcPts val="0"/>
                        </a:spcBef>
                        <a:spcAft>
                          <a:spcPts val="0"/>
                        </a:spcAft>
                      </a:pPr>
                      <a:r>
                        <a:rPr lang="en-US" sz="3000" dirty="0" err="1">
                          <a:solidFill>
                            <a:schemeClr val="bg1"/>
                          </a:solidFill>
                          <a:effectLst/>
                          <a:latin typeface="Cambria" panose="02040503050406030204" pitchFamily="18" charset="0"/>
                        </a:rPr>
                        <a:t>Thân</a:t>
                      </a:r>
                      <a:r>
                        <a:rPr lang="en-US" sz="3000" dirty="0">
                          <a:solidFill>
                            <a:schemeClr val="bg1"/>
                          </a:solidFill>
                          <a:effectLst/>
                          <a:latin typeface="Cambria" panose="02040503050406030204" pitchFamily="18" charset="0"/>
                        </a:rPr>
                        <a:t> </a:t>
                      </a:r>
                      <a:r>
                        <a:rPr lang="en-US" sz="3000" dirty="0" err="1">
                          <a:solidFill>
                            <a:schemeClr val="bg1"/>
                          </a:solidFill>
                          <a:effectLst/>
                          <a:latin typeface="Cambria" panose="02040503050406030204" pitchFamily="18" charset="0"/>
                        </a:rPr>
                        <a:t>đoạn</a:t>
                      </a:r>
                      <a:endParaRPr lang="en-US" sz="3000" dirty="0">
                        <a:solidFill>
                          <a:schemeClr val="bg1"/>
                        </a:solidFill>
                        <a:effectLst/>
                        <a:latin typeface="Cambria" panose="02040503050406030204" pitchFamily="18" charset="0"/>
                      </a:endParaRPr>
                    </a:p>
                    <a:p>
                      <a:pPr marL="0" marR="0" algn="ctr">
                        <a:lnSpc>
                          <a:spcPct val="100000"/>
                        </a:lnSpc>
                        <a:spcBef>
                          <a:spcPts val="0"/>
                        </a:spcBef>
                        <a:spcAft>
                          <a:spcPts val="0"/>
                        </a:spcAft>
                      </a:pPr>
                      <a:r>
                        <a:rPr lang="en-US" sz="3000" dirty="0">
                          <a:solidFill>
                            <a:schemeClr val="bg1"/>
                          </a:solidFill>
                          <a:effectLst/>
                          <a:latin typeface="Cambria" panose="02040503050406030204" pitchFamily="18" charset="0"/>
                        </a:rPr>
                        <a:t>(3-5 </a:t>
                      </a:r>
                      <a:r>
                        <a:rPr lang="en-US" sz="3000" dirty="0" err="1">
                          <a:solidFill>
                            <a:schemeClr val="bg1"/>
                          </a:solidFill>
                          <a:effectLst/>
                          <a:latin typeface="Cambria" panose="02040503050406030204" pitchFamily="18" charset="0"/>
                        </a:rPr>
                        <a:t>câu</a:t>
                      </a:r>
                      <a:r>
                        <a:rPr lang="en-US" sz="3000" dirty="0">
                          <a:solidFill>
                            <a:schemeClr val="bg1"/>
                          </a:solidFill>
                          <a:effectLst/>
                          <a:latin typeface="Cambria" panose="02040503050406030204" pitchFamily="18" charset="0"/>
                        </a:rPr>
                        <a:t>)</a:t>
                      </a:r>
                      <a:endParaRPr lang="en-US" sz="3000" dirty="0">
                        <a:solidFill>
                          <a:schemeClr val="bg1"/>
                        </a:solidFill>
                        <a:effectLst/>
                        <a:latin typeface="Cambria" panose="02040503050406030204" pitchFamily="18" charset="0"/>
                        <a:ea typeface="Times New Roman" panose="02020603050405020304" pitchFamily="18" charset="0"/>
                      </a:endParaRPr>
                    </a:p>
                  </a:txBody>
                  <a:tcPr marL="63500" marR="63500" marT="63500" marB="63500">
                    <a:solidFill>
                      <a:schemeClr val="accent6"/>
                    </a:solidFill>
                  </a:tcPr>
                </a:tc>
                <a:tc>
                  <a:txBody>
                    <a:bodyPr/>
                    <a:lstStyle/>
                    <a:p>
                      <a:pPr marL="0" marR="0" algn="just">
                        <a:lnSpc>
                          <a:spcPct val="100000"/>
                        </a:lnSpc>
                        <a:spcBef>
                          <a:spcPts val="0"/>
                        </a:spcBef>
                        <a:spcAft>
                          <a:spcPts val="0"/>
                        </a:spcAft>
                      </a:pPr>
                      <a:r>
                        <a:rPr lang="en-US" sz="3000" dirty="0">
                          <a:effectLst/>
                          <a:latin typeface="Cambria" panose="02040503050406030204" pitchFamily="18" charset="0"/>
                        </a:rPr>
                        <a:t>- </a:t>
                      </a:r>
                      <a:r>
                        <a:rPr lang="en-US" sz="3000" dirty="0" err="1">
                          <a:effectLst/>
                          <a:latin typeface="Cambria" panose="02040503050406030204" pitchFamily="18" charset="0"/>
                        </a:rPr>
                        <a:t>Tóm</a:t>
                      </a:r>
                      <a:r>
                        <a:rPr lang="en-US" sz="3000" dirty="0">
                          <a:effectLst/>
                          <a:latin typeface="Cambria" panose="02040503050406030204" pitchFamily="18" charset="0"/>
                        </a:rPr>
                        <a:t> </a:t>
                      </a:r>
                      <a:r>
                        <a:rPr lang="en-US" sz="3000" dirty="0" err="1">
                          <a:effectLst/>
                          <a:latin typeface="Cambria" panose="02040503050406030204" pitchFamily="18" charset="0"/>
                        </a:rPr>
                        <a:t>tắt</a:t>
                      </a:r>
                      <a:r>
                        <a:rPr lang="en-US" sz="3000" dirty="0">
                          <a:effectLst/>
                          <a:latin typeface="Cambria" panose="02040503050406030204" pitchFamily="18" charset="0"/>
                        </a:rPr>
                        <a:t> </a:t>
                      </a:r>
                      <a:r>
                        <a:rPr lang="en-US" sz="3000" dirty="0" err="1">
                          <a:effectLst/>
                          <a:latin typeface="Cambria" panose="02040503050406030204" pitchFamily="18" charset="0"/>
                        </a:rPr>
                        <a:t>ngắn</a:t>
                      </a:r>
                      <a:r>
                        <a:rPr lang="en-US" sz="3000" dirty="0">
                          <a:effectLst/>
                          <a:latin typeface="Cambria" panose="02040503050406030204" pitchFamily="18" charset="0"/>
                        </a:rPr>
                        <a:t> </a:t>
                      </a:r>
                      <a:r>
                        <a:rPr lang="en-US" sz="3000" dirty="0" err="1">
                          <a:effectLst/>
                          <a:latin typeface="Cambria" panose="02040503050406030204" pitchFamily="18" charset="0"/>
                        </a:rPr>
                        <a:t>gọn</a:t>
                      </a:r>
                      <a:r>
                        <a:rPr lang="en-US" sz="3000" dirty="0">
                          <a:effectLst/>
                          <a:latin typeface="Cambria" panose="02040503050406030204" pitchFamily="18" charset="0"/>
                        </a:rPr>
                        <a:t> </a:t>
                      </a:r>
                      <a:r>
                        <a:rPr lang="en-US" sz="3000" dirty="0" err="1">
                          <a:effectLst/>
                          <a:latin typeface="Cambria" panose="02040503050406030204" pitchFamily="18" charset="0"/>
                        </a:rPr>
                        <a:t>sự</a:t>
                      </a:r>
                      <a:r>
                        <a:rPr lang="en-US" sz="3000" dirty="0">
                          <a:effectLst/>
                          <a:latin typeface="Cambria" panose="02040503050406030204" pitchFamily="18" charset="0"/>
                        </a:rPr>
                        <a:t> </a:t>
                      </a:r>
                      <a:r>
                        <a:rPr lang="en-US" sz="3000" dirty="0" err="1">
                          <a:effectLst/>
                          <a:latin typeface="Cambria" panose="02040503050406030204" pitchFamily="18" charset="0"/>
                        </a:rPr>
                        <a:t>kiện</a:t>
                      </a:r>
                      <a:r>
                        <a:rPr lang="en-US" sz="3000" dirty="0">
                          <a:effectLst/>
                          <a:latin typeface="Cambria" panose="02040503050406030204" pitchFamily="18" charset="0"/>
                        </a:rPr>
                        <a:t> </a:t>
                      </a:r>
                      <a:r>
                        <a:rPr lang="en-US" sz="3000" dirty="0" err="1">
                          <a:effectLst/>
                          <a:latin typeface="Cambria" panose="02040503050406030204" pitchFamily="18" charset="0"/>
                        </a:rPr>
                        <a:t>chính</a:t>
                      </a:r>
                      <a:r>
                        <a:rPr lang="en-US" sz="3000" dirty="0">
                          <a:effectLst/>
                          <a:latin typeface="Cambria" panose="02040503050406030204" pitchFamily="18" charset="0"/>
                        </a:rPr>
                        <a:t> </a:t>
                      </a:r>
                      <a:r>
                        <a:rPr lang="en-US" sz="3000" dirty="0" err="1">
                          <a:effectLst/>
                          <a:latin typeface="Cambria" panose="02040503050406030204" pitchFamily="18" charset="0"/>
                        </a:rPr>
                        <a:t>xoay</a:t>
                      </a:r>
                      <a:r>
                        <a:rPr lang="en-US" sz="3000" dirty="0">
                          <a:effectLst/>
                          <a:latin typeface="Cambria" panose="02040503050406030204" pitchFamily="18" charset="0"/>
                        </a:rPr>
                        <a:t> </a:t>
                      </a:r>
                      <a:r>
                        <a:rPr lang="en-US" sz="3000" dirty="0" err="1">
                          <a:effectLst/>
                          <a:latin typeface="Cambria" panose="02040503050406030204" pitchFamily="18" charset="0"/>
                        </a:rPr>
                        <a:t>quanh</a:t>
                      </a:r>
                      <a:r>
                        <a:rPr lang="en-US" sz="3000" dirty="0">
                          <a:effectLst/>
                          <a:latin typeface="Cambria" panose="02040503050406030204" pitchFamily="18" charset="0"/>
                        </a:rPr>
                        <a:t> </a:t>
                      </a:r>
                      <a:r>
                        <a:rPr lang="en-US" sz="3000" dirty="0" err="1">
                          <a:effectLst/>
                          <a:latin typeface="Cambria" panose="02040503050406030204" pitchFamily="18" charset="0"/>
                        </a:rPr>
                        <a:t>cuộc</a:t>
                      </a:r>
                      <a:r>
                        <a:rPr lang="en-US" sz="3000" dirty="0">
                          <a:effectLst/>
                          <a:latin typeface="Cambria" panose="02040503050406030204" pitchFamily="18" charset="0"/>
                        </a:rPr>
                        <a:t> </a:t>
                      </a:r>
                      <a:r>
                        <a:rPr lang="en-US" sz="3000" dirty="0" err="1">
                          <a:effectLst/>
                          <a:latin typeface="Cambria" panose="02040503050406030204" pitchFamily="18" charset="0"/>
                        </a:rPr>
                        <a:t>đời</a:t>
                      </a:r>
                      <a:r>
                        <a:rPr lang="en-US" sz="3000" dirty="0">
                          <a:effectLst/>
                          <a:latin typeface="Cambria" panose="02040503050406030204" pitchFamily="18" charset="0"/>
                        </a:rPr>
                        <a:t>, </a:t>
                      </a:r>
                      <a:r>
                        <a:rPr lang="en-US" sz="3000" dirty="0" err="1">
                          <a:effectLst/>
                          <a:latin typeface="Cambria" panose="02040503050406030204" pitchFamily="18" charset="0"/>
                        </a:rPr>
                        <a:t>số</a:t>
                      </a:r>
                      <a:r>
                        <a:rPr lang="en-US" sz="3000" dirty="0">
                          <a:effectLst/>
                          <a:latin typeface="Cambria" panose="02040503050406030204" pitchFamily="18" charset="0"/>
                        </a:rPr>
                        <a:t> </a:t>
                      </a:r>
                      <a:r>
                        <a:rPr lang="en-US" sz="3000" dirty="0" err="1">
                          <a:effectLst/>
                          <a:latin typeface="Cambria" panose="02040503050406030204" pitchFamily="18" charset="0"/>
                        </a:rPr>
                        <a:t>phận</a:t>
                      </a:r>
                      <a:r>
                        <a:rPr lang="en-US" sz="3000" dirty="0">
                          <a:effectLst/>
                          <a:latin typeface="Cambria" panose="02040503050406030204" pitchFamily="18" charset="0"/>
                        </a:rPr>
                        <a:t> </a:t>
                      </a:r>
                      <a:r>
                        <a:rPr lang="en-US" sz="3000" dirty="0" err="1">
                          <a:effectLst/>
                          <a:latin typeface="Cambria" panose="02040503050406030204" pitchFamily="18" charset="0"/>
                        </a:rPr>
                        <a:t>của</a:t>
                      </a:r>
                      <a:r>
                        <a:rPr lang="en-US" sz="3000" dirty="0">
                          <a:effectLst/>
                          <a:latin typeface="Cambria" panose="02040503050406030204" pitchFamily="18" charset="0"/>
                        </a:rPr>
                        <a:t> </a:t>
                      </a:r>
                      <a:r>
                        <a:rPr lang="en-US" sz="3000" dirty="0" err="1">
                          <a:effectLst/>
                          <a:latin typeface="Cambria" panose="02040503050406030204" pitchFamily="18" charset="0"/>
                        </a:rPr>
                        <a:t>nhân</a:t>
                      </a:r>
                      <a:r>
                        <a:rPr lang="en-US" sz="3000" dirty="0">
                          <a:effectLst/>
                          <a:latin typeface="Cambria" panose="02040503050406030204" pitchFamily="18" charset="0"/>
                        </a:rPr>
                        <a:t> </a:t>
                      </a:r>
                      <a:r>
                        <a:rPr lang="en-US" sz="3000" dirty="0" err="1">
                          <a:effectLst/>
                          <a:latin typeface="Cambria" panose="02040503050406030204" pitchFamily="18" charset="0"/>
                        </a:rPr>
                        <a:t>vật</a:t>
                      </a:r>
                      <a:r>
                        <a:rPr lang="en-US" sz="3000" dirty="0">
                          <a:effectLst/>
                          <a:latin typeface="Cambria" panose="02040503050406030204" pitchFamily="18" charset="0"/>
                        </a:rPr>
                        <a:t> </a:t>
                      </a:r>
                      <a:r>
                        <a:rPr lang="en-US" sz="3000" dirty="0" err="1">
                          <a:effectLst/>
                          <a:latin typeface="Cambria" panose="02040503050406030204" pitchFamily="18" charset="0"/>
                        </a:rPr>
                        <a:t>trong</a:t>
                      </a:r>
                      <a:r>
                        <a:rPr lang="en-US" sz="3000" dirty="0">
                          <a:effectLst/>
                          <a:latin typeface="Cambria" panose="02040503050406030204" pitchFamily="18" charset="0"/>
                        </a:rPr>
                        <a:t> </a:t>
                      </a:r>
                      <a:r>
                        <a:rPr lang="en-US" sz="3000" dirty="0" err="1">
                          <a:effectLst/>
                          <a:latin typeface="Cambria" panose="02040503050406030204" pitchFamily="18" charset="0"/>
                        </a:rPr>
                        <a:t>đoạn</a:t>
                      </a:r>
                      <a:r>
                        <a:rPr lang="en-US" sz="3000" dirty="0">
                          <a:effectLst/>
                          <a:latin typeface="Cambria" panose="02040503050406030204" pitchFamily="18" charset="0"/>
                        </a:rPr>
                        <a:t> </a:t>
                      </a:r>
                      <a:r>
                        <a:rPr lang="en-US" sz="3000" dirty="0" err="1">
                          <a:effectLst/>
                          <a:latin typeface="Cambria" panose="02040503050406030204" pitchFamily="18" charset="0"/>
                        </a:rPr>
                        <a:t>trích</a:t>
                      </a:r>
                      <a:r>
                        <a:rPr lang="en-US" sz="3000" dirty="0">
                          <a:effectLst/>
                          <a:latin typeface="Cambria" panose="02040503050406030204" pitchFamily="18" charset="0"/>
                        </a:rPr>
                        <a:t>.</a:t>
                      </a:r>
                    </a:p>
                    <a:p>
                      <a:pPr marL="0" marR="0" algn="just">
                        <a:lnSpc>
                          <a:spcPct val="100000"/>
                        </a:lnSpc>
                        <a:spcBef>
                          <a:spcPts val="0"/>
                        </a:spcBef>
                        <a:spcAft>
                          <a:spcPts val="0"/>
                        </a:spcAft>
                      </a:pPr>
                      <a:r>
                        <a:rPr lang="en-US" sz="3000" dirty="0">
                          <a:effectLst/>
                          <a:latin typeface="Cambria" panose="02040503050406030204" pitchFamily="18" charset="0"/>
                        </a:rPr>
                        <a:t>+ </a:t>
                      </a:r>
                      <a:r>
                        <a:rPr lang="en-US" sz="3000" dirty="0" err="1">
                          <a:effectLst/>
                          <a:latin typeface="Cambria" panose="02040503050406030204" pitchFamily="18" charset="0"/>
                        </a:rPr>
                        <a:t>Là</a:t>
                      </a:r>
                      <a:r>
                        <a:rPr lang="en-US" sz="3000" dirty="0">
                          <a:effectLst/>
                          <a:latin typeface="Cambria" panose="02040503050406030204" pitchFamily="18" charset="0"/>
                        </a:rPr>
                        <a:t> </a:t>
                      </a:r>
                      <a:r>
                        <a:rPr lang="en-US" sz="3000" dirty="0" err="1">
                          <a:effectLst/>
                          <a:latin typeface="Cambria" panose="02040503050406030204" pitchFamily="18" charset="0"/>
                        </a:rPr>
                        <a:t>một</a:t>
                      </a:r>
                      <a:r>
                        <a:rPr lang="en-US" sz="3000" dirty="0">
                          <a:effectLst/>
                          <a:latin typeface="Cambria" panose="02040503050406030204" pitchFamily="18" charset="0"/>
                        </a:rPr>
                        <a:t> </a:t>
                      </a:r>
                      <a:r>
                        <a:rPr lang="en-US" sz="3000" dirty="0" err="1">
                          <a:effectLst/>
                          <a:latin typeface="Cambria" panose="02040503050406030204" pitchFamily="18" charset="0"/>
                        </a:rPr>
                        <a:t>trong</a:t>
                      </a:r>
                      <a:r>
                        <a:rPr lang="en-US" sz="3000" dirty="0">
                          <a:effectLst/>
                          <a:latin typeface="Cambria" panose="02040503050406030204" pitchFamily="18" charset="0"/>
                        </a:rPr>
                        <a:t> </a:t>
                      </a:r>
                      <a:r>
                        <a:rPr lang="en-US" sz="3000" dirty="0" err="1">
                          <a:effectLst/>
                          <a:latin typeface="Cambria" panose="02040503050406030204" pitchFamily="18" charset="0"/>
                        </a:rPr>
                        <a:t>những</a:t>
                      </a:r>
                      <a:r>
                        <a:rPr lang="en-US" sz="3000" dirty="0">
                          <a:effectLst/>
                          <a:latin typeface="Cambria" panose="02040503050406030204" pitchFamily="18" charset="0"/>
                        </a:rPr>
                        <a:t> </a:t>
                      </a:r>
                      <a:r>
                        <a:rPr lang="en-US" sz="3000" dirty="0" err="1">
                          <a:effectLst/>
                          <a:latin typeface="Cambria" panose="02040503050406030204" pitchFamily="18" charset="0"/>
                        </a:rPr>
                        <a:t>tù</a:t>
                      </a:r>
                      <a:r>
                        <a:rPr lang="en-US" sz="3000" dirty="0">
                          <a:effectLst/>
                          <a:latin typeface="Cambria" panose="02040503050406030204" pitchFamily="18" charset="0"/>
                        </a:rPr>
                        <a:t> </a:t>
                      </a:r>
                      <a:r>
                        <a:rPr lang="en-US" sz="3000" dirty="0" err="1">
                          <a:effectLst/>
                          <a:latin typeface="Cambria" panose="02040503050406030204" pitchFamily="18" charset="0"/>
                        </a:rPr>
                        <a:t>nhân</a:t>
                      </a:r>
                      <a:r>
                        <a:rPr lang="en-US" sz="3000" dirty="0">
                          <a:effectLst/>
                          <a:latin typeface="Cambria" panose="02040503050406030204" pitchFamily="18" charset="0"/>
                        </a:rPr>
                        <a:t> </a:t>
                      </a:r>
                      <a:r>
                        <a:rPr lang="en-US" sz="3000" dirty="0" err="1">
                          <a:effectLst/>
                          <a:latin typeface="Cambria" panose="02040503050406030204" pitchFamily="18" charset="0"/>
                        </a:rPr>
                        <a:t>cách</a:t>
                      </a:r>
                      <a:r>
                        <a:rPr lang="en-US" sz="3000" dirty="0">
                          <a:effectLst/>
                          <a:latin typeface="Cambria" panose="02040503050406030204" pitchFamily="18" charset="0"/>
                        </a:rPr>
                        <a:t> </a:t>
                      </a:r>
                      <a:r>
                        <a:rPr lang="en-US" sz="3000" dirty="0" err="1">
                          <a:effectLst/>
                          <a:latin typeface="Cambria" panose="02040503050406030204" pitchFamily="18" charset="0"/>
                        </a:rPr>
                        <a:t>mạng</a:t>
                      </a:r>
                      <a:r>
                        <a:rPr lang="en-US" sz="3000" dirty="0">
                          <a:effectLst/>
                          <a:latin typeface="Cambria" panose="02040503050406030204" pitchFamily="18" charset="0"/>
                        </a:rPr>
                        <a:t> </a:t>
                      </a:r>
                      <a:r>
                        <a:rPr lang="en-US" sz="3000" dirty="0" err="1">
                          <a:effectLst/>
                          <a:latin typeface="Cambria" panose="02040503050406030204" pitchFamily="18" charset="0"/>
                        </a:rPr>
                        <a:t>bị</a:t>
                      </a:r>
                      <a:r>
                        <a:rPr lang="en-US" sz="3000" dirty="0">
                          <a:effectLst/>
                          <a:latin typeface="Cambria" panose="02040503050406030204" pitchFamily="18" charset="0"/>
                        </a:rPr>
                        <a:t> </a:t>
                      </a:r>
                      <a:r>
                        <a:rPr lang="en-US" sz="3000" dirty="0" err="1">
                          <a:effectLst/>
                          <a:latin typeface="Cambria" panose="02040503050406030204" pitchFamily="18" charset="0"/>
                        </a:rPr>
                        <a:t>bọn</a:t>
                      </a:r>
                      <a:r>
                        <a:rPr lang="en-US" sz="3000" dirty="0">
                          <a:effectLst/>
                          <a:latin typeface="Cambria" panose="02040503050406030204" pitchFamily="18" charset="0"/>
                        </a:rPr>
                        <a:t> </a:t>
                      </a:r>
                      <a:r>
                        <a:rPr lang="en-US" sz="3000" dirty="0" err="1">
                          <a:effectLst/>
                          <a:latin typeface="Cambria" panose="02040503050406030204" pitchFamily="18" charset="0"/>
                        </a:rPr>
                        <a:t>Pháp</a:t>
                      </a:r>
                      <a:r>
                        <a:rPr lang="en-US" sz="3000" dirty="0">
                          <a:effectLst/>
                          <a:latin typeface="Cambria" panose="02040503050406030204" pitchFamily="18" charset="0"/>
                        </a:rPr>
                        <a:t> </a:t>
                      </a:r>
                      <a:r>
                        <a:rPr lang="en-US" sz="3000" dirty="0" err="1">
                          <a:effectLst/>
                          <a:latin typeface="Cambria" panose="02040503050406030204" pitchFamily="18" charset="0"/>
                        </a:rPr>
                        <a:t>giam</a:t>
                      </a:r>
                      <a:r>
                        <a:rPr lang="en-US" sz="3000" dirty="0">
                          <a:effectLst/>
                          <a:latin typeface="Cambria" panose="02040503050406030204" pitchFamily="18" charset="0"/>
                        </a:rPr>
                        <a:t> </a:t>
                      </a:r>
                      <a:r>
                        <a:rPr lang="en-US" sz="3000" dirty="0" err="1">
                          <a:effectLst/>
                          <a:latin typeface="Cambria" panose="02040503050406030204" pitchFamily="18" charset="0"/>
                        </a:rPr>
                        <a:t>cầm</a:t>
                      </a:r>
                      <a:r>
                        <a:rPr lang="en-US" sz="3000" dirty="0">
                          <a:effectLst/>
                          <a:latin typeface="Cambria" panose="02040503050406030204" pitchFamily="18" charset="0"/>
                        </a:rPr>
                        <a:t> </a:t>
                      </a:r>
                      <a:r>
                        <a:rPr lang="en-US" sz="3000" dirty="0" err="1">
                          <a:effectLst/>
                          <a:latin typeface="Cambria" panose="02040503050406030204" pitchFamily="18" charset="0"/>
                        </a:rPr>
                        <a:t>ở</a:t>
                      </a:r>
                      <a:r>
                        <a:rPr lang="en-US" sz="3000" dirty="0">
                          <a:effectLst/>
                          <a:latin typeface="Cambria" panose="02040503050406030204" pitchFamily="18" charset="0"/>
                        </a:rPr>
                        <a:t> </a:t>
                      </a:r>
                      <a:r>
                        <a:rPr lang="en-US" sz="3000" dirty="0" err="1">
                          <a:effectLst/>
                          <a:latin typeface="Cambria" panose="02040503050406030204" pitchFamily="18" charset="0"/>
                        </a:rPr>
                        <a:t>nhà</a:t>
                      </a:r>
                      <a:r>
                        <a:rPr lang="en-US" sz="3000" dirty="0">
                          <a:effectLst/>
                          <a:latin typeface="Cambria" panose="02040503050406030204" pitchFamily="18" charset="0"/>
                        </a:rPr>
                        <a:t> </a:t>
                      </a:r>
                      <a:r>
                        <a:rPr lang="en-US" sz="3000" dirty="0" err="1">
                          <a:effectLst/>
                          <a:latin typeface="Cambria" panose="02040503050406030204" pitchFamily="18" charset="0"/>
                        </a:rPr>
                        <a:t>lao</a:t>
                      </a:r>
                      <a:r>
                        <a:rPr lang="en-US" sz="3000" dirty="0">
                          <a:effectLst/>
                          <a:latin typeface="Cambria" panose="02040503050406030204" pitchFamily="18" charset="0"/>
                        </a:rPr>
                        <a:t> </a:t>
                      </a:r>
                      <a:r>
                        <a:rPr lang="en-US" sz="3000" dirty="0" err="1">
                          <a:effectLst/>
                          <a:latin typeface="Cambria" panose="02040503050406030204" pitchFamily="18" charset="0"/>
                        </a:rPr>
                        <a:t>Côn</a:t>
                      </a:r>
                      <a:r>
                        <a:rPr lang="en-US" sz="3000" dirty="0">
                          <a:effectLst/>
                          <a:latin typeface="Cambria" panose="02040503050406030204" pitchFamily="18" charset="0"/>
                        </a:rPr>
                        <a:t> </a:t>
                      </a:r>
                      <a:r>
                        <a:rPr lang="en-US" sz="3000" dirty="0" err="1">
                          <a:effectLst/>
                          <a:latin typeface="Cambria" panose="02040503050406030204" pitchFamily="18" charset="0"/>
                        </a:rPr>
                        <a:t>Đảo</a:t>
                      </a:r>
                      <a:r>
                        <a:rPr lang="en-US" sz="3000" dirty="0">
                          <a:effectLst/>
                          <a:latin typeface="Cambria" panose="02040503050406030204" pitchFamily="18" charset="0"/>
                        </a:rPr>
                        <a:t>.</a:t>
                      </a:r>
                    </a:p>
                    <a:p>
                      <a:pPr marL="0" marR="0" algn="just">
                        <a:lnSpc>
                          <a:spcPct val="100000"/>
                        </a:lnSpc>
                        <a:spcBef>
                          <a:spcPts val="0"/>
                        </a:spcBef>
                        <a:spcAft>
                          <a:spcPts val="0"/>
                        </a:spcAft>
                      </a:pPr>
                      <a:r>
                        <a:rPr lang="en-US" sz="3000" dirty="0">
                          <a:effectLst/>
                          <a:latin typeface="Cambria" panose="02040503050406030204" pitchFamily="18" charset="0"/>
                        </a:rPr>
                        <a:t>+ </a:t>
                      </a:r>
                      <a:r>
                        <a:rPr lang="en-US" sz="3000" dirty="0" err="1">
                          <a:effectLst/>
                          <a:latin typeface="Cambria" panose="02040503050406030204" pitchFamily="18" charset="0"/>
                        </a:rPr>
                        <a:t>Dũng</a:t>
                      </a:r>
                      <a:r>
                        <a:rPr lang="en-US" sz="3000" dirty="0">
                          <a:effectLst/>
                          <a:latin typeface="Cambria" panose="02040503050406030204" pitchFamily="18" charset="0"/>
                        </a:rPr>
                        <a:t> </a:t>
                      </a:r>
                      <a:r>
                        <a:rPr lang="en-US" sz="3000" dirty="0" err="1">
                          <a:effectLst/>
                          <a:latin typeface="Cambria" panose="02040503050406030204" pitchFamily="18" charset="0"/>
                        </a:rPr>
                        <a:t>cảm</a:t>
                      </a:r>
                      <a:r>
                        <a:rPr lang="en-US" sz="3000" dirty="0">
                          <a:effectLst/>
                          <a:latin typeface="Cambria" panose="02040503050406030204" pitchFamily="18" charset="0"/>
                        </a:rPr>
                        <a:t> </a:t>
                      </a:r>
                      <a:r>
                        <a:rPr lang="en-US" sz="3000" dirty="0" err="1">
                          <a:effectLst/>
                          <a:latin typeface="Cambria" panose="02040503050406030204" pitchFamily="18" charset="0"/>
                        </a:rPr>
                        <a:t>xử</a:t>
                      </a:r>
                      <a:r>
                        <a:rPr lang="en-US" sz="3000" dirty="0">
                          <a:effectLst/>
                          <a:latin typeface="Cambria" panose="02040503050406030204" pitchFamily="18" charset="0"/>
                        </a:rPr>
                        <a:t> </a:t>
                      </a:r>
                      <a:r>
                        <a:rPr lang="en-US" sz="3000" dirty="0" err="1">
                          <a:effectLst/>
                          <a:latin typeface="Cambria" panose="02040503050406030204" pitchFamily="18" charset="0"/>
                        </a:rPr>
                        <a:t>lí</a:t>
                      </a:r>
                      <a:r>
                        <a:rPr lang="en-US" sz="3000" dirty="0">
                          <a:effectLst/>
                          <a:latin typeface="Cambria" panose="02040503050406030204" pitchFamily="18" charset="0"/>
                        </a:rPr>
                        <a:t> </a:t>
                      </a:r>
                      <a:r>
                        <a:rPr lang="en-US" sz="3000" dirty="0" err="1">
                          <a:effectLst/>
                          <a:latin typeface="Cambria" panose="02040503050406030204" pitchFamily="18" charset="0"/>
                        </a:rPr>
                        <a:t>bức</a:t>
                      </a:r>
                      <a:r>
                        <a:rPr lang="en-US" sz="3000" dirty="0">
                          <a:effectLst/>
                          <a:latin typeface="Cambria" panose="02040503050406030204" pitchFamily="18" charset="0"/>
                        </a:rPr>
                        <a:t> </a:t>
                      </a:r>
                      <a:r>
                        <a:rPr lang="en-US" sz="3000" dirty="0" err="1">
                          <a:effectLst/>
                          <a:latin typeface="Cambria" panose="02040503050406030204" pitchFamily="18" charset="0"/>
                        </a:rPr>
                        <a:t>thư</a:t>
                      </a:r>
                      <a:r>
                        <a:rPr lang="en-US" sz="3000" dirty="0">
                          <a:effectLst/>
                          <a:latin typeface="Cambria" panose="02040503050406030204" pitchFamily="18" charset="0"/>
                        </a:rPr>
                        <a:t> </a:t>
                      </a:r>
                      <a:r>
                        <a:rPr lang="en-US" sz="3000" dirty="0" err="1">
                          <a:effectLst/>
                          <a:latin typeface="Cambria" panose="02040503050406030204" pitchFamily="18" charset="0"/>
                        </a:rPr>
                        <a:t>mật</a:t>
                      </a:r>
                      <a:r>
                        <a:rPr lang="en-US" sz="3000" dirty="0">
                          <a:effectLst/>
                          <a:latin typeface="Cambria" panose="02040503050406030204" pitchFamily="18" charset="0"/>
                        </a:rPr>
                        <a:t> </a:t>
                      </a:r>
                      <a:r>
                        <a:rPr lang="en-US" sz="3000" dirty="0" err="1">
                          <a:effectLst/>
                          <a:latin typeface="Cambria" panose="02040503050406030204" pitchFamily="18" charset="0"/>
                        </a:rPr>
                        <a:t>cứu</a:t>
                      </a:r>
                      <a:r>
                        <a:rPr lang="en-US" sz="3000" dirty="0">
                          <a:effectLst/>
                          <a:latin typeface="Cambria" panose="02040503050406030204" pitchFamily="18" charset="0"/>
                        </a:rPr>
                        <a:t> </a:t>
                      </a:r>
                      <a:r>
                        <a:rPr lang="en-US" sz="3000" dirty="0" err="1">
                          <a:effectLst/>
                          <a:latin typeface="Cambria" panose="02040503050406030204" pitchFamily="18" charset="0"/>
                        </a:rPr>
                        <a:t>nguy</a:t>
                      </a:r>
                      <a:r>
                        <a:rPr lang="en-US" sz="3000" dirty="0">
                          <a:effectLst/>
                          <a:latin typeface="Cambria" panose="02040503050406030204" pitchFamily="18" charset="0"/>
                        </a:rPr>
                        <a:t> </a:t>
                      </a:r>
                      <a:r>
                        <a:rPr lang="en-US" sz="3000" dirty="0" err="1">
                          <a:effectLst/>
                          <a:latin typeface="Cambria" panose="02040503050406030204" pitchFamily="18" charset="0"/>
                        </a:rPr>
                        <a:t>cho</a:t>
                      </a:r>
                      <a:r>
                        <a:rPr lang="en-US" sz="3000" dirty="0">
                          <a:effectLst/>
                          <a:latin typeface="Cambria" panose="02040503050406030204" pitchFamily="18" charset="0"/>
                        </a:rPr>
                        <a:t> </a:t>
                      </a:r>
                      <a:r>
                        <a:rPr lang="en-US" sz="3000" dirty="0" err="1">
                          <a:effectLst/>
                          <a:latin typeface="Cambria" panose="02040503050406030204" pitchFamily="18" charset="0"/>
                        </a:rPr>
                        <a:t>anh</a:t>
                      </a:r>
                      <a:r>
                        <a:rPr lang="en-US" sz="3000" dirty="0">
                          <a:effectLst/>
                          <a:latin typeface="Cambria" panose="02040503050406030204" pitchFamily="18" charset="0"/>
                        </a:rPr>
                        <a:t> </a:t>
                      </a:r>
                      <a:r>
                        <a:rPr lang="en-US" sz="3000" dirty="0" err="1">
                          <a:effectLst/>
                          <a:latin typeface="Cambria" panose="02040503050406030204" pitchFamily="18" charset="0"/>
                        </a:rPr>
                        <a:t>lao</a:t>
                      </a:r>
                      <a:r>
                        <a:rPr lang="en-US" sz="3000" dirty="0">
                          <a:effectLst/>
                          <a:latin typeface="Cambria" panose="02040503050406030204" pitchFamily="18" charset="0"/>
                        </a:rPr>
                        <a:t> </a:t>
                      </a:r>
                      <a:r>
                        <a:rPr lang="en-US" sz="3000" dirty="0" err="1">
                          <a:effectLst/>
                          <a:latin typeface="Cambria" panose="02040503050406030204" pitchFamily="18" charset="0"/>
                        </a:rPr>
                        <a:t>dịch</a:t>
                      </a:r>
                      <a:r>
                        <a:rPr lang="en-US" sz="3000" dirty="0">
                          <a:effectLst/>
                          <a:latin typeface="Cambria" panose="02040503050406030204" pitchFamily="18" charset="0"/>
                        </a:rPr>
                        <a:t> </a:t>
                      </a:r>
                      <a:r>
                        <a:rPr lang="en-US" sz="3000" dirty="0" err="1">
                          <a:effectLst/>
                          <a:latin typeface="Cambria" panose="02040503050406030204" pitchFamily="18" charset="0"/>
                        </a:rPr>
                        <a:t>và</a:t>
                      </a:r>
                      <a:r>
                        <a:rPr lang="en-US" sz="3000" dirty="0">
                          <a:effectLst/>
                          <a:latin typeface="Cambria" panose="02040503050406030204" pitchFamily="18" charset="0"/>
                        </a:rPr>
                        <a:t> </a:t>
                      </a:r>
                      <a:r>
                        <a:rPr lang="en-US" sz="3000" dirty="0" err="1">
                          <a:effectLst/>
                          <a:latin typeface="Cambria" panose="02040503050406030204" pitchFamily="18" charset="0"/>
                        </a:rPr>
                        <a:t>chị</a:t>
                      </a:r>
                      <a:r>
                        <a:rPr lang="en-US" sz="3000" dirty="0">
                          <a:effectLst/>
                          <a:latin typeface="Cambria" panose="02040503050406030204" pitchFamily="18" charset="0"/>
                        </a:rPr>
                        <a:t> </a:t>
                      </a:r>
                      <a:r>
                        <a:rPr lang="en-US" sz="3000" dirty="0" err="1">
                          <a:effectLst/>
                          <a:latin typeface="Cambria" panose="02040503050406030204" pitchFamily="18" charset="0"/>
                        </a:rPr>
                        <a:t>thường</a:t>
                      </a:r>
                      <a:r>
                        <a:rPr lang="en-US" sz="3000" dirty="0">
                          <a:effectLst/>
                          <a:latin typeface="Cambria" panose="02040503050406030204" pitchFamily="18" charset="0"/>
                        </a:rPr>
                        <a:t> </a:t>
                      </a:r>
                      <a:r>
                        <a:rPr lang="en-US" sz="3000" dirty="0" err="1">
                          <a:effectLst/>
                          <a:latin typeface="Cambria" panose="02040503050406030204" pitchFamily="18" charset="0"/>
                        </a:rPr>
                        <a:t>án</a:t>
                      </a:r>
                      <a:r>
                        <a:rPr lang="en-US" sz="3000" dirty="0">
                          <a:effectLst/>
                          <a:latin typeface="Cambria" panose="02040503050406030204" pitchFamily="18" charset="0"/>
                        </a:rPr>
                        <a:t>.</a:t>
                      </a:r>
                    </a:p>
                    <a:p>
                      <a:pPr marL="0" marR="0" algn="just">
                        <a:lnSpc>
                          <a:spcPct val="100000"/>
                        </a:lnSpc>
                        <a:spcBef>
                          <a:spcPts val="0"/>
                        </a:spcBef>
                        <a:spcAft>
                          <a:spcPts val="0"/>
                        </a:spcAft>
                      </a:pPr>
                      <a:r>
                        <a:rPr lang="en-US" sz="3000" dirty="0">
                          <a:effectLst/>
                          <a:latin typeface="Cambria" panose="02040503050406030204" pitchFamily="18" charset="0"/>
                        </a:rPr>
                        <a:t>+ </a:t>
                      </a:r>
                      <a:r>
                        <a:rPr lang="en-US" sz="3000" dirty="0" err="1">
                          <a:effectLst/>
                          <a:latin typeface="Cambria" panose="02040503050406030204" pitchFamily="18" charset="0"/>
                        </a:rPr>
                        <a:t>Bị</a:t>
                      </a:r>
                      <a:r>
                        <a:rPr lang="en-US" sz="3000" dirty="0">
                          <a:effectLst/>
                          <a:latin typeface="Cambria" panose="02040503050406030204" pitchFamily="18" charset="0"/>
                        </a:rPr>
                        <a:t> </a:t>
                      </a:r>
                      <a:r>
                        <a:rPr lang="en-US" sz="3000" dirty="0" err="1">
                          <a:effectLst/>
                          <a:latin typeface="Cambria" panose="02040503050406030204" pitchFamily="18" charset="0"/>
                        </a:rPr>
                        <a:t>kết</a:t>
                      </a:r>
                      <a:r>
                        <a:rPr lang="en-US" sz="3000" dirty="0">
                          <a:effectLst/>
                          <a:latin typeface="Cambria" panose="02040503050406030204" pitchFamily="18" charset="0"/>
                        </a:rPr>
                        <a:t> </a:t>
                      </a:r>
                      <a:r>
                        <a:rPr lang="en-US" sz="3000" dirty="0" err="1">
                          <a:effectLst/>
                          <a:latin typeface="Cambria" panose="02040503050406030204" pitchFamily="18" charset="0"/>
                        </a:rPr>
                        <a:t>án</a:t>
                      </a:r>
                      <a:r>
                        <a:rPr lang="en-US" sz="3000" dirty="0">
                          <a:effectLst/>
                          <a:latin typeface="Cambria" panose="02040503050406030204" pitchFamily="18" charset="0"/>
                        </a:rPr>
                        <a:t> </a:t>
                      </a:r>
                      <a:r>
                        <a:rPr lang="en-US" sz="3000" dirty="0" err="1">
                          <a:effectLst/>
                          <a:latin typeface="Cambria" panose="02040503050406030204" pitchFamily="18" charset="0"/>
                        </a:rPr>
                        <a:t>tử</a:t>
                      </a:r>
                      <a:r>
                        <a:rPr lang="en-US" sz="3000" dirty="0">
                          <a:effectLst/>
                          <a:latin typeface="Cambria" panose="02040503050406030204" pitchFamily="18" charset="0"/>
                        </a:rPr>
                        <a:t> </a:t>
                      </a:r>
                      <a:r>
                        <a:rPr lang="en-US" sz="3000" dirty="0" err="1">
                          <a:effectLst/>
                          <a:latin typeface="Cambria" panose="02040503050406030204" pitchFamily="18" charset="0"/>
                        </a:rPr>
                        <a:t>hình</a:t>
                      </a:r>
                      <a:r>
                        <a:rPr lang="en-US" sz="3000" dirty="0">
                          <a:effectLst/>
                          <a:latin typeface="Cambria" panose="02040503050406030204" pitchFamily="18" charset="0"/>
                        </a:rPr>
                        <a:t>.</a:t>
                      </a:r>
                    </a:p>
                    <a:p>
                      <a:pPr marL="0" marR="0" algn="just">
                        <a:lnSpc>
                          <a:spcPct val="100000"/>
                        </a:lnSpc>
                        <a:spcBef>
                          <a:spcPts val="0"/>
                        </a:spcBef>
                        <a:spcAft>
                          <a:spcPts val="0"/>
                        </a:spcAft>
                      </a:pPr>
                      <a:r>
                        <a:rPr lang="en-US" sz="3000" dirty="0">
                          <a:effectLst/>
                          <a:latin typeface="Cambria" panose="02040503050406030204" pitchFamily="18" charset="0"/>
                        </a:rPr>
                        <a:t>- </a:t>
                      </a:r>
                      <a:r>
                        <a:rPr lang="en-US" sz="3000" dirty="0" err="1">
                          <a:effectLst/>
                          <a:latin typeface="Cambria" panose="02040503050406030204" pitchFamily="18" charset="0"/>
                        </a:rPr>
                        <a:t>Nêu</a:t>
                      </a:r>
                      <a:r>
                        <a:rPr lang="en-US" sz="3000" dirty="0">
                          <a:effectLst/>
                          <a:latin typeface="Cambria" panose="02040503050406030204" pitchFamily="18" charset="0"/>
                        </a:rPr>
                        <a:t> </a:t>
                      </a:r>
                      <a:r>
                        <a:rPr lang="en-US" sz="3000" dirty="0" err="1">
                          <a:effectLst/>
                          <a:latin typeface="Cambria" panose="02040503050406030204" pitchFamily="18" charset="0"/>
                        </a:rPr>
                        <a:t>cảm</a:t>
                      </a:r>
                      <a:r>
                        <a:rPr lang="en-US" sz="3000" dirty="0">
                          <a:effectLst/>
                          <a:latin typeface="Cambria" panose="02040503050406030204" pitchFamily="18" charset="0"/>
                        </a:rPr>
                        <a:t> </a:t>
                      </a:r>
                      <a:r>
                        <a:rPr lang="en-US" sz="3000" dirty="0" err="1">
                          <a:effectLst/>
                          <a:latin typeface="Cambria" panose="02040503050406030204" pitchFamily="18" charset="0"/>
                        </a:rPr>
                        <a:t>nhận</a:t>
                      </a:r>
                      <a:r>
                        <a:rPr lang="en-US" sz="3000" dirty="0">
                          <a:effectLst/>
                          <a:latin typeface="Cambria" panose="02040503050406030204" pitchFamily="18" charset="0"/>
                        </a:rPr>
                        <a:t> </a:t>
                      </a:r>
                      <a:r>
                        <a:rPr lang="en-US" sz="3000" dirty="0" err="1">
                          <a:effectLst/>
                          <a:latin typeface="Cambria" panose="02040503050406030204" pitchFamily="18" charset="0"/>
                        </a:rPr>
                        <a:t>về</a:t>
                      </a:r>
                      <a:r>
                        <a:rPr lang="en-US" sz="3000" dirty="0">
                          <a:effectLst/>
                          <a:latin typeface="Cambria" panose="02040503050406030204" pitchFamily="18" charset="0"/>
                        </a:rPr>
                        <a:t> </a:t>
                      </a:r>
                      <a:r>
                        <a:rPr lang="en-US" sz="3000" dirty="0" err="1">
                          <a:effectLst/>
                          <a:latin typeface="Cambria" panose="02040503050406030204" pitchFamily="18" charset="0"/>
                        </a:rPr>
                        <a:t>nhân</a:t>
                      </a:r>
                      <a:r>
                        <a:rPr lang="en-US" sz="3000" dirty="0">
                          <a:effectLst/>
                          <a:latin typeface="Cambria" panose="02040503050406030204" pitchFamily="18" charset="0"/>
                        </a:rPr>
                        <a:t> </a:t>
                      </a:r>
                      <a:r>
                        <a:rPr lang="en-US" sz="3000" dirty="0" err="1">
                          <a:effectLst/>
                          <a:latin typeface="Cambria" panose="02040503050406030204" pitchFamily="18" charset="0"/>
                        </a:rPr>
                        <a:t>vật</a:t>
                      </a:r>
                      <a:r>
                        <a:rPr lang="en-US" sz="3000" dirty="0">
                          <a:effectLst/>
                          <a:latin typeface="Cambria" panose="02040503050406030204" pitchFamily="18" charset="0"/>
                        </a:rPr>
                        <a:t>:</a:t>
                      </a:r>
                    </a:p>
                    <a:p>
                      <a:pPr marL="0" marR="0" algn="just">
                        <a:lnSpc>
                          <a:spcPct val="100000"/>
                        </a:lnSpc>
                        <a:spcBef>
                          <a:spcPts val="0"/>
                        </a:spcBef>
                        <a:spcAft>
                          <a:spcPts val="0"/>
                        </a:spcAft>
                      </a:pPr>
                      <a:r>
                        <a:rPr lang="en-US" sz="3000" dirty="0">
                          <a:effectLst/>
                          <a:latin typeface="Cambria" panose="02040503050406030204" pitchFamily="18" charset="0"/>
                        </a:rPr>
                        <a:t>+ </a:t>
                      </a:r>
                      <a:r>
                        <a:rPr lang="en-US" sz="3000" dirty="0" err="1">
                          <a:effectLst/>
                          <a:latin typeface="Cambria" panose="02040503050406030204" pitchFamily="18" charset="0"/>
                        </a:rPr>
                        <a:t>Dù</a:t>
                      </a:r>
                      <a:r>
                        <a:rPr lang="en-US" sz="3000" dirty="0">
                          <a:effectLst/>
                          <a:latin typeface="Cambria" panose="02040503050406030204" pitchFamily="18" charset="0"/>
                        </a:rPr>
                        <a:t> </a:t>
                      </a:r>
                      <a:r>
                        <a:rPr lang="en-US" sz="3000" dirty="0" err="1">
                          <a:effectLst/>
                          <a:latin typeface="Cambria" panose="02040503050406030204" pitchFamily="18" charset="0"/>
                        </a:rPr>
                        <a:t>nhỏ</a:t>
                      </a:r>
                      <a:r>
                        <a:rPr lang="en-US" sz="3000" dirty="0">
                          <a:effectLst/>
                          <a:latin typeface="Cambria" panose="02040503050406030204" pitchFamily="18" charset="0"/>
                        </a:rPr>
                        <a:t> </a:t>
                      </a:r>
                      <a:r>
                        <a:rPr lang="en-US" sz="3000" dirty="0" err="1">
                          <a:effectLst/>
                          <a:latin typeface="Cambria" panose="02040503050406030204" pitchFamily="18" charset="0"/>
                        </a:rPr>
                        <a:t>tuổi</a:t>
                      </a:r>
                      <a:r>
                        <a:rPr lang="en-US" sz="3000" dirty="0">
                          <a:effectLst/>
                          <a:latin typeface="Cambria" panose="02040503050406030204" pitchFamily="18" charset="0"/>
                        </a:rPr>
                        <a:t> </a:t>
                      </a:r>
                      <a:r>
                        <a:rPr lang="en-US" sz="3000" dirty="0" err="1">
                          <a:effectLst/>
                          <a:latin typeface="Cambria" panose="02040503050406030204" pitchFamily="18" charset="0"/>
                        </a:rPr>
                        <a:t>nhưng</a:t>
                      </a:r>
                      <a:r>
                        <a:rPr lang="en-US" sz="3000" dirty="0">
                          <a:effectLst/>
                          <a:latin typeface="Cambria" panose="02040503050406030204" pitchFamily="18" charset="0"/>
                        </a:rPr>
                        <a:t> </a:t>
                      </a:r>
                      <a:r>
                        <a:rPr lang="en-US" sz="3000" dirty="0" err="1">
                          <a:effectLst/>
                          <a:latin typeface="Cambria" panose="02040503050406030204" pitchFamily="18" charset="0"/>
                        </a:rPr>
                        <a:t>là</a:t>
                      </a:r>
                      <a:r>
                        <a:rPr lang="en-US" sz="3000" dirty="0">
                          <a:effectLst/>
                          <a:latin typeface="Cambria" panose="02040503050406030204" pitchFamily="18" charset="0"/>
                        </a:rPr>
                        <a:t> </a:t>
                      </a:r>
                      <a:r>
                        <a:rPr lang="en-US" sz="3000" dirty="0" err="1">
                          <a:effectLst/>
                          <a:latin typeface="Cambria" panose="02040503050406030204" pitchFamily="18" charset="0"/>
                        </a:rPr>
                        <a:t>một</a:t>
                      </a:r>
                      <a:r>
                        <a:rPr lang="en-US" sz="3000" dirty="0">
                          <a:effectLst/>
                          <a:latin typeface="Cambria" panose="02040503050406030204" pitchFamily="18" charset="0"/>
                        </a:rPr>
                        <a:t> </a:t>
                      </a:r>
                      <a:r>
                        <a:rPr lang="en-US" sz="3000" dirty="0" err="1">
                          <a:effectLst/>
                          <a:latin typeface="Cambria" panose="02040503050406030204" pitchFamily="18" charset="0"/>
                        </a:rPr>
                        <a:t>người</a:t>
                      </a:r>
                      <a:r>
                        <a:rPr lang="en-US" sz="3000" dirty="0">
                          <a:effectLst/>
                          <a:latin typeface="Cambria" panose="02040503050406030204" pitchFamily="18" charset="0"/>
                        </a:rPr>
                        <a:t> </a:t>
                      </a:r>
                      <a:r>
                        <a:rPr lang="en-US" sz="3000" dirty="0" err="1">
                          <a:effectLst/>
                          <a:latin typeface="Cambria" panose="02040503050406030204" pitchFamily="18" charset="0"/>
                        </a:rPr>
                        <a:t>anh</a:t>
                      </a:r>
                      <a:r>
                        <a:rPr lang="en-US" sz="3000" dirty="0">
                          <a:effectLst/>
                          <a:latin typeface="Cambria" panose="02040503050406030204" pitchFamily="18" charset="0"/>
                        </a:rPr>
                        <a:t> </a:t>
                      </a:r>
                      <a:r>
                        <a:rPr lang="en-US" sz="3000" dirty="0" err="1">
                          <a:effectLst/>
                          <a:latin typeface="Cambria" panose="02040503050406030204" pitchFamily="18" charset="0"/>
                        </a:rPr>
                        <a:t>hùng</a:t>
                      </a:r>
                      <a:r>
                        <a:rPr lang="en-US" sz="3000" dirty="0">
                          <a:effectLst/>
                          <a:latin typeface="Cambria" panose="02040503050406030204" pitchFamily="18" charset="0"/>
                        </a:rPr>
                        <a:t> </a:t>
                      </a:r>
                      <a:r>
                        <a:rPr lang="en-US" sz="3000" dirty="0" err="1">
                          <a:effectLst/>
                          <a:latin typeface="Cambria" panose="02040503050406030204" pitchFamily="18" charset="0"/>
                        </a:rPr>
                        <a:t>dũng</a:t>
                      </a:r>
                      <a:r>
                        <a:rPr lang="en-US" sz="3000" dirty="0">
                          <a:effectLst/>
                          <a:latin typeface="Cambria" panose="02040503050406030204" pitchFamily="18" charset="0"/>
                        </a:rPr>
                        <a:t> </a:t>
                      </a:r>
                      <a:r>
                        <a:rPr lang="en-US" sz="3000" dirty="0" err="1">
                          <a:effectLst/>
                          <a:latin typeface="Cambria" panose="02040503050406030204" pitchFamily="18" charset="0"/>
                        </a:rPr>
                        <a:t>cảm</a:t>
                      </a:r>
                      <a:r>
                        <a:rPr lang="en-US" sz="3000" dirty="0">
                          <a:effectLst/>
                          <a:latin typeface="Cambria" panose="02040503050406030204" pitchFamily="18" charset="0"/>
                        </a:rPr>
                        <a:t>.</a:t>
                      </a:r>
                    </a:p>
                    <a:p>
                      <a:pPr marL="0" marR="0" algn="just">
                        <a:lnSpc>
                          <a:spcPct val="100000"/>
                        </a:lnSpc>
                        <a:spcBef>
                          <a:spcPts val="0"/>
                        </a:spcBef>
                        <a:spcAft>
                          <a:spcPts val="0"/>
                        </a:spcAft>
                      </a:pPr>
                      <a:r>
                        <a:rPr lang="en-US" sz="3000" dirty="0">
                          <a:effectLst/>
                          <a:latin typeface="Cambria" panose="02040503050406030204" pitchFamily="18" charset="0"/>
                        </a:rPr>
                        <a:t>+ </a:t>
                      </a:r>
                      <a:r>
                        <a:rPr lang="en-US" sz="3000" dirty="0" err="1">
                          <a:effectLst/>
                          <a:latin typeface="Cambria" panose="02040503050406030204" pitchFamily="18" charset="0"/>
                        </a:rPr>
                        <a:t>Rất</a:t>
                      </a:r>
                      <a:r>
                        <a:rPr lang="en-US" sz="3000" dirty="0">
                          <a:effectLst/>
                          <a:latin typeface="Cambria" panose="02040503050406030204" pitchFamily="18" charset="0"/>
                        </a:rPr>
                        <a:t> </a:t>
                      </a:r>
                      <a:r>
                        <a:rPr lang="en-US" sz="3000" dirty="0" err="1">
                          <a:effectLst/>
                          <a:latin typeface="Cambria" panose="02040503050406030204" pitchFamily="18" charset="0"/>
                        </a:rPr>
                        <a:t>lạc</a:t>
                      </a:r>
                      <a:r>
                        <a:rPr lang="en-US" sz="3000" dirty="0">
                          <a:effectLst/>
                          <a:latin typeface="Cambria" panose="02040503050406030204" pitchFamily="18" charset="0"/>
                        </a:rPr>
                        <a:t> </a:t>
                      </a:r>
                      <a:r>
                        <a:rPr lang="en-US" sz="3000" dirty="0" err="1">
                          <a:effectLst/>
                          <a:latin typeface="Cambria" panose="02040503050406030204" pitchFamily="18" charset="0"/>
                        </a:rPr>
                        <a:t>quan</a:t>
                      </a:r>
                      <a:r>
                        <a:rPr lang="en-US" sz="3000" dirty="0">
                          <a:effectLst/>
                          <a:latin typeface="Cambria" panose="02040503050406030204" pitchFamily="18" charset="0"/>
                        </a:rPr>
                        <a:t>: </a:t>
                      </a:r>
                      <a:r>
                        <a:rPr lang="en-US" sz="3000" dirty="0" err="1">
                          <a:effectLst/>
                          <a:latin typeface="Cambria" panose="02040503050406030204" pitchFamily="18" charset="0"/>
                        </a:rPr>
                        <a:t>trong</a:t>
                      </a:r>
                      <a:r>
                        <a:rPr lang="en-US" sz="3000" dirty="0">
                          <a:effectLst/>
                          <a:latin typeface="Cambria" panose="02040503050406030204" pitchFamily="18" charset="0"/>
                        </a:rPr>
                        <a:t> </a:t>
                      </a:r>
                      <a:r>
                        <a:rPr lang="en-US" sz="3000" dirty="0" err="1">
                          <a:effectLst/>
                          <a:latin typeface="Cambria" panose="02040503050406030204" pitchFamily="18" charset="0"/>
                        </a:rPr>
                        <a:t>suốt</a:t>
                      </a:r>
                      <a:r>
                        <a:rPr lang="en-US" sz="3000" dirty="0">
                          <a:effectLst/>
                          <a:latin typeface="Cambria" panose="02040503050406030204" pitchFamily="18" charset="0"/>
                        </a:rPr>
                        <a:t> </a:t>
                      </a:r>
                      <a:r>
                        <a:rPr lang="en-US" sz="3000" dirty="0" err="1">
                          <a:effectLst/>
                          <a:latin typeface="Cambria" panose="02040503050406030204" pitchFamily="18" charset="0"/>
                        </a:rPr>
                        <a:t>thời</a:t>
                      </a:r>
                      <a:r>
                        <a:rPr lang="en-US" sz="3000" dirty="0">
                          <a:effectLst/>
                          <a:latin typeface="Cambria" panose="02040503050406030204" pitchFamily="18" charset="0"/>
                        </a:rPr>
                        <a:t> </a:t>
                      </a:r>
                      <a:r>
                        <a:rPr lang="en-US" sz="3000" dirty="0" err="1">
                          <a:effectLst/>
                          <a:latin typeface="Cambria" panose="02040503050406030204" pitchFamily="18" charset="0"/>
                        </a:rPr>
                        <a:t>gian</a:t>
                      </a:r>
                      <a:r>
                        <a:rPr lang="en-US" sz="3000" dirty="0">
                          <a:effectLst/>
                          <a:latin typeface="Cambria" panose="02040503050406030204" pitchFamily="18" charset="0"/>
                        </a:rPr>
                        <a:t> </a:t>
                      </a:r>
                      <a:r>
                        <a:rPr lang="en-US" sz="3000" dirty="0" err="1">
                          <a:effectLst/>
                          <a:latin typeface="Cambria" panose="02040503050406030204" pitchFamily="18" charset="0"/>
                        </a:rPr>
                        <a:t>giam</a:t>
                      </a:r>
                      <a:r>
                        <a:rPr lang="en-US" sz="3000" dirty="0">
                          <a:effectLst/>
                          <a:latin typeface="Cambria" panose="02040503050406030204" pitchFamily="18" charset="0"/>
                        </a:rPr>
                        <a:t> </a:t>
                      </a:r>
                      <a:r>
                        <a:rPr lang="en-US" sz="3000" dirty="0" err="1">
                          <a:effectLst/>
                          <a:latin typeface="Cambria" panose="02040503050406030204" pitchFamily="18" charset="0"/>
                        </a:rPr>
                        <a:t>cầm</a:t>
                      </a:r>
                      <a:r>
                        <a:rPr lang="en-US" sz="3000" dirty="0">
                          <a:effectLst/>
                          <a:latin typeface="Cambria" panose="02040503050406030204" pitchFamily="18" charset="0"/>
                        </a:rPr>
                        <a:t> </a:t>
                      </a:r>
                      <a:r>
                        <a:rPr lang="en-US" sz="3000" dirty="0" err="1">
                          <a:effectLst/>
                          <a:latin typeface="Cambria" panose="02040503050406030204" pitchFamily="18" charset="0"/>
                        </a:rPr>
                        <a:t>vẫn</a:t>
                      </a:r>
                      <a:r>
                        <a:rPr lang="en-US" sz="3000" dirty="0">
                          <a:effectLst/>
                          <a:latin typeface="Cambria" panose="02040503050406030204" pitchFamily="18" charset="0"/>
                        </a:rPr>
                        <a:t> </a:t>
                      </a:r>
                      <a:r>
                        <a:rPr lang="en-US" sz="3000" dirty="0" err="1">
                          <a:effectLst/>
                          <a:latin typeface="Cambria" panose="02040503050406030204" pitchFamily="18" charset="0"/>
                        </a:rPr>
                        <a:t>lạc</a:t>
                      </a:r>
                      <a:r>
                        <a:rPr lang="en-US" sz="3000" dirty="0">
                          <a:effectLst/>
                          <a:latin typeface="Cambria" panose="02040503050406030204" pitchFamily="18" charset="0"/>
                        </a:rPr>
                        <a:t> </a:t>
                      </a:r>
                      <a:r>
                        <a:rPr lang="en-US" sz="3000" dirty="0" err="1">
                          <a:effectLst/>
                          <a:latin typeface="Cambria" panose="02040503050406030204" pitchFamily="18" charset="0"/>
                        </a:rPr>
                        <a:t>quan</a:t>
                      </a:r>
                      <a:r>
                        <a:rPr lang="en-US" sz="3000" dirty="0">
                          <a:effectLst/>
                          <a:latin typeface="Cambria" panose="02040503050406030204" pitchFamily="18" charset="0"/>
                        </a:rPr>
                        <a:t> </a:t>
                      </a:r>
                      <a:r>
                        <a:rPr lang="en-US" sz="3000" dirty="0" err="1">
                          <a:effectLst/>
                          <a:latin typeface="Cambria" panose="02040503050406030204" pitchFamily="18" charset="0"/>
                        </a:rPr>
                        <a:t>hát</a:t>
                      </a:r>
                      <a:r>
                        <a:rPr lang="en-US" sz="3000" dirty="0">
                          <a:effectLst/>
                          <a:latin typeface="Cambria" panose="02040503050406030204" pitchFamily="18" charset="0"/>
                        </a:rPr>
                        <a:t> </a:t>
                      </a:r>
                      <a:r>
                        <a:rPr lang="en-US" sz="3000" dirty="0" err="1">
                          <a:effectLst/>
                          <a:latin typeface="Cambria" panose="02040503050406030204" pitchFamily="18" charset="0"/>
                        </a:rPr>
                        <a:t>những</a:t>
                      </a:r>
                      <a:r>
                        <a:rPr lang="en-US" sz="3000" dirty="0">
                          <a:effectLst/>
                          <a:latin typeface="Cambria" panose="02040503050406030204" pitchFamily="18" charset="0"/>
                        </a:rPr>
                        <a:t> </a:t>
                      </a:r>
                      <a:r>
                        <a:rPr lang="en-US" sz="3000" dirty="0" err="1">
                          <a:effectLst/>
                          <a:latin typeface="Cambria" panose="02040503050406030204" pitchFamily="18" charset="0"/>
                        </a:rPr>
                        <a:t>bài</a:t>
                      </a:r>
                      <a:r>
                        <a:rPr lang="en-US" sz="3000" dirty="0">
                          <a:effectLst/>
                          <a:latin typeface="Cambria" panose="02040503050406030204" pitchFamily="18" charset="0"/>
                        </a:rPr>
                        <a:t> </a:t>
                      </a:r>
                      <a:r>
                        <a:rPr lang="en-US" sz="3000" dirty="0" err="1">
                          <a:effectLst/>
                          <a:latin typeface="Cambria" panose="02040503050406030204" pitchFamily="18" charset="0"/>
                        </a:rPr>
                        <a:t>hát</a:t>
                      </a:r>
                      <a:r>
                        <a:rPr lang="en-US" sz="3000" dirty="0">
                          <a:effectLst/>
                          <a:latin typeface="Cambria" panose="02040503050406030204" pitchFamily="18" charset="0"/>
                        </a:rPr>
                        <a:t> </a:t>
                      </a:r>
                      <a:r>
                        <a:rPr lang="en-US" sz="3000" dirty="0" err="1">
                          <a:effectLst/>
                          <a:latin typeface="Cambria" panose="02040503050406030204" pitchFamily="18" charset="0"/>
                        </a:rPr>
                        <a:t>mình</a:t>
                      </a:r>
                      <a:r>
                        <a:rPr lang="en-US" sz="3000" dirty="0">
                          <a:effectLst/>
                          <a:latin typeface="Cambria" panose="02040503050406030204" pitchFamily="18" charset="0"/>
                        </a:rPr>
                        <a:t> </a:t>
                      </a:r>
                      <a:r>
                        <a:rPr lang="en-US" sz="3000" dirty="0" err="1">
                          <a:effectLst/>
                          <a:latin typeface="Cambria" panose="02040503050406030204" pitchFamily="18" charset="0"/>
                        </a:rPr>
                        <a:t>thích</a:t>
                      </a:r>
                      <a:r>
                        <a:rPr lang="en-US" sz="3000" dirty="0">
                          <a:effectLst/>
                          <a:latin typeface="Cambria" panose="02040503050406030204" pitchFamily="18" charset="0"/>
                        </a:rPr>
                        <a:t>, </a:t>
                      </a:r>
                      <a:r>
                        <a:rPr lang="en-US" sz="3000" dirty="0" err="1">
                          <a:effectLst/>
                          <a:latin typeface="Cambria" panose="02040503050406030204" pitchFamily="18" charset="0"/>
                        </a:rPr>
                        <a:t>đặc</a:t>
                      </a:r>
                      <a:r>
                        <a:rPr lang="en-US" sz="3000" dirty="0">
                          <a:effectLst/>
                          <a:latin typeface="Cambria" panose="02040503050406030204" pitchFamily="18" charset="0"/>
                        </a:rPr>
                        <a:t> </a:t>
                      </a:r>
                      <a:r>
                        <a:rPr lang="en-US" sz="3000" dirty="0" err="1">
                          <a:effectLst/>
                          <a:latin typeface="Cambria" panose="02040503050406030204" pitchFamily="18" charset="0"/>
                        </a:rPr>
                        <a:t>biệt</a:t>
                      </a:r>
                      <a:r>
                        <a:rPr lang="en-US" sz="3000" dirty="0">
                          <a:effectLst/>
                          <a:latin typeface="Cambria" panose="02040503050406030204" pitchFamily="18" charset="0"/>
                        </a:rPr>
                        <a:t> </a:t>
                      </a:r>
                      <a:r>
                        <a:rPr lang="en-US" sz="3000" dirty="0" err="1">
                          <a:effectLst/>
                          <a:latin typeface="Cambria" panose="02040503050406030204" pitchFamily="18" charset="0"/>
                        </a:rPr>
                        <a:t>là</a:t>
                      </a:r>
                      <a:r>
                        <a:rPr lang="en-US" sz="3000" dirty="0">
                          <a:effectLst/>
                          <a:latin typeface="Cambria" panose="02040503050406030204" pitchFamily="18" charset="0"/>
                        </a:rPr>
                        <a:t> </a:t>
                      </a:r>
                      <a:r>
                        <a:rPr lang="en-US" sz="3000" dirty="0" err="1">
                          <a:effectLst/>
                          <a:latin typeface="Cambria" panose="02040503050406030204" pitchFamily="18" charset="0"/>
                        </a:rPr>
                        <a:t>Chiến</a:t>
                      </a:r>
                      <a:r>
                        <a:rPr lang="en-US" sz="3000" dirty="0">
                          <a:effectLst/>
                          <a:latin typeface="Cambria" panose="02040503050406030204" pitchFamily="18" charset="0"/>
                        </a:rPr>
                        <a:t> </a:t>
                      </a:r>
                      <a:r>
                        <a:rPr lang="en-US" sz="3000" dirty="0" err="1">
                          <a:effectLst/>
                          <a:latin typeface="Cambria" panose="02040503050406030204" pitchFamily="18" charset="0"/>
                        </a:rPr>
                        <a:t>sĩ</a:t>
                      </a:r>
                      <a:r>
                        <a:rPr lang="en-US" sz="3000" dirty="0">
                          <a:effectLst/>
                          <a:latin typeface="Cambria" panose="02040503050406030204" pitchFamily="18" charset="0"/>
                        </a:rPr>
                        <a:t> </a:t>
                      </a:r>
                      <a:r>
                        <a:rPr lang="en-US" sz="3000" dirty="0" err="1">
                          <a:effectLst/>
                          <a:latin typeface="Cambria" panose="02040503050406030204" pitchFamily="18" charset="0"/>
                        </a:rPr>
                        <a:t>Việt</a:t>
                      </a:r>
                      <a:r>
                        <a:rPr lang="en-US" sz="3000" dirty="0">
                          <a:effectLst/>
                          <a:latin typeface="Cambria" panose="02040503050406030204" pitchFamily="18" charset="0"/>
                        </a:rPr>
                        <a:t> Nam.</a:t>
                      </a:r>
                    </a:p>
                    <a:p>
                      <a:pPr marL="0" marR="0" algn="just">
                        <a:lnSpc>
                          <a:spcPct val="100000"/>
                        </a:lnSpc>
                        <a:spcBef>
                          <a:spcPts val="0"/>
                        </a:spcBef>
                        <a:spcAft>
                          <a:spcPts val="0"/>
                        </a:spcAft>
                      </a:pPr>
                      <a:r>
                        <a:rPr lang="en-US" sz="3000" dirty="0">
                          <a:effectLst/>
                          <a:latin typeface="Cambria" panose="02040503050406030204" pitchFamily="18" charset="0"/>
                        </a:rPr>
                        <a:t>+ </a:t>
                      </a:r>
                      <a:r>
                        <a:rPr lang="en-US" sz="3000" dirty="0" err="1">
                          <a:effectLst/>
                          <a:latin typeface="Cambria" panose="02040503050406030204" pitchFamily="18" charset="0"/>
                        </a:rPr>
                        <a:t>Có</a:t>
                      </a:r>
                      <a:r>
                        <a:rPr lang="en-US" sz="3000" dirty="0">
                          <a:effectLst/>
                          <a:latin typeface="Cambria" panose="02040503050406030204" pitchFamily="18" charset="0"/>
                        </a:rPr>
                        <a:t> </a:t>
                      </a:r>
                      <a:r>
                        <a:rPr lang="en-US" sz="3000" dirty="0" err="1">
                          <a:effectLst/>
                          <a:latin typeface="Cambria" panose="02040503050406030204" pitchFamily="18" charset="0"/>
                        </a:rPr>
                        <a:t>lòng</a:t>
                      </a:r>
                      <a:r>
                        <a:rPr lang="en-US" sz="3000" dirty="0">
                          <a:effectLst/>
                          <a:latin typeface="Cambria" panose="02040503050406030204" pitchFamily="18" charset="0"/>
                        </a:rPr>
                        <a:t> </a:t>
                      </a:r>
                      <a:r>
                        <a:rPr lang="en-US" sz="3000" dirty="0" err="1">
                          <a:effectLst/>
                          <a:latin typeface="Cambria" panose="02040503050406030204" pitchFamily="18" charset="0"/>
                        </a:rPr>
                        <a:t>yêu</a:t>
                      </a:r>
                      <a:r>
                        <a:rPr lang="en-US" sz="3000" dirty="0">
                          <a:effectLst/>
                          <a:latin typeface="Cambria" panose="02040503050406030204" pitchFamily="18" charset="0"/>
                        </a:rPr>
                        <a:t> </a:t>
                      </a:r>
                      <a:r>
                        <a:rPr lang="en-US" sz="3000" dirty="0" err="1">
                          <a:effectLst/>
                          <a:latin typeface="Cambria" panose="02040503050406030204" pitchFamily="18" charset="0"/>
                        </a:rPr>
                        <a:t>nước</a:t>
                      </a:r>
                      <a:r>
                        <a:rPr lang="en-US" sz="3000" dirty="0">
                          <a:effectLst/>
                          <a:latin typeface="Cambria" panose="02040503050406030204" pitchFamily="18" charset="0"/>
                        </a:rPr>
                        <a:t> </a:t>
                      </a:r>
                      <a:r>
                        <a:rPr lang="en-US" sz="3000" dirty="0" err="1">
                          <a:effectLst/>
                          <a:latin typeface="Cambria" panose="02040503050406030204" pitchFamily="18" charset="0"/>
                        </a:rPr>
                        <a:t>cháy</a:t>
                      </a:r>
                      <a:r>
                        <a:rPr lang="en-US" sz="3000" dirty="0">
                          <a:effectLst/>
                          <a:latin typeface="Cambria" panose="02040503050406030204" pitchFamily="18" charset="0"/>
                        </a:rPr>
                        <a:t> </a:t>
                      </a:r>
                      <a:r>
                        <a:rPr lang="en-US" sz="3000" dirty="0" err="1">
                          <a:effectLst/>
                          <a:latin typeface="Cambria" panose="02040503050406030204" pitchFamily="18" charset="0"/>
                        </a:rPr>
                        <a:t>bỏng</a:t>
                      </a:r>
                      <a:r>
                        <a:rPr lang="en-US" sz="3000" dirty="0">
                          <a:effectLst/>
                          <a:latin typeface="Cambria" panose="02040503050406030204" pitchFamily="18" charset="0"/>
                        </a:rPr>
                        <a:t>, </a:t>
                      </a:r>
                      <a:r>
                        <a:rPr lang="en-US" sz="3000" dirty="0" err="1">
                          <a:effectLst/>
                          <a:latin typeface="Cambria" panose="02040503050406030204" pitchFamily="18" charset="0"/>
                        </a:rPr>
                        <a:t>tinh</a:t>
                      </a:r>
                      <a:r>
                        <a:rPr lang="en-US" sz="3000" dirty="0">
                          <a:effectLst/>
                          <a:latin typeface="Cambria" panose="02040503050406030204" pitchFamily="18" charset="0"/>
                        </a:rPr>
                        <a:t> </a:t>
                      </a:r>
                      <a:r>
                        <a:rPr lang="en-US" sz="3000" dirty="0" err="1">
                          <a:effectLst/>
                          <a:latin typeface="Cambria" panose="02040503050406030204" pitchFamily="18" charset="0"/>
                        </a:rPr>
                        <a:t>thần</a:t>
                      </a:r>
                      <a:r>
                        <a:rPr lang="en-US" sz="3000" dirty="0">
                          <a:effectLst/>
                          <a:latin typeface="Cambria" panose="02040503050406030204" pitchFamily="18" charset="0"/>
                        </a:rPr>
                        <a:t> </a:t>
                      </a:r>
                      <a:r>
                        <a:rPr lang="en-US" sz="3000" dirty="0" err="1">
                          <a:effectLst/>
                          <a:latin typeface="Cambria" panose="02040503050406030204" pitchFamily="18" charset="0"/>
                        </a:rPr>
                        <a:t>bất</a:t>
                      </a:r>
                      <a:r>
                        <a:rPr lang="en-US" sz="3000" dirty="0">
                          <a:effectLst/>
                          <a:latin typeface="Cambria" panose="02040503050406030204" pitchFamily="18" charset="0"/>
                        </a:rPr>
                        <a:t> </a:t>
                      </a:r>
                      <a:r>
                        <a:rPr lang="en-US" sz="3000" dirty="0" err="1">
                          <a:effectLst/>
                          <a:latin typeface="Cambria" panose="02040503050406030204" pitchFamily="18" charset="0"/>
                        </a:rPr>
                        <a:t>khuất</a:t>
                      </a:r>
                      <a:r>
                        <a:rPr lang="en-US" sz="3000" dirty="0">
                          <a:effectLst/>
                          <a:latin typeface="Cambria" panose="02040503050406030204" pitchFamily="18" charset="0"/>
                        </a:rPr>
                        <a:t>: </a:t>
                      </a:r>
                      <a:r>
                        <a:rPr lang="en-US" sz="3000" dirty="0" err="1">
                          <a:effectLst/>
                          <a:latin typeface="Cambria" panose="02040503050406030204" pitchFamily="18" charset="0"/>
                        </a:rPr>
                        <a:t>cử</a:t>
                      </a:r>
                      <a:r>
                        <a:rPr lang="en-US" sz="3000" dirty="0">
                          <a:effectLst/>
                          <a:latin typeface="Cambria" panose="02040503050406030204" pitchFamily="18" charset="0"/>
                        </a:rPr>
                        <a:t> </a:t>
                      </a:r>
                      <a:r>
                        <a:rPr lang="en-US" sz="3000" dirty="0" err="1">
                          <a:effectLst/>
                          <a:latin typeface="Cambria" panose="02040503050406030204" pitchFamily="18" charset="0"/>
                        </a:rPr>
                        <a:t>chỉ</a:t>
                      </a:r>
                      <a:r>
                        <a:rPr lang="en-US" sz="3000" dirty="0">
                          <a:effectLst/>
                          <a:latin typeface="Cambria" panose="02040503050406030204" pitchFamily="18" charset="0"/>
                        </a:rPr>
                        <a:t>, </a:t>
                      </a:r>
                      <a:r>
                        <a:rPr lang="en-US" sz="3000" dirty="0" err="1">
                          <a:effectLst/>
                          <a:latin typeface="Cambria" panose="02040503050406030204" pitchFamily="18" charset="0"/>
                        </a:rPr>
                        <a:t>thái</a:t>
                      </a:r>
                      <a:r>
                        <a:rPr lang="en-US" sz="3000" dirty="0">
                          <a:effectLst/>
                          <a:latin typeface="Cambria" panose="02040503050406030204" pitchFamily="18" charset="0"/>
                        </a:rPr>
                        <a:t> </a:t>
                      </a:r>
                      <a:r>
                        <a:rPr lang="en-US" sz="3000" dirty="0" err="1">
                          <a:effectLst/>
                          <a:latin typeface="Cambria" panose="02040503050406030204" pitchFamily="18" charset="0"/>
                        </a:rPr>
                        <a:t>độ</a:t>
                      </a:r>
                      <a:r>
                        <a:rPr lang="en-US" sz="3000" dirty="0">
                          <a:effectLst/>
                          <a:latin typeface="Cambria" panose="02040503050406030204" pitchFamily="18" charset="0"/>
                        </a:rPr>
                        <a:t>, </a:t>
                      </a:r>
                      <a:r>
                        <a:rPr lang="en-US" sz="3000" dirty="0" err="1">
                          <a:effectLst/>
                          <a:latin typeface="Cambria" panose="02040503050406030204" pitchFamily="18" charset="0"/>
                        </a:rPr>
                        <a:t>lời</a:t>
                      </a:r>
                      <a:r>
                        <a:rPr lang="en-US" sz="3000" dirty="0">
                          <a:effectLst/>
                          <a:latin typeface="Cambria" panose="02040503050406030204" pitchFamily="18" charset="0"/>
                        </a:rPr>
                        <a:t> </a:t>
                      </a:r>
                      <a:r>
                        <a:rPr lang="en-US" sz="3000" dirty="0" err="1">
                          <a:effectLst/>
                          <a:latin typeface="Cambria" panose="02040503050406030204" pitchFamily="18" charset="0"/>
                        </a:rPr>
                        <a:t>nói</a:t>
                      </a:r>
                      <a:r>
                        <a:rPr lang="en-US" sz="3000" dirty="0">
                          <a:effectLst/>
                          <a:latin typeface="Cambria" panose="02040503050406030204" pitchFamily="18" charset="0"/>
                        </a:rPr>
                        <a:t> </a:t>
                      </a:r>
                      <a:r>
                        <a:rPr lang="en-US" sz="3000" dirty="0" err="1">
                          <a:effectLst/>
                          <a:latin typeface="Cambria" panose="02040503050406030204" pitchFamily="18" charset="0"/>
                        </a:rPr>
                        <a:t>trước</a:t>
                      </a:r>
                      <a:r>
                        <a:rPr lang="en-US" sz="3000" dirty="0">
                          <a:effectLst/>
                          <a:latin typeface="Cambria" panose="02040503050406030204" pitchFamily="18" charset="0"/>
                        </a:rPr>
                        <a:t> </a:t>
                      </a:r>
                      <a:r>
                        <a:rPr lang="en-US" sz="3000" dirty="0" err="1">
                          <a:effectLst/>
                          <a:latin typeface="Cambria" panose="02040503050406030204" pitchFamily="18" charset="0"/>
                        </a:rPr>
                        <a:t>khi</a:t>
                      </a:r>
                      <a:r>
                        <a:rPr lang="en-US" sz="3000" dirty="0">
                          <a:effectLst/>
                          <a:latin typeface="Cambria" panose="02040503050406030204" pitchFamily="18" charset="0"/>
                        </a:rPr>
                        <a:t> </a:t>
                      </a:r>
                      <a:r>
                        <a:rPr lang="en-US" sz="3000" dirty="0" err="1">
                          <a:effectLst/>
                          <a:latin typeface="Cambria" panose="02040503050406030204" pitchFamily="18" charset="0"/>
                        </a:rPr>
                        <a:t>bị</a:t>
                      </a:r>
                      <a:r>
                        <a:rPr lang="en-US" sz="3000" dirty="0">
                          <a:effectLst/>
                          <a:latin typeface="Cambria" panose="02040503050406030204" pitchFamily="18" charset="0"/>
                        </a:rPr>
                        <a:t> </a:t>
                      </a:r>
                      <a:r>
                        <a:rPr lang="en-US" sz="3000" dirty="0" err="1">
                          <a:effectLst/>
                          <a:latin typeface="Cambria" panose="02040503050406030204" pitchFamily="18" charset="0"/>
                        </a:rPr>
                        <a:t>xử</a:t>
                      </a:r>
                      <a:r>
                        <a:rPr lang="en-US" sz="3000" dirty="0">
                          <a:effectLst/>
                          <a:latin typeface="Cambria" panose="02040503050406030204" pitchFamily="18" charset="0"/>
                        </a:rPr>
                        <a:t> </a:t>
                      </a:r>
                      <a:r>
                        <a:rPr lang="en-US" sz="3000" dirty="0" err="1">
                          <a:effectLst/>
                          <a:latin typeface="Cambria" panose="02040503050406030204" pitchFamily="18" charset="0"/>
                        </a:rPr>
                        <a:t>bắn</a:t>
                      </a:r>
                      <a:r>
                        <a:rPr lang="en-US" sz="3000" dirty="0">
                          <a:effectLst/>
                          <a:latin typeface="Cambria" panose="02040503050406030204" pitchFamily="18" charset="0"/>
                        </a:rPr>
                        <a:t>.</a:t>
                      </a:r>
                      <a:endParaRPr lang="en-US" sz="3000" dirty="0">
                        <a:effectLst/>
                        <a:latin typeface="Cambria" panose="020405030504060302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1778164328"/>
                  </a:ext>
                </a:extLst>
              </a:tr>
              <a:tr h="652919">
                <a:tc>
                  <a:txBody>
                    <a:bodyPr/>
                    <a:lstStyle/>
                    <a:p>
                      <a:pPr marL="0" marR="0" algn="ctr">
                        <a:lnSpc>
                          <a:spcPct val="100000"/>
                        </a:lnSpc>
                        <a:spcBef>
                          <a:spcPts val="0"/>
                        </a:spcBef>
                        <a:spcAft>
                          <a:spcPts val="0"/>
                        </a:spcAft>
                      </a:pPr>
                      <a:r>
                        <a:rPr lang="en-US" sz="3000" dirty="0" err="1">
                          <a:solidFill>
                            <a:schemeClr val="bg1"/>
                          </a:solidFill>
                          <a:effectLst/>
                          <a:latin typeface="Cambria" panose="02040503050406030204" pitchFamily="18" charset="0"/>
                        </a:rPr>
                        <a:t>Kết</a:t>
                      </a:r>
                      <a:r>
                        <a:rPr lang="en-US" sz="3000" dirty="0">
                          <a:solidFill>
                            <a:schemeClr val="bg1"/>
                          </a:solidFill>
                          <a:effectLst/>
                          <a:latin typeface="Cambria" panose="02040503050406030204" pitchFamily="18" charset="0"/>
                        </a:rPr>
                        <a:t> </a:t>
                      </a:r>
                      <a:r>
                        <a:rPr lang="en-US" sz="3000" dirty="0" err="1">
                          <a:solidFill>
                            <a:schemeClr val="bg1"/>
                          </a:solidFill>
                          <a:effectLst/>
                          <a:latin typeface="Cambria" panose="02040503050406030204" pitchFamily="18" charset="0"/>
                        </a:rPr>
                        <a:t>đoạn</a:t>
                      </a:r>
                      <a:endParaRPr lang="en-US" sz="3000" dirty="0">
                        <a:solidFill>
                          <a:schemeClr val="bg1"/>
                        </a:solidFill>
                        <a:effectLst/>
                        <a:latin typeface="Cambria" panose="02040503050406030204" pitchFamily="18" charset="0"/>
                      </a:endParaRPr>
                    </a:p>
                    <a:p>
                      <a:pPr marL="0" marR="0" algn="ctr">
                        <a:lnSpc>
                          <a:spcPct val="100000"/>
                        </a:lnSpc>
                        <a:spcBef>
                          <a:spcPts val="0"/>
                        </a:spcBef>
                        <a:spcAft>
                          <a:spcPts val="0"/>
                        </a:spcAft>
                      </a:pPr>
                      <a:r>
                        <a:rPr lang="en-US" sz="3000" dirty="0">
                          <a:solidFill>
                            <a:schemeClr val="bg1"/>
                          </a:solidFill>
                          <a:effectLst/>
                          <a:latin typeface="Cambria" panose="02040503050406030204" pitchFamily="18" charset="0"/>
                        </a:rPr>
                        <a:t>(1 </a:t>
                      </a:r>
                      <a:r>
                        <a:rPr lang="en-US" sz="3000" dirty="0" err="1">
                          <a:solidFill>
                            <a:schemeClr val="bg1"/>
                          </a:solidFill>
                          <a:effectLst/>
                          <a:latin typeface="Cambria" panose="02040503050406030204" pitchFamily="18" charset="0"/>
                        </a:rPr>
                        <a:t>câu</a:t>
                      </a:r>
                      <a:r>
                        <a:rPr lang="en-US" sz="3000" dirty="0">
                          <a:solidFill>
                            <a:schemeClr val="bg1"/>
                          </a:solidFill>
                          <a:effectLst/>
                          <a:latin typeface="Cambria" panose="02040503050406030204" pitchFamily="18" charset="0"/>
                        </a:rPr>
                        <a:t>)</a:t>
                      </a:r>
                      <a:endParaRPr lang="en-US" sz="3000" dirty="0">
                        <a:solidFill>
                          <a:schemeClr val="bg1"/>
                        </a:solidFill>
                        <a:effectLst/>
                        <a:latin typeface="Cambria" panose="02040503050406030204" pitchFamily="18" charset="0"/>
                        <a:ea typeface="Times New Roman" panose="02020603050405020304" pitchFamily="18" charset="0"/>
                      </a:endParaRPr>
                    </a:p>
                  </a:txBody>
                  <a:tcPr marL="63500" marR="63500" marT="63500" marB="63500">
                    <a:solidFill>
                      <a:schemeClr val="accent6"/>
                    </a:solidFill>
                  </a:tcPr>
                </a:tc>
                <a:tc>
                  <a:txBody>
                    <a:bodyPr/>
                    <a:lstStyle/>
                    <a:p>
                      <a:pPr marL="0" marR="0" algn="just">
                        <a:lnSpc>
                          <a:spcPct val="100000"/>
                        </a:lnSpc>
                        <a:spcBef>
                          <a:spcPts val="0"/>
                        </a:spcBef>
                        <a:spcAft>
                          <a:spcPts val="0"/>
                        </a:spcAft>
                      </a:pPr>
                      <a:r>
                        <a:rPr lang="en-US" sz="3000" dirty="0" err="1">
                          <a:effectLst/>
                          <a:latin typeface="Cambria" panose="02040503050406030204" pitchFamily="18" charset="0"/>
                        </a:rPr>
                        <a:t>Khẳng</a:t>
                      </a:r>
                      <a:r>
                        <a:rPr lang="en-US" sz="3000" dirty="0">
                          <a:effectLst/>
                          <a:latin typeface="Cambria" panose="02040503050406030204" pitchFamily="18" charset="0"/>
                        </a:rPr>
                        <a:t> </a:t>
                      </a:r>
                      <a:r>
                        <a:rPr lang="en-US" sz="3000" dirty="0" err="1">
                          <a:effectLst/>
                          <a:latin typeface="Cambria" panose="02040503050406030204" pitchFamily="18" charset="0"/>
                        </a:rPr>
                        <a:t>định</a:t>
                      </a:r>
                      <a:r>
                        <a:rPr lang="en-US" sz="3000" dirty="0">
                          <a:effectLst/>
                          <a:latin typeface="Cambria" panose="02040503050406030204" pitchFamily="18" charset="0"/>
                        </a:rPr>
                        <a:t> </a:t>
                      </a:r>
                      <a:r>
                        <a:rPr lang="en-US" sz="3000" dirty="0" err="1">
                          <a:effectLst/>
                          <a:latin typeface="Cambria" panose="02040503050406030204" pitchFamily="18" charset="0"/>
                        </a:rPr>
                        <a:t>lại</a:t>
                      </a:r>
                      <a:r>
                        <a:rPr lang="en-US" sz="3000" dirty="0">
                          <a:effectLst/>
                          <a:latin typeface="Cambria" panose="02040503050406030204" pitchFamily="18" charset="0"/>
                        </a:rPr>
                        <a:t> </a:t>
                      </a:r>
                      <a:r>
                        <a:rPr lang="en-US" sz="3000" dirty="0" err="1">
                          <a:effectLst/>
                          <a:latin typeface="Cambria" panose="02040503050406030204" pitchFamily="18" charset="0"/>
                        </a:rPr>
                        <a:t>cảm</a:t>
                      </a:r>
                      <a:r>
                        <a:rPr lang="en-US" sz="3000" dirty="0">
                          <a:effectLst/>
                          <a:latin typeface="Cambria" panose="02040503050406030204" pitchFamily="18" charset="0"/>
                        </a:rPr>
                        <a:t> </a:t>
                      </a:r>
                      <a:r>
                        <a:rPr lang="en-US" sz="3000" dirty="0" err="1">
                          <a:effectLst/>
                          <a:latin typeface="Cambria" panose="02040503050406030204" pitchFamily="18" charset="0"/>
                        </a:rPr>
                        <a:t>nhận</a:t>
                      </a:r>
                      <a:r>
                        <a:rPr lang="en-US" sz="3000" dirty="0">
                          <a:effectLst/>
                          <a:latin typeface="Cambria" panose="02040503050406030204" pitchFamily="18" charset="0"/>
                        </a:rPr>
                        <a:t> </a:t>
                      </a:r>
                      <a:r>
                        <a:rPr lang="en-US" sz="3000" dirty="0" err="1">
                          <a:effectLst/>
                          <a:latin typeface="Cambria" panose="02040503050406030204" pitchFamily="18" charset="0"/>
                        </a:rPr>
                        <a:t>về</a:t>
                      </a:r>
                      <a:r>
                        <a:rPr lang="en-US" sz="3000" dirty="0">
                          <a:effectLst/>
                          <a:latin typeface="Cambria" panose="02040503050406030204" pitchFamily="18" charset="0"/>
                        </a:rPr>
                        <a:t> </a:t>
                      </a:r>
                      <a:r>
                        <a:rPr lang="en-US" sz="3000" dirty="0" err="1">
                          <a:effectLst/>
                          <a:latin typeface="Cambria" panose="02040503050406030204" pitchFamily="18" charset="0"/>
                        </a:rPr>
                        <a:t>hình</a:t>
                      </a:r>
                      <a:r>
                        <a:rPr lang="en-US" sz="3000" dirty="0">
                          <a:effectLst/>
                          <a:latin typeface="Cambria" panose="02040503050406030204" pitchFamily="18" charset="0"/>
                        </a:rPr>
                        <a:t> </a:t>
                      </a:r>
                      <a:r>
                        <a:rPr lang="en-US" sz="3000" dirty="0" err="1">
                          <a:effectLst/>
                          <a:latin typeface="Cambria" panose="02040503050406030204" pitchFamily="18" charset="0"/>
                        </a:rPr>
                        <a:t>tượng</a:t>
                      </a:r>
                      <a:r>
                        <a:rPr lang="en-US" sz="3000" dirty="0">
                          <a:effectLst/>
                          <a:latin typeface="Cambria" panose="02040503050406030204" pitchFamily="18" charset="0"/>
                        </a:rPr>
                        <a:t> </a:t>
                      </a:r>
                      <a:r>
                        <a:rPr lang="en-US" sz="3000" dirty="0" err="1">
                          <a:effectLst/>
                          <a:latin typeface="Cambria" panose="02040503050406030204" pitchFamily="18" charset="0"/>
                        </a:rPr>
                        <a:t>người</a:t>
                      </a:r>
                      <a:r>
                        <a:rPr lang="en-US" sz="3000" dirty="0">
                          <a:effectLst/>
                          <a:latin typeface="Cambria" panose="02040503050406030204" pitchFamily="18" charset="0"/>
                        </a:rPr>
                        <a:t> </a:t>
                      </a:r>
                      <a:r>
                        <a:rPr lang="en-US" sz="3000" dirty="0" err="1">
                          <a:effectLst/>
                          <a:latin typeface="Cambria" panose="02040503050406030204" pitchFamily="18" charset="0"/>
                        </a:rPr>
                        <a:t>anh</a:t>
                      </a:r>
                      <a:r>
                        <a:rPr lang="en-US" sz="3000" dirty="0">
                          <a:effectLst/>
                          <a:latin typeface="Cambria" panose="02040503050406030204" pitchFamily="18" charset="0"/>
                        </a:rPr>
                        <a:t> </a:t>
                      </a:r>
                      <a:r>
                        <a:rPr lang="en-US" sz="3000" dirty="0" err="1">
                          <a:effectLst/>
                          <a:latin typeface="Cambria" panose="02040503050406030204" pitchFamily="18" charset="0"/>
                        </a:rPr>
                        <a:t>hùng</a:t>
                      </a:r>
                      <a:r>
                        <a:rPr lang="en-US" sz="3000" dirty="0">
                          <a:effectLst/>
                          <a:latin typeface="Cambria" panose="02040503050406030204" pitchFamily="18" charset="0"/>
                        </a:rPr>
                        <a:t> </a:t>
                      </a:r>
                      <a:r>
                        <a:rPr lang="en-US" sz="3000" dirty="0" err="1">
                          <a:effectLst/>
                          <a:latin typeface="Cambria" panose="02040503050406030204" pitchFamily="18" charset="0"/>
                        </a:rPr>
                        <a:t>Võ</a:t>
                      </a:r>
                      <a:r>
                        <a:rPr lang="en-US" sz="3000" dirty="0">
                          <a:effectLst/>
                          <a:latin typeface="Cambria" panose="02040503050406030204" pitchFamily="18" charset="0"/>
                        </a:rPr>
                        <a:t> </a:t>
                      </a:r>
                      <a:r>
                        <a:rPr lang="en-US" sz="3000" dirty="0" err="1">
                          <a:effectLst/>
                          <a:latin typeface="Cambria" panose="02040503050406030204" pitchFamily="18" charset="0"/>
                        </a:rPr>
                        <a:t>Thị</a:t>
                      </a:r>
                      <a:r>
                        <a:rPr lang="en-US" sz="3000" dirty="0">
                          <a:effectLst/>
                          <a:latin typeface="Cambria" panose="02040503050406030204" pitchFamily="18" charset="0"/>
                        </a:rPr>
                        <a:t> </a:t>
                      </a:r>
                      <a:r>
                        <a:rPr lang="en-US" sz="3000" dirty="0" err="1">
                          <a:effectLst/>
                          <a:latin typeface="Cambria" panose="02040503050406030204" pitchFamily="18" charset="0"/>
                        </a:rPr>
                        <a:t>Sáu</a:t>
                      </a:r>
                      <a:endParaRPr lang="en-US" sz="3000" dirty="0">
                        <a:effectLst/>
                        <a:latin typeface="Cambria" panose="020405030504060302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2953583999"/>
                  </a:ext>
                </a:extLst>
              </a:tr>
            </a:tbl>
          </a:graphicData>
        </a:graphic>
      </p:graphicFrame>
      <p:sp>
        <p:nvSpPr>
          <p:cNvPr id="3" name="Rectangle 1">
            <a:extLst>
              <a:ext uri="{FF2B5EF4-FFF2-40B4-BE49-F238E27FC236}">
                <a16:creationId xmlns:a16="http://schemas.microsoft.com/office/drawing/2014/main" id="{BE6C40CD-23D2-62D5-C89D-3DFDCDB36F8D}"/>
              </a:ext>
            </a:extLst>
          </p:cNvPr>
          <p:cNvSpPr>
            <a:spLocks noChangeArrowheads="1"/>
          </p:cNvSpPr>
          <p:nvPr/>
        </p:nvSpPr>
        <p:spPr bwMode="auto">
          <a:xfrm>
            <a:off x="4343400" y="876300"/>
            <a:ext cx="25908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334250" algn="l"/>
              </a:tabLst>
              <a:defRPr>
                <a:solidFill>
                  <a:schemeClr val="tx1"/>
                </a:solidFill>
                <a:latin typeface="Arial" panose="020B0604020202020204" pitchFamily="34" charset="0"/>
              </a:defRPr>
            </a:lvl1pPr>
            <a:lvl2pPr eaLnBrk="0" fontAlgn="base" hangingPunct="0">
              <a:spcBef>
                <a:spcPct val="0"/>
              </a:spcBef>
              <a:spcAft>
                <a:spcPct val="0"/>
              </a:spcAft>
              <a:tabLst>
                <a:tab pos="7334250" algn="l"/>
              </a:tabLst>
              <a:defRPr>
                <a:solidFill>
                  <a:schemeClr val="tx1"/>
                </a:solidFill>
                <a:latin typeface="Arial" panose="020B0604020202020204" pitchFamily="34" charset="0"/>
              </a:defRPr>
            </a:lvl2pPr>
            <a:lvl3pPr eaLnBrk="0" fontAlgn="base" hangingPunct="0">
              <a:spcBef>
                <a:spcPct val="0"/>
              </a:spcBef>
              <a:spcAft>
                <a:spcPct val="0"/>
              </a:spcAft>
              <a:tabLst>
                <a:tab pos="7334250" algn="l"/>
              </a:tabLst>
              <a:defRPr>
                <a:solidFill>
                  <a:schemeClr val="tx1"/>
                </a:solidFill>
                <a:latin typeface="Arial" panose="020B0604020202020204" pitchFamily="34" charset="0"/>
              </a:defRPr>
            </a:lvl3pPr>
            <a:lvl4pPr eaLnBrk="0" fontAlgn="base" hangingPunct="0">
              <a:spcBef>
                <a:spcPct val="0"/>
              </a:spcBef>
              <a:spcAft>
                <a:spcPct val="0"/>
              </a:spcAft>
              <a:tabLst>
                <a:tab pos="7334250" algn="l"/>
              </a:tabLst>
              <a:defRPr>
                <a:solidFill>
                  <a:schemeClr val="tx1"/>
                </a:solidFill>
                <a:latin typeface="Arial" panose="020B0604020202020204" pitchFamily="34" charset="0"/>
              </a:defRPr>
            </a:lvl4pPr>
            <a:lvl5pPr eaLnBrk="0" fontAlgn="base" hangingPunct="0">
              <a:spcBef>
                <a:spcPct val="0"/>
              </a:spcBef>
              <a:spcAft>
                <a:spcPct val="0"/>
              </a:spcAft>
              <a:tabLst>
                <a:tab pos="7334250" algn="l"/>
              </a:tabLst>
              <a:defRPr>
                <a:solidFill>
                  <a:schemeClr val="tx1"/>
                </a:solidFill>
                <a:latin typeface="Arial" panose="020B0604020202020204" pitchFamily="34" charset="0"/>
              </a:defRPr>
            </a:lvl5pPr>
            <a:lvl6pPr eaLnBrk="0" fontAlgn="base" hangingPunct="0">
              <a:spcBef>
                <a:spcPct val="0"/>
              </a:spcBef>
              <a:spcAft>
                <a:spcPct val="0"/>
              </a:spcAft>
              <a:tabLst>
                <a:tab pos="7334250" algn="l"/>
              </a:tabLst>
              <a:defRPr>
                <a:solidFill>
                  <a:schemeClr val="tx1"/>
                </a:solidFill>
                <a:latin typeface="Arial" panose="020B0604020202020204" pitchFamily="34" charset="0"/>
              </a:defRPr>
            </a:lvl6pPr>
            <a:lvl7pPr eaLnBrk="0" fontAlgn="base" hangingPunct="0">
              <a:spcBef>
                <a:spcPct val="0"/>
              </a:spcBef>
              <a:spcAft>
                <a:spcPct val="0"/>
              </a:spcAft>
              <a:tabLst>
                <a:tab pos="7334250" algn="l"/>
              </a:tabLst>
              <a:defRPr>
                <a:solidFill>
                  <a:schemeClr val="tx1"/>
                </a:solidFill>
                <a:latin typeface="Arial" panose="020B0604020202020204" pitchFamily="34" charset="0"/>
              </a:defRPr>
            </a:lvl7pPr>
            <a:lvl8pPr eaLnBrk="0" fontAlgn="base" hangingPunct="0">
              <a:spcBef>
                <a:spcPct val="0"/>
              </a:spcBef>
              <a:spcAft>
                <a:spcPct val="0"/>
              </a:spcAft>
              <a:tabLst>
                <a:tab pos="7334250" algn="l"/>
              </a:tabLst>
              <a:defRPr>
                <a:solidFill>
                  <a:schemeClr val="tx1"/>
                </a:solidFill>
                <a:latin typeface="Arial" panose="020B0604020202020204" pitchFamily="34" charset="0"/>
              </a:defRPr>
            </a:lvl8pPr>
            <a:lvl9pPr eaLnBrk="0" fontAlgn="base" hangingPunct="0">
              <a:spcBef>
                <a:spcPct val="0"/>
              </a:spcBef>
              <a:spcAft>
                <a:spcPct val="0"/>
              </a:spcAft>
              <a:tabLst>
                <a:tab pos="733425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7334250" algn="l"/>
              </a:tabLst>
            </a:pPr>
            <a:r>
              <a:rPr lang="en-US" altLang="en-US" sz="4500" dirty="0">
                <a:latin typeface="Cambria" panose="02040503050406030204" pitchFamily="18" charset="0"/>
              </a:rPr>
              <a:t>* </a:t>
            </a:r>
            <a:r>
              <a:rPr lang="en-US" altLang="en-US" sz="4500" dirty="0" err="1">
                <a:latin typeface="Cambria" panose="02040503050406030204" pitchFamily="18" charset="0"/>
              </a:rPr>
              <a:t>Gợi</a:t>
            </a:r>
            <a:r>
              <a:rPr lang="en-US" altLang="en-US" sz="4500" dirty="0">
                <a:latin typeface="Cambria" panose="02040503050406030204" pitchFamily="18" charset="0"/>
              </a:rPr>
              <a:t> </a:t>
            </a:r>
            <a:r>
              <a:rPr lang="en-US" altLang="en-US" sz="4500" dirty="0" err="1">
                <a:latin typeface="Cambria" panose="02040503050406030204" pitchFamily="18" charset="0"/>
              </a:rPr>
              <a:t>ý</a:t>
            </a:r>
            <a:endParaRPr lang="en-US" altLang="en-US" sz="4500" dirty="0">
              <a:latin typeface="Cambria" panose="02040503050406030204" pitchFamily="18" charset="0"/>
            </a:endParaRPr>
          </a:p>
        </p:txBody>
      </p:sp>
      <p:sp>
        <p:nvSpPr>
          <p:cNvPr id="4" name="Google Shape;250;p7">
            <a:extLst>
              <a:ext uri="{FF2B5EF4-FFF2-40B4-BE49-F238E27FC236}">
                <a16:creationId xmlns:a16="http://schemas.microsoft.com/office/drawing/2014/main" id="{A1765C3E-CF53-9D58-3E61-3A5897BDCA0F}"/>
              </a:ext>
            </a:extLst>
          </p:cNvPr>
          <p:cNvSpPr/>
          <p:nvPr/>
        </p:nvSpPr>
        <p:spPr>
          <a:xfrm>
            <a:off x="914400" y="571500"/>
            <a:ext cx="2590800" cy="145641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88500" tIns="188500" rIns="188500" bIns="188500" anchor="ctr" anchorCtr="0">
            <a:noAutofit/>
          </a:bodyPr>
          <a:lstStyle/>
          <a:p>
            <a:pPr algn="ctr">
              <a:lnSpc>
                <a:spcPct val="90000"/>
              </a:lnSpc>
              <a:buClr>
                <a:srgbClr val="000000"/>
              </a:buClr>
              <a:buSzPts val="2400"/>
            </a:pPr>
            <a:r>
              <a:rPr lang="en-US" sz="4000" b="1" dirty="0" err="1">
                <a:solidFill>
                  <a:srgbClr val="22170B"/>
                </a:solidFill>
                <a:latin typeface="Cambria"/>
                <a:ea typeface="Cambria"/>
                <a:cs typeface="Cambria"/>
                <a:sym typeface="Cambria"/>
              </a:rPr>
              <a:t>Câu</a:t>
            </a:r>
            <a:r>
              <a:rPr lang="en-US" sz="4000" b="1" dirty="0">
                <a:solidFill>
                  <a:srgbClr val="22170B"/>
                </a:solidFill>
                <a:latin typeface="Cambria"/>
                <a:ea typeface="Cambria"/>
                <a:cs typeface="Cambria"/>
                <a:sym typeface="Cambria"/>
              </a:rPr>
              <a:t> 4</a:t>
            </a:r>
            <a:endParaRPr lang="en-US" sz="4000" dirty="0">
              <a:solidFill>
                <a:srgbClr val="22170B"/>
              </a:solidFill>
              <a:latin typeface="Cambria"/>
              <a:ea typeface="Cambria"/>
              <a:cs typeface="Cambria"/>
              <a:sym typeface="Cambria"/>
            </a:endParaRPr>
          </a:p>
        </p:txBody>
      </p:sp>
      <p:sp>
        <p:nvSpPr>
          <p:cNvPr id="5" name="Freeform 32">
            <a:extLst>
              <a:ext uri="{FF2B5EF4-FFF2-40B4-BE49-F238E27FC236}">
                <a16:creationId xmlns:a16="http://schemas.microsoft.com/office/drawing/2014/main" id="{55BE872F-B7D4-969C-ABC7-BAA68A3E0029}"/>
              </a:ext>
            </a:extLst>
          </p:cNvPr>
          <p:cNvSpPr/>
          <p:nvPr/>
        </p:nvSpPr>
        <p:spPr>
          <a:xfrm>
            <a:off x="16585267" y="-820603"/>
            <a:ext cx="2027474" cy="4114800"/>
          </a:xfrm>
          <a:custGeom>
            <a:avLst/>
            <a:gdLst/>
            <a:ahLst/>
            <a:cxnLst/>
            <a:rect l="l" t="t" r="r" b="b"/>
            <a:pathLst>
              <a:path w="2027474" h="4114800">
                <a:moveTo>
                  <a:pt x="0" y="0"/>
                </a:moveTo>
                <a:lnTo>
                  <a:pt x="2027474" y="0"/>
                </a:lnTo>
                <a:lnTo>
                  <a:pt x="20274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247241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1D4E0"/>
        </a:solidFill>
        <a:effectLst/>
      </p:bgPr>
    </p:bg>
    <p:spTree>
      <p:nvGrpSpPr>
        <p:cNvPr id="1" name=""/>
        <p:cNvGrpSpPr/>
        <p:nvPr/>
      </p:nvGrpSpPr>
      <p:grpSpPr>
        <a:xfrm>
          <a:off x="0" y="0"/>
          <a:ext cx="0" cy="0"/>
          <a:chOff x="0" y="0"/>
          <a:chExt cx="0" cy="0"/>
        </a:xfrm>
      </p:grpSpPr>
      <p:sp>
        <p:nvSpPr>
          <p:cNvPr id="2" name="Freeform 2"/>
          <p:cNvSpPr/>
          <p:nvPr/>
        </p:nvSpPr>
        <p:spPr>
          <a:xfrm>
            <a:off x="0" y="8222925"/>
            <a:ext cx="18288000" cy="3083814"/>
          </a:xfrm>
          <a:custGeom>
            <a:avLst/>
            <a:gdLst/>
            <a:ahLst/>
            <a:cxnLst/>
            <a:rect l="l" t="t" r="r" b="b"/>
            <a:pathLst>
              <a:path w="18288000" h="3083814">
                <a:moveTo>
                  <a:pt x="0" y="0"/>
                </a:moveTo>
                <a:lnTo>
                  <a:pt x="18288000" y="0"/>
                </a:lnTo>
                <a:lnTo>
                  <a:pt x="18288000" y="3083814"/>
                </a:lnTo>
                <a:lnTo>
                  <a:pt x="0" y="3083814"/>
                </a:lnTo>
                <a:lnTo>
                  <a:pt x="0" y="0"/>
                </a:lnTo>
                <a:close/>
              </a:path>
            </a:pathLst>
          </a:custGeom>
          <a:blipFill>
            <a:blip r:embed="rId2"/>
            <a:stretch>
              <a:fillRect t="-6338" b="-6338"/>
            </a:stretch>
          </a:blipFill>
        </p:spPr>
      </p:sp>
      <p:sp>
        <p:nvSpPr>
          <p:cNvPr id="3" name="Freeform 3"/>
          <p:cNvSpPr/>
          <p:nvPr/>
        </p:nvSpPr>
        <p:spPr>
          <a:xfrm>
            <a:off x="-5519731" y="6861903"/>
            <a:ext cx="9347648" cy="4792794"/>
          </a:xfrm>
          <a:custGeom>
            <a:avLst/>
            <a:gdLst/>
            <a:ahLst/>
            <a:cxnLst/>
            <a:rect l="l" t="t" r="r" b="b"/>
            <a:pathLst>
              <a:path w="9347648" h="4792794">
                <a:moveTo>
                  <a:pt x="0" y="0"/>
                </a:moveTo>
                <a:lnTo>
                  <a:pt x="9347648" y="0"/>
                </a:lnTo>
                <a:lnTo>
                  <a:pt x="9347648" y="4792794"/>
                </a:lnTo>
                <a:lnTo>
                  <a:pt x="0" y="47927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714148" y="4969962"/>
            <a:ext cx="4138180" cy="7437905"/>
          </a:xfrm>
          <a:custGeom>
            <a:avLst/>
            <a:gdLst/>
            <a:ahLst/>
            <a:cxnLst/>
            <a:rect l="l" t="t" r="r" b="b"/>
            <a:pathLst>
              <a:path w="4138180" h="7437905">
                <a:moveTo>
                  <a:pt x="0" y="0"/>
                </a:moveTo>
                <a:lnTo>
                  <a:pt x="4138180" y="0"/>
                </a:lnTo>
                <a:lnTo>
                  <a:pt x="4138180" y="7437904"/>
                </a:lnTo>
                <a:lnTo>
                  <a:pt x="0" y="74379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5220604" y="1304087"/>
            <a:ext cx="2038696" cy="2057400"/>
          </a:xfrm>
          <a:custGeom>
            <a:avLst/>
            <a:gdLst/>
            <a:ahLst/>
            <a:cxnLst/>
            <a:rect l="l" t="t" r="r" b="b"/>
            <a:pathLst>
              <a:path w="2038696" h="2057400">
                <a:moveTo>
                  <a:pt x="0" y="0"/>
                </a:moveTo>
                <a:lnTo>
                  <a:pt x="2038696" y="0"/>
                </a:lnTo>
                <a:lnTo>
                  <a:pt x="2038696"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377740" y="1931126"/>
            <a:ext cx="2106531" cy="2860721"/>
          </a:xfrm>
          <a:custGeom>
            <a:avLst/>
            <a:gdLst/>
            <a:ahLst/>
            <a:cxnLst/>
            <a:rect l="l" t="t" r="r" b="b"/>
            <a:pathLst>
              <a:path w="2106531" h="2860721">
                <a:moveTo>
                  <a:pt x="0" y="0"/>
                </a:moveTo>
                <a:lnTo>
                  <a:pt x="2106531" y="0"/>
                </a:lnTo>
                <a:lnTo>
                  <a:pt x="2106531" y="2860722"/>
                </a:lnTo>
                <a:lnTo>
                  <a:pt x="0" y="28607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1" name="Group 20">
            <a:extLst>
              <a:ext uri="{FF2B5EF4-FFF2-40B4-BE49-F238E27FC236}">
                <a16:creationId xmlns:a16="http://schemas.microsoft.com/office/drawing/2014/main" id="{B68812DE-2D5F-2C5B-1907-DFAE28A48E9D}"/>
              </a:ext>
            </a:extLst>
          </p:cNvPr>
          <p:cNvGrpSpPr/>
          <p:nvPr/>
        </p:nvGrpSpPr>
        <p:grpSpPr>
          <a:xfrm>
            <a:off x="4314825" y="1028700"/>
            <a:ext cx="9658350" cy="8229600"/>
            <a:chOff x="4314825" y="1028700"/>
            <a:chExt cx="9658350" cy="8229600"/>
          </a:xfrm>
        </p:grpSpPr>
        <p:grpSp>
          <p:nvGrpSpPr>
            <p:cNvPr id="7" name="Group 7"/>
            <p:cNvGrpSpPr/>
            <p:nvPr/>
          </p:nvGrpSpPr>
          <p:grpSpPr>
            <a:xfrm>
              <a:off x="4314825" y="1028700"/>
              <a:ext cx="9658350" cy="8229600"/>
              <a:chOff x="0" y="0"/>
              <a:chExt cx="2543763" cy="2167467"/>
            </a:xfrm>
          </p:grpSpPr>
          <p:sp>
            <p:nvSpPr>
              <p:cNvPr id="8" name="Freeform 8"/>
              <p:cNvSpPr/>
              <p:nvPr/>
            </p:nvSpPr>
            <p:spPr>
              <a:xfrm>
                <a:off x="0" y="0"/>
                <a:ext cx="2543763" cy="2167467"/>
              </a:xfrm>
              <a:custGeom>
                <a:avLst/>
                <a:gdLst/>
                <a:ahLst/>
                <a:cxnLst/>
                <a:rect l="l" t="t" r="r" b="b"/>
                <a:pathLst>
                  <a:path w="2543763" h="2167467">
                    <a:moveTo>
                      <a:pt x="40880" y="0"/>
                    </a:moveTo>
                    <a:lnTo>
                      <a:pt x="2502882" y="0"/>
                    </a:lnTo>
                    <a:cubicBezTo>
                      <a:pt x="2513725" y="0"/>
                      <a:pt x="2524123" y="4307"/>
                      <a:pt x="2531789" y="11974"/>
                    </a:cubicBezTo>
                    <a:cubicBezTo>
                      <a:pt x="2539456" y="19640"/>
                      <a:pt x="2543763" y="30038"/>
                      <a:pt x="2543763" y="40880"/>
                    </a:cubicBezTo>
                    <a:lnTo>
                      <a:pt x="2543763" y="2126586"/>
                    </a:lnTo>
                    <a:cubicBezTo>
                      <a:pt x="2543763" y="2137428"/>
                      <a:pt x="2539456" y="2147826"/>
                      <a:pt x="2531789" y="2155493"/>
                    </a:cubicBezTo>
                    <a:cubicBezTo>
                      <a:pt x="2524123" y="2163160"/>
                      <a:pt x="2513725" y="2167467"/>
                      <a:pt x="2502882" y="2167467"/>
                    </a:cubicBezTo>
                    <a:lnTo>
                      <a:pt x="40880" y="2167467"/>
                    </a:lnTo>
                    <a:cubicBezTo>
                      <a:pt x="30038" y="2167467"/>
                      <a:pt x="19640" y="2163160"/>
                      <a:pt x="11974" y="2155493"/>
                    </a:cubicBezTo>
                    <a:cubicBezTo>
                      <a:pt x="4307" y="2147826"/>
                      <a:pt x="0" y="2137428"/>
                      <a:pt x="0" y="2126586"/>
                    </a:cubicBezTo>
                    <a:lnTo>
                      <a:pt x="0" y="40880"/>
                    </a:lnTo>
                    <a:cubicBezTo>
                      <a:pt x="0" y="30038"/>
                      <a:pt x="4307" y="19640"/>
                      <a:pt x="11974" y="11974"/>
                    </a:cubicBezTo>
                    <a:cubicBezTo>
                      <a:pt x="19640" y="4307"/>
                      <a:pt x="30038" y="0"/>
                      <a:pt x="40880" y="0"/>
                    </a:cubicBezTo>
                    <a:close/>
                  </a:path>
                </a:pathLst>
              </a:custGeom>
              <a:solidFill>
                <a:srgbClr val="2A1E50"/>
              </a:solidFill>
              <a:ln w="38100">
                <a:solidFill>
                  <a:srgbClr val="2A1E50"/>
                </a:solidFill>
              </a:ln>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5310780" y="6408798"/>
              <a:ext cx="1092229" cy="1092229"/>
            </a:xfrm>
            <a:custGeom>
              <a:avLst/>
              <a:gdLst/>
              <a:ahLst/>
              <a:cxnLst/>
              <a:rect l="l" t="t" r="r" b="b"/>
              <a:pathLst>
                <a:path w="1092229" h="1092229">
                  <a:moveTo>
                    <a:pt x="0" y="0"/>
                  </a:moveTo>
                  <a:lnTo>
                    <a:pt x="1092229" y="0"/>
                  </a:lnTo>
                  <a:lnTo>
                    <a:pt x="1092229" y="1092228"/>
                  </a:lnTo>
                  <a:lnTo>
                    <a:pt x="0" y="109222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a:off x="6940890" y="6408798"/>
              <a:ext cx="1092229" cy="1092229"/>
            </a:xfrm>
            <a:custGeom>
              <a:avLst/>
              <a:gdLst/>
              <a:ahLst/>
              <a:cxnLst/>
              <a:rect l="l" t="t" r="r" b="b"/>
              <a:pathLst>
                <a:path w="1092229" h="1092229">
                  <a:moveTo>
                    <a:pt x="0" y="0"/>
                  </a:moveTo>
                  <a:lnTo>
                    <a:pt x="1092228" y="0"/>
                  </a:lnTo>
                  <a:lnTo>
                    <a:pt x="1092228" y="1092228"/>
                  </a:lnTo>
                  <a:lnTo>
                    <a:pt x="0" y="109222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12"/>
            <p:cNvSpPr/>
            <p:nvPr/>
          </p:nvSpPr>
          <p:spPr>
            <a:xfrm>
              <a:off x="8566518" y="6408798"/>
              <a:ext cx="1060455" cy="1092229"/>
            </a:xfrm>
            <a:custGeom>
              <a:avLst/>
              <a:gdLst/>
              <a:ahLst/>
              <a:cxnLst/>
              <a:rect l="l" t="t" r="r" b="b"/>
              <a:pathLst>
                <a:path w="1060455" h="1092229">
                  <a:moveTo>
                    <a:pt x="0" y="0"/>
                  </a:moveTo>
                  <a:lnTo>
                    <a:pt x="1060455" y="0"/>
                  </a:lnTo>
                  <a:lnTo>
                    <a:pt x="1060455" y="1092228"/>
                  </a:lnTo>
                  <a:lnTo>
                    <a:pt x="0" y="109222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Freeform 13"/>
            <p:cNvSpPr/>
            <p:nvPr/>
          </p:nvSpPr>
          <p:spPr>
            <a:xfrm>
              <a:off x="10160373" y="6408798"/>
              <a:ext cx="1182531" cy="1092229"/>
            </a:xfrm>
            <a:custGeom>
              <a:avLst/>
              <a:gdLst/>
              <a:ahLst/>
              <a:cxnLst/>
              <a:rect l="l" t="t" r="r" b="b"/>
              <a:pathLst>
                <a:path w="1182531" h="1092229">
                  <a:moveTo>
                    <a:pt x="0" y="0"/>
                  </a:moveTo>
                  <a:lnTo>
                    <a:pt x="1182531" y="0"/>
                  </a:lnTo>
                  <a:lnTo>
                    <a:pt x="1182531" y="1092228"/>
                  </a:lnTo>
                  <a:lnTo>
                    <a:pt x="0" y="109222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p:cNvSpPr/>
            <p:nvPr/>
          </p:nvSpPr>
          <p:spPr>
            <a:xfrm>
              <a:off x="11876304" y="6400111"/>
              <a:ext cx="1100915" cy="1100915"/>
            </a:xfrm>
            <a:custGeom>
              <a:avLst/>
              <a:gdLst/>
              <a:ahLst/>
              <a:cxnLst/>
              <a:rect l="l" t="t" r="r" b="b"/>
              <a:pathLst>
                <a:path w="1100915" h="1100915">
                  <a:moveTo>
                    <a:pt x="0" y="0"/>
                  </a:moveTo>
                  <a:lnTo>
                    <a:pt x="1100916" y="0"/>
                  </a:lnTo>
                  <a:lnTo>
                    <a:pt x="1100916" y="1100915"/>
                  </a:lnTo>
                  <a:lnTo>
                    <a:pt x="0" y="110091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sp>
        <p:nvSpPr>
          <p:cNvPr id="15" name="Freeform 15"/>
          <p:cNvSpPr/>
          <p:nvPr/>
        </p:nvSpPr>
        <p:spPr>
          <a:xfrm>
            <a:off x="13973175" y="8521434"/>
            <a:ext cx="5871151" cy="2081590"/>
          </a:xfrm>
          <a:custGeom>
            <a:avLst/>
            <a:gdLst/>
            <a:ahLst/>
            <a:cxnLst/>
            <a:rect l="l" t="t" r="r" b="b"/>
            <a:pathLst>
              <a:path w="5871151" h="2081590">
                <a:moveTo>
                  <a:pt x="0" y="0"/>
                </a:moveTo>
                <a:lnTo>
                  <a:pt x="5871151" y="0"/>
                </a:lnTo>
                <a:lnTo>
                  <a:pt x="5871151" y="2081590"/>
                </a:lnTo>
                <a:lnTo>
                  <a:pt x="0" y="208159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6" name="Freeform 16"/>
          <p:cNvSpPr/>
          <p:nvPr/>
        </p:nvSpPr>
        <p:spPr>
          <a:xfrm>
            <a:off x="14241780" y="5438382"/>
            <a:ext cx="5602546" cy="3819918"/>
          </a:xfrm>
          <a:custGeom>
            <a:avLst/>
            <a:gdLst/>
            <a:ahLst/>
            <a:cxnLst/>
            <a:rect l="l" t="t" r="r" b="b"/>
            <a:pathLst>
              <a:path w="5602546" h="3819918">
                <a:moveTo>
                  <a:pt x="0" y="0"/>
                </a:moveTo>
                <a:lnTo>
                  <a:pt x="5602546" y="0"/>
                </a:lnTo>
                <a:lnTo>
                  <a:pt x="5602546" y="3819918"/>
                </a:lnTo>
                <a:lnTo>
                  <a:pt x="0" y="381991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9" name="Google Shape;250;p7">
            <a:extLst>
              <a:ext uri="{FF2B5EF4-FFF2-40B4-BE49-F238E27FC236}">
                <a16:creationId xmlns:a16="http://schemas.microsoft.com/office/drawing/2014/main" id="{6E946F5E-452C-81CB-A3CF-D019C88EA6E9}"/>
              </a:ext>
            </a:extLst>
          </p:cNvPr>
          <p:cNvSpPr/>
          <p:nvPr/>
        </p:nvSpPr>
        <p:spPr>
          <a:xfrm>
            <a:off x="6054480" y="476588"/>
            <a:ext cx="6206372" cy="145641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88500" tIns="188500" rIns="188500" bIns="188500" anchor="ctr" anchorCtr="0">
            <a:noAutofit/>
          </a:bodyPr>
          <a:lstStyle/>
          <a:p>
            <a:pPr algn="ctr"/>
            <a:r>
              <a:rPr lang="en-US" sz="4000" b="1" i="1" dirty="0">
                <a:solidFill>
                  <a:srgbClr val="22170B"/>
                </a:solidFill>
                <a:latin typeface="Cambria"/>
                <a:ea typeface="Cambria"/>
                <a:cs typeface="Cambria"/>
                <a:sym typeface="Cambria"/>
              </a:rPr>
              <a:t>THINK – PAIR - SHARE</a:t>
            </a:r>
            <a:endParaRPr sz="3600" dirty="0"/>
          </a:p>
        </p:txBody>
      </p:sp>
      <p:sp>
        <p:nvSpPr>
          <p:cNvPr id="20" name="Google Shape;253;p7">
            <a:extLst>
              <a:ext uri="{FF2B5EF4-FFF2-40B4-BE49-F238E27FC236}">
                <a16:creationId xmlns:a16="http://schemas.microsoft.com/office/drawing/2014/main" id="{EE3905B5-10B3-9091-103D-4194AB519392}"/>
              </a:ext>
            </a:extLst>
          </p:cNvPr>
          <p:cNvSpPr txBox="1"/>
          <p:nvPr/>
        </p:nvSpPr>
        <p:spPr>
          <a:xfrm>
            <a:off x="5260447" y="2738594"/>
            <a:ext cx="7650181" cy="3385461"/>
          </a:xfrm>
          <a:prstGeom prst="rect">
            <a:avLst/>
          </a:prstGeom>
          <a:noFill/>
          <a:ln>
            <a:noFill/>
          </a:ln>
        </p:spPr>
        <p:txBody>
          <a:bodyPr spcFirstLastPara="1" wrap="square" lIns="182850" tIns="91400" rIns="182850" bIns="91400" anchor="t" anchorCtr="0">
            <a:spAutoFit/>
          </a:bodyPr>
          <a:lstStyle/>
          <a:p>
            <a:pPr algn="ctr">
              <a:lnSpc>
                <a:spcPct val="130000"/>
              </a:lnSpc>
            </a:pPr>
            <a:r>
              <a:rPr lang="en-US" sz="4000" i="1" dirty="0" err="1">
                <a:solidFill>
                  <a:schemeClr val="bg1"/>
                </a:solidFill>
                <a:latin typeface="Cambria"/>
                <a:ea typeface="Cambria"/>
                <a:cs typeface="Cambria"/>
                <a:sym typeface="Cambria"/>
              </a:rPr>
              <a:t>Đọc</a:t>
            </a:r>
            <a:r>
              <a:rPr lang="en-US" sz="4000" i="1" dirty="0">
                <a:solidFill>
                  <a:schemeClr val="bg1"/>
                </a:solidFill>
                <a:latin typeface="Cambria"/>
                <a:ea typeface="Cambria"/>
                <a:cs typeface="Cambria"/>
                <a:sym typeface="Cambria"/>
              </a:rPr>
              <a:t> </a:t>
            </a:r>
            <a:r>
              <a:rPr lang="en-US" sz="4000" i="1" dirty="0" err="1">
                <a:solidFill>
                  <a:schemeClr val="bg1"/>
                </a:solidFill>
                <a:latin typeface="Cambria"/>
                <a:ea typeface="Cambria"/>
                <a:cs typeface="Cambria"/>
                <a:sym typeface="Cambria"/>
              </a:rPr>
              <a:t>phần</a:t>
            </a:r>
            <a:r>
              <a:rPr lang="en-US" sz="4000" i="1" dirty="0">
                <a:solidFill>
                  <a:schemeClr val="bg1"/>
                </a:solidFill>
                <a:latin typeface="Cambria"/>
                <a:ea typeface="Cambria"/>
                <a:cs typeface="Cambria"/>
                <a:sym typeface="Cambria"/>
              </a:rPr>
              <a:t> Tri </a:t>
            </a:r>
            <a:r>
              <a:rPr lang="en-US" sz="4000" i="1" dirty="0" err="1">
                <a:solidFill>
                  <a:schemeClr val="bg1"/>
                </a:solidFill>
                <a:latin typeface="Cambria"/>
                <a:ea typeface="Cambria"/>
                <a:cs typeface="Cambria"/>
                <a:sym typeface="Cambria"/>
              </a:rPr>
              <a:t>thức</a:t>
            </a:r>
            <a:r>
              <a:rPr lang="en-US" sz="4000" i="1" dirty="0">
                <a:solidFill>
                  <a:schemeClr val="bg1"/>
                </a:solidFill>
                <a:latin typeface="Cambria"/>
                <a:ea typeface="Cambria"/>
                <a:cs typeface="Cambria"/>
                <a:sym typeface="Cambria"/>
              </a:rPr>
              <a:t> </a:t>
            </a:r>
            <a:r>
              <a:rPr lang="en-US" sz="4000" i="1" dirty="0" err="1">
                <a:solidFill>
                  <a:schemeClr val="bg1"/>
                </a:solidFill>
                <a:latin typeface="Cambria"/>
                <a:ea typeface="Cambria"/>
                <a:cs typeface="Cambria"/>
                <a:sym typeface="Cambria"/>
              </a:rPr>
              <a:t>ngữ</a:t>
            </a:r>
            <a:r>
              <a:rPr lang="en-US" sz="4000" i="1" dirty="0">
                <a:solidFill>
                  <a:schemeClr val="bg1"/>
                </a:solidFill>
                <a:latin typeface="Cambria"/>
                <a:ea typeface="Cambria"/>
                <a:cs typeface="Cambria"/>
                <a:sym typeface="Cambria"/>
              </a:rPr>
              <a:t> </a:t>
            </a:r>
            <a:r>
              <a:rPr lang="en-US" sz="4000" i="1" dirty="0" err="1">
                <a:solidFill>
                  <a:schemeClr val="bg1"/>
                </a:solidFill>
                <a:latin typeface="Cambria"/>
                <a:ea typeface="Cambria"/>
                <a:cs typeface="Cambria"/>
                <a:sym typeface="Cambria"/>
              </a:rPr>
              <a:t>văn</a:t>
            </a:r>
            <a:r>
              <a:rPr lang="en-US" sz="4000" i="1" dirty="0">
                <a:solidFill>
                  <a:schemeClr val="bg1"/>
                </a:solidFill>
                <a:latin typeface="Cambria"/>
                <a:ea typeface="Cambria"/>
                <a:cs typeface="Cambria"/>
                <a:sym typeface="Cambria"/>
              </a:rPr>
              <a:t>, </a:t>
            </a:r>
            <a:r>
              <a:rPr lang="en-US" sz="4000" i="1" dirty="0" err="1">
                <a:solidFill>
                  <a:schemeClr val="bg1"/>
                </a:solidFill>
                <a:latin typeface="Cambria"/>
                <a:ea typeface="Cambria"/>
                <a:cs typeface="Cambria"/>
                <a:sym typeface="Cambria"/>
              </a:rPr>
              <a:t>hoàn</a:t>
            </a:r>
            <a:r>
              <a:rPr lang="en-US" sz="4000" i="1" dirty="0">
                <a:solidFill>
                  <a:schemeClr val="bg1"/>
                </a:solidFill>
                <a:latin typeface="Cambria"/>
                <a:ea typeface="Cambria"/>
                <a:cs typeface="Cambria"/>
                <a:sym typeface="Cambria"/>
              </a:rPr>
              <a:t> </a:t>
            </a:r>
            <a:r>
              <a:rPr lang="en-US" sz="4000" i="1" dirty="0" err="1">
                <a:solidFill>
                  <a:schemeClr val="bg1"/>
                </a:solidFill>
                <a:latin typeface="Cambria"/>
                <a:ea typeface="Cambria"/>
                <a:cs typeface="Cambria"/>
                <a:sym typeface="Cambria"/>
              </a:rPr>
              <a:t>thành</a:t>
            </a:r>
            <a:r>
              <a:rPr lang="en-US" sz="4000" i="1" dirty="0">
                <a:solidFill>
                  <a:schemeClr val="bg1"/>
                </a:solidFill>
                <a:latin typeface="Cambria"/>
                <a:ea typeface="Cambria"/>
                <a:cs typeface="Cambria"/>
                <a:sym typeface="Cambria"/>
              </a:rPr>
              <a:t> </a:t>
            </a:r>
            <a:r>
              <a:rPr lang="en-US" sz="4000" i="1" dirty="0" err="1">
                <a:solidFill>
                  <a:schemeClr val="bg1"/>
                </a:solidFill>
                <a:latin typeface="Cambria"/>
                <a:ea typeface="Cambria"/>
                <a:cs typeface="Cambria"/>
                <a:sym typeface="Cambria"/>
              </a:rPr>
              <a:t>hoạt</a:t>
            </a:r>
            <a:r>
              <a:rPr lang="en-US" sz="4000" i="1" dirty="0">
                <a:solidFill>
                  <a:schemeClr val="bg1"/>
                </a:solidFill>
                <a:latin typeface="Cambria"/>
                <a:ea typeface="Cambria"/>
                <a:cs typeface="Cambria"/>
                <a:sym typeface="Cambria"/>
              </a:rPr>
              <a:t> </a:t>
            </a:r>
            <a:r>
              <a:rPr lang="en-US" sz="4000" i="1" dirty="0" err="1">
                <a:solidFill>
                  <a:schemeClr val="bg1"/>
                </a:solidFill>
                <a:latin typeface="Cambria"/>
                <a:ea typeface="Cambria"/>
                <a:cs typeface="Cambria"/>
                <a:sym typeface="Cambria"/>
              </a:rPr>
              <a:t>động</a:t>
            </a:r>
            <a:r>
              <a:rPr lang="en-US" sz="4000" i="1" dirty="0">
                <a:solidFill>
                  <a:schemeClr val="bg1"/>
                </a:solidFill>
                <a:latin typeface="Cambria"/>
                <a:ea typeface="Cambria"/>
                <a:cs typeface="Cambria"/>
                <a:sym typeface="Cambria"/>
              </a:rPr>
              <a:t> Ong </a:t>
            </a:r>
            <a:r>
              <a:rPr lang="en-US" sz="4000" i="1" dirty="0" err="1">
                <a:solidFill>
                  <a:schemeClr val="bg1"/>
                </a:solidFill>
                <a:latin typeface="Cambria"/>
                <a:ea typeface="Cambria"/>
                <a:cs typeface="Cambria"/>
                <a:sym typeface="Cambria"/>
              </a:rPr>
              <a:t>tìm</a:t>
            </a:r>
            <a:r>
              <a:rPr lang="en-US" sz="4000" i="1" dirty="0">
                <a:solidFill>
                  <a:schemeClr val="bg1"/>
                </a:solidFill>
                <a:latin typeface="Cambria"/>
                <a:ea typeface="Cambria"/>
                <a:cs typeface="Cambria"/>
                <a:sym typeface="Cambria"/>
              </a:rPr>
              <a:t> </a:t>
            </a:r>
            <a:r>
              <a:rPr lang="en-US" sz="4000" i="1" dirty="0" err="1">
                <a:solidFill>
                  <a:schemeClr val="bg1"/>
                </a:solidFill>
                <a:latin typeface="Cambria"/>
                <a:ea typeface="Cambria"/>
                <a:cs typeface="Cambria"/>
                <a:sym typeface="Cambria"/>
              </a:rPr>
              <a:t>chữ</a:t>
            </a:r>
            <a:endParaRPr lang="en-US" sz="4000" i="1" dirty="0">
              <a:solidFill>
                <a:schemeClr val="bg1"/>
              </a:solidFill>
              <a:latin typeface="Cambria"/>
              <a:ea typeface="Cambria"/>
              <a:cs typeface="Cambria"/>
              <a:sym typeface="Cambria"/>
            </a:endParaRPr>
          </a:p>
          <a:p>
            <a:pPr algn="ctr">
              <a:lnSpc>
                <a:spcPct val="130000"/>
              </a:lnSpc>
            </a:pPr>
            <a:r>
              <a:rPr lang="en-US" sz="4000" b="1" i="1" dirty="0">
                <a:solidFill>
                  <a:schemeClr val="bg1"/>
                </a:solidFill>
                <a:latin typeface="Cambria"/>
                <a:ea typeface="Cambria"/>
                <a:sym typeface="Cambria"/>
              </a:rPr>
              <a:t>Think</a:t>
            </a:r>
            <a:r>
              <a:rPr lang="en-US" sz="4000" i="1" dirty="0">
                <a:solidFill>
                  <a:schemeClr val="bg1"/>
                </a:solidFill>
                <a:latin typeface="Cambria"/>
                <a:ea typeface="Cambria"/>
                <a:sym typeface="Cambria"/>
              </a:rPr>
              <a:t>: 3 </a:t>
            </a:r>
            <a:r>
              <a:rPr lang="en-US" sz="4000" i="1" dirty="0" err="1">
                <a:solidFill>
                  <a:schemeClr val="bg1"/>
                </a:solidFill>
                <a:latin typeface="Cambria"/>
                <a:ea typeface="Cambria"/>
                <a:sym typeface="Cambria"/>
              </a:rPr>
              <a:t>phút</a:t>
            </a:r>
            <a:r>
              <a:rPr lang="en-US" sz="4000" i="1" dirty="0">
                <a:solidFill>
                  <a:schemeClr val="bg1"/>
                </a:solidFill>
                <a:latin typeface="Cambria"/>
                <a:ea typeface="Cambria"/>
                <a:sym typeface="Cambria"/>
              </a:rPr>
              <a:t> - </a:t>
            </a:r>
            <a:r>
              <a:rPr lang="en-US" sz="4000" b="1" i="1" dirty="0">
                <a:solidFill>
                  <a:schemeClr val="bg1"/>
                </a:solidFill>
                <a:latin typeface="Cambria"/>
                <a:ea typeface="Cambria"/>
                <a:sym typeface="Cambria"/>
              </a:rPr>
              <a:t>Pare</a:t>
            </a:r>
            <a:r>
              <a:rPr lang="en-US" sz="4000" i="1" dirty="0">
                <a:solidFill>
                  <a:schemeClr val="bg1"/>
                </a:solidFill>
                <a:latin typeface="Cambria"/>
                <a:ea typeface="Cambria"/>
                <a:sym typeface="Cambria"/>
              </a:rPr>
              <a:t>: 3 </a:t>
            </a:r>
            <a:r>
              <a:rPr lang="en-US" sz="4000" i="1" dirty="0" err="1">
                <a:solidFill>
                  <a:schemeClr val="bg1"/>
                </a:solidFill>
                <a:latin typeface="Cambria"/>
                <a:ea typeface="Cambria"/>
                <a:sym typeface="Cambria"/>
              </a:rPr>
              <a:t>phút</a:t>
            </a:r>
            <a:r>
              <a:rPr lang="en-US" sz="4000" i="1" dirty="0">
                <a:solidFill>
                  <a:schemeClr val="bg1"/>
                </a:solidFill>
                <a:latin typeface="Cambria"/>
                <a:ea typeface="Cambria"/>
                <a:sym typeface="Cambria"/>
              </a:rPr>
              <a:t> - </a:t>
            </a:r>
            <a:r>
              <a:rPr lang="en-US" sz="4000" b="1" i="1" dirty="0">
                <a:solidFill>
                  <a:schemeClr val="bg1"/>
                </a:solidFill>
                <a:latin typeface="Cambria"/>
                <a:ea typeface="Cambria"/>
                <a:sym typeface="Cambria"/>
              </a:rPr>
              <a:t>Share: </a:t>
            </a:r>
            <a:r>
              <a:rPr lang="en-US" sz="4000" i="1" dirty="0">
                <a:solidFill>
                  <a:schemeClr val="bg1"/>
                </a:solidFill>
                <a:latin typeface="Cambria"/>
                <a:ea typeface="Cambria"/>
                <a:sym typeface="Cambria"/>
              </a:rPr>
              <a:t>4 </a:t>
            </a:r>
            <a:r>
              <a:rPr lang="en-US" sz="4000" i="1" dirty="0" err="1">
                <a:solidFill>
                  <a:schemeClr val="bg1"/>
                </a:solidFill>
                <a:latin typeface="Cambria"/>
                <a:ea typeface="Cambria"/>
                <a:sym typeface="Cambria"/>
              </a:rPr>
              <a:t>phút</a:t>
            </a:r>
            <a:endParaRPr sz="3600" dirty="0">
              <a:solidFill>
                <a:schemeClr val="bg1"/>
              </a:solidFill>
            </a:endParaRPr>
          </a:p>
        </p:txBody>
      </p:sp>
    </p:spTree>
    <p:extLst>
      <p:ext uri="{BB962C8B-B14F-4D97-AF65-F5344CB8AC3E}">
        <p14:creationId xmlns:p14="http://schemas.microsoft.com/office/powerpoint/2010/main" val="217031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75A7FB-FE5A-BF31-7F74-B97BDEB7EAE9}"/>
              </a:ext>
            </a:extLst>
          </p:cNvPr>
          <p:cNvSpPr txBox="1"/>
          <p:nvPr/>
        </p:nvSpPr>
        <p:spPr>
          <a:xfrm>
            <a:off x="900544" y="2552700"/>
            <a:ext cx="16396856" cy="6400800"/>
          </a:xfrm>
          <a:prstGeom prst="rect">
            <a:avLst/>
          </a:prstGeom>
          <a:solidFill>
            <a:prstClr val="white">
              <a:alpha val="90000"/>
              <a:hueOff val="0"/>
              <a:satOff val="0"/>
              <a:lumOff val="0"/>
              <a:alphaOff val="0"/>
            </a:prstClr>
          </a:solidFill>
          <a:ln w="25400" cap="flat" cmpd="sng" algn="ctr">
            <a:solidFill>
              <a:srgbClr val="4AB5C4">
                <a:hueOff val="0"/>
                <a:satOff val="0"/>
                <a:lumOff val="0"/>
                <a:alphaOff val="0"/>
              </a:srgbClr>
            </a:solidFill>
            <a:prstDash val="solid"/>
          </a:ln>
          <a:effectLst/>
        </p:spPr>
        <p:txBody>
          <a:bodyPr spcFirstLastPara="0" vert="horz" wrap="square" lIns="171450" tIns="171450" rIns="171450" bIns="171450" numCol="1" spcCol="1270" anchor="ctr" anchorCtr="0">
            <a:noAutofit/>
          </a:bodyPr>
          <a:lstStyle>
            <a:defPPr>
              <a:defRPr lang="en-US"/>
            </a:defPPr>
            <a:lvl1pPr marL="182880">
              <a:lnSpc>
                <a:spcPct val="120000"/>
              </a:lnSpc>
              <a:defRPr sz="4500">
                <a:latin typeface="Cambria" panose="02040503050406030204" pitchFamily="18" charset="0"/>
              </a:defRPr>
            </a:lvl1pPr>
          </a:lstStyle>
          <a:p>
            <a:r>
              <a:rPr lang="en-US" dirty="0" err="1"/>
              <a:t>Văn</a:t>
            </a:r>
            <a:r>
              <a:rPr lang="en-US" dirty="0"/>
              <a:t> </a:t>
            </a:r>
            <a:r>
              <a:rPr lang="en-US" dirty="0" err="1"/>
              <a:t>bản</a:t>
            </a:r>
            <a:r>
              <a:rPr lang="en-US" dirty="0"/>
              <a:t> </a:t>
            </a:r>
            <a:r>
              <a:rPr lang="en-US" dirty="0" err="1"/>
              <a:t>gợi</a:t>
            </a:r>
            <a:r>
              <a:rPr lang="en-US" dirty="0"/>
              <a:t> </a:t>
            </a:r>
            <a:r>
              <a:rPr lang="en-US" dirty="0" err="1"/>
              <a:t>cho</a:t>
            </a:r>
            <a:r>
              <a:rPr lang="en-US" dirty="0"/>
              <a:t> </a:t>
            </a:r>
            <a:r>
              <a:rPr lang="en-US" dirty="0" err="1"/>
              <a:t>em</a:t>
            </a:r>
            <a:r>
              <a:rPr lang="en-US" dirty="0"/>
              <a:t> </a:t>
            </a:r>
            <a:r>
              <a:rPr lang="en-US" dirty="0" err="1"/>
              <a:t>suy</a:t>
            </a:r>
            <a:r>
              <a:rPr lang="en-US" dirty="0"/>
              <a:t> </a:t>
            </a:r>
            <a:r>
              <a:rPr lang="en-US" dirty="0" err="1"/>
              <a:t>nghĩ</a:t>
            </a:r>
            <a:r>
              <a:rPr lang="en-US" dirty="0"/>
              <a:t> </a:t>
            </a:r>
            <a:r>
              <a:rPr lang="en-US" dirty="0" err="1"/>
              <a:t>về</a:t>
            </a:r>
            <a:r>
              <a:rPr lang="en-US" dirty="0"/>
              <a:t> </a:t>
            </a:r>
            <a:r>
              <a:rPr lang="en-US" dirty="0" err="1"/>
              <a:t>trách</a:t>
            </a:r>
            <a:r>
              <a:rPr lang="en-US" dirty="0"/>
              <a:t> </a:t>
            </a:r>
            <a:r>
              <a:rPr lang="en-US" dirty="0" err="1"/>
              <a:t>nhiệm</a:t>
            </a:r>
            <a:r>
              <a:rPr lang="en-US" dirty="0"/>
              <a:t> </a:t>
            </a:r>
            <a:r>
              <a:rPr lang="en-US" dirty="0" err="1"/>
              <a:t>của</a:t>
            </a:r>
            <a:r>
              <a:rPr lang="en-US" dirty="0"/>
              <a:t> </a:t>
            </a:r>
            <a:r>
              <a:rPr lang="en-US" dirty="0" err="1"/>
              <a:t>thế</a:t>
            </a:r>
            <a:r>
              <a:rPr lang="en-US" dirty="0"/>
              <a:t> </a:t>
            </a:r>
            <a:r>
              <a:rPr lang="en-US" dirty="0" err="1"/>
              <a:t>hệ</a:t>
            </a:r>
            <a:r>
              <a:rPr lang="en-US" dirty="0"/>
              <a:t> </a:t>
            </a:r>
            <a:r>
              <a:rPr lang="en-US" dirty="0" err="1"/>
              <a:t>trẻ</a:t>
            </a:r>
            <a:r>
              <a:rPr lang="en-US" dirty="0"/>
              <a:t> </a:t>
            </a:r>
            <a:r>
              <a:rPr lang="en-US" dirty="0" err="1"/>
              <a:t>trong</a:t>
            </a:r>
            <a:r>
              <a:rPr lang="en-US" dirty="0"/>
              <a:t> </a:t>
            </a:r>
            <a:r>
              <a:rPr lang="en-US" dirty="0" err="1"/>
              <a:t>cuộc</a:t>
            </a:r>
            <a:r>
              <a:rPr lang="en-US" dirty="0"/>
              <a:t> </a:t>
            </a:r>
            <a:r>
              <a:rPr lang="en-US" dirty="0" err="1"/>
              <a:t>sống</a:t>
            </a:r>
            <a:r>
              <a:rPr lang="en-US" dirty="0"/>
              <a:t> </a:t>
            </a:r>
            <a:r>
              <a:rPr lang="en-US" dirty="0" err="1"/>
              <a:t>hiện</a:t>
            </a:r>
            <a:r>
              <a:rPr lang="en-US" dirty="0"/>
              <a:t> nay:</a:t>
            </a:r>
          </a:p>
          <a:p>
            <a:r>
              <a:rPr lang="en-US" dirty="0"/>
              <a:t>- </a:t>
            </a:r>
            <a:r>
              <a:rPr lang="en-US" dirty="0" err="1"/>
              <a:t>Cần</a:t>
            </a:r>
            <a:r>
              <a:rPr lang="en-US" dirty="0"/>
              <a:t> </a:t>
            </a:r>
            <a:r>
              <a:rPr lang="en-US" dirty="0" err="1"/>
              <a:t>biết</a:t>
            </a:r>
            <a:r>
              <a:rPr lang="en-US" dirty="0"/>
              <a:t> </a:t>
            </a:r>
            <a:r>
              <a:rPr lang="en-US" dirty="0" err="1"/>
              <a:t>trân</a:t>
            </a:r>
            <a:r>
              <a:rPr lang="en-US" dirty="0"/>
              <a:t> </a:t>
            </a:r>
            <a:r>
              <a:rPr lang="en-US" dirty="0" err="1"/>
              <a:t>trọng</a:t>
            </a:r>
            <a:r>
              <a:rPr lang="en-US" dirty="0"/>
              <a:t> </a:t>
            </a:r>
            <a:r>
              <a:rPr lang="en-US" dirty="0" err="1"/>
              <a:t>lịch</a:t>
            </a:r>
            <a:r>
              <a:rPr lang="en-US" dirty="0"/>
              <a:t> </a:t>
            </a:r>
            <a:r>
              <a:rPr lang="en-US" dirty="0" err="1"/>
              <a:t>sử</a:t>
            </a:r>
            <a:r>
              <a:rPr lang="en-US" dirty="0"/>
              <a:t>, </a:t>
            </a:r>
            <a:r>
              <a:rPr lang="en-US" dirty="0" err="1"/>
              <a:t>trân</a:t>
            </a:r>
            <a:r>
              <a:rPr lang="en-US" dirty="0"/>
              <a:t> </a:t>
            </a:r>
            <a:r>
              <a:rPr lang="en-US" dirty="0" err="1"/>
              <a:t>trọng</a:t>
            </a:r>
            <a:r>
              <a:rPr lang="en-US" dirty="0"/>
              <a:t> </a:t>
            </a:r>
            <a:r>
              <a:rPr lang="en-US" dirty="0" err="1"/>
              <a:t>hòa</a:t>
            </a:r>
            <a:r>
              <a:rPr lang="en-US" dirty="0"/>
              <a:t> </a:t>
            </a:r>
            <a:r>
              <a:rPr lang="en-US" dirty="0" err="1"/>
              <a:t>bình</a:t>
            </a:r>
            <a:r>
              <a:rPr lang="en-US" dirty="0"/>
              <a:t> </a:t>
            </a:r>
            <a:r>
              <a:rPr lang="en-US" dirty="0" err="1"/>
              <a:t>độc</a:t>
            </a:r>
            <a:r>
              <a:rPr lang="en-US" dirty="0"/>
              <a:t> </a:t>
            </a:r>
            <a:r>
              <a:rPr lang="en-US" dirty="0" err="1"/>
              <a:t>lập</a:t>
            </a:r>
            <a:r>
              <a:rPr lang="en-US" dirty="0"/>
              <a:t> </a:t>
            </a:r>
            <a:r>
              <a:rPr lang="en-US" dirty="0" err="1"/>
              <a:t>mà</a:t>
            </a:r>
            <a:r>
              <a:rPr lang="en-US" dirty="0"/>
              <a:t> </a:t>
            </a:r>
            <a:r>
              <a:rPr lang="en-US" dirty="0" err="1"/>
              <a:t>biết</a:t>
            </a:r>
            <a:r>
              <a:rPr lang="en-US" dirty="0"/>
              <a:t> bao cha </a:t>
            </a:r>
            <a:r>
              <a:rPr lang="en-US" dirty="0" err="1"/>
              <a:t>ông</a:t>
            </a:r>
            <a:r>
              <a:rPr lang="en-US" dirty="0"/>
              <a:t> ta </a:t>
            </a:r>
            <a:r>
              <a:rPr lang="en-US" dirty="0" err="1"/>
              <a:t>đã</a:t>
            </a:r>
            <a:r>
              <a:rPr lang="en-US" dirty="0"/>
              <a:t> </a:t>
            </a:r>
            <a:r>
              <a:rPr lang="en-US" dirty="0" err="1"/>
              <a:t>đánh</a:t>
            </a:r>
            <a:r>
              <a:rPr lang="en-US" dirty="0"/>
              <a:t> </a:t>
            </a:r>
            <a:r>
              <a:rPr lang="en-US" dirty="0" err="1"/>
              <a:t>đổi</a:t>
            </a:r>
            <a:r>
              <a:rPr lang="en-US" dirty="0"/>
              <a:t> </a:t>
            </a:r>
            <a:r>
              <a:rPr lang="en-US" dirty="0" err="1"/>
              <a:t>bằng</a:t>
            </a:r>
            <a:r>
              <a:rPr lang="en-US" dirty="0"/>
              <a:t> </a:t>
            </a:r>
            <a:r>
              <a:rPr lang="en-US" dirty="0" err="1"/>
              <a:t>xương</a:t>
            </a:r>
            <a:r>
              <a:rPr lang="en-US" dirty="0"/>
              <a:t> </a:t>
            </a:r>
            <a:r>
              <a:rPr lang="en-US" dirty="0" err="1"/>
              <a:t>máu</a:t>
            </a:r>
            <a:r>
              <a:rPr lang="en-US" dirty="0"/>
              <a:t>.</a:t>
            </a:r>
          </a:p>
          <a:p>
            <a:r>
              <a:rPr lang="en-US" dirty="0"/>
              <a:t>- </a:t>
            </a:r>
            <a:r>
              <a:rPr lang="en-US" dirty="0" err="1"/>
              <a:t>Biết</a:t>
            </a:r>
            <a:r>
              <a:rPr lang="en-US" dirty="0"/>
              <a:t> </a:t>
            </a:r>
            <a:r>
              <a:rPr lang="en-US" dirty="0" err="1"/>
              <a:t>giữ</a:t>
            </a:r>
            <a:r>
              <a:rPr lang="en-US" dirty="0"/>
              <a:t> </a:t>
            </a:r>
            <a:r>
              <a:rPr lang="en-US" dirty="0" err="1"/>
              <a:t>gìn</a:t>
            </a:r>
            <a:r>
              <a:rPr lang="en-US" dirty="0"/>
              <a:t> </a:t>
            </a:r>
            <a:r>
              <a:rPr lang="en-US" dirty="0" err="1"/>
              <a:t>và</a:t>
            </a:r>
            <a:r>
              <a:rPr lang="en-US" dirty="0"/>
              <a:t> </a:t>
            </a:r>
            <a:r>
              <a:rPr lang="en-US" dirty="0" err="1"/>
              <a:t>bảo</a:t>
            </a:r>
            <a:r>
              <a:rPr lang="en-US" dirty="0"/>
              <a:t> </a:t>
            </a:r>
            <a:r>
              <a:rPr lang="en-US" dirty="0" err="1"/>
              <a:t>vệ</a:t>
            </a:r>
            <a:r>
              <a:rPr lang="en-US" dirty="0"/>
              <a:t> </a:t>
            </a:r>
            <a:r>
              <a:rPr lang="en-US" dirty="0" err="1"/>
              <a:t>nền</a:t>
            </a:r>
            <a:r>
              <a:rPr lang="en-US" dirty="0"/>
              <a:t> </a:t>
            </a:r>
            <a:r>
              <a:rPr lang="en-US" dirty="0" err="1"/>
              <a:t>hòa</a:t>
            </a:r>
            <a:r>
              <a:rPr lang="en-US" dirty="0"/>
              <a:t> </a:t>
            </a:r>
            <a:r>
              <a:rPr lang="en-US" dirty="0" err="1"/>
              <a:t>bình</a:t>
            </a:r>
            <a:r>
              <a:rPr lang="en-US" dirty="0"/>
              <a:t>, </a:t>
            </a:r>
            <a:r>
              <a:rPr lang="en-US" dirty="0" err="1"/>
              <a:t>độc</a:t>
            </a:r>
            <a:r>
              <a:rPr lang="en-US" dirty="0"/>
              <a:t> </a:t>
            </a:r>
            <a:r>
              <a:rPr lang="en-US" dirty="0" err="1"/>
              <a:t>lập</a:t>
            </a:r>
            <a:r>
              <a:rPr lang="en-US" dirty="0"/>
              <a:t>, </a:t>
            </a:r>
            <a:r>
              <a:rPr lang="en-US" dirty="0" err="1"/>
              <a:t>tự</a:t>
            </a:r>
            <a:r>
              <a:rPr lang="en-US" dirty="0"/>
              <a:t> do </a:t>
            </a:r>
            <a:r>
              <a:rPr lang="en-US" dirty="0" err="1"/>
              <a:t>của</a:t>
            </a:r>
            <a:r>
              <a:rPr lang="en-US" dirty="0"/>
              <a:t> </a:t>
            </a:r>
            <a:r>
              <a:rPr lang="en-US" dirty="0" err="1"/>
              <a:t>dân</a:t>
            </a:r>
            <a:r>
              <a:rPr lang="en-US" dirty="0"/>
              <a:t> </a:t>
            </a:r>
            <a:r>
              <a:rPr lang="en-US" dirty="0" err="1"/>
              <a:t>tộc</a:t>
            </a:r>
            <a:r>
              <a:rPr lang="en-US" dirty="0"/>
              <a:t>.</a:t>
            </a:r>
          </a:p>
          <a:p>
            <a:r>
              <a:rPr lang="en-US" dirty="0"/>
              <a:t>- </a:t>
            </a:r>
            <a:r>
              <a:rPr lang="en-US" dirty="0" err="1"/>
              <a:t>Sống</a:t>
            </a:r>
            <a:r>
              <a:rPr lang="en-US" dirty="0"/>
              <a:t> </a:t>
            </a:r>
            <a:r>
              <a:rPr lang="en-US" dirty="0" err="1"/>
              <a:t>có</a:t>
            </a:r>
            <a:r>
              <a:rPr lang="en-US" dirty="0"/>
              <a:t> </a:t>
            </a:r>
            <a:r>
              <a:rPr lang="en-US" dirty="0" err="1"/>
              <a:t>lí</a:t>
            </a:r>
            <a:r>
              <a:rPr lang="en-US" dirty="0"/>
              <a:t> </a:t>
            </a:r>
            <a:r>
              <a:rPr lang="en-US" dirty="0" err="1"/>
              <a:t>tưởng</a:t>
            </a:r>
            <a:r>
              <a:rPr lang="en-US" dirty="0"/>
              <a:t>, </a:t>
            </a:r>
            <a:r>
              <a:rPr lang="en-US" dirty="0" err="1"/>
              <a:t>có</a:t>
            </a:r>
            <a:r>
              <a:rPr lang="en-US" dirty="0"/>
              <a:t> </a:t>
            </a:r>
            <a:r>
              <a:rPr lang="en-US" dirty="0" err="1"/>
              <a:t>trách</a:t>
            </a:r>
            <a:r>
              <a:rPr lang="en-US" dirty="0"/>
              <a:t> </a:t>
            </a:r>
            <a:r>
              <a:rPr lang="en-US" dirty="0" err="1"/>
              <a:t>nhiệm</a:t>
            </a:r>
            <a:r>
              <a:rPr lang="en-US" dirty="0"/>
              <a:t>, </a:t>
            </a:r>
            <a:r>
              <a:rPr lang="en-US" dirty="0" err="1"/>
              <a:t>sống</a:t>
            </a:r>
            <a:r>
              <a:rPr lang="en-US" dirty="0"/>
              <a:t> </a:t>
            </a:r>
            <a:r>
              <a:rPr lang="en-US" dirty="0" err="1"/>
              <a:t>biết</a:t>
            </a:r>
            <a:r>
              <a:rPr lang="en-US" dirty="0"/>
              <a:t> </a:t>
            </a:r>
            <a:r>
              <a:rPr lang="en-US" dirty="0" err="1"/>
              <a:t>cống</a:t>
            </a:r>
            <a:r>
              <a:rPr lang="en-US" dirty="0"/>
              <a:t> </a:t>
            </a:r>
            <a:r>
              <a:rPr lang="en-US" dirty="0" err="1"/>
              <a:t>hiến</a:t>
            </a:r>
            <a:r>
              <a:rPr lang="en-US" dirty="0"/>
              <a:t> </a:t>
            </a:r>
            <a:r>
              <a:rPr lang="en-US" dirty="0" err="1"/>
              <a:t>và</a:t>
            </a:r>
            <a:r>
              <a:rPr lang="en-US" dirty="0"/>
              <a:t> </a:t>
            </a:r>
            <a:r>
              <a:rPr lang="en-US" dirty="0" err="1"/>
              <a:t>yêu</a:t>
            </a:r>
            <a:r>
              <a:rPr lang="en-US" dirty="0"/>
              <a:t> </a:t>
            </a:r>
            <a:r>
              <a:rPr lang="en-US" dirty="0" err="1"/>
              <a:t>thương</a:t>
            </a:r>
            <a:r>
              <a:rPr lang="en-US" dirty="0"/>
              <a:t>. </a:t>
            </a:r>
          </a:p>
        </p:txBody>
      </p:sp>
      <p:sp>
        <p:nvSpPr>
          <p:cNvPr id="4" name="Google Shape;250;p7">
            <a:extLst>
              <a:ext uri="{FF2B5EF4-FFF2-40B4-BE49-F238E27FC236}">
                <a16:creationId xmlns:a16="http://schemas.microsoft.com/office/drawing/2014/main" id="{EB01EB2C-F6F0-BB88-43FE-ECFEE599CFAF}"/>
              </a:ext>
            </a:extLst>
          </p:cNvPr>
          <p:cNvSpPr/>
          <p:nvPr/>
        </p:nvSpPr>
        <p:spPr>
          <a:xfrm>
            <a:off x="914400" y="571500"/>
            <a:ext cx="2590800" cy="145641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88500" tIns="188500" rIns="188500" bIns="188500" anchor="ctr" anchorCtr="0">
            <a:noAutofit/>
          </a:bodyPr>
          <a:lstStyle/>
          <a:p>
            <a:pPr algn="ctr">
              <a:lnSpc>
                <a:spcPct val="90000"/>
              </a:lnSpc>
              <a:buClr>
                <a:srgbClr val="000000"/>
              </a:buClr>
              <a:buSzPts val="2400"/>
            </a:pPr>
            <a:r>
              <a:rPr lang="en-US" sz="4000" b="1" dirty="0" err="1">
                <a:solidFill>
                  <a:srgbClr val="22170B"/>
                </a:solidFill>
                <a:latin typeface="Cambria"/>
                <a:ea typeface="Cambria"/>
                <a:cs typeface="Cambria"/>
                <a:sym typeface="Cambria"/>
              </a:rPr>
              <a:t>Câu</a:t>
            </a:r>
            <a:r>
              <a:rPr lang="en-US" sz="4000" b="1" dirty="0">
                <a:solidFill>
                  <a:srgbClr val="22170B"/>
                </a:solidFill>
                <a:latin typeface="Cambria"/>
                <a:ea typeface="Cambria"/>
                <a:cs typeface="Cambria"/>
                <a:sym typeface="Cambria"/>
              </a:rPr>
              <a:t> 5</a:t>
            </a:r>
            <a:endParaRPr lang="en-US" sz="4000" dirty="0">
              <a:solidFill>
                <a:srgbClr val="22170B"/>
              </a:solidFill>
              <a:latin typeface="Cambria"/>
              <a:ea typeface="Cambria"/>
              <a:cs typeface="Cambria"/>
              <a:sym typeface="Cambria"/>
            </a:endParaRPr>
          </a:p>
        </p:txBody>
      </p:sp>
      <p:sp>
        <p:nvSpPr>
          <p:cNvPr id="5" name="Freeform 32">
            <a:extLst>
              <a:ext uri="{FF2B5EF4-FFF2-40B4-BE49-F238E27FC236}">
                <a16:creationId xmlns:a16="http://schemas.microsoft.com/office/drawing/2014/main" id="{7AAA1765-33E8-A493-EB5A-5542A0972381}"/>
              </a:ext>
            </a:extLst>
          </p:cNvPr>
          <p:cNvSpPr/>
          <p:nvPr/>
        </p:nvSpPr>
        <p:spPr>
          <a:xfrm>
            <a:off x="16585267" y="-820603"/>
            <a:ext cx="2027474" cy="4114800"/>
          </a:xfrm>
          <a:custGeom>
            <a:avLst/>
            <a:gdLst/>
            <a:ahLst/>
            <a:cxnLst/>
            <a:rect l="l" t="t" r="r" b="b"/>
            <a:pathLst>
              <a:path w="2027474" h="4114800">
                <a:moveTo>
                  <a:pt x="0" y="0"/>
                </a:moveTo>
                <a:lnTo>
                  <a:pt x="2027474" y="0"/>
                </a:lnTo>
                <a:lnTo>
                  <a:pt x="20274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428184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4">
            <a:extLst>
              <a:ext uri="{FF2B5EF4-FFF2-40B4-BE49-F238E27FC236}">
                <a16:creationId xmlns:a16="http://schemas.microsoft.com/office/drawing/2014/main" id="{6F38EAA6-6256-BAE6-56FE-CEEE6D04E087}"/>
              </a:ext>
            </a:extLst>
          </p:cNvPr>
          <p:cNvSpPr/>
          <p:nvPr/>
        </p:nvSpPr>
        <p:spPr>
          <a:xfrm>
            <a:off x="13487400" y="2933700"/>
            <a:ext cx="4030502" cy="3532185"/>
          </a:xfrm>
          <a:custGeom>
            <a:avLst/>
            <a:gdLst/>
            <a:ahLst/>
            <a:cxnLst/>
            <a:rect l="l" t="t" r="r" b="b"/>
            <a:pathLst>
              <a:path w="4030502" h="3532185">
                <a:moveTo>
                  <a:pt x="0" y="0"/>
                </a:moveTo>
                <a:lnTo>
                  <a:pt x="4030502" y="0"/>
                </a:lnTo>
                <a:lnTo>
                  <a:pt x="4030502" y="3532185"/>
                </a:lnTo>
                <a:lnTo>
                  <a:pt x="0" y="35321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Google Shape;264;p9">
            <a:extLst>
              <a:ext uri="{FF2B5EF4-FFF2-40B4-BE49-F238E27FC236}">
                <a16:creationId xmlns:a16="http://schemas.microsoft.com/office/drawing/2014/main" id="{27C46075-D9DE-A0BC-C2C7-A27FD6127F81}"/>
              </a:ext>
            </a:extLst>
          </p:cNvPr>
          <p:cNvSpPr txBox="1"/>
          <p:nvPr/>
        </p:nvSpPr>
        <p:spPr>
          <a:xfrm>
            <a:off x="3173892" y="647700"/>
            <a:ext cx="11940215" cy="2622176"/>
          </a:xfrm>
          <a:prstGeom prst="rect">
            <a:avLst/>
          </a:prstGeom>
          <a:noFill/>
          <a:ln>
            <a:noFill/>
          </a:ln>
        </p:spPr>
        <p:txBody>
          <a:bodyPr spcFirstLastPara="1" wrap="square" lIns="182850" tIns="91400" rIns="182850" bIns="91400" anchor="t" anchorCtr="0">
            <a:spAutoFit/>
          </a:bodyPr>
          <a:lstStyle/>
          <a:p>
            <a:pPr algn="ctr">
              <a:lnSpc>
                <a:spcPct val="120000"/>
              </a:lnSpc>
            </a:pPr>
            <a:r>
              <a:rPr lang="en-US" sz="4400" b="1" dirty="0">
                <a:solidFill>
                  <a:srgbClr val="22170B"/>
                </a:solidFill>
                <a:latin typeface="Palatino Linotype"/>
                <a:sym typeface="Palatino Linotype"/>
              </a:rPr>
              <a:t>III.</a:t>
            </a:r>
            <a:r>
              <a:rPr lang="en-US" sz="4400" b="1" dirty="0">
                <a:solidFill>
                  <a:srgbClr val="22170B"/>
                </a:solidFill>
                <a:latin typeface="Palatino Linotype"/>
              </a:rPr>
              <a:t> ÔN TẬP KĨ NĂNG VIẾT: KỂ LẠI MỘT CHUYẾN ĐI (THĂM QUAN DI TÍCH</a:t>
            </a:r>
          </a:p>
          <a:p>
            <a:pPr algn="ctr">
              <a:lnSpc>
                <a:spcPct val="120000"/>
              </a:lnSpc>
            </a:pPr>
            <a:r>
              <a:rPr lang="en-US" sz="4400" b="1" dirty="0">
                <a:solidFill>
                  <a:srgbClr val="22170B"/>
                </a:solidFill>
                <a:latin typeface="Palatino Linotype"/>
              </a:rPr>
              <a:t>LỊCH SỬ, VĂN HÓA)</a:t>
            </a:r>
          </a:p>
        </p:txBody>
      </p:sp>
      <p:sp>
        <p:nvSpPr>
          <p:cNvPr id="17" name="Google Shape;250;p7">
            <a:extLst>
              <a:ext uri="{FF2B5EF4-FFF2-40B4-BE49-F238E27FC236}">
                <a16:creationId xmlns:a16="http://schemas.microsoft.com/office/drawing/2014/main" id="{5E736330-F860-3E11-21D4-A5DA4F5D0BF5}"/>
              </a:ext>
            </a:extLst>
          </p:cNvPr>
          <p:cNvSpPr/>
          <p:nvPr/>
        </p:nvSpPr>
        <p:spPr>
          <a:xfrm>
            <a:off x="5237039" y="3390900"/>
            <a:ext cx="7813920" cy="1863168"/>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88500" tIns="188500" rIns="188500" bIns="188500" anchor="ctr" anchorCtr="0">
            <a:noAutofit/>
          </a:bodyPr>
          <a:lstStyle/>
          <a:p>
            <a:pPr algn="ctr"/>
            <a:r>
              <a:rPr lang="en-US" sz="4400" b="1" dirty="0" err="1">
                <a:solidFill>
                  <a:prstClr val="black">
                    <a:hueOff val="0"/>
                    <a:satOff val="0"/>
                    <a:lumOff val="0"/>
                    <a:alphaOff val="0"/>
                  </a:prstClr>
                </a:solidFill>
                <a:latin typeface="Cambria" panose="02040503050406030204" pitchFamily="18" charset="0"/>
              </a:rPr>
              <a:t>Trò</a:t>
            </a:r>
            <a:r>
              <a:rPr lang="en-US" sz="4400" b="1" dirty="0">
                <a:solidFill>
                  <a:prstClr val="black">
                    <a:hueOff val="0"/>
                    <a:satOff val="0"/>
                    <a:lumOff val="0"/>
                    <a:alphaOff val="0"/>
                  </a:prstClr>
                </a:solidFill>
                <a:latin typeface="Cambria" panose="02040503050406030204" pitchFamily="18" charset="0"/>
              </a:rPr>
              <a:t> </a:t>
            </a:r>
            <a:r>
              <a:rPr lang="en-US" sz="4400" b="1" dirty="0" err="1">
                <a:solidFill>
                  <a:prstClr val="black">
                    <a:hueOff val="0"/>
                    <a:satOff val="0"/>
                    <a:lumOff val="0"/>
                    <a:alphaOff val="0"/>
                  </a:prstClr>
                </a:solidFill>
                <a:latin typeface="Cambria" panose="02040503050406030204" pitchFamily="18" charset="0"/>
              </a:rPr>
              <a:t>chơi</a:t>
            </a:r>
            <a:endParaRPr lang="en-US" sz="4400" b="1" dirty="0">
              <a:solidFill>
                <a:prstClr val="black">
                  <a:hueOff val="0"/>
                  <a:satOff val="0"/>
                  <a:lumOff val="0"/>
                  <a:alphaOff val="0"/>
                </a:prstClr>
              </a:solidFill>
              <a:latin typeface="Cambria" panose="02040503050406030204" pitchFamily="18" charset="0"/>
            </a:endParaRPr>
          </a:p>
          <a:p>
            <a:pPr algn="ctr"/>
            <a:r>
              <a:rPr lang="en-US" sz="4400" b="1" i="1" dirty="0" err="1">
                <a:solidFill>
                  <a:prstClr val="black">
                    <a:hueOff val="0"/>
                    <a:satOff val="0"/>
                    <a:lumOff val="0"/>
                    <a:alphaOff val="0"/>
                  </a:prstClr>
                </a:solidFill>
                <a:latin typeface="Cambria" panose="02040503050406030204" pitchFamily="18" charset="0"/>
              </a:rPr>
              <a:t>Thách</a:t>
            </a:r>
            <a:r>
              <a:rPr lang="en-US" sz="4400" b="1" i="1" dirty="0">
                <a:solidFill>
                  <a:prstClr val="black">
                    <a:hueOff val="0"/>
                    <a:satOff val="0"/>
                    <a:lumOff val="0"/>
                    <a:alphaOff val="0"/>
                  </a:prstClr>
                </a:solidFill>
                <a:latin typeface="Cambria" panose="02040503050406030204" pitchFamily="18" charset="0"/>
              </a:rPr>
              <a:t> </a:t>
            </a:r>
            <a:r>
              <a:rPr lang="en-US" sz="4400" b="1" i="1" dirty="0" err="1">
                <a:solidFill>
                  <a:prstClr val="black">
                    <a:hueOff val="0"/>
                    <a:satOff val="0"/>
                    <a:lumOff val="0"/>
                    <a:alphaOff val="0"/>
                  </a:prstClr>
                </a:solidFill>
                <a:latin typeface="Cambria" panose="02040503050406030204" pitchFamily="18" charset="0"/>
              </a:rPr>
              <a:t>thức</a:t>
            </a:r>
            <a:r>
              <a:rPr lang="en-US" sz="4400" b="1" i="1" dirty="0">
                <a:solidFill>
                  <a:prstClr val="black">
                    <a:hueOff val="0"/>
                    <a:satOff val="0"/>
                    <a:lumOff val="0"/>
                    <a:alphaOff val="0"/>
                  </a:prstClr>
                </a:solidFill>
                <a:latin typeface="Cambria" panose="02040503050406030204" pitchFamily="18" charset="0"/>
              </a:rPr>
              <a:t> </a:t>
            </a:r>
            <a:r>
              <a:rPr lang="en-US" sz="4400" b="1" i="1" dirty="0" err="1">
                <a:solidFill>
                  <a:prstClr val="black">
                    <a:hueOff val="0"/>
                    <a:satOff val="0"/>
                    <a:lumOff val="0"/>
                    <a:alphaOff val="0"/>
                  </a:prstClr>
                </a:solidFill>
                <a:latin typeface="Cambria" panose="02040503050406030204" pitchFamily="18" charset="0"/>
              </a:rPr>
              <a:t>trí</a:t>
            </a:r>
            <a:r>
              <a:rPr lang="en-US" sz="4400" b="1" i="1" dirty="0">
                <a:solidFill>
                  <a:prstClr val="black">
                    <a:hueOff val="0"/>
                    <a:satOff val="0"/>
                    <a:lumOff val="0"/>
                    <a:alphaOff val="0"/>
                  </a:prstClr>
                </a:solidFill>
                <a:latin typeface="Cambria" panose="02040503050406030204" pitchFamily="18" charset="0"/>
              </a:rPr>
              <a:t> </a:t>
            </a:r>
            <a:r>
              <a:rPr lang="en-US" sz="4400" b="1" i="1" dirty="0" err="1">
                <a:solidFill>
                  <a:prstClr val="black">
                    <a:hueOff val="0"/>
                    <a:satOff val="0"/>
                    <a:lumOff val="0"/>
                    <a:alphaOff val="0"/>
                  </a:prstClr>
                </a:solidFill>
                <a:latin typeface="Cambria" panose="02040503050406030204" pitchFamily="18" charset="0"/>
              </a:rPr>
              <a:t>nhớ</a:t>
            </a:r>
            <a:r>
              <a:rPr lang="en-US" sz="4400" b="1" i="1" dirty="0">
                <a:solidFill>
                  <a:prstClr val="black">
                    <a:hueOff val="0"/>
                    <a:satOff val="0"/>
                    <a:lumOff val="0"/>
                    <a:alphaOff val="0"/>
                  </a:prstClr>
                </a:solidFill>
                <a:latin typeface="Cambria" panose="02040503050406030204" pitchFamily="18" charset="0"/>
              </a:rPr>
              <a:t> - </a:t>
            </a:r>
            <a:r>
              <a:rPr lang="en-US" sz="4400" b="1" i="1" dirty="0" err="1">
                <a:solidFill>
                  <a:prstClr val="black">
                    <a:hueOff val="0"/>
                    <a:satOff val="0"/>
                    <a:lumOff val="0"/>
                    <a:alphaOff val="0"/>
                  </a:prstClr>
                </a:solidFill>
                <a:latin typeface="Cambria" panose="02040503050406030204" pitchFamily="18" charset="0"/>
              </a:rPr>
              <a:t>Chặng</a:t>
            </a:r>
            <a:r>
              <a:rPr lang="en-US" sz="4400" b="1" i="1" dirty="0">
                <a:solidFill>
                  <a:prstClr val="black">
                    <a:hueOff val="0"/>
                    <a:satOff val="0"/>
                    <a:lumOff val="0"/>
                    <a:alphaOff val="0"/>
                  </a:prstClr>
                </a:solidFill>
                <a:latin typeface="Cambria" panose="02040503050406030204" pitchFamily="18" charset="0"/>
              </a:rPr>
              <a:t> 1</a:t>
            </a:r>
          </a:p>
        </p:txBody>
      </p:sp>
      <p:sp>
        <p:nvSpPr>
          <p:cNvPr id="18" name="Google Shape;166;p2">
            <a:extLst>
              <a:ext uri="{FF2B5EF4-FFF2-40B4-BE49-F238E27FC236}">
                <a16:creationId xmlns:a16="http://schemas.microsoft.com/office/drawing/2014/main" id="{4DD71E9A-E46C-40B8-A58E-72D2BDF3EB5F}"/>
              </a:ext>
            </a:extLst>
          </p:cNvPr>
          <p:cNvSpPr/>
          <p:nvPr/>
        </p:nvSpPr>
        <p:spPr>
          <a:xfrm rot="448898">
            <a:off x="892865" y="1900408"/>
            <a:ext cx="2766040" cy="2066581"/>
          </a:xfrm>
          <a:prstGeom prst="ellipse">
            <a:avLst/>
          </a:prstGeom>
          <a:gradFill>
            <a:gsLst>
              <a:gs pos="0">
                <a:srgbClr val="FFF3E1"/>
              </a:gs>
              <a:gs pos="35000">
                <a:srgbClr val="FFF6E9"/>
              </a:gs>
              <a:gs pos="100000">
                <a:srgbClr val="FFFDF6"/>
              </a:gs>
            </a:gsLst>
            <a:lin ang="16200000" scaled="0"/>
          </a:gradFill>
          <a:ln w="9525" cap="flat" cmpd="sng">
            <a:solidFill>
              <a:srgbClr val="ECE1D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4000" i="1" dirty="0">
                <a:solidFill>
                  <a:srgbClr val="22170B"/>
                </a:solidFill>
                <a:latin typeface="Cambria"/>
                <a:ea typeface="Cambria"/>
                <a:cs typeface="Cambria"/>
                <a:sym typeface="Cambria"/>
              </a:rPr>
              <a:t>3 </a:t>
            </a:r>
            <a:r>
              <a:rPr lang="en-US" sz="4000" b="0" i="1" u="none" strike="noStrike" cap="none" dirty="0" err="1">
                <a:solidFill>
                  <a:srgbClr val="22170B"/>
                </a:solidFill>
                <a:latin typeface="Cambria"/>
                <a:ea typeface="Cambria"/>
                <a:cs typeface="Cambria"/>
                <a:sym typeface="Cambria"/>
              </a:rPr>
              <a:t>phút</a:t>
            </a:r>
            <a:endParaRPr sz="4000" b="0" i="1" u="none" strike="noStrike" cap="none" dirty="0">
              <a:solidFill>
                <a:srgbClr val="22170B"/>
              </a:solidFill>
              <a:latin typeface="Cambria"/>
              <a:ea typeface="Cambria"/>
              <a:cs typeface="Cambria"/>
              <a:sym typeface="Cambria"/>
            </a:endParaRPr>
          </a:p>
        </p:txBody>
      </p:sp>
      <p:sp>
        <p:nvSpPr>
          <p:cNvPr id="20" name="Rounded Rectangle 19">
            <a:extLst>
              <a:ext uri="{FF2B5EF4-FFF2-40B4-BE49-F238E27FC236}">
                <a16:creationId xmlns:a16="http://schemas.microsoft.com/office/drawing/2014/main" id="{D7EBB794-098F-8F65-A3EF-ABEF04DC8311}"/>
              </a:ext>
            </a:extLst>
          </p:cNvPr>
          <p:cNvSpPr/>
          <p:nvPr/>
        </p:nvSpPr>
        <p:spPr>
          <a:xfrm>
            <a:off x="1828800" y="5557605"/>
            <a:ext cx="15079503" cy="3929295"/>
          </a:xfrm>
          <a:prstGeom prst="roundRect">
            <a:avLst/>
          </a:pr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anchor="ctr"/>
          <a:lstStyle/>
          <a:p>
            <a:pPr marL="182880">
              <a:lnSpc>
                <a:spcPct val="120000"/>
              </a:lnSpc>
            </a:pPr>
            <a:r>
              <a:rPr lang="en-US" sz="4400" b="1" kern="1200" dirty="0" err="1">
                <a:latin typeface="Cambria" panose="02040503050406030204" pitchFamily="18" charset="0"/>
              </a:rPr>
              <a:t>Yêu</a:t>
            </a:r>
            <a:r>
              <a:rPr lang="en-US" sz="4400" b="1" kern="1200" dirty="0">
                <a:latin typeface="Cambria" panose="02040503050406030204" pitchFamily="18" charset="0"/>
              </a:rPr>
              <a:t> </a:t>
            </a:r>
            <a:r>
              <a:rPr lang="en-US" sz="4400" b="1" kern="1200" dirty="0" err="1">
                <a:latin typeface="Cambria" panose="02040503050406030204" pitchFamily="18" charset="0"/>
              </a:rPr>
              <a:t>cầu</a:t>
            </a:r>
            <a:r>
              <a:rPr lang="en-US" sz="4400" b="1" kern="1200" dirty="0">
                <a:latin typeface="Cambria" panose="02040503050406030204" pitchFamily="18" charset="0"/>
              </a:rPr>
              <a:t>: </a:t>
            </a:r>
            <a:r>
              <a:rPr lang="en-US" sz="4400" kern="1200" dirty="0">
                <a:latin typeface="Cambria" panose="02040503050406030204" pitchFamily="18" charset="0"/>
              </a:rPr>
              <a:t>HS </a:t>
            </a:r>
            <a:r>
              <a:rPr lang="en-US" sz="4400" kern="1200" dirty="0" err="1">
                <a:latin typeface="Cambria" panose="02040503050406030204" pitchFamily="18" charset="0"/>
              </a:rPr>
              <a:t>sẽ</a:t>
            </a:r>
            <a:r>
              <a:rPr lang="en-US" sz="4400" kern="1200" dirty="0">
                <a:latin typeface="Cambria" panose="02040503050406030204" pitchFamily="18" charset="0"/>
              </a:rPr>
              <a:t> </a:t>
            </a:r>
            <a:r>
              <a:rPr lang="en-US" sz="4400" kern="1200" dirty="0" err="1">
                <a:latin typeface="Cambria" panose="02040503050406030204" pitchFamily="18" charset="0"/>
              </a:rPr>
              <a:t>cần</a:t>
            </a:r>
            <a:r>
              <a:rPr lang="en-US" sz="4400" kern="1200" dirty="0">
                <a:latin typeface="Cambria" panose="02040503050406030204" pitchFamily="18" charset="0"/>
              </a:rPr>
              <a:t> </a:t>
            </a:r>
            <a:r>
              <a:rPr lang="en-US" sz="4400" kern="1200" dirty="0" err="1">
                <a:latin typeface="Cambria" panose="02040503050406030204" pitchFamily="18" charset="0"/>
              </a:rPr>
              <a:t>nêu</a:t>
            </a:r>
            <a:r>
              <a:rPr lang="en-US" sz="4400" kern="1200" dirty="0">
                <a:latin typeface="Cambria" panose="02040503050406030204" pitchFamily="18" charset="0"/>
              </a:rPr>
              <a:t> </a:t>
            </a:r>
            <a:r>
              <a:rPr lang="en-US" sz="4400" kern="1200" dirty="0" err="1">
                <a:latin typeface="Cambria" panose="02040503050406030204" pitchFamily="18" charset="0"/>
              </a:rPr>
              <a:t>được</a:t>
            </a:r>
            <a:r>
              <a:rPr lang="en-US" sz="4400" kern="1200" dirty="0">
                <a:latin typeface="Cambria" panose="02040503050406030204" pitchFamily="18" charset="0"/>
              </a:rPr>
              <a:t> </a:t>
            </a:r>
            <a:r>
              <a:rPr lang="en-US" sz="4400" kern="1200" dirty="0" err="1">
                <a:latin typeface="Cambria" panose="02040503050406030204" pitchFamily="18" charset="0"/>
              </a:rPr>
              <a:t>tất</a:t>
            </a:r>
            <a:r>
              <a:rPr lang="en-US" sz="4400" kern="1200" dirty="0">
                <a:latin typeface="Cambria" panose="02040503050406030204" pitchFamily="18" charset="0"/>
              </a:rPr>
              <a:t> </a:t>
            </a:r>
            <a:r>
              <a:rPr lang="en-US" sz="4400" kern="1200" dirty="0" err="1">
                <a:latin typeface="Cambria" panose="02040503050406030204" pitchFamily="18" charset="0"/>
              </a:rPr>
              <a:t>cả</a:t>
            </a:r>
            <a:r>
              <a:rPr lang="en-US" sz="4400" kern="1200" dirty="0">
                <a:latin typeface="Cambria" panose="02040503050406030204" pitchFamily="18" charset="0"/>
              </a:rPr>
              <a:t> </a:t>
            </a:r>
            <a:r>
              <a:rPr lang="en-US" sz="4400" kern="1200" dirty="0" err="1">
                <a:latin typeface="Cambria" panose="02040503050406030204" pitchFamily="18" charset="0"/>
              </a:rPr>
              <a:t>những</a:t>
            </a:r>
            <a:r>
              <a:rPr lang="en-US" sz="4400" kern="1200" dirty="0">
                <a:latin typeface="Cambria" panose="02040503050406030204" pitchFamily="18" charset="0"/>
              </a:rPr>
              <a:t> </a:t>
            </a:r>
            <a:r>
              <a:rPr lang="en-US" sz="4400" kern="1200" dirty="0" err="1">
                <a:latin typeface="Cambria" panose="02040503050406030204" pitchFamily="18" charset="0"/>
              </a:rPr>
              <a:t>gì</a:t>
            </a:r>
            <a:r>
              <a:rPr lang="en-US" sz="4400" kern="1200" dirty="0">
                <a:latin typeface="Cambria" panose="02040503050406030204" pitchFamily="18" charset="0"/>
              </a:rPr>
              <a:t> </a:t>
            </a:r>
            <a:r>
              <a:rPr lang="en-US" sz="4400" kern="1200" dirty="0" err="1">
                <a:latin typeface="Cambria" panose="02040503050406030204" pitchFamily="18" charset="0"/>
              </a:rPr>
              <a:t>mình</a:t>
            </a:r>
            <a:r>
              <a:rPr lang="en-US" sz="4400" kern="1200" dirty="0">
                <a:latin typeface="Cambria" panose="02040503050406030204" pitchFamily="18" charset="0"/>
              </a:rPr>
              <a:t> </a:t>
            </a:r>
            <a:r>
              <a:rPr lang="en-US" sz="4400" kern="1200" dirty="0" err="1">
                <a:latin typeface="Cambria" panose="02040503050406030204" pitchFamily="18" charset="0"/>
              </a:rPr>
              <a:t>nhớ</a:t>
            </a:r>
            <a:r>
              <a:rPr lang="en-US" sz="4400" kern="1200" dirty="0">
                <a:latin typeface="Cambria" panose="02040503050406030204" pitchFamily="18" charset="0"/>
              </a:rPr>
              <a:t> </a:t>
            </a:r>
            <a:r>
              <a:rPr lang="en-US" sz="4400" kern="1200" dirty="0" err="1">
                <a:latin typeface="Cambria" panose="02040503050406030204" pitchFamily="18" charset="0"/>
              </a:rPr>
              <a:t>về</a:t>
            </a:r>
            <a:r>
              <a:rPr lang="en-US" sz="4400" kern="1200" dirty="0">
                <a:latin typeface="Cambria" panose="02040503050406030204" pitchFamily="18" charset="0"/>
              </a:rPr>
              <a:t> </a:t>
            </a:r>
            <a:r>
              <a:rPr lang="en-US" sz="4400" kern="1200" dirty="0" err="1">
                <a:latin typeface="Cambria" panose="02040503050406030204" pitchFamily="18" charset="0"/>
              </a:rPr>
              <a:t>yêu</a:t>
            </a:r>
            <a:r>
              <a:rPr lang="en-US" sz="4400" kern="1200" dirty="0">
                <a:latin typeface="Cambria" panose="02040503050406030204" pitchFamily="18" charset="0"/>
              </a:rPr>
              <a:t> </a:t>
            </a:r>
            <a:r>
              <a:rPr lang="en-US" sz="4400" kern="1200" dirty="0" err="1">
                <a:latin typeface="Cambria" panose="02040503050406030204" pitchFamily="18" charset="0"/>
              </a:rPr>
              <a:t>cầu</a:t>
            </a:r>
            <a:r>
              <a:rPr lang="en-US" sz="4400" kern="1200" dirty="0">
                <a:latin typeface="Cambria" panose="02040503050406030204" pitchFamily="18" charset="0"/>
              </a:rPr>
              <a:t> </a:t>
            </a:r>
            <a:r>
              <a:rPr lang="en-US" sz="4400" kern="1200" dirty="0" err="1">
                <a:latin typeface="Cambria" panose="02040503050406030204" pitchFamily="18" charset="0"/>
              </a:rPr>
              <a:t>kiểu</a:t>
            </a:r>
            <a:r>
              <a:rPr lang="en-US" sz="4400" kern="1200" dirty="0">
                <a:latin typeface="Cambria" panose="02040503050406030204" pitchFamily="18" charset="0"/>
              </a:rPr>
              <a:t> </a:t>
            </a:r>
            <a:r>
              <a:rPr lang="en-US" sz="4400" kern="1200" dirty="0" err="1">
                <a:latin typeface="Cambria" panose="02040503050406030204" pitchFamily="18" charset="0"/>
              </a:rPr>
              <a:t>bài</a:t>
            </a:r>
            <a:r>
              <a:rPr lang="en-US" sz="4400" kern="1200" dirty="0">
                <a:latin typeface="Cambria" panose="02040503050406030204" pitchFamily="18" charset="0"/>
              </a:rPr>
              <a:t> </a:t>
            </a:r>
            <a:r>
              <a:rPr lang="en-US" sz="4400" kern="1200" dirty="0" err="1">
                <a:latin typeface="Cambria" panose="02040503050406030204" pitchFamily="18" charset="0"/>
              </a:rPr>
              <a:t>và</a:t>
            </a:r>
            <a:r>
              <a:rPr lang="en-US" sz="4400" kern="1200" dirty="0">
                <a:latin typeface="Cambria" panose="02040503050406030204" pitchFamily="18" charset="0"/>
              </a:rPr>
              <a:t> </a:t>
            </a:r>
            <a:r>
              <a:rPr lang="en-US" sz="4400" kern="1200" dirty="0" err="1">
                <a:latin typeface="Cambria" panose="02040503050406030204" pitchFamily="18" charset="0"/>
              </a:rPr>
              <a:t>quy</a:t>
            </a:r>
            <a:r>
              <a:rPr lang="en-US" sz="4400" kern="1200" dirty="0">
                <a:latin typeface="Cambria" panose="02040503050406030204" pitchFamily="18" charset="0"/>
              </a:rPr>
              <a:t> </a:t>
            </a:r>
            <a:r>
              <a:rPr lang="en-US" sz="4400" kern="1200" dirty="0" err="1">
                <a:latin typeface="Cambria" panose="02040503050406030204" pitchFamily="18" charset="0"/>
              </a:rPr>
              <a:t>trình</a:t>
            </a:r>
            <a:r>
              <a:rPr lang="en-US" sz="4400" kern="1200" dirty="0">
                <a:latin typeface="Cambria" panose="02040503050406030204" pitchFamily="18" charset="0"/>
              </a:rPr>
              <a:t> </a:t>
            </a:r>
            <a:r>
              <a:rPr lang="en-US" sz="4400" kern="1200" dirty="0" err="1">
                <a:latin typeface="Cambria" panose="02040503050406030204" pitchFamily="18" charset="0"/>
              </a:rPr>
              <a:t>viết</a:t>
            </a:r>
            <a:r>
              <a:rPr lang="en-US" sz="4400" kern="1200" dirty="0">
                <a:latin typeface="Cambria" panose="02040503050406030204" pitchFamily="18" charset="0"/>
              </a:rPr>
              <a:t> </a:t>
            </a:r>
            <a:r>
              <a:rPr lang="en-US" sz="4400" kern="1200" dirty="0" err="1">
                <a:latin typeface="Cambria" panose="02040503050406030204" pitchFamily="18" charset="0"/>
              </a:rPr>
              <a:t>của</a:t>
            </a:r>
            <a:r>
              <a:rPr lang="en-US" sz="4400" kern="1200" dirty="0">
                <a:latin typeface="Cambria" panose="02040503050406030204" pitchFamily="18" charset="0"/>
              </a:rPr>
              <a:t> </a:t>
            </a:r>
            <a:r>
              <a:rPr lang="en-US" sz="4400" kern="1200" dirty="0" err="1">
                <a:latin typeface="Cambria" panose="02040503050406030204" pitchFamily="18" charset="0"/>
              </a:rPr>
              <a:t>kiểu</a:t>
            </a:r>
            <a:r>
              <a:rPr lang="en-US" sz="4400" kern="1200" dirty="0">
                <a:latin typeface="Cambria" panose="02040503050406030204" pitchFamily="18" charset="0"/>
              </a:rPr>
              <a:t> </a:t>
            </a:r>
            <a:r>
              <a:rPr lang="en-US" sz="4400" kern="1200" dirty="0" err="1">
                <a:latin typeface="Cambria" panose="02040503050406030204" pitchFamily="18" charset="0"/>
              </a:rPr>
              <a:t>bài</a:t>
            </a:r>
            <a:r>
              <a:rPr lang="en-US" sz="4400" kern="1200" dirty="0">
                <a:latin typeface="Cambria" panose="02040503050406030204" pitchFamily="18" charset="0"/>
              </a:rPr>
              <a:t> </a:t>
            </a:r>
            <a:r>
              <a:rPr lang="en-US" sz="4400" kern="1200" dirty="0" err="1">
                <a:latin typeface="Cambria" panose="02040503050406030204" pitchFamily="18" charset="0"/>
              </a:rPr>
              <a:t>kể</a:t>
            </a:r>
            <a:r>
              <a:rPr lang="en-US" sz="4400" kern="1200" dirty="0">
                <a:latin typeface="Cambria" panose="02040503050406030204" pitchFamily="18" charset="0"/>
              </a:rPr>
              <a:t> </a:t>
            </a:r>
            <a:r>
              <a:rPr lang="en-US" sz="4400" kern="1200" dirty="0" err="1">
                <a:latin typeface="Cambria" panose="02040503050406030204" pitchFamily="18" charset="0"/>
              </a:rPr>
              <a:t>lại</a:t>
            </a:r>
            <a:r>
              <a:rPr lang="en-US" sz="4400" kern="1200" dirty="0">
                <a:latin typeface="Cambria" panose="02040503050406030204" pitchFamily="18" charset="0"/>
              </a:rPr>
              <a:t> </a:t>
            </a:r>
            <a:r>
              <a:rPr lang="en-US" sz="4400" kern="1200" dirty="0" err="1">
                <a:latin typeface="Cambria" panose="02040503050406030204" pitchFamily="18" charset="0"/>
              </a:rPr>
              <a:t>một</a:t>
            </a:r>
            <a:r>
              <a:rPr lang="en-US" sz="4400" kern="1200" dirty="0">
                <a:latin typeface="Cambria" panose="02040503050406030204" pitchFamily="18" charset="0"/>
              </a:rPr>
              <a:t> </a:t>
            </a:r>
            <a:r>
              <a:rPr lang="en-US" sz="4400" kern="1200" dirty="0" err="1">
                <a:latin typeface="Cambria" panose="02040503050406030204" pitchFamily="18" charset="0"/>
              </a:rPr>
              <a:t>chuyến</a:t>
            </a:r>
            <a:r>
              <a:rPr lang="en-US" sz="4400" kern="1200" dirty="0">
                <a:latin typeface="Cambria" panose="02040503050406030204" pitchFamily="18" charset="0"/>
              </a:rPr>
              <a:t> </a:t>
            </a:r>
            <a:r>
              <a:rPr lang="en-US" sz="4400" kern="1200" dirty="0" err="1">
                <a:latin typeface="Cambria" panose="02040503050406030204" pitchFamily="18" charset="0"/>
              </a:rPr>
              <a:t>đi</a:t>
            </a:r>
            <a:r>
              <a:rPr lang="en-US" sz="4400" kern="1200" dirty="0">
                <a:latin typeface="Cambria" panose="02040503050406030204" pitchFamily="18" charset="0"/>
              </a:rPr>
              <a:t> (</a:t>
            </a:r>
            <a:r>
              <a:rPr lang="en-US" sz="4400" kern="1200" dirty="0" err="1">
                <a:latin typeface="Cambria" panose="02040503050406030204" pitchFamily="18" charset="0"/>
              </a:rPr>
              <a:t>tham</a:t>
            </a:r>
            <a:r>
              <a:rPr lang="en-US" sz="4400" kern="1200" dirty="0">
                <a:latin typeface="Cambria" panose="02040503050406030204" pitchFamily="18" charset="0"/>
              </a:rPr>
              <a:t> </a:t>
            </a:r>
            <a:r>
              <a:rPr lang="en-US" sz="4400" kern="1200" dirty="0" err="1">
                <a:latin typeface="Cambria" panose="02040503050406030204" pitchFamily="18" charset="0"/>
              </a:rPr>
              <a:t>quan</a:t>
            </a:r>
            <a:r>
              <a:rPr lang="en-US" sz="4400" kern="1200" dirty="0">
                <a:latin typeface="Cambria" panose="02040503050406030204" pitchFamily="18" charset="0"/>
              </a:rPr>
              <a:t> di </a:t>
            </a:r>
            <a:r>
              <a:rPr lang="en-US" sz="4400" kern="1200" dirty="0" err="1">
                <a:latin typeface="Cambria" panose="02040503050406030204" pitchFamily="18" charset="0"/>
              </a:rPr>
              <a:t>tích</a:t>
            </a:r>
            <a:r>
              <a:rPr lang="en-US" sz="4400" kern="1200" dirty="0">
                <a:latin typeface="Cambria" panose="02040503050406030204" pitchFamily="18" charset="0"/>
              </a:rPr>
              <a:t> </a:t>
            </a:r>
            <a:r>
              <a:rPr lang="en-US" sz="4400" kern="1200" dirty="0" err="1">
                <a:latin typeface="Cambria" panose="02040503050406030204" pitchFamily="18" charset="0"/>
              </a:rPr>
              <a:t>lịch</a:t>
            </a:r>
            <a:r>
              <a:rPr lang="en-US" sz="4400" kern="1200" dirty="0">
                <a:latin typeface="Cambria" panose="02040503050406030204" pitchFamily="18" charset="0"/>
              </a:rPr>
              <a:t> </a:t>
            </a:r>
            <a:r>
              <a:rPr lang="en-US" sz="4400" kern="1200" dirty="0" err="1">
                <a:latin typeface="Cambria" panose="02040503050406030204" pitchFamily="18" charset="0"/>
              </a:rPr>
              <a:t>sử</a:t>
            </a:r>
            <a:r>
              <a:rPr lang="en-US" sz="4400" kern="1200" dirty="0">
                <a:latin typeface="Cambria" panose="02040503050406030204" pitchFamily="18" charset="0"/>
              </a:rPr>
              <a:t>, </a:t>
            </a:r>
            <a:r>
              <a:rPr lang="en-US" sz="4400" kern="1200" dirty="0" err="1">
                <a:latin typeface="Cambria" panose="02040503050406030204" pitchFamily="18" charset="0"/>
              </a:rPr>
              <a:t>văn</a:t>
            </a:r>
            <a:r>
              <a:rPr lang="en-US" sz="4400" kern="1200" dirty="0">
                <a:latin typeface="Cambria" panose="02040503050406030204" pitchFamily="18" charset="0"/>
              </a:rPr>
              <a:t> </a:t>
            </a:r>
            <a:r>
              <a:rPr lang="en-US" sz="4400" kern="1200" dirty="0" err="1">
                <a:latin typeface="Cambria" panose="02040503050406030204" pitchFamily="18" charset="0"/>
              </a:rPr>
              <a:t>hóa</a:t>
            </a:r>
            <a:r>
              <a:rPr lang="en-US" sz="4400" kern="1200" dirty="0">
                <a:latin typeface="Cambria" panose="02040503050406030204" pitchFamily="18" charset="0"/>
              </a:rPr>
              <a:t>) </a:t>
            </a:r>
            <a:r>
              <a:rPr lang="en-US" sz="4400" kern="1200" dirty="0" err="1">
                <a:latin typeface="Cambria" panose="02040503050406030204" pitchFamily="18" charset="0"/>
              </a:rPr>
              <a:t>có</a:t>
            </a:r>
            <a:r>
              <a:rPr lang="en-US" sz="4400" kern="1200" dirty="0">
                <a:latin typeface="Cambria" panose="02040503050406030204" pitchFamily="18" charset="0"/>
              </a:rPr>
              <a:t> </a:t>
            </a:r>
            <a:r>
              <a:rPr lang="en-US" sz="4400" kern="1200" dirty="0" err="1">
                <a:latin typeface="Cambria" panose="02040503050406030204" pitchFamily="18" charset="0"/>
              </a:rPr>
              <a:t>sử</a:t>
            </a:r>
            <a:r>
              <a:rPr lang="en-US" sz="4400" kern="1200" dirty="0">
                <a:latin typeface="Cambria" panose="02040503050406030204" pitchFamily="18" charset="0"/>
              </a:rPr>
              <a:t> </a:t>
            </a:r>
            <a:r>
              <a:rPr lang="en-US" sz="4400" kern="1200" dirty="0" err="1">
                <a:latin typeface="Cambria" panose="02040503050406030204" pitchFamily="18" charset="0"/>
              </a:rPr>
              <a:t>dụng</a:t>
            </a:r>
            <a:r>
              <a:rPr lang="en-US" sz="4400" kern="1200" dirty="0">
                <a:latin typeface="Cambria" panose="02040503050406030204" pitchFamily="18" charset="0"/>
              </a:rPr>
              <a:t> </a:t>
            </a:r>
            <a:r>
              <a:rPr lang="en-US" sz="4400" kern="1200" dirty="0" err="1">
                <a:latin typeface="Cambria" panose="02040503050406030204" pitchFamily="18" charset="0"/>
              </a:rPr>
              <a:t>yếu</a:t>
            </a:r>
            <a:r>
              <a:rPr lang="en-US" sz="4400" kern="1200" dirty="0">
                <a:latin typeface="Cambria" panose="02040503050406030204" pitchFamily="18" charset="0"/>
              </a:rPr>
              <a:t> </a:t>
            </a:r>
            <a:r>
              <a:rPr lang="en-US" sz="4400" kern="1200" dirty="0" err="1">
                <a:latin typeface="Cambria" panose="02040503050406030204" pitchFamily="18" charset="0"/>
              </a:rPr>
              <a:t>tố</a:t>
            </a:r>
            <a:r>
              <a:rPr lang="en-US" sz="4400" kern="1200" dirty="0">
                <a:latin typeface="Cambria" panose="02040503050406030204" pitchFamily="18" charset="0"/>
              </a:rPr>
              <a:t> </a:t>
            </a:r>
            <a:r>
              <a:rPr lang="en-US" sz="4400" kern="1200" dirty="0" err="1">
                <a:latin typeface="Cambria" panose="02040503050406030204" pitchFamily="18" charset="0"/>
              </a:rPr>
              <a:t>miêu</a:t>
            </a:r>
            <a:r>
              <a:rPr lang="en-US" sz="4400" kern="1200" dirty="0">
                <a:latin typeface="Cambria" panose="02040503050406030204" pitchFamily="18" charset="0"/>
              </a:rPr>
              <a:t> </a:t>
            </a:r>
            <a:r>
              <a:rPr lang="en-US" sz="4400" kern="1200" dirty="0" err="1">
                <a:latin typeface="Cambria" panose="02040503050406030204" pitchFamily="18" charset="0"/>
              </a:rPr>
              <a:t>tả</a:t>
            </a:r>
            <a:r>
              <a:rPr lang="en-US" sz="4400" kern="1200" dirty="0">
                <a:latin typeface="Cambria" panose="02040503050406030204" pitchFamily="18" charset="0"/>
              </a:rPr>
              <a:t>, </a:t>
            </a:r>
            <a:r>
              <a:rPr lang="en-US" sz="4400" kern="1200" dirty="0" err="1">
                <a:latin typeface="Cambria" panose="02040503050406030204" pitchFamily="18" charset="0"/>
              </a:rPr>
              <a:t>biểu</a:t>
            </a:r>
            <a:r>
              <a:rPr lang="en-US" sz="4400" kern="1200" dirty="0">
                <a:latin typeface="Cambria" panose="02040503050406030204" pitchFamily="18" charset="0"/>
              </a:rPr>
              <a:t> </a:t>
            </a:r>
            <a:r>
              <a:rPr lang="en-US" sz="4400" kern="1200" dirty="0" err="1">
                <a:latin typeface="Cambria" panose="02040503050406030204" pitchFamily="18" charset="0"/>
              </a:rPr>
              <a:t>cảm</a:t>
            </a:r>
            <a:r>
              <a:rPr lang="en-US" sz="4400" kern="1200" dirty="0">
                <a:latin typeface="Cambria" panose="0204050305040603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FFE2006-AE1B-9817-1E65-C76E0728289B}"/>
              </a:ext>
            </a:extLst>
          </p:cNvPr>
          <p:cNvSpPr txBox="1"/>
          <p:nvPr/>
        </p:nvSpPr>
        <p:spPr>
          <a:xfrm>
            <a:off x="4126832" y="577727"/>
            <a:ext cx="10034336" cy="2476960"/>
          </a:xfrm>
          <a:prstGeom prst="rect">
            <a:avLst/>
          </a:prstGeom>
          <a:noFill/>
        </p:spPr>
        <p:txBody>
          <a:bodyPr wrap="square">
            <a:spAutoFit/>
          </a:bodyPr>
          <a:lstStyle/>
          <a:p>
            <a:pPr marL="0" marR="0" algn="ctr">
              <a:lnSpc>
                <a:spcPct val="120000"/>
              </a:lnSpc>
              <a:spcBef>
                <a:spcPts val="0"/>
              </a:spcBef>
              <a:spcAft>
                <a:spcPts val="1000"/>
              </a:spcAft>
            </a:pPr>
            <a:r>
              <a:rPr lang="en-US" sz="4400" b="1" dirty="0">
                <a:solidFill>
                  <a:srgbClr val="22170B"/>
                </a:solidFill>
                <a:latin typeface="Palatino Linotype"/>
              </a:rPr>
              <a:t>1. YÊU CẦU KIỂU BÀI KỂ LẠI MỘT CHUYẾN ĐI (THAM QUAN DI TÍCH LỊCH SỬ, VĂN HÓA).</a:t>
            </a:r>
          </a:p>
        </p:txBody>
      </p:sp>
      <p:grpSp>
        <p:nvGrpSpPr>
          <p:cNvPr id="12" name="Group 11">
            <a:extLst>
              <a:ext uri="{FF2B5EF4-FFF2-40B4-BE49-F238E27FC236}">
                <a16:creationId xmlns:a16="http://schemas.microsoft.com/office/drawing/2014/main" id="{9BAF4EE2-6E0F-2BA1-1A52-AD7C58D09097}"/>
              </a:ext>
            </a:extLst>
          </p:cNvPr>
          <p:cNvGrpSpPr/>
          <p:nvPr/>
        </p:nvGrpSpPr>
        <p:grpSpPr>
          <a:xfrm>
            <a:off x="1447800" y="3396717"/>
            <a:ext cx="16078199" cy="6301382"/>
            <a:chOff x="1447800" y="3396717"/>
            <a:chExt cx="16078199" cy="6301382"/>
          </a:xfrm>
        </p:grpSpPr>
        <p:sp>
          <p:nvSpPr>
            <p:cNvPr id="13" name="Freeform 12">
              <a:extLst>
                <a:ext uri="{FF2B5EF4-FFF2-40B4-BE49-F238E27FC236}">
                  <a16:creationId xmlns:a16="http://schemas.microsoft.com/office/drawing/2014/main" id="{36BF43F3-2D4D-1D37-6A03-F36A7001EF97}"/>
                </a:ext>
              </a:extLst>
            </p:cNvPr>
            <p:cNvSpPr/>
            <p:nvPr/>
          </p:nvSpPr>
          <p:spPr>
            <a:xfrm>
              <a:off x="1447800" y="3396717"/>
              <a:ext cx="5024437" cy="3014662"/>
            </a:xfrm>
            <a:custGeom>
              <a:avLst/>
              <a:gdLst>
                <a:gd name="connsiteX0" fmla="*/ 0 w 5024437"/>
                <a:gd name="connsiteY0" fmla="*/ 0 h 3014662"/>
                <a:gd name="connsiteX1" fmla="*/ 5024437 w 5024437"/>
                <a:gd name="connsiteY1" fmla="*/ 0 h 3014662"/>
                <a:gd name="connsiteX2" fmla="*/ 5024437 w 5024437"/>
                <a:gd name="connsiteY2" fmla="*/ 3014662 h 3014662"/>
                <a:gd name="connsiteX3" fmla="*/ 0 w 5024437"/>
                <a:gd name="connsiteY3" fmla="*/ 3014662 h 3014662"/>
                <a:gd name="connsiteX4" fmla="*/ 0 w 5024437"/>
                <a:gd name="connsiteY4" fmla="*/ 0 h 3014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4437" h="3014662">
                  <a:moveTo>
                    <a:pt x="0" y="0"/>
                  </a:moveTo>
                  <a:lnTo>
                    <a:pt x="5024437" y="0"/>
                  </a:lnTo>
                  <a:lnTo>
                    <a:pt x="5024437" y="3014662"/>
                  </a:lnTo>
                  <a:lnTo>
                    <a:pt x="0" y="3014662"/>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52400" tIns="152400" rIns="152400" bIns="152400" numCol="1" spcCol="1270" anchor="ctr" anchorCtr="0">
              <a:noAutofit/>
            </a:bodyPr>
            <a:lstStyle/>
            <a:p>
              <a:pPr marL="0" lvl="0" indent="0" algn="l" defTabSz="1778000">
                <a:lnSpc>
                  <a:spcPct val="100000"/>
                </a:lnSpc>
                <a:spcBef>
                  <a:spcPct val="0"/>
                </a:spcBef>
                <a:spcAft>
                  <a:spcPct val="35000"/>
                </a:spcAft>
                <a:buFont typeface="Arial" panose="020B0604020202020204" pitchFamily="34" charset="0"/>
                <a:buNone/>
              </a:pPr>
              <a:r>
                <a:rPr lang="en-US" sz="4000" kern="1200" dirty="0" err="1">
                  <a:latin typeface="Cambria" panose="02040503050406030204" pitchFamily="18" charset="0"/>
                </a:rPr>
                <a:t>Kể</a:t>
              </a:r>
              <a:r>
                <a:rPr lang="en-US" sz="4000" kern="1200" dirty="0">
                  <a:latin typeface="Cambria" panose="02040503050406030204" pitchFamily="18" charset="0"/>
                </a:rPr>
                <a:t> </a:t>
              </a:r>
              <a:r>
                <a:rPr lang="en-US" sz="4000" kern="1200" dirty="0" err="1">
                  <a:latin typeface="Cambria" panose="02040503050406030204" pitchFamily="18" charset="0"/>
                </a:rPr>
                <a:t>từ</a:t>
              </a:r>
              <a:r>
                <a:rPr lang="en-US" sz="4000" kern="1200" dirty="0">
                  <a:latin typeface="Cambria" panose="02040503050406030204" pitchFamily="18" charset="0"/>
                </a:rPr>
                <a:t> </a:t>
              </a:r>
              <a:r>
                <a:rPr lang="en-US" sz="4000" kern="1200" dirty="0" err="1">
                  <a:latin typeface="Cambria" panose="02040503050406030204" pitchFamily="18" charset="0"/>
                </a:rPr>
                <a:t>ngôi</a:t>
              </a:r>
              <a:r>
                <a:rPr lang="en-US" sz="4000" kern="1200" dirty="0">
                  <a:latin typeface="Cambria" panose="02040503050406030204" pitchFamily="18" charset="0"/>
                </a:rPr>
                <a:t> </a:t>
              </a:r>
              <a:r>
                <a:rPr lang="en-US" sz="4000" kern="1200" dirty="0" err="1">
                  <a:latin typeface="Cambria" panose="02040503050406030204" pitchFamily="18" charset="0"/>
                </a:rPr>
                <a:t>thứ</a:t>
              </a:r>
              <a:r>
                <a:rPr lang="en-US" sz="4000" kern="1200" dirty="0">
                  <a:latin typeface="Cambria" panose="02040503050406030204" pitchFamily="18" charset="0"/>
                </a:rPr>
                <a:t> </a:t>
              </a:r>
              <a:r>
                <a:rPr lang="en-US" sz="4000" kern="1200" dirty="0" err="1">
                  <a:latin typeface="Cambria" panose="02040503050406030204" pitchFamily="18" charset="0"/>
                </a:rPr>
                <a:t>nhất</a:t>
              </a:r>
              <a:r>
                <a:rPr lang="en-US" sz="4000" kern="1200" dirty="0">
                  <a:latin typeface="Cambria" panose="02040503050406030204" pitchFamily="18" charset="0"/>
                </a:rPr>
                <a:t>.</a:t>
              </a:r>
            </a:p>
          </p:txBody>
        </p:sp>
        <p:sp>
          <p:nvSpPr>
            <p:cNvPr id="14" name="Freeform 13">
              <a:extLst>
                <a:ext uri="{FF2B5EF4-FFF2-40B4-BE49-F238E27FC236}">
                  <a16:creationId xmlns:a16="http://schemas.microsoft.com/office/drawing/2014/main" id="{5E2A5EEC-5579-8C83-A050-8C0FC66C2C15}"/>
                </a:ext>
              </a:extLst>
            </p:cNvPr>
            <p:cNvSpPr/>
            <p:nvPr/>
          </p:nvSpPr>
          <p:spPr>
            <a:xfrm>
              <a:off x="6974681" y="3396717"/>
              <a:ext cx="5024437" cy="3014662"/>
            </a:xfrm>
            <a:custGeom>
              <a:avLst/>
              <a:gdLst>
                <a:gd name="connsiteX0" fmla="*/ 0 w 5024437"/>
                <a:gd name="connsiteY0" fmla="*/ 0 h 3014662"/>
                <a:gd name="connsiteX1" fmla="*/ 5024437 w 5024437"/>
                <a:gd name="connsiteY1" fmla="*/ 0 h 3014662"/>
                <a:gd name="connsiteX2" fmla="*/ 5024437 w 5024437"/>
                <a:gd name="connsiteY2" fmla="*/ 3014662 h 3014662"/>
                <a:gd name="connsiteX3" fmla="*/ 0 w 5024437"/>
                <a:gd name="connsiteY3" fmla="*/ 3014662 h 3014662"/>
                <a:gd name="connsiteX4" fmla="*/ 0 w 5024437"/>
                <a:gd name="connsiteY4" fmla="*/ 0 h 3014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4437" h="3014662">
                  <a:moveTo>
                    <a:pt x="0" y="0"/>
                  </a:moveTo>
                  <a:lnTo>
                    <a:pt x="5024437" y="0"/>
                  </a:lnTo>
                  <a:lnTo>
                    <a:pt x="5024437" y="3014662"/>
                  </a:lnTo>
                  <a:lnTo>
                    <a:pt x="0" y="3014662"/>
                  </a:lnTo>
                  <a:lnTo>
                    <a:pt x="0" y="0"/>
                  </a:lnTo>
                  <a:close/>
                </a:path>
              </a:pathLst>
            </a:custGeom>
          </p:spPr>
          <p:style>
            <a:lnRef idx="2">
              <a:schemeClr val="lt1">
                <a:hueOff val="0"/>
                <a:satOff val="0"/>
                <a:lumOff val="0"/>
                <a:alphaOff val="0"/>
              </a:schemeClr>
            </a:lnRef>
            <a:fillRef idx="1">
              <a:schemeClr val="accent4">
                <a:hueOff val="305270"/>
                <a:satOff val="-11631"/>
                <a:lumOff val="5784"/>
                <a:alphaOff val="0"/>
              </a:schemeClr>
            </a:fillRef>
            <a:effectRef idx="0">
              <a:schemeClr val="accent4">
                <a:hueOff val="305270"/>
                <a:satOff val="-11631"/>
                <a:lumOff val="5784"/>
                <a:alphaOff val="0"/>
              </a:schemeClr>
            </a:effectRef>
            <a:fontRef idx="minor">
              <a:schemeClr val="lt1"/>
            </a:fontRef>
          </p:style>
          <p:txBody>
            <a:bodyPr spcFirstLastPara="0" vert="horz" wrap="square" lIns="152400" tIns="152400" rIns="152400" bIns="152400" numCol="1" spcCol="1270" anchor="ctr" anchorCtr="0">
              <a:noAutofit/>
            </a:bodyPr>
            <a:lstStyle/>
            <a:p>
              <a:pPr marL="0" lvl="0" indent="0" algn="l" defTabSz="1778000">
                <a:lnSpc>
                  <a:spcPct val="100000"/>
                </a:lnSpc>
                <a:spcBef>
                  <a:spcPct val="0"/>
                </a:spcBef>
                <a:spcAft>
                  <a:spcPct val="35000"/>
                </a:spcAft>
                <a:buFont typeface="Arial" panose="020B0604020202020204" pitchFamily="34" charset="0"/>
                <a:buNone/>
              </a:pPr>
              <a:r>
                <a:rPr lang="en-US" sz="4000" kern="1200" dirty="0" err="1">
                  <a:latin typeface="Cambria" panose="02040503050406030204" pitchFamily="18" charset="0"/>
                </a:rPr>
                <a:t>Giới</a:t>
              </a:r>
              <a:r>
                <a:rPr lang="en-US" sz="4000" kern="1200" dirty="0">
                  <a:latin typeface="Cambria" panose="02040503050406030204" pitchFamily="18" charset="0"/>
                </a:rPr>
                <a:t> </a:t>
              </a:r>
              <a:r>
                <a:rPr lang="en-US" sz="4000" kern="1200" dirty="0" err="1">
                  <a:latin typeface="Cambria" panose="02040503050406030204" pitchFamily="18" charset="0"/>
                </a:rPr>
                <a:t>thiệu</a:t>
              </a:r>
              <a:r>
                <a:rPr lang="en-US" sz="4000" kern="1200" dirty="0">
                  <a:latin typeface="Cambria" panose="02040503050406030204" pitchFamily="18" charset="0"/>
                </a:rPr>
                <a:t> </a:t>
              </a:r>
              <a:r>
                <a:rPr lang="en-US" sz="4000" kern="1200" dirty="0" err="1">
                  <a:latin typeface="Cambria" panose="02040503050406030204" pitchFamily="18" charset="0"/>
                </a:rPr>
                <a:t>được</a:t>
              </a:r>
              <a:r>
                <a:rPr lang="en-US" sz="4000" kern="1200" dirty="0">
                  <a:latin typeface="Cambria" panose="02040503050406030204" pitchFamily="18" charset="0"/>
                </a:rPr>
                <a:t> </a:t>
              </a:r>
              <a:r>
                <a:rPr lang="en-US" sz="4000" kern="1200" dirty="0" err="1">
                  <a:latin typeface="Cambria" panose="02040503050406030204" pitchFamily="18" charset="0"/>
                </a:rPr>
                <a:t>lí</a:t>
              </a:r>
              <a:r>
                <a:rPr lang="en-US" sz="4000" kern="1200" dirty="0">
                  <a:latin typeface="Cambria" panose="02040503050406030204" pitchFamily="18" charset="0"/>
                </a:rPr>
                <a:t> do, </a:t>
              </a:r>
              <a:r>
                <a:rPr lang="en-US" sz="4000" kern="1200" dirty="0" err="1">
                  <a:latin typeface="Cambria" panose="02040503050406030204" pitchFamily="18" charset="0"/>
                </a:rPr>
                <a:t>mục</a:t>
              </a:r>
              <a:r>
                <a:rPr lang="en-US" sz="4000" kern="1200" dirty="0">
                  <a:latin typeface="Cambria" panose="02040503050406030204" pitchFamily="18" charset="0"/>
                </a:rPr>
                <a:t> </a:t>
              </a:r>
              <a:r>
                <a:rPr lang="en-US" sz="4000" kern="1200" dirty="0" err="1">
                  <a:latin typeface="Cambria" panose="02040503050406030204" pitchFamily="18" charset="0"/>
                </a:rPr>
                <a:t>đích</a:t>
              </a:r>
              <a:r>
                <a:rPr lang="en-US" sz="4000" kern="1200" dirty="0">
                  <a:latin typeface="Cambria" panose="02040503050406030204" pitchFamily="18" charset="0"/>
                </a:rPr>
                <a:t> </a:t>
              </a:r>
              <a:r>
                <a:rPr lang="en-US" sz="4000" kern="1200" dirty="0" err="1">
                  <a:latin typeface="Cambria" panose="02040503050406030204" pitchFamily="18" charset="0"/>
                </a:rPr>
                <a:t>của</a:t>
              </a:r>
              <a:r>
                <a:rPr lang="en-US" sz="4000" kern="1200" dirty="0">
                  <a:latin typeface="Cambria" panose="02040503050406030204" pitchFamily="18" charset="0"/>
                </a:rPr>
                <a:t> </a:t>
              </a:r>
              <a:r>
                <a:rPr lang="en-US" sz="4000" kern="1200" dirty="0" err="1">
                  <a:latin typeface="Cambria" panose="02040503050406030204" pitchFamily="18" charset="0"/>
                </a:rPr>
                <a:t>chuyến</a:t>
              </a:r>
              <a:r>
                <a:rPr lang="en-US" sz="4000" kern="1200" dirty="0">
                  <a:latin typeface="Cambria" panose="02040503050406030204" pitchFamily="18" charset="0"/>
                </a:rPr>
                <a:t> </a:t>
              </a:r>
              <a:r>
                <a:rPr lang="en-US" sz="4000" kern="1200" dirty="0" err="1">
                  <a:latin typeface="Cambria" panose="02040503050406030204" pitchFamily="18" charset="0"/>
                </a:rPr>
                <a:t>tham</a:t>
              </a:r>
              <a:r>
                <a:rPr lang="en-US" sz="4000" kern="1200" dirty="0">
                  <a:latin typeface="Cambria" panose="02040503050406030204" pitchFamily="18" charset="0"/>
                </a:rPr>
                <a:t> </a:t>
              </a:r>
              <a:r>
                <a:rPr lang="en-US" sz="4000" kern="1200" dirty="0" err="1">
                  <a:latin typeface="Cambria" panose="02040503050406030204" pitchFamily="18" charset="0"/>
                </a:rPr>
                <a:t>quan</a:t>
              </a:r>
              <a:r>
                <a:rPr lang="en-US" sz="4000" kern="1200" dirty="0">
                  <a:latin typeface="Cambria" panose="02040503050406030204" pitchFamily="18" charset="0"/>
                </a:rPr>
                <a:t> di </a:t>
              </a:r>
              <a:r>
                <a:rPr lang="en-US" sz="4000" kern="1200" dirty="0" err="1">
                  <a:latin typeface="Cambria" panose="02040503050406030204" pitchFamily="18" charset="0"/>
                </a:rPr>
                <a:t>tích</a:t>
              </a:r>
              <a:r>
                <a:rPr lang="en-US" sz="4000" kern="1200" dirty="0">
                  <a:latin typeface="Cambria" panose="02040503050406030204" pitchFamily="18" charset="0"/>
                </a:rPr>
                <a:t> </a:t>
              </a:r>
              <a:r>
                <a:rPr lang="en-US" sz="4000" kern="1200" dirty="0" err="1">
                  <a:latin typeface="Cambria" panose="02040503050406030204" pitchFamily="18" charset="0"/>
                </a:rPr>
                <a:t>lịch</a:t>
              </a:r>
              <a:r>
                <a:rPr lang="en-US" sz="4000" kern="1200" dirty="0">
                  <a:latin typeface="Cambria" panose="02040503050406030204" pitchFamily="18" charset="0"/>
                </a:rPr>
                <a:t> </a:t>
              </a:r>
              <a:r>
                <a:rPr lang="en-US" sz="4000" kern="1200" dirty="0" err="1">
                  <a:latin typeface="Cambria" panose="02040503050406030204" pitchFamily="18" charset="0"/>
                </a:rPr>
                <a:t>sử</a:t>
              </a:r>
              <a:r>
                <a:rPr lang="en-US" sz="4000" kern="1200" dirty="0">
                  <a:latin typeface="Cambria" panose="02040503050406030204" pitchFamily="18" charset="0"/>
                </a:rPr>
                <a:t>, </a:t>
              </a:r>
              <a:r>
                <a:rPr lang="en-US" sz="4000" kern="1200" dirty="0" err="1">
                  <a:latin typeface="Cambria" panose="02040503050406030204" pitchFamily="18" charset="0"/>
                </a:rPr>
                <a:t>văn</a:t>
              </a:r>
              <a:r>
                <a:rPr lang="en-US" sz="4000" kern="1200" dirty="0">
                  <a:latin typeface="Cambria" panose="02040503050406030204" pitchFamily="18" charset="0"/>
                </a:rPr>
                <a:t> </a:t>
              </a:r>
              <a:r>
                <a:rPr lang="en-US" sz="4000" kern="1200" dirty="0" err="1">
                  <a:latin typeface="Cambria" panose="02040503050406030204" pitchFamily="18" charset="0"/>
                </a:rPr>
                <a:t>hóa</a:t>
              </a:r>
              <a:r>
                <a:rPr lang="en-US" sz="4000" kern="1200" dirty="0">
                  <a:latin typeface="Cambria" panose="02040503050406030204" pitchFamily="18" charset="0"/>
                </a:rPr>
                <a:t>.</a:t>
              </a:r>
            </a:p>
          </p:txBody>
        </p:sp>
        <p:sp>
          <p:nvSpPr>
            <p:cNvPr id="15" name="Freeform 14">
              <a:extLst>
                <a:ext uri="{FF2B5EF4-FFF2-40B4-BE49-F238E27FC236}">
                  <a16:creationId xmlns:a16="http://schemas.microsoft.com/office/drawing/2014/main" id="{2E4F0371-9F23-98E2-58E2-700C464CEEB9}"/>
                </a:ext>
              </a:extLst>
            </p:cNvPr>
            <p:cNvSpPr/>
            <p:nvPr/>
          </p:nvSpPr>
          <p:spPr>
            <a:xfrm>
              <a:off x="12501562" y="3396717"/>
              <a:ext cx="5024437" cy="3014662"/>
            </a:xfrm>
            <a:custGeom>
              <a:avLst/>
              <a:gdLst>
                <a:gd name="connsiteX0" fmla="*/ 0 w 5024437"/>
                <a:gd name="connsiteY0" fmla="*/ 0 h 3014662"/>
                <a:gd name="connsiteX1" fmla="*/ 5024437 w 5024437"/>
                <a:gd name="connsiteY1" fmla="*/ 0 h 3014662"/>
                <a:gd name="connsiteX2" fmla="*/ 5024437 w 5024437"/>
                <a:gd name="connsiteY2" fmla="*/ 3014662 h 3014662"/>
                <a:gd name="connsiteX3" fmla="*/ 0 w 5024437"/>
                <a:gd name="connsiteY3" fmla="*/ 3014662 h 3014662"/>
                <a:gd name="connsiteX4" fmla="*/ 0 w 5024437"/>
                <a:gd name="connsiteY4" fmla="*/ 0 h 3014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4437" h="3014662">
                  <a:moveTo>
                    <a:pt x="0" y="0"/>
                  </a:moveTo>
                  <a:lnTo>
                    <a:pt x="5024437" y="0"/>
                  </a:lnTo>
                  <a:lnTo>
                    <a:pt x="5024437" y="3014662"/>
                  </a:lnTo>
                  <a:lnTo>
                    <a:pt x="0" y="3014662"/>
                  </a:lnTo>
                  <a:lnTo>
                    <a:pt x="0" y="0"/>
                  </a:lnTo>
                  <a:close/>
                </a:path>
              </a:pathLst>
            </a:custGeom>
          </p:spPr>
          <p:style>
            <a:lnRef idx="2">
              <a:schemeClr val="lt1">
                <a:hueOff val="0"/>
                <a:satOff val="0"/>
                <a:lumOff val="0"/>
                <a:alphaOff val="0"/>
              </a:schemeClr>
            </a:lnRef>
            <a:fillRef idx="1">
              <a:schemeClr val="accent4">
                <a:hueOff val="610539"/>
                <a:satOff val="-23261"/>
                <a:lumOff val="11568"/>
                <a:alphaOff val="0"/>
              </a:schemeClr>
            </a:fillRef>
            <a:effectRef idx="0">
              <a:schemeClr val="accent4">
                <a:hueOff val="610539"/>
                <a:satOff val="-23261"/>
                <a:lumOff val="11568"/>
                <a:alphaOff val="0"/>
              </a:schemeClr>
            </a:effectRef>
            <a:fontRef idx="minor">
              <a:schemeClr val="lt1"/>
            </a:fontRef>
          </p:style>
          <p:txBody>
            <a:bodyPr spcFirstLastPara="0" vert="horz" wrap="square" lIns="152400" tIns="152400" rIns="152400" bIns="152400" numCol="1" spcCol="1270" anchor="ctr" anchorCtr="0">
              <a:noAutofit/>
            </a:bodyPr>
            <a:lstStyle/>
            <a:p>
              <a:pPr marL="0" lvl="0" indent="0" algn="l" defTabSz="1778000">
                <a:lnSpc>
                  <a:spcPct val="100000"/>
                </a:lnSpc>
                <a:spcBef>
                  <a:spcPct val="0"/>
                </a:spcBef>
                <a:spcAft>
                  <a:spcPct val="35000"/>
                </a:spcAft>
                <a:buFont typeface="Arial" panose="020B0604020202020204" pitchFamily="34" charset="0"/>
                <a:buNone/>
              </a:pPr>
              <a:r>
                <a:rPr lang="en-US" sz="4000" kern="1200">
                  <a:latin typeface="Cambria" panose="02040503050406030204" pitchFamily="18" charset="0"/>
                </a:rPr>
                <a:t>Kể được diễn biến chuyến tham quan.</a:t>
              </a:r>
            </a:p>
          </p:txBody>
        </p:sp>
        <p:sp>
          <p:nvSpPr>
            <p:cNvPr id="16" name="Freeform 15">
              <a:extLst>
                <a:ext uri="{FF2B5EF4-FFF2-40B4-BE49-F238E27FC236}">
                  <a16:creationId xmlns:a16="http://schemas.microsoft.com/office/drawing/2014/main" id="{06BBF7CE-97CB-6304-7852-60A528E66337}"/>
                </a:ext>
              </a:extLst>
            </p:cNvPr>
            <p:cNvSpPr/>
            <p:nvPr/>
          </p:nvSpPr>
          <p:spPr>
            <a:xfrm>
              <a:off x="4211240" y="6683437"/>
              <a:ext cx="5024437" cy="3014662"/>
            </a:xfrm>
            <a:custGeom>
              <a:avLst/>
              <a:gdLst>
                <a:gd name="connsiteX0" fmla="*/ 0 w 5024437"/>
                <a:gd name="connsiteY0" fmla="*/ 0 h 3014662"/>
                <a:gd name="connsiteX1" fmla="*/ 5024437 w 5024437"/>
                <a:gd name="connsiteY1" fmla="*/ 0 h 3014662"/>
                <a:gd name="connsiteX2" fmla="*/ 5024437 w 5024437"/>
                <a:gd name="connsiteY2" fmla="*/ 3014662 h 3014662"/>
                <a:gd name="connsiteX3" fmla="*/ 0 w 5024437"/>
                <a:gd name="connsiteY3" fmla="*/ 3014662 h 3014662"/>
                <a:gd name="connsiteX4" fmla="*/ 0 w 5024437"/>
                <a:gd name="connsiteY4" fmla="*/ 0 h 3014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4437" h="3014662">
                  <a:moveTo>
                    <a:pt x="0" y="0"/>
                  </a:moveTo>
                  <a:lnTo>
                    <a:pt x="5024437" y="0"/>
                  </a:lnTo>
                  <a:lnTo>
                    <a:pt x="5024437" y="3014662"/>
                  </a:lnTo>
                  <a:lnTo>
                    <a:pt x="0" y="3014662"/>
                  </a:lnTo>
                  <a:lnTo>
                    <a:pt x="0" y="0"/>
                  </a:lnTo>
                  <a:close/>
                </a:path>
              </a:pathLst>
            </a:custGeom>
          </p:spPr>
          <p:style>
            <a:lnRef idx="2">
              <a:schemeClr val="lt1">
                <a:hueOff val="0"/>
                <a:satOff val="0"/>
                <a:lumOff val="0"/>
                <a:alphaOff val="0"/>
              </a:schemeClr>
            </a:lnRef>
            <a:fillRef idx="1">
              <a:schemeClr val="accent4">
                <a:hueOff val="915809"/>
                <a:satOff val="-34892"/>
                <a:lumOff val="17351"/>
                <a:alphaOff val="0"/>
              </a:schemeClr>
            </a:fillRef>
            <a:effectRef idx="0">
              <a:schemeClr val="accent4">
                <a:hueOff val="915809"/>
                <a:satOff val="-34892"/>
                <a:lumOff val="17351"/>
                <a:alphaOff val="0"/>
              </a:schemeClr>
            </a:effectRef>
            <a:fontRef idx="minor">
              <a:schemeClr val="lt1"/>
            </a:fontRef>
          </p:style>
          <p:txBody>
            <a:bodyPr spcFirstLastPara="0" vert="horz" wrap="square" lIns="152400" tIns="152400" rIns="152400" bIns="152400" numCol="1" spcCol="1270" anchor="ctr" anchorCtr="0">
              <a:noAutofit/>
            </a:bodyPr>
            <a:lstStyle/>
            <a:p>
              <a:pPr marL="0" lvl="0" indent="0" algn="l" defTabSz="1778000">
                <a:lnSpc>
                  <a:spcPct val="100000"/>
                </a:lnSpc>
                <a:spcBef>
                  <a:spcPct val="0"/>
                </a:spcBef>
                <a:spcAft>
                  <a:spcPct val="35000"/>
                </a:spcAft>
                <a:buFont typeface="Arial" panose="020B0604020202020204" pitchFamily="34" charset="0"/>
                <a:buNone/>
              </a:pPr>
              <a:r>
                <a:rPr lang="en-US" sz="4000" kern="1200" dirty="0" err="1">
                  <a:latin typeface="Cambria" panose="02040503050406030204" pitchFamily="18" charset="0"/>
                </a:rPr>
                <a:t>Nêu</a:t>
              </a:r>
              <a:r>
                <a:rPr lang="en-US" sz="4000" kern="1200" dirty="0">
                  <a:latin typeface="Cambria" panose="02040503050406030204" pitchFamily="18" charset="0"/>
                </a:rPr>
                <a:t> </a:t>
              </a:r>
              <a:r>
                <a:rPr lang="en-US" sz="4000" kern="1200" dirty="0" err="1">
                  <a:latin typeface="Cambria" panose="02040503050406030204" pitchFamily="18" charset="0"/>
                </a:rPr>
                <a:t>được</a:t>
              </a:r>
              <a:r>
                <a:rPr lang="en-US" sz="4000" kern="1200" dirty="0">
                  <a:latin typeface="Cambria" panose="02040503050406030204" pitchFamily="18" charset="0"/>
                </a:rPr>
                <a:t> </a:t>
              </a:r>
              <a:r>
                <a:rPr lang="en-US" sz="4000" kern="1200" dirty="0" err="1">
                  <a:latin typeface="Cambria" panose="02040503050406030204" pitchFamily="18" charset="0"/>
                </a:rPr>
                <a:t>ấn</a:t>
              </a:r>
              <a:r>
                <a:rPr lang="en-US" sz="4000" kern="1200" dirty="0">
                  <a:latin typeface="Cambria" panose="02040503050406030204" pitchFamily="18" charset="0"/>
                </a:rPr>
                <a:t> </a:t>
              </a:r>
              <a:r>
                <a:rPr lang="en-US" sz="4000" kern="1200" dirty="0" err="1">
                  <a:latin typeface="Cambria" panose="02040503050406030204" pitchFamily="18" charset="0"/>
                </a:rPr>
                <a:t>tượng</a:t>
              </a:r>
              <a:r>
                <a:rPr lang="en-US" sz="4000" kern="1200" dirty="0">
                  <a:latin typeface="Cambria" panose="02040503050406030204" pitchFamily="18" charset="0"/>
                </a:rPr>
                <a:t> </a:t>
              </a:r>
              <a:r>
                <a:rPr lang="en-US" sz="4000" kern="1200" dirty="0" err="1">
                  <a:latin typeface="Cambria" panose="02040503050406030204" pitchFamily="18" charset="0"/>
                </a:rPr>
                <a:t>về</a:t>
              </a:r>
              <a:r>
                <a:rPr lang="en-US" sz="4000" kern="1200" dirty="0">
                  <a:latin typeface="Cambria" panose="02040503050406030204" pitchFamily="18" charset="0"/>
                </a:rPr>
                <a:t> </a:t>
              </a:r>
              <a:r>
                <a:rPr lang="en-US" sz="4000" kern="1200" dirty="0" err="1">
                  <a:latin typeface="Cambria" panose="02040503050406030204" pitchFamily="18" charset="0"/>
                </a:rPr>
                <a:t>những</a:t>
              </a:r>
              <a:r>
                <a:rPr lang="en-US" sz="4000" kern="1200" dirty="0">
                  <a:latin typeface="Cambria" panose="02040503050406030204" pitchFamily="18" charset="0"/>
                </a:rPr>
                <a:t> </a:t>
              </a:r>
              <a:r>
                <a:rPr lang="en-US" sz="4000" kern="1200" dirty="0" err="1">
                  <a:latin typeface="Cambria" panose="02040503050406030204" pitchFamily="18" charset="0"/>
                </a:rPr>
                <a:t>đặc</a:t>
              </a:r>
              <a:r>
                <a:rPr lang="en-US" sz="4000" kern="1200" dirty="0">
                  <a:latin typeface="Cambria" panose="02040503050406030204" pitchFamily="18" charset="0"/>
                </a:rPr>
                <a:t> </a:t>
              </a:r>
              <a:r>
                <a:rPr lang="en-US" sz="4000" kern="1200" dirty="0" err="1">
                  <a:latin typeface="Cambria" panose="02040503050406030204" pitchFamily="18" charset="0"/>
                </a:rPr>
                <a:t>điểm</a:t>
              </a:r>
              <a:r>
                <a:rPr lang="en-US" sz="4000" kern="1200" dirty="0">
                  <a:latin typeface="Cambria" panose="02040503050406030204" pitchFamily="18" charset="0"/>
                </a:rPr>
                <a:t> </a:t>
              </a:r>
              <a:r>
                <a:rPr lang="en-US" sz="4000" kern="1200" dirty="0" err="1">
                  <a:latin typeface="Cambria" panose="02040503050406030204" pitchFamily="18" charset="0"/>
                </a:rPr>
                <a:t>nổi</a:t>
              </a:r>
              <a:r>
                <a:rPr lang="en-US" sz="4000" kern="1200" dirty="0">
                  <a:latin typeface="Cambria" panose="02040503050406030204" pitchFamily="18" charset="0"/>
                </a:rPr>
                <a:t> </a:t>
              </a:r>
              <a:r>
                <a:rPr lang="en-US" sz="4000" kern="1200" dirty="0" err="1">
                  <a:latin typeface="Cambria" panose="02040503050406030204" pitchFamily="18" charset="0"/>
                </a:rPr>
                <a:t>bật</a:t>
              </a:r>
              <a:r>
                <a:rPr lang="en-US" sz="4000" kern="1200" dirty="0">
                  <a:latin typeface="Cambria" panose="02040503050406030204" pitchFamily="18" charset="0"/>
                </a:rPr>
                <a:t> </a:t>
              </a:r>
              <a:r>
                <a:rPr lang="en-US" sz="4000" kern="1200" dirty="0" err="1">
                  <a:latin typeface="Cambria" panose="02040503050406030204" pitchFamily="18" charset="0"/>
                </a:rPr>
                <a:t>của</a:t>
              </a:r>
              <a:r>
                <a:rPr lang="en-US" sz="4000" kern="1200" dirty="0">
                  <a:latin typeface="Cambria" panose="02040503050406030204" pitchFamily="18" charset="0"/>
                </a:rPr>
                <a:t> di </a:t>
              </a:r>
              <a:r>
                <a:rPr lang="en-US" sz="4000" kern="1200" dirty="0" err="1">
                  <a:latin typeface="Cambria" panose="02040503050406030204" pitchFamily="18" charset="0"/>
                </a:rPr>
                <a:t>tích</a:t>
              </a:r>
              <a:r>
                <a:rPr lang="en-US" sz="4000" kern="1200" dirty="0">
                  <a:latin typeface="Cambria" panose="02040503050406030204" pitchFamily="18" charset="0"/>
                </a:rPr>
                <a:t>.</a:t>
              </a:r>
            </a:p>
          </p:txBody>
        </p:sp>
        <p:sp>
          <p:nvSpPr>
            <p:cNvPr id="17" name="Freeform 16">
              <a:extLst>
                <a:ext uri="{FF2B5EF4-FFF2-40B4-BE49-F238E27FC236}">
                  <a16:creationId xmlns:a16="http://schemas.microsoft.com/office/drawing/2014/main" id="{0C3AB29F-E5E6-E27F-92F7-9F850DCE29EE}"/>
                </a:ext>
              </a:extLst>
            </p:cNvPr>
            <p:cNvSpPr/>
            <p:nvPr/>
          </p:nvSpPr>
          <p:spPr>
            <a:xfrm>
              <a:off x="9738121" y="6683437"/>
              <a:ext cx="5024437" cy="3014662"/>
            </a:xfrm>
            <a:custGeom>
              <a:avLst/>
              <a:gdLst>
                <a:gd name="connsiteX0" fmla="*/ 0 w 5024437"/>
                <a:gd name="connsiteY0" fmla="*/ 0 h 3014662"/>
                <a:gd name="connsiteX1" fmla="*/ 5024437 w 5024437"/>
                <a:gd name="connsiteY1" fmla="*/ 0 h 3014662"/>
                <a:gd name="connsiteX2" fmla="*/ 5024437 w 5024437"/>
                <a:gd name="connsiteY2" fmla="*/ 3014662 h 3014662"/>
                <a:gd name="connsiteX3" fmla="*/ 0 w 5024437"/>
                <a:gd name="connsiteY3" fmla="*/ 3014662 h 3014662"/>
                <a:gd name="connsiteX4" fmla="*/ 0 w 5024437"/>
                <a:gd name="connsiteY4" fmla="*/ 0 h 3014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4437" h="3014662">
                  <a:moveTo>
                    <a:pt x="0" y="0"/>
                  </a:moveTo>
                  <a:lnTo>
                    <a:pt x="5024437" y="0"/>
                  </a:lnTo>
                  <a:lnTo>
                    <a:pt x="5024437" y="3014662"/>
                  </a:lnTo>
                  <a:lnTo>
                    <a:pt x="0" y="3014662"/>
                  </a:lnTo>
                  <a:lnTo>
                    <a:pt x="0" y="0"/>
                  </a:lnTo>
                  <a:close/>
                </a:path>
              </a:pathLst>
            </a:custGeom>
          </p:spPr>
          <p:style>
            <a:lnRef idx="2">
              <a:schemeClr val="lt1">
                <a:hueOff val="0"/>
                <a:satOff val="0"/>
                <a:lumOff val="0"/>
                <a:alphaOff val="0"/>
              </a:schemeClr>
            </a:lnRef>
            <a:fillRef idx="1">
              <a:schemeClr val="accent4">
                <a:hueOff val="1221078"/>
                <a:satOff val="-46523"/>
                <a:lumOff val="23135"/>
                <a:alphaOff val="0"/>
              </a:schemeClr>
            </a:fillRef>
            <a:effectRef idx="0">
              <a:schemeClr val="accent4">
                <a:hueOff val="1221078"/>
                <a:satOff val="-46523"/>
                <a:lumOff val="23135"/>
                <a:alphaOff val="0"/>
              </a:schemeClr>
            </a:effectRef>
            <a:fontRef idx="minor">
              <a:schemeClr val="lt1"/>
            </a:fontRef>
          </p:style>
          <p:txBody>
            <a:bodyPr spcFirstLastPara="0" vert="horz" wrap="square" lIns="152400" tIns="152400" rIns="152400" bIns="152400" numCol="1" spcCol="1270" anchor="ctr" anchorCtr="0">
              <a:noAutofit/>
            </a:bodyPr>
            <a:lstStyle/>
            <a:p>
              <a:pPr marL="0" lvl="0" indent="0" algn="l" defTabSz="1778000">
                <a:lnSpc>
                  <a:spcPct val="100000"/>
                </a:lnSpc>
                <a:spcBef>
                  <a:spcPct val="0"/>
                </a:spcBef>
                <a:spcAft>
                  <a:spcPct val="35000"/>
                </a:spcAft>
                <a:buFont typeface="Arial" panose="020B0604020202020204" pitchFamily="34" charset="0"/>
                <a:buNone/>
              </a:pPr>
              <a:r>
                <a:rPr lang="en-US" sz="4000" kern="1200" dirty="0" err="1">
                  <a:latin typeface="Cambria" panose="02040503050406030204" pitchFamily="18" charset="0"/>
                </a:rPr>
                <a:t>Sử</a:t>
              </a:r>
              <a:r>
                <a:rPr lang="en-US" sz="4000" kern="1200" dirty="0">
                  <a:latin typeface="Cambria" panose="02040503050406030204" pitchFamily="18" charset="0"/>
                </a:rPr>
                <a:t> </a:t>
              </a:r>
              <a:r>
                <a:rPr lang="en-US" sz="4000" kern="1200" dirty="0" err="1">
                  <a:latin typeface="Cambria" panose="02040503050406030204" pitchFamily="18" charset="0"/>
                </a:rPr>
                <a:t>dụng</a:t>
              </a:r>
              <a:r>
                <a:rPr lang="en-US" sz="4000" kern="1200" dirty="0">
                  <a:latin typeface="Cambria" panose="02040503050406030204" pitchFamily="18" charset="0"/>
                </a:rPr>
                <a:t> </a:t>
              </a:r>
              <a:r>
                <a:rPr lang="en-US" sz="4000" kern="1200" dirty="0" err="1">
                  <a:latin typeface="Cambria" panose="02040503050406030204" pitchFamily="18" charset="0"/>
                </a:rPr>
                <a:t>yếu</a:t>
              </a:r>
              <a:r>
                <a:rPr lang="en-US" sz="4000" kern="1200" dirty="0">
                  <a:latin typeface="Cambria" panose="02040503050406030204" pitchFamily="18" charset="0"/>
                </a:rPr>
                <a:t> </a:t>
              </a:r>
              <a:r>
                <a:rPr lang="en-US" sz="4000" kern="1200" dirty="0" err="1">
                  <a:latin typeface="Cambria" panose="02040503050406030204" pitchFamily="18" charset="0"/>
                </a:rPr>
                <a:t>tố</a:t>
              </a:r>
              <a:r>
                <a:rPr lang="en-US" sz="4000" kern="1200" dirty="0">
                  <a:latin typeface="Cambria" panose="02040503050406030204" pitchFamily="18" charset="0"/>
                </a:rPr>
                <a:t> </a:t>
              </a:r>
              <a:r>
                <a:rPr lang="en-US" sz="4000" kern="1200" dirty="0" err="1">
                  <a:latin typeface="Cambria" panose="02040503050406030204" pitchFamily="18" charset="0"/>
                </a:rPr>
                <a:t>miêu</a:t>
              </a:r>
              <a:r>
                <a:rPr lang="en-US" sz="4000" kern="1200" dirty="0">
                  <a:latin typeface="Cambria" panose="02040503050406030204" pitchFamily="18" charset="0"/>
                </a:rPr>
                <a:t> </a:t>
              </a:r>
              <a:r>
                <a:rPr lang="en-US" sz="4000" kern="1200" dirty="0" err="1">
                  <a:latin typeface="Cambria" panose="02040503050406030204" pitchFamily="18" charset="0"/>
                </a:rPr>
                <a:t>tả</a:t>
              </a:r>
              <a:r>
                <a:rPr lang="en-US" sz="4000" kern="1200" dirty="0">
                  <a:latin typeface="Cambria" panose="02040503050406030204" pitchFamily="18" charset="0"/>
                </a:rPr>
                <a:t>, </a:t>
              </a:r>
              <a:r>
                <a:rPr lang="en-US" sz="4000" kern="1200" dirty="0" err="1">
                  <a:latin typeface="Cambria" panose="02040503050406030204" pitchFamily="18" charset="0"/>
                </a:rPr>
                <a:t>biểu</a:t>
              </a:r>
              <a:r>
                <a:rPr lang="en-US" sz="4000" kern="1200" dirty="0">
                  <a:latin typeface="Cambria" panose="02040503050406030204" pitchFamily="18" charset="0"/>
                </a:rPr>
                <a:t> </a:t>
              </a:r>
              <a:r>
                <a:rPr lang="en-US" sz="4000" kern="1200" dirty="0" err="1">
                  <a:latin typeface="Cambria" panose="02040503050406030204" pitchFamily="18" charset="0"/>
                </a:rPr>
                <a:t>cảm</a:t>
              </a:r>
              <a:r>
                <a:rPr lang="en-US" sz="4000" kern="1200" dirty="0">
                  <a:latin typeface="Cambria" panose="02040503050406030204" pitchFamily="18" charset="0"/>
                </a:rPr>
                <a:t> </a:t>
              </a:r>
              <a:r>
                <a:rPr lang="en-US" sz="4000" kern="1200" dirty="0" err="1">
                  <a:latin typeface="Cambria" panose="02040503050406030204" pitchFamily="18" charset="0"/>
                </a:rPr>
                <a:t>trong</a:t>
              </a:r>
              <a:r>
                <a:rPr lang="en-US" sz="4000" kern="1200" dirty="0">
                  <a:latin typeface="Cambria" panose="02040503050406030204" pitchFamily="18" charset="0"/>
                </a:rPr>
                <a:t> </a:t>
              </a:r>
              <a:r>
                <a:rPr lang="en-US" sz="4000" kern="1200" dirty="0" err="1">
                  <a:latin typeface="Cambria" panose="02040503050406030204" pitchFamily="18" charset="0"/>
                </a:rPr>
                <a:t>bài</a:t>
              </a:r>
              <a:r>
                <a:rPr lang="en-US" sz="4000" kern="1200" dirty="0">
                  <a:latin typeface="Cambria" panose="02040503050406030204" pitchFamily="18" charset="0"/>
                </a:rPr>
                <a:t> </a:t>
              </a:r>
              <a:r>
                <a:rPr lang="en-US" sz="4000" kern="1200" dirty="0" err="1">
                  <a:latin typeface="Cambria" panose="02040503050406030204" pitchFamily="18" charset="0"/>
                </a:rPr>
                <a:t>viết</a:t>
              </a:r>
              <a:r>
                <a:rPr lang="en-US" sz="4000" kern="1200" dirty="0">
                  <a:latin typeface="Cambria" panose="02040503050406030204" pitchFamily="18"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22256A68-078B-7645-1AFB-BBED317B8663}"/>
              </a:ext>
            </a:extLst>
          </p:cNvPr>
          <p:cNvSpPr/>
          <p:nvPr/>
        </p:nvSpPr>
        <p:spPr>
          <a:xfrm>
            <a:off x="14295540" y="5029200"/>
            <a:ext cx="3345873" cy="5257800"/>
          </a:xfrm>
          <a:custGeom>
            <a:avLst/>
            <a:gdLst/>
            <a:ahLst/>
            <a:cxnLst/>
            <a:rect l="l" t="t" r="r" b="b"/>
            <a:pathLst>
              <a:path w="3696814" h="5809279">
                <a:moveTo>
                  <a:pt x="0" y="0"/>
                </a:moveTo>
                <a:lnTo>
                  <a:pt x="3696813" y="0"/>
                </a:lnTo>
                <a:lnTo>
                  <a:pt x="3696813" y="5809279"/>
                </a:lnTo>
                <a:lnTo>
                  <a:pt x="0" y="58092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2">
            <a:extLst>
              <a:ext uri="{FF2B5EF4-FFF2-40B4-BE49-F238E27FC236}">
                <a16:creationId xmlns:a16="http://schemas.microsoft.com/office/drawing/2014/main" id="{39FB2BD8-68AF-0C58-2882-D83E6CF48B6E}"/>
              </a:ext>
            </a:extLst>
          </p:cNvPr>
          <p:cNvSpPr txBox="1"/>
          <p:nvPr/>
        </p:nvSpPr>
        <p:spPr>
          <a:xfrm>
            <a:off x="3048000" y="800100"/>
            <a:ext cx="12192000" cy="2476960"/>
          </a:xfrm>
          <a:prstGeom prst="rect">
            <a:avLst/>
          </a:prstGeom>
          <a:noFill/>
        </p:spPr>
        <p:txBody>
          <a:bodyPr wrap="square">
            <a:spAutoFit/>
          </a:bodyPr>
          <a:lstStyle/>
          <a:p>
            <a:pPr marL="0" marR="0" algn="ctr">
              <a:lnSpc>
                <a:spcPct val="120000"/>
              </a:lnSpc>
              <a:spcBef>
                <a:spcPts val="0"/>
              </a:spcBef>
              <a:spcAft>
                <a:spcPts val="1000"/>
              </a:spcAft>
            </a:pPr>
            <a:r>
              <a:rPr lang="en-US" sz="4400" b="1" dirty="0">
                <a:solidFill>
                  <a:srgbClr val="22170B"/>
                </a:solidFill>
                <a:latin typeface="Palatino Linotype"/>
              </a:rPr>
              <a:t>2. QUY TRÌNH VIẾT CỦA KIỂU BÀI KỂ LẠI MỘT CHUYẾN ĐI (THAM QUAN DI TÍCH LỊCH SỬ, VĂN HÓA).</a:t>
            </a:r>
          </a:p>
        </p:txBody>
      </p:sp>
      <p:graphicFrame>
        <p:nvGraphicFramePr>
          <p:cNvPr id="4" name="Diagram 3">
            <a:extLst>
              <a:ext uri="{FF2B5EF4-FFF2-40B4-BE49-F238E27FC236}">
                <a16:creationId xmlns:a16="http://schemas.microsoft.com/office/drawing/2014/main" id="{5A756CF6-1D37-6C6A-E636-F5A9660143D5}"/>
              </a:ext>
            </a:extLst>
          </p:cNvPr>
          <p:cNvGraphicFramePr/>
          <p:nvPr>
            <p:extLst>
              <p:ext uri="{D42A27DB-BD31-4B8C-83A1-F6EECF244321}">
                <p14:modId xmlns:p14="http://schemas.microsoft.com/office/powerpoint/2010/main" val="4065042742"/>
              </p:ext>
            </p:extLst>
          </p:nvPr>
        </p:nvGraphicFramePr>
        <p:xfrm>
          <a:off x="4247593" y="3695700"/>
          <a:ext cx="9792814" cy="426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8651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1BEED714-04D7-4F4A-AA42-059F87765455}"/>
                                            </p:graphicEl>
                                          </p:spTgt>
                                        </p:tgtEl>
                                        <p:attrNameLst>
                                          <p:attrName>style.visibility</p:attrName>
                                        </p:attrNameLst>
                                      </p:cBhvr>
                                      <p:to>
                                        <p:strVal val="visible"/>
                                      </p:to>
                                    </p:set>
                                    <p:animEffect transition="in" filter="fade">
                                      <p:cBhvr>
                                        <p:cTn id="7" dur="500"/>
                                        <p:tgtEl>
                                          <p:spTgt spid="4">
                                            <p:graphicEl>
                                              <a:dgm id="{1BEED714-04D7-4F4A-AA42-059F8776545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224B176B-0A7D-3D47-BD1E-8A9A2B212E87}"/>
                                            </p:graphicEl>
                                          </p:spTgt>
                                        </p:tgtEl>
                                        <p:attrNameLst>
                                          <p:attrName>style.visibility</p:attrName>
                                        </p:attrNameLst>
                                      </p:cBhvr>
                                      <p:to>
                                        <p:strVal val="visible"/>
                                      </p:to>
                                    </p:set>
                                    <p:animEffect transition="in" filter="fade">
                                      <p:cBhvr>
                                        <p:cTn id="12" dur="500"/>
                                        <p:tgtEl>
                                          <p:spTgt spid="4">
                                            <p:graphicEl>
                                              <a:dgm id="{224B176B-0A7D-3D47-BD1E-8A9A2B212E8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04F4DCB0-7FDD-D34E-A132-FEF756E6E511}"/>
                                            </p:graphicEl>
                                          </p:spTgt>
                                        </p:tgtEl>
                                        <p:attrNameLst>
                                          <p:attrName>style.visibility</p:attrName>
                                        </p:attrNameLst>
                                      </p:cBhvr>
                                      <p:to>
                                        <p:strVal val="visible"/>
                                      </p:to>
                                    </p:set>
                                    <p:animEffect transition="in" filter="fade">
                                      <p:cBhvr>
                                        <p:cTn id="17" dur="500"/>
                                        <p:tgtEl>
                                          <p:spTgt spid="4">
                                            <p:graphicEl>
                                              <a:dgm id="{04F4DCB0-7FDD-D34E-A132-FEF756E6E511}"/>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C013E21F-90C9-3D48-8512-0E8F8F9C3DC3}"/>
                                            </p:graphicEl>
                                          </p:spTgt>
                                        </p:tgtEl>
                                        <p:attrNameLst>
                                          <p:attrName>style.visibility</p:attrName>
                                        </p:attrNameLst>
                                      </p:cBhvr>
                                      <p:to>
                                        <p:strVal val="visible"/>
                                      </p:to>
                                    </p:set>
                                    <p:animEffect transition="in" filter="fade">
                                      <p:cBhvr>
                                        <p:cTn id="22" dur="500"/>
                                        <p:tgtEl>
                                          <p:spTgt spid="4">
                                            <p:graphicEl>
                                              <a:dgm id="{C013E21F-90C9-3D48-8512-0E8F8F9C3DC3}"/>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DE554D89-C173-2640-9D67-40193D808402}"/>
                                            </p:graphicEl>
                                          </p:spTgt>
                                        </p:tgtEl>
                                        <p:attrNameLst>
                                          <p:attrName>style.visibility</p:attrName>
                                        </p:attrNameLst>
                                      </p:cBhvr>
                                      <p:to>
                                        <p:strVal val="visible"/>
                                      </p:to>
                                    </p:set>
                                    <p:animEffect transition="in" filter="fade">
                                      <p:cBhvr>
                                        <p:cTn id="27" dur="500"/>
                                        <p:tgtEl>
                                          <p:spTgt spid="4">
                                            <p:graphicEl>
                                              <a:dgm id="{DE554D89-C173-2640-9D67-40193D808402}"/>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graphicEl>
                                              <a:dgm id="{21EF3B03-2DDF-6041-882B-5D8612DC1EEA}"/>
                                            </p:graphicEl>
                                          </p:spTgt>
                                        </p:tgtEl>
                                        <p:attrNameLst>
                                          <p:attrName>style.visibility</p:attrName>
                                        </p:attrNameLst>
                                      </p:cBhvr>
                                      <p:to>
                                        <p:strVal val="visible"/>
                                      </p:to>
                                    </p:set>
                                    <p:animEffect transition="in" filter="fade">
                                      <p:cBhvr>
                                        <p:cTn id="32" dur="500"/>
                                        <p:tgtEl>
                                          <p:spTgt spid="4">
                                            <p:graphicEl>
                                              <a:dgm id="{21EF3B03-2DDF-6041-882B-5D8612DC1EE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a:grpSpLocks noChangeAspect="1"/>
          </p:cNvGrpSpPr>
          <p:nvPr/>
        </p:nvGrpSpPr>
        <p:grpSpPr>
          <a:xfrm>
            <a:off x="9489596" y="21125168"/>
            <a:ext cx="4516076" cy="5246370"/>
            <a:chOff x="0" y="0"/>
            <a:chExt cx="5466080" cy="6350000"/>
          </a:xfrm>
        </p:grpSpPr>
        <p:sp>
          <p:nvSpPr>
            <p:cNvPr id="7" name="Freeform 7"/>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id="8" name="Freeform 8"/>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2"/>
              <a:stretch>
                <a:fillRect l="-26800" r="-26800"/>
              </a:stretch>
            </a:blipFill>
          </p:spPr>
        </p:sp>
        <p:sp>
          <p:nvSpPr>
            <p:cNvPr id="9" name="Freeform 9"/>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id="10" name="Freeform 10"/>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grpSp>
        <p:nvGrpSpPr>
          <p:cNvPr id="12" name="Group 12"/>
          <p:cNvGrpSpPr>
            <a:grpSpLocks noChangeAspect="1"/>
          </p:cNvGrpSpPr>
          <p:nvPr/>
        </p:nvGrpSpPr>
        <p:grpSpPr>
          <a:xfrm>
            <a:off x="8042003" y="24716034"/>
            <a:ext cx="3465306" cy="3773660"/>
            <a:chOff x="0" y="0"/>
            <a:chExt cx="5994400" cy="6527800"/>
          </a:xfrm>
        </p:grpSpPr>
        <p:sp>
          <p:nvSpPr>
            <p:cNvPr id="13" name="Freeform 13"/>
            <p:cNvSpPr/>
            <p:nvPr/>
          </p:nvSpPr>
          <p:spPr>
            <a:xfrm>
              <a:off x="0" y="0"/>
              <a:ext cx="5994400" cy="6527800"/>
            </a:xfrm>
            <a:custGeom>
              <a:avLst/>
              <a:gdLst/>
              <a:ahLst/>
              <a:cxnLst/>
              <a:rect l="l" t="t" r="r" b="b"/>
              <a:pathLst>
                <a:path w="5994400" h="6527800">
                  <a:moveTo>
                    <a:pt x="0" y="0"/>
                  </a:moveTo>
                  <a:lnTo>
                    <a:pt x="5994400" y="0"/>
                  </a:lnTo>
                  <a:lnTo>
                    <a:pt x="5994400" y="6527800"/>
                  </a:lnTo>
                  <a:lnTo>
                    <a:pt x="0" y="6527800"/>
                  </a:lnTo>
                  <a:close/>
                </a:path>
              </a:pathLst>
            </a:custGeom>
            <a:blipFill>
              <a:blip r:embed="rId3"/>
              <a:stretch>
                <a:fillRect/>
              </a:stretch>
            </a:blipFill>
          </p:spPr>
        </p:sp>
        <p:sp>
          <p:nvSpPr>
            <p:cNvPr id="14" name="Freeform 14"/>
            <p:cNvSpPr/>
            <p:nvPr/>
          </p:nvSpPr>
          <p:spPr>
            <a:xfrm>
              <a:off x="894080" y="190500"/>
              <a:ext cx="4152900" cy="6264910"/>
            </a:xfrm>
            <a:custGeom>
              <a:avLst/>
              <a:gdLst/>
              <a:ahLst/>
              <a:cxnLst/>
              <a:rect l="l" t="t" r="r" b="b"/>
              <a:pathLst>
                <a:path w="4152900" h="6264910">
                  <a:moveTo>
                    <a:pt x="0" y="0"/>
                  </a:moveTo>
                  <a:lnTo>
                    <a:pt x="4152900" y="0"/>
                  </a:lnTo>
                  <a:lnTo>
                    <a:pt x="4152900" y="6264910"/>
                  </a:lnTo>
                  <a:lnTo>
                    <a:pt x="0" y="6264910"/>
                  </a:lnTo>
                  <a:close/>
                </a:path>
              </a:pathLst>
            </a:custGeom>
            <a:blipFill>
              <a:blip r:embed="rId4"/>
              <a:stretch>
                <a:fillRect l="-116188" r="-10096"/>
              </a:stretch>
            </a:blipFill>
          </p:spPr>
        </p:sp>
      </p:grpSp>
      <p:sp>
        <p:nvSpPr>
          <p:cNvPr id="16" name="TextBox 15">
            <a:extLst>
              <a:ext uri="{FF2B5EF4-FFF2-40B4-BE49-F238E27FC236}">
                <a16:creationId xmlns:a16="http://schemas.microsoft.com/office/drawing/2014/main" id="{98CD9059-35EA-8BF9-F124-0AAAA940C393}"/>
              </a:ext>
            </a:extLst>
          </p:cNvPr>
          <p:cNvSpPr txBox="1"/>
          <p:nvPr/>
        </p:nvSpPr>
        <p:spPr>
          <a:xfrm>
            <a:off x="5950193" y="651898"/>
            <a:ext cx="6387614" cy="784830"/>
          </a:xfrm>
          <a:prstGeom prst="rect">
            <a:avLst/>
          </a:prstGeom>
          <a:noFill/>
        </p:spPr>
        <p:txBody>
          <a:bodyPr wrap="square">
            <a:spAutoFit/>
          </a:bodyPr>
          <a:lstStyle/>
          <a:p>
            <a:pPr algn="ctr"/>
            <a:r>
              <a:rPr lang="vi-VN" sz="4500" b="1" i="1" dirty="0">
                <a:solidFill>
                  <a:schemeClr val="accent6"/>
                </a:solidFill>
                <a:latin typeface="Cambria"/>
                <a:ea typeface="Cambria"/>
              </a:rPr>
              <a:t>* </a:t>
            </a:r>
            <a:r>
              <a:rPr lang="vi-VN" sz="4500" b="1" i="1" dirty="0">
                <a:solidFill>
                  <a:schemeClr val="accent6"/>
                </a:solidFill>
                <a:latin typeface="Cambria"/>
              </a:rPr>
              <a:t>Trước khi viết</a:t>
            </a:r>
            <a:endParaRPr lang="en-US" sz="4500" b="1" i="1" dirty="0">
              <a:solidFill>
                <a:schemeClr val="accent6"/>
              </a:solidFill>
              <a:latin typeface="Cambria"/>
            </a:endParaRPr>
          </a:p>
        </p:txBody>
      </p:sp>
      <p:graphicFrame>
        <p:nvGraphicFramePr>
          <p:cNvPr id="21" name="Diagram 20">
            <a:extLst>
              <a:ext uri="{FF2B5EF4-FFF2-40B4-BE49-F238E27FC236}">
                <a16:creationId xmlns:a16="http://schemas.microsoft.com/office/drawing/2014/main" id="{AA6167E9-11D3-7C2B-885D-AE87DFBC4975}"/>
              </a:ext>
            </a:extLst>
          </p:cNvPr>
          <p:cNvGraphicFramePr/>
          <p:nvPr>
            <p:extLst>
              <p:ext uri="{D42A27DB-BD31-4B8C-83A1-F6EECF244321}">
                <p14:modId xmlns:p14="http://schemas.microsoft.com/office/powerpoint/2010/main" val="3167274690"/>
              </p:ext>
            </p:extLst>
          </p:nvPr>
        </p:nvGraphicFramePr>
        <p:xfrm>
          <a:off x="3159649" y="1017568"/>
          <a:ext cx="12659894" cy="72263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graphicEl>
                                              <a:dgm id="{B4210B60-0CF0-5B45-8E77-546A134D275E}"/>
                                            </p:graphicEl>
                                          </p:spTgt>
                                        </p:tgtEl>
                                        <p:attrNameLst>
                                          <p:attrName>style.visibility</p:attrName>
                                        </p:attrNameLst>
                                      </p:cBhvr>
                                      <p:to>
                                        <p:strVal val="visible"/>
                                      </p:to>
                                    </p:set>
                                    <p:animEffect transition="in" filter="fade">
                                      <p:cBhvr>
                                        <p:cTn id="12" dur="500"/>
                                        <p:tgtEl>
                                          <p:spTgt spid="21">
                                            <p:graphicEl>
                                              <a:dgm id="{B4210B60-0CF0-5B45-8E77-546A134D275E}"/>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graphicEl>
                                              <a:dgm id="{40E6E730-9181-B449-B4B7-B590094BB99E}"/>
                                            </p:graphicEl>
                                          </p:spTgt>
                                        </p:tgtEl>
                                        <p:attrNameLst>
                                          <p:attrName>style.visibility</p:attrName>
                                        </p:attrNameLst>
                                      </p:cBhvr>
                                      <p:to>
                                        <p:strVal val="visible"/>
                                      </p:to>
                                    </p:set>
                                    <p:animEffect transition="in" filter="fade">
                                      <p:cBhvr>
                                        <p:cTn id="15" dur="500"/>
                                        <p:tgtEl>
                                          <p:spTgt spid="21">
                                            <p:graphicEl>
                                              <a:dgm id="{40E6E730-9181-B449-B4B7-B590094BB99E}"/>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graphicEl>
                                              <a:dgm id="{04E9C86B-A7DE-A043-84B5-863348B80F35}"/>
                                            </p:graphicEl>
                                          </p:spTgt>
                                        </p:tgtEl>
                                        <p:attrNameLst>
                                          <p:attrName>style.visibility</p:attrName>
                                        </p:attrNameLst>
                                      </p:cBhvr>
                                      <p:to>
                                        <p:strVal val="visible"/>
                                      </p:to>
                                    </p:set>
                                    <p:animEffect transition="in" filter="fade">
                                      <p:cBhvr>
                                        <p:cTn id="20" dur="500"/>
                                        <p:tgtEl>
                                          <p:spTgt spid="21">
                                            <p:graphicEl>
                                              <a:dgm id="{04E9C86B-A7DE-A043-84B5-863348B80F35}"/>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1">
                                            <p:graphicEl>
                                              <a:dgm id="{2E6AA855-79F4-3645-9546-BCF514F044C4}"/>
                                            </p:graphicEl>
                                          </p:spTgt>
                                        </p:tgtEl>
                                        <p:attrNameLst>
                                          <p:attrName>style.visibility</p:attrName>
                                        </p:attrNameLst>
                                      </p:cBhvr>
                                      <p:to>
                                        <p:strVal val="visible"/>
                                      </p:to>
                                    </p:set>
                                    <p:animEffect transition="in" filter="fade">
                                      <p:cBhvr>
                                        <p:cTn id="23" dur="500"/>
                                        <p:tgtEl>
                                          <p:spTgt spid="21">
                                            <p:graphicEl>
                                              <a:dgm id="{2E6AA855-79F4-3645-9546-BCF514F044C4}"/>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graphicEl>
                                              <a:dgm id="{C55A9BB1-E59F-E140-87F4-DFA93C8E3AD2}"/>
                                            </p:graphicEl>
                                          </p:spTgt>
                                        </p:tgtEl>
                                        <p:attrNameLst>
                                          <p:attrName>style.visibility</p:attrName>
                                        </p:attrNameLst>
                                      </p:cBhvr>
                                      <p:to>
                                        <p:strVal val="visible"/>
                                      </p:to>
                                    </p:set>
                                    <p:animEffect transition="in" filter="fade">
                                      <p:cBhvr>
                                        <p:cTn id="28" dur="500"/>
                                        <p:tgtEl>
                                          <p:spTgt spid="21">
                                            <p:graphicEl>
                                              <a:dgm id="{C55A9BB1-E59F-E140-87F4-DFA93C8E3AD2}"/>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graphicEl>
                                              <a:dgm id="{188A3786-3138-7D43-9AC5-670DF4440AAA}"/>
                                            </p:graphicEl>
                                          </p:spTgt>
                                        </p:tgtEl>
                                        <p:attrNameLst>
                                          <p:attrName>style.visibility</p:attrName>
                                        </p:attrNameLst>
                                      </p:cBhvr>
                                      <p:to>
                                        <p:strVal val="visible"/>
                                      </p:to>
                                    </p:set>
                                    <p:animEffect transition="in" filter="fade">
                                      <p:cBhvr>
                                        <p:cTn id="31" dur="500"/>
                                        <p:tgtEl>
                                          <p:spTgt spid="21">
                                            <p:graphicEl>
                                              <a:dgm id="{188A3786-3138-7D43-9AC5-670DF4440AAA}"/>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graphicEl>
                                              <a:dgm id="{AB9783BB-F8D0-764F-A7FB-B489A9B8B9BB}"/>
                                            </p:graphicEl>
                                          </p:spTgt>
                                        </p:tgtEl>
                                        <p:attrNameLst>
                                          <p:attrName>style.visibility</p:attrName>
                                        </p:attrNameLst>
                                      </p:cBhvr>
                                      <p:to>
                                        <p:strVal val="visible"/>
                                      </p:to>
                                    </p:set>
                                    <p:animEffect transition="in" filter="fade">
                                      <p:cBhvr>
                                        <p:cTn id="36" dur="500"/>
                                        <p:tgtEl>
                                          <p:spTgt spid="21">
                                            <p:graphicEl>
                                              <a:dgm id="{AB9783BB-F8D0-764F-A7FB-B489A9B8B9BB}"/>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graphicEl>
                                              <a:dgm id="{8319B80E-8265-A846-9A59-989CEEEF3974}"/>
                                            </p:graphicEl>
                                          </p:spTgt>
                                        </p:tgtEl>
                                        <p:attrNameLst>
                                          <p:attrName>style.visibility</p:attrName>
                                        </p:attrNameLst>
                                      </p:cBhvr>
                                      <p:to>
                                        <p:strVal val="visible"/>
                                      </p:to>
                                    </p:set>
                                    <p:animEffect transition="in" filter="fade">
                                      <p:cBhvr>
                                        <p:cTn id="39" dur="500"/>
                                        <p:tgtEl>
                                          <p:spTgt spid="21">
                                            <p:graphicEl>
                                              <a:dgm id="{8319B80E-8265-A846-9A59-989CEEEF3974}"/>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1">
                                            <p:graphicEl>
                                              <a:dgm id="{60E16A93-F0F7-2D49-8B31-2FBED61524D6}"/>
                                            </p:graphicEl>
                                          </p:spTgt>
                                        </p:tgtEl>
                                        <p:attrNameLst>
                                          <p:attrName>style.visibility</p:attrName>
                                        </p:attrNameLst>
                                      </p:cBhvr>
                                      <p:to>
                                        <p:strVal val="visible"/>
                                      </p:to>
                                    </p:set>
                                    <p:animEffect transition="in" filter="fade">
                                      <p:cBhvr>
                                        <p:cTn id="44" dur="500"/>
                                        <p:tgtEl>
                                          <p:spTgt spid="21">
                                            <p:graphicEl>
                                              <a:dgm id="{60E16A93-F0F7-2D49-8B31-2FBED61524D6}"/>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1">
                                            <p:graphicEl>
                                              <a:dgm id="{0AF7382B-3515-084B-B655-ABD5B0A80040}"/>
                                            </p:graphicEl>
                                          </p:spTgt>
                                        </p:tgtEl>
                                        <p:attrNameLst>
                                          <p:attrName>style.visibility</p:attrName>
                                        </p:attrNameLst>
                                      </p:cBhvr>
                                      <p:to>
                                        <p:strVal val="visible"/>
                                      </p:to>
                                    </p:set>
                                    <p:animEffect transition="in" filter="fade">
                                      <p:cBhvr>
                                        <p:cTn id="47" dur="500"/>
                                        <p:tgtEl>
                                          <p:spTgt spid="21">
                                            <p:graphicEl>
                                              <a:dgm id="{0AF7382B-3515-084B-B655-ABD5B0A80040}"/>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1">
                                            <p:graphicEl>
                                              <a:dgm id="{356BDB87-C4ED-114D-BD5F-BA0C410E320B}"/>
                                            </p:graphicEl>
                                          </p:spTgt>
                                        </p:tgtEl>
                                        <p:attrNameLst>
                                          <p:attrName>style.visibility</p:attrName>
                                        </p:attrNameLst>
                                      </p:cBhvr>
                                      <p:to>
                                        <p:strVal val="visible"/>
                                      </p:to>
                                    </p:set>
                                    <p:animEffect transition="in" filter="fade">
                                      <p:cBhvr>
                                        <p:cTn id="52" dur="500"/>
                                        <p:tgtEl>
                                          <p:spTgt spid="21">
                                            <p:graphicEl>
                                              <a:dgm id="{356BDB87-C4ED-114D-BD5F-BA0C410E320B}"/>
                                            </p:graphic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1">
                                            <p:graphicEl>
                                              <a:dgm id="{FB29B47C-078C-0B4F-881E-B80A009560E7}"/>
                                            </p:graphicEl>
                                          </p:spTgt>
                                        </p:tgtEl>
                                        <p:attrNameLst>
                                          <p:attrName>style.visibility</p:attrName>
                                        </p:attrNameLst>
                                      </p:cBhvr>
                                      <p:to>
                                        <p:strVal val="visible"/>
                                      </p:to>
                                    </p:set>
                                    <p:animEffect transition="in" filter="fade">
                                      <p:cBhvr>
                                        <p:cTn id="55" dur="500"/>
                                        <p:tgtEl>
                                          <p:spTgt spid="21">
                                            <p:graphicEl>
                                              <a:dgm id="{FB29B47C-078C-0B4F-881E-B80A009560E7}"/>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1">
                                            <p:graphicEl>
                                              <a:dgm id="{0E9C6045-9E5D-AC43-8C6D-93489636C621}"/>
                                            </p:graphicEl>
                                          </p:spTgt>
                                        </p:tgtEl>
                                        <p:attrNameLst>
                                          <p:attrName>style.visibility</p:attrName>
                                        </p:attrNameLst>
                                      </p:cBhvr>
                                      <p:to>
                                        <p:strVal val="visible"/>
                                      </p:to>
                                    </p:set>
                                    <p:animEffect transition="in" filter="fade">
                                      <p:cBhvr>
                                        <p:cTn id="60" dur="500"/>
                                        <p:tgtEl>
                                          <p:spTgt spid="21">
                                            <p:graphicEl>
                                              <a:dgm id="{0E9C6045-9E5D-AC43-8C6D-93489636C621}"/>
                                            </p:graphic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1">
                                            <p:graphicEl>
                                              <a:dgm id="{1342EF87-F4BF-5942-8009-DDF2BE160881}"/>
                                            </p:graphicEl>
                                          </p:spTgt>
                                        </p:tgtEl>
                                        <p:attrNameLst>
                                          <p:attrName>style.visibility</p:attrName>
                                        </p:attrNameLst>
                                      </p:cBhvr>
                                      <p:to>
                                        <p:strVal val="visible"/>
                                      </p:to>
                                    </p:set>
                                    <p:animEffect transition="in" filter="fade">
                                      <p:cBhvr>
                                        <p:cTn id="63" dur="500"/>
                                        <p:tgtEl>
                                          <p:spTgt spid="21">
                                            <p:graphicEl>
                                              <a:dgm id="{1342EF87-F4BF-5942-8009-DDF2BE16088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Graphic spid="21"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55FB060-94D4-0662-BB19-491D44FA08D2}"/>
              </a:ext>
            </a:extLst>
          </p:cNvPr>
          <p:cNvSpPr/>
          <p:nvPr/>
        </p:nvSpPr>
        <p:spPr>
          <a:xfrm>
            <a:off x="-2082053" y="-346159"/>
            <a:ext cx="2553362" cy="1589798"/>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graphicFrame>
        <p:nvGraphicFramePr>
          <p:cNvPr id="25" name="Diagram 24">
            <a:extLst>
              <a:ext uri="{FF2B5EF4-FFF2-40B4-BE49-F238E27FC236}">
                <a16:creationId xmlns:a16="http://schemas.microsoft.com/office/drawing/2014/main" id="{741A90C6-DEEE-499A-FBCB-44C6CD828E95}"/>
              </a:ext>
            </a:extLst>
          </p:cNvPr>
          <p:cNvGraphicFramePr/>
          <p:nvPr>
            <p:extLst>
              <p:ext uri="{D42A27DB-BD31-4B8C-83A1-F6EECF244321}">
                <p14:modId xmlns:p14="http://schemas.microsoft.com/office/powerpoint/2010/main" val="3750421435"/>
              </p:ext>
            </p:extLst>
          </p:nvPr>
        </p:nvGraphicFramePr>
        <p:xfrm>
          <a:off x="1295400" y="571500"/>
          <a:ext cx="15773400" cy="891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graphicEl>
                                              <a:dgm id="{9EA1FA35-0409-9F42-AE8E-A2290843476A}"/>
                                            </p:graphicEl>
                                          </p:spTgt>
                                        </p:tgtEl>
                                        <p:attrNameLst>
                                          <p:attrName>style.visibility</p:attrName>
                                        </p:attrNameLst>
                                      </p:cBhvr>
                                      <p:to>
                                        <p:strVal val="visible"/>
                                      </p:to>
                                    </p:set>
                                    <p:animEffect transition="in" filter="fade">
                                      <p:cBhvr>
                                        <p:cTn id="7" dur="500"/>
                                        <p:tgtEl>
                                          <p:spTgt spid="25">
                                            <p:graphicEl>
                                              <a:dgm id="{9EA1FA35-0409-9F42-AE8E-A229084347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graphicEl>
                                              <a:dgm id="{D19634DA-E203-DC4D-AE48-A4FAC3AF3823}"/>
                                            </p:graphicEl>
                                          </p:spTgt>
                                        </p:tgtEl>
                                        <p:attrNameLst>
                                          <p:attrName>style.visibility</p:attrName>
                                        </p:attrNameLst>
                                      </p:cBhvr>
                                      <p:to>
                                        <p:strVal val="visible"/>
                                      </p:to>
                                    </p:set>
                                    <p:animEffect transition="in" filter="fade">
                                      <p:cBhvr>
                                        <p:cTn id="12" dur="500"/>
                                        <p:tgtEl>
                                          <p:spTgt spid="25">
                                            <p:graphicEl>
                                              <a:dgm id="{D19634DA-E203-DC4D-AE48-A4FAC3AF3823}"/>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graphicEl>
                                              <a:dgm id="{60EEAF63-5C22-764A-B9E6-A411B0542483}"/>
                                            </p:graphicEl>
                                          </p:spTgt>
                                        </p:tgtEl>
                                        <p:attrNameLst>
                                          <p:attrName>style.visibility</p:attrName>
                                        </p:attrNameLst>
                                      </p:cBhvr>
                                      <p:to>
                                        <p:strVal val="visible"/>
                                      </p:to>
                                    </p:set>
                                    <p:animEffect transition="in" filter="fade">
                                      <p:cBhvr>
                                        <p:cTn id="17" dur="500"/>
                                        <p:tgtEl>
                                          <p:spTgt spid="25">
                                            <p:graphicEl>
                                              <a:dgm id="{60EEAF63-5C22-764A-B9E6-A411B0542483}"/>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graphicEl>
                                              <a:dgm id="{E2DD8904-A8D8-DA4E-816E-058F700A9CDB}"/>
                                            </p:graphicEl>
                                          </p:spTgt>
                                        </p:tgtEl>
                                        <p:attrNameLst>
                                          <p:attrName>style.visibility</p:attrName>
                                        </p:attrNameLst>
                                      </p:cBhvr>
                                      <p:to>
                                        <p:strVal val="visible"/>
                                      </p:to>
                                    </p:set>
                                    <p:animEffect transition="in" filter="fade">
                                      <p:cBhvr>
                                        <p:cTn id="22" dur="500"/>
                                        <p:tgtEl>
                                          <p:spTgt spid="25">
                                            <p:graphicEl>
                                              <a:dgm id="{E2DD8904-A8D8-DA4E-816E-058F700A9CDB}"/>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graphicEl>
                                              <a:dgm id="{1764AA35-F0F4-5E46-8A53-6B207CB34C79}"/>
                                            </p:graphicEl>
                                          </p:spTgt>
                                        </p:tgtEl>
                                        <p:attrNameLst>
                                          <p:attrName>style.visibility</p:attrName>
                                        </p:attrNameLst>
                                      </p:cBhvr>
                                      <p:to>
                                        <p:strVal val="visible"/>
                                      </p:to>
                                    </p:set>
                                    <p:animEffect transition="in" filter="fade">
                                      <p:cBhvr>
                                        <p:cTn id="27" dur="500"/>
                                        <p:tgtEl>
                                          <p:spTgt spid="25">
                                            <p:graphicEl>
                                              <a:dgm id="{1764AA35-F0F4-5E46-8A53-6B207CB34C79}"/>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graphicEl>
                                              <a:dgm id="{B3127EDF-7A5E-A845-BD22-BC62BCC65A17}"/>
                                            </p:graphicEl>
                                          </p:spTgt>
                                        </p:tgtEl>
                                        <p:attrNameLst>
                                          <p:attrName>style.visibility</p:attrName>
                                        </p:attrNameLst>
                                      </p:cBhvr>
                                      <p:to>
                                        <p:strVal val="visible"/>
                                      </p:to>
                                    </p:set>
                                    <p:animEffect transition="in" filter="fade">
                                      <p:cBhvr>
                                        <p:cTn id="32" dur="500"/>
                                        <p:tgtEl>
                                          <p:spTgt spid="25">
                                            <p:graphicEl>
                                              <a:dgm id="{B3127EDF-7A5E-A845-BD22-BC62BCC65A1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C817E729-BD1B-0D59-C680-6DB0747712C0}"/>
              </a:ext>
            </a:extLst>
          </p:cNvPr>
          <p:cNvSpPr/>
          <p:nvPr/>
        </p:nvSpPr>
        <p:spPr>
          <a:xfrm>
            <a:off x="914400" y="1991472"/>
            <a:ext cx="16611600" cy="1181610"/>
          </a:xfrm>
          <a:custGeom>
            <a:avLst/>
            <a:gdLst>
              <a:gd name="connsiteX0" fmla="*/ 0 w 6858000"/>
              <a:gd name="connsiteY0" fmla="*/ 98469 h 590805"/>
              <a:gd name="connsiteX1" fmla="*/ 98469 w 6858000"/>
              <a:gd name="connsiteY1" fmla="*/ 0 h 590805"/>
              <a:gd name="connsiteX2" fmla="*/ 6759531 w 6858000"/>
              <a:gd name="connsiteY2" fmla="*/ 0 h 590805"/>
              <a:gd name="connsiteX3" fmla="*/ 6858000 w 6858000"/>
              <a:gd name="connsiteY3" fmla="*/ 98469 h 590805"/>
              <a:gd name="connsiteX4" fmla="*/ 6858000 w 6858000"/>
              <a:gd name="connsiteY4" fmla="*/ 492336 h 590805"/>
              <a:gd name="connsiteX5" fmla="*/ 6759531 w 6858000"/>
              <a:gd name="connsiteY5" fmla="*/ 590805 h 590805"/>
              <a:gd name="connsiteX6" fmla="*/ 98469 w 6858000"/>
              <a:gd name="connsiteY6" fmla="*/ 590805 h 590805"/>
              <a:gd name="connsiteX7" fmla="*/ 0 w 6858000"/>
              <a:gd name="connsiteY7" fmla="*/ 492336 h 590805"/>
              <a:gd name="connsiteX8" fmla="*/ 0 w 6858000"/>
              <a:gd name="connsiteY8" fmla="*/ 98469 h 590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0" h="590805">
                <a:moveTo>
                  <a:pt x="0" y="98469"/>
                </a:moveTo>
                <a:cubicBezTo>
                  <a:pt x="0" y="44086"/>
                  <a:pt x="44086" y="0"/>
                  <a:pt x="98469" y="0"/>
                </a:cubicBezTo>
                <a:lnTo>
                  <a:pt x="6759531" y="0"/>
                </a:lnTo>
                <a:cubicBezTo>
                  <a:pt x="6813914" y="0"/>
                  <a:pt x="6858000" y="44086"/>
                  <a:pt x="6858000" y="98469"/>
                </a:cubicBezTo>
                <a:lnTo>
                  <a:pt x="6858000" y="492336"/>
                </a:lnTo>
                <a:cubicBezTo>
                  <a:pt x="6858000" y="546719"/>
                  <a:pt x="6813914" y="590805"/>
                  <a:pt x="6759531" y="590805"/>
                </a:cubicBezTo>
                <a:lnTo>
                  <a:pt x="98469" y="590805"/>
                </a:lnTo>
                <a:cubicBezTo>
                  <a:pt x="44086" y="590805"/>
                  <a:pt x="0" y="546719"/>
                  <a:pt x="0" y="492336"/>
                </a:cubicBezTo>
                <a:lnTo>
                  <a:pt x="0" y="98469"/>
                </a:lnTo>
                <a:close/>
              </a:path>
            </a:pathLst>
          </a:custGeom>
        </p:spPr>
        <p:style>
          <a:lnRef idx="3">
            <a:schemeClr val="lt1"/>
          </a:lnRef>
          <a:fillRef idx="1">
            <a:schemeClr val="accent6"/>
          </a:fillRef>
          <a:effectRef idx="1">
            <a:schemeClr val="accent6"/>
          </a:effectRef>
          <a:fontRef idx="minor">
            <a:schemeClr val="lt1"/>
          </a:fontRef>
        </p:style>
        <p:txBody>
          <a:bodyPr spcFirstLastPara="0" vert="horz" wrap="square" lIns="210082" tIns="210082" rIns="210082" bIns="210082" numCol="1" spcCol="1270" anchor="ctr" anchorCtr="0">
            <a:noAutofit/>
          </a:bodyPr>
          <a:lstStyle/>
          <a:p>
            <a:pPr marL="685800" indent="-685800" defTabSz="1778000">
              <a:spcBef>
                <a:spcPct val="0"/>
              </a:spcBef>
              <a:spcAft>
                <a:spcPct val="35000"/>
              </a:spcAft>
              <a:buFont typeface="Arial" panose="020B0604020202020204" pitchFamily="34" charset="0"/>
              <a:buChar char="•"/>
            </a:pPr>
            <a:r>
              <a:rPr lang="vi-VN" sz="4400" dirty="0">
                <a:latin typeface="Cambria" panose="02040503050406030204" pitchFamily="18" charset="0"/>
              </a:rPr>
              <a:t>Nhất quán ngôi kể.</a:t>
            </a:r>
            <a:endParaRPr lang="en-US" sz="4400" dirty="0"/>
          </a:p>
        </p:txBody>
      </p:sp>
      <p:sp>
        <p:nvSpPr>
          <p:cNvPr id="15" name="Freeform 14">
            <a:extLst>
              <a:ext uri="{FF2B5EF4-FFF2-40B4-BE49-F238E27FC236}">
                <a16:creationId xmlns:a16="http://schemas.microsoft.com/office/drawing/2014/main" id="{E8C5F0CD-1A72-CC03-F30C-008793D78340}"/>
              </a:ext>
            </a:extLst>
          </p:cNvPr>
          <p:cNvSpPr/>
          <p:nvPr/>
        </p:nvSpPr>
        <p:spPr>
          <a:xfrm>
            <a:off x="914400" y="3395248"/>
            <a:ext cx="16611600" cy="1576574"/>
          </a:xfrm>
          <a:custGeom>
            <a:avLst/>
            <a:gdLst>
              <a:gd name="connsiteX0" fmla="*/ 0 w 6858000"/>
              <a:gd name="connsiteY0" fmla="*/ 131384 h 788287"/>
              <a:gd name="connsiteX1" fmla="*/ 131384 w 6858000"/>
              <a:gd name="connsiteY1" fmla="*/ 0 h 788287"/>
              <a:gd name="connsiteX2" fmla="*/ 6726616 w 6858000"/>
              <a:gd name="connsiteY2" fmla="*/ 0 h 788287"/>
              <a:gd name="connsiteX3" fmla="*/ 6858000 w 6858000"/>
              <a:gd name="connsiteY3" fmla="*/ 131384 h 788287"/>
              <a:gd name="connsiteX4" fmla="*/ 6858000 w 6858000"/>
              <a:gd name="connsiteY4" fmla="*/ 656903 h 788287"/>
              <a:gd name="connsiteX5" fmla="*/ 6726616 w 6858000"/>
              <a:gd name="connsiteY5" fmla="*/ 788287 h 788287"/>
              <a:gd name="connsiteX6" fmla="*/ 131384 w 6858000"/>
              <a:gd name="connsiteY6" fmla="*/ 788287 h 788287"/>
              <a:gd name="connsiteX7" fmla="*/ 0 w 6858000"/>
              <a:gd name="connsiteY7" fmla="*/ 656903 h 788287"/>
              <a:gd name="connsiteX8" fmla="*/ 0 w 6858000"/>
              <a:gd name="connsiteY8" fmla="*/ 131384 h 78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0" h="788287">
                <a:moveTo>
                  <a:pt x="0" y="131384"/>
                </a:moveTo>
                <a:cubicBezTo>
                  <a:pt x="0" y="58823"/>
                  <a:pt x="58823" y="0"/>
                  <a:pt x="131384" y="0"/>
                </a:cubicBezTo>
                <a:lnTo>
                  <a:pt x="6726616" y="0"/>
                </a:lnTo>
                <a:cubicBezTo>
                  <a:pt x="6799177" y="0"/>
                  <a:pt x="6858000" y="58823"/>
                  <a:pt x="6858000" y="131384"/>
                </a:cubicBezTo>
                <a:lnTo>
                  <a:pt x="6858000" y="656903"/>
                </a:lnTo>
                <a:cubicBezTo>
                  <a:pt x="6858000" y="729464"/>
                  <a:pt x="6799177" y="788287"/>
                  <a:pt x="6726616" y="788287"/>
                </a:cubicBezTo>
                <a:lnTo>
                  <a:pt x="131384" y="788287"/>
                </a:lnTo>
                <a:cubicBezTo>
                  <a:pt x="58823" y="788287"/>
                  <a:pt x="0" y="729464"/>
                  <a:pt x="0" y="656903"/>
                </a:cubicBezTo>
                <a:lnTo>
                  <a:pt x="0" y="131384"/>
                </a:lnTo>
                <a:close/>
              </a:path>
            </a:pathLst>
          </a:custGeom>
        </p:spPr>
        <p:style>
          <a:lnRef idx="3">
            <a:schemeClr val="lt1"/>
          </a:lnRef>
          <a:fillRef idx="1">
            <a:schemeClr val="accent6"/>
          </a:fillRef>
          <a:effectRef idx="1">
            <a:schemeClr val="accent6"/>
          </a:effectRef>
          <a:fontRef idx="minor">
            <a:schemeClr val="lt1"/>
          </a:fontRef>
        </p:style>
        <p:txBody>
          <a:bodyPr spcFirstLastPara="0" vert="horz" wrap="square" lIns="229362" tIns="229362" rIns="229362" bIns="229362" numCol="1" spcCol="1270" anchor="ctr" anchorCtr="0">
            <a:noAutofit/>
          </a:bodyPr>
          <a:lstStyle/>
          <a:p>
            <a:pPr marL="685800" indent="-685800" defTabSz="1778000">
              <a:spcBef>
                <a:spcPct val="0"/>
              </a:spcBef>
              <a:spcAft>
                <a:spcPct val="35000"/>
              </a:spcAft>
              <a:buFont typeface="Arial" panose="020B0604020202020204" pitchFamily="34" charset="0"/>
              <a:buChar char="•"/>
            </a:pPr>
            <a:r>
              <a:rPr lang="vi-VN" sz="4400" dirty="0">
                <a:latin typeface="Cambria" panose="02040503050406030204" pitchFamily="18" charset="0"/>
              </a:rPr>
              <a:t>Các ý phản ánh đúng trình tự thời gian của chuyến tham quan, ứng với từng điểm không gian khu di tích.</a:t>
            </a:r>
          </a:p>
        </p:txBody>
      </p:sp>
      <p:sp>
        <p:nvSpPr>
          <p:cNvPr id="16" name="Freeform 15">
            <a:extLst>
              <a:ext uri="{FF2B5EF4-FFF2-40B4-BE49-F238E27FC236}">
                <a16:creationId xmlns:a16="http://schemas.microsoft.com/office/drawing/2014/main" id="{0918B3E6-D7A8-148C-FB36-5403627B65A8}"/>
              </a:ext>
            </a:extLst>
          </p:cNvPr>
          <p:cNvSpPr/>
          <p:nvPr/>
        </p:nvSpPr>
        <p:spPr>
          <a:xfrm>
            <a:off x="914400" y="5193988"/>
            <a:ext cx="16611600" cy="1175146"/>
          </a:xfrm>
          <a:custGeom>
            <a:avLst/>
            <a:gdLst>
              <a:gd name="connsiteX0" fmla="*/ 0 w 6858000"/>
              <a:gd name="connsiteY0" fmla="*/ 97931 h 587573"/>
              <a:gd name="connsiteX1" fmla="*/ 97931 w 6858000"/>
              <a:gd name="connsiteY1" fmla="*/ 0 h 587573"/>
              <a:gd name="connsiteX2" fmla="*/ 6760069 w 6858000"/>
              <a:gd name="connsiteY2" fmla="*/ 0 h 587573"/>
              <a:gd name="connsiteX3" fmla="*/ 6858000 w 6858000"/>
              <a:gd name="connsiteY3" fmla="*/ 97931 h 587573"/>
              <a:gd name="connsiteX4" fmla="*/ 6858000 w 6858000"/>
              <a:gd name="connsiteY4" fmla="*/ 489642 h 587573"/>
              <a:gd name="connsiteX5" fmla="*/ 6760069 w 6858000"/>
              <a:gd name="connsiteY5" fmla="*/ 587573 h 587573"/>
              <a:gd name="connsiteX6" fmla="*/ 97931 w 6858000"/>
              <a:gd name="connsiteY6" fmla="*/ 587573 h 587573"/>
              <a:gd name="connsiteX7" fmla="*/ 0 w 6858000"/>
              <a:gd name="connsiteY7" fmla="*/ 489642 h 587573"/>
              <a:gd name="connsiteX8" fmla="*/ 0 w 6858000"/>
              <a:gd name="connsiteY8" fmla="*/ 97931 h 58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0" h="587573">
                <a:moveTo>
                  <a:pt x="0" y="97931"/>
                </a:moveTo>
                <a:cubicBezTo>
                  <a:pt x="0" y="43845"/>
                  <a:pt x="43845" y="0"/>
                  <a:pt x="97931" y="0"/>
                </a:cubicBezTo>
                <a:lnTo>
                  <a:pt x="6760069" y="0"/>
                </a:lnTo>
                <a:cubicBezTo>
                  <a:pt x="6814155" y="0"/>
                  <a:pt x="6858000" y="43845"/>
                  <a:pt x="6858000" y="97931"/>
                </a:cubicBezTo>
                <a:lnTo>
                  <a:pt x="6858000" y="489642"/>
                </a:lnTo>
                <a:cubicBezTo>
                  <a:pt x="6858000" y="543728"/>
                  <a:pt x="6814155" y="587573"/>
                  <a:pt x="6760069" y="587573"/>
                </a:cubicBezTo>
                <a:lnTo>
                  <a:pt x="97931" y="587573"/>
                </a:lnTo>
                <a:cubicBezTo>
                  <a:pt x="43845" y="587573"/>
                  <a:pt x="0" y="543728"/>
                  <a:pt x="0" y="489642"/>
                </a:cubicBezTo>
                <a:lnTo>
                  <a:pt x="0" y="97931"/>
                </a:lnTo>
                <a:close/>
              </a:path>
            </a:pathLst>
          </a:custGeom>
        </p:spPr>
        <p:style>
          <a:lnRef idx="3">
            <a:schemeClr val="lt1"/>
          </a:lnRef>
          <a:fillRef idx="1">
            <a:schemeClr val="accent6"/>
          </a:fillRef>
          <a:effectRef idx="1">
            <a:schemeClr val="accent6"/>
          </a:effectRef>
          <a:fontRef idx="minor">
            <a:schemeClr val="lt1"/>
          </a:fontRef>
        </p:style>
        <p:txBody>
          <a:bodyPr spcFirstLastPara="0" vert="horz" wrap="square" lIns="209766" tIns="209766" rIns="209766" bIns="209766" numCol="1" spcCol="1270" anchor="ctr" anchorCtr="0">
            <a:noAutofit/>
          </a:bodyPr>
          <a:lstStyle/>
          <a:p>
            <a:pPr marL="685800" indent="-685800" defTabSz="1778000">
              <a:spcBef>
                <a:spcPct val="0"/>
              </a:spcBef>
              <a:spcAft>
                <a:spcPct val="35000"/>
              </a:spcAft>
              <a:buFont typeface="Arial" panose="020B0604020202020204" pitchFamily="34" charset="0"/>
              <a:buChar char="•"/>
            </a:pPr>
            <a:r>
              <a:rPr lang="vi-VN" sz="4400" dirty="0">
                <a:latin typeface="Cambria" panose="02040503050406030204" pitchFamily="18" charset="0"/>
              </a:rPr>
              <a:t>Nêu những hoạt động nổi bật để lại ấn tượng sâu đậm.</a:t>
            </a:r>
          </a:p>
        </p:txBody>
      </p:sp>
      <p:sp>
        <p:nvSpPr>
          <p:cNvPr id="17" name="Freeform 16">
            <a:extLst>
              <a:ext uri="{FF2B5EF4-FFF2-40B4-BE49-F238E27FC236}">
                <a16:creationId xmlns:a16="http://schemas.microsoft.com/office/drawing/2014/main" id="{48B0B037-047E-2DF3-B362-41B160331A1C}"/>
              </a:ext>
            </a:extLst>
          </p:cNvPr>
          <p:cNvSpPr/>
          <p:nvPr/>
        </p:nvSpPr>
        <p:spPr>
          <a:xfrm>
            <a:off x="914400" y="6591300"/>
            <a:ext cx="16611600" cy="2231846"/>
          </a:xfrm>
          <a:custGeom>
            <a:avLst/>
            <a:gdLst>
              <a:gd name="connsiteX0" fmla="*/ 0 w 6858000"/>
              <a:gd name="connsiteY0" fmla="*/ 185991 h 1115923"/>
              <a:gd name="connsiteX1" fmla="*/ 185991 w 6858000"/>
              <a:gd name="connsiteY1" fmla="*/ 0 h 1115923"/>
              <a:gd name="connsiteX2" fmla="*/ 6672009 w 6858000"/>
              <a:gd name="connsiteY2" fmla="*/ 0 h 1115923"/>
              <a:gd name="connsiteX3" fmla="*/ 6858000 w 6858000"/>
              <a:gd name="connsiteY3" fmla="*/ 185991 h 1115923"/>
              <a:gd name="connsiteX4" fmla="*/ 6858000 w 6858000"/>
              <a:gd name="connsiteY4" fmla="*/ 929932 h 1115923"/>
              <a:gd name="connsiteX5" fmla="*/ 6672009 w 6858000"/>
              <a:gd name="connsiteY5" fmla="*/ 1115923 h 1115923"/>
              <a:gd name="connsiteX6" fmla="*/ 185991 w 6858000"/>
              <a:gd name="connsiteY6" fmla="*/ 1115923 h 1115923"/>
              <a:gd name="connsiteX7" fmla="*/ 0 w 6858000"/>
              <a:gd name="connsiteY7" fmla="*/ 929932 h 1115923"/>
              <a:gd name="connsiteX8" fmla="*/ 0 w 6858000"/>
              <a:gd name="connsiteY8" fmla="*/ 185991 h 1115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0" h="1115923">
                <a:moveTo>
                  <a:pt x="0" y="185991"/>
                </a:moveTo>
                <a:cubicBezTo>
                  <a:pt x="0" y="83271"/>
                  <a:pt x="83271" y="0"/>
                  <a:pt x="185991" y="0"/>
                </a:cubicBezTo>
                <a:lnTo>
                  <a:pt x="6672009" y="0"/>
                </a:lnTo>
                <a:cubicBezTo>
                  <a:pt x="6774729" y="0"/>
                  <a:pt x="6858000" y="83271"/>
                  <a:pt x="6858000" y="185991"/>
                </a:cubicBezTo>
                <a:lnTo>
                  <a:pt x="6858000" y="929932"/>
                </a:lnTo>
                <a:cubicBezTo>
                  <a:pt x="6858000" y="1032652"/>
                  <a:pt x="6774729" y="1115923"/>
                  <a:pt x="6672009" y="1115923"/>
                </a:cubicBezTo>
                <a:lnTo>
                  <a:pt x="185991" y="1115923"/>
                </a:lnTo>
                <a:cubicBezTo>
                  <a:pt x="83271" y="1115923"/>
                  <a:pt x="0" y="1032652"/>
                  <a:pt x="0" y="929932"/>
                </a:cubicBezTo>
                <a:lnTo>
                  <a:pt x="0" y="185991"/>
                </a:lnTo>
                <a:close/>
              </a:path>
            </a:pathLst>
          </a:custGeom>
        </p:spPr>
        <p:style>
          <a:lnRef idx="3">
            <a:schemeClr val="lt1"/>
          </a:lnRef>
          <a:fillRef idx="1">
            <a:schemeClr val="accent6"/>
          </a:fillRef>
          <a:effectRef idx="1">
            <a:schemeClr val="accent6"/>
          </a:effectRef>
          <a:fontRef idx="minor">
            <a:schemeClr val="lt1"/>
          </a:fontRef>
        </p:style>
        <p:txBody>
          <a:bodyPr spcFirstLastPara="0" vert="horz" wrap="square" lIns="261350" tIns="261350" rIns="261350" bIns="261350" numCol="1" spcCol="1270" anchor="ctr" anchorCtr="0">
            <a:noAutofit/>
          </a:bodyPr>
          <a:lstStyle/>
          <a:p>
            <a:pPr marL="685800" indent="-685800" defTabSz="1778000">
              <a:spcBef>
                <a:spcPct val="0"/>
              </a:spcBef>
              <a:spcAft>
                <a:spcPct val="35000"/>
              </a:spcAft>
              <a:buFont typeface="Arial" panose="020B0604020202020204" pitchFamily="34" charset="0"/>
              <a:buChar char="•"/>
            </a:pPr>
            <a:r>
              <a:rPr lang="vi-VN" sz="4400">
                <a:latin typeface="Cambria" panose="02040503050406030204" pitchFamily="18" charset="0"/>
              </a:rPr>
              <a:t>Ngôn ngữ cần sinh động, thể hiện được cảm xúc; sử dụng các biện pháp tu từ, yếu tố miêu tả, biểu cảm để tăng sức hấp dẫn cho bài viết.</a:t>
            </a:r>
            <a:endParaRPr lang="vi-VN" sz="4400" dirty="0">
              <a:latin typeface="Cambria" panose="02040503050406030204" pitchFamily="18" charset="0"/>
            </a:endParaRPr>
          </a:p>
        </p:txBody>
      </p:sp>
      <p:sp>
        <p:nvSpPr>
          <p:cNvPr id="2" name="TextBox 1">
            <a:extLst>
              <a:ext uri="{FF2B5EF4-FFF2-40B4-BE49-F238E27FC236}">
                <a16:creationId xmlns:a16="http://schemas.microsoft.com/office/drawing/2014/main" id="{94AA5488-6D69-A66D-2FAB-7718F20918E0}"/>
              </a:ext>
            </a:extLst>
          </p:cNvPr>
          <p:cNvSpPr txBox="1"/>
          <p:nvPr/>
        </p:nvSpPr>
        <p:spPr>
          <a:xfrm>
            <a:off x="5950193" y="651898"/>
            <a:ext cx="6387614" cy="784830"/>
          </a:xfrm>
          <a:prstGeom prst="rect">
            <a:avLst/>
          </a:prstGeom>
          <a:noFill/>
        </p:spPr>
        <p:txBody>
          <a:bodyPr wrap="square">
            <a:spAutoFit/>
          </a:bodyPr>
          <a:lstStyle/>
          <a:p>
            <a:pPr algn="ctr"/>
            <a:r>
              <a:rPr lang="vi-VN" sz="4500" b="1" i="1" dirty="0">
                <a:solidFill>
                  <a:schemeClr val="accent6"/>
                </a:solidFill>
                <a:latin typeface="Cambria"/>
                <a:ea typeface="Cambria"/>
              </a:rPr>
              <a:t>* </a:t>
            </a:r>
            <a:r>
              <a:rPr lang="vi-VN" sz="4500" b="1" i="1" dirty="0">
                <a:solidFill>
                  <a:schemeClr val="accent6"/>
                </a:solidFill>
                <a:latin typeface="Cambria"/>
              </a:rPr>
              <a:t>Viết</a:t>
            </a:r>
            <a:endParaRPr lang="en-US" sz="4500" b="1" i="1" dirty="0">
              <a:solidFill>
                <a:schemeClr val="accent6"/>
              </a:solidFill>
              <a:latin typeface="Cambria"/>
            </a:endParaRPr>
          </a:p>
        </p:txBody>
      </p:sp>
    </p:spTree>
    <p:extLst>
      <p:ext uri="{BB962C8B-B14F-4D97-AF65-F5344CB8AC3E}">
        <p14:creationId xmlns:p14="http://schemas.microsoft.com/office/powerpoint/2010/main" val="63475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1D4E0"/>
        </a:solidFill>
        <a:effectLst/>
      </p:bgPr>
    </p:bg>
    <p:spTree>
      <p:nvGrpSpPr>
        <p:cNvPr id="1" name=""/>
        <p:cNvGrpSpPr/>
        <p:nvPr/>
      </p:nvGrpSpPr>
      <p:grpSpPr>
        <a:xfrm>
          <a:off x="0" y="0"/>
          <a:ext cx="0" cy="0"/>
          <a:chOff x="0" y="0"/>
          <a:chExt cx="0" cy="0"/>
        </a:xfrm>
      </p:grpSpPr>
      <p:sp>
        <p:nvSpPr>
          <p:cNvPr id="2" name="Freeform 2"/>
          <p:cNvSpPr/>
          <p:nvPr/>
        </p:nvSpPr>
        <p:spPr>
          <a:xfrm>
            <a:off x="0" y="8222925"/>
            <a:ext cx="18288000" cy="3083814"/>
          </a:xfrm>
          <a:custGeom>
            <a:avLst/>
            <a:gdLst/>
            <a:ahLst/>
            <a:cxnLst/>
            <a:rect l="l" t="t" r="r" b="b"/>
            <a:pathLst>
              <a:path w="18288000" h="3083814">
                <a:moveTo>
                  <a:pt x="0" y="0"/>
                </a:moveTo>
                <a:lnTo>
                  <a:pt x="18288000" y="0"/>
                </a:lnTo>
                <a:lnTo>
                  <a:pt x="18288000" y="3083814"/>
                </a:lnTo>
                <a:lnTo>
                  <a:pt x="0" y="3083814"/>
                </a:lnTo>
                <a:lnTo>
                  <a:pt x="0" y="0"/>
                </a:lnTo>
                <a:close/>
              </a:path>
            </a:pathLst>
          </a:custGeom>
          <a:blipFill>
            <a:blip r:embed="rId2"/>
            <a:stretch>
              <a:fillRect t="-6338" b="-6338"/>
            </a:stretch>
          </a:blipFill>
        </p:spPr>
      </p:sp>
      <p:sp>
        <p:nvSpPr>
          <p:cNvPr id="3" name="Freeform 3"/>
          <p:cNvSpPr/>
          <p:nvPr/>
        </p:nvSpPr>
        <p:spPr>
          <a:xfrm>
            <a:off x="11220867" y="6347574"/>
            <a:ext cx="9247319" cy="4741353"/>
          </a:xfrm>
          <a:custGeom>
            <a:avLst/>
            <a:gdLst/>
            <a:ahLst/>
            <a:cxnLst/>
            <a:rect l="l" t="t" r="r" b="b"/>
            <a:pathLst>
              <a:path w="9247319" h="4741353">
                <a:moveTo>
                  <a:pt x="0" y="0"/>
                </a:moveTo>
                <a:lnTo>
                  <a:pt x="9247319" y="0"/>
                </a:lnTo>
                <a:lnTo>
                  <a:pt x="9247319" y="4741352"/>
                </a:lnTo>
                <a:lnTo>
                  <a:pt x="0" y="47413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1589067" y="701800"/>
            <a:ext cx="4030502" cy="3532185"/>
          </a:xfrm>
          <a:custGeom>
            <a:avLst/>
            <a:gdLst/>
            <a:ahLst/>
            <a:cxnLst/>
            <a:rect l="l" t="t" r="r" b="b"/>
            <a:pathLst>
              <a:path w="4030502" h="3532185">
                <a:moveTo>
                  <a:pt x="0" y="0"/>
                </a:moveTo>
                <a:lnTo>
                  <a:pt x="4030502" y="0"/>
                </a:lnTo>
                <a:lnTo>
                  <a:pt x="4030502" y="3532185"/>
                </a:lnTo>
                <a:lnTo>
                  <a:pt x="0" y="35321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2519020" y="3881689"/>
            <a:ext cx="5338015" cy="3377508"/>
          </a:xfrm>
          <a:custGeom>
            <a:avLst/>
            <a:gdLst/>
            <a:ahLst/>
            <a:cxnLst/>
            <a:rect l="l" t="t" r="r" b="b"/>
            <a:pathLst>
              <a:path w="5338015" h="3377508">
                <a:moveTo>
                  <a:pt x="0" y="0"/>
                </a:moveTo>
                <a:lnTo>
                  <a:pt x="5338015" y="0"/>
                </a:lnTo>
                <a:lnTo>
                  <a:pt x="5338015" y="3377508"/>
                </a:lnTo>
                <a:lnTo>
                  <a:pt x="0" y="33775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4973665" y="5778202"/>
            <a:ext cx="3696814" cy="5809279"/>
          </a:xfrm>
          <a:custGeom>
            <a:avLst/>
            <a:gdLst/>
            <a:ahLst/>
            <a:cxnLst/>
            <a:rect l="l" t="t" r="r" b="b"/>
            <a:pathLst>
              <a:path w="3696814" h="5809279">
                <a:moveTo>
                  <a:pt x="0" y="0"/>
                </a:moveTo>
                <a:lnTo>
                  <a:pt x="3696813" y="0"/>
                </a:lnTo>
                <a:lnTo>
                  <a:pt x="3696813" y="5809279"/>
                </a:lnTo>
                <a:lnTo>
                  <a:pt x="0" y="580927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Google Shape;304;p12">
            <a:extLst>
              <a:ext uri="{FF2B5EF4-FFF2-40B4-BE49-F238E27FC236}">
                <a16:creationId xmlns:a16="http://schemas.microsoft.com/office/drawing/2014/main" id="{51153930-0F67-2953-4050-CDA99A108A84}"/>
              </a:ext>
            </a:extLst>
          </p:cNvPr>
          <p:cNvSpPr/>
          <p:nvPr/>
        </p:nvSpPr>
        <p:spPr>
          <a:xfrm>
            <a:off x="2220890" y="2607067"/>
            <a:ext cx="7659506" cy="4289034"/>
          </a:xfrm>
          <a:prstGeom prst="ellipse">
            <a:avLst/>
          </a:prstGeom>
          <a:ln>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182850" tIns="91400" rIns="182850" bIns="91400" anchor="ctr" anchorCtr="0">
            <a:noAutofit/>
          </a:bodyPr>
          <a:lstStyle/>
          <a:p>
            <a:pPr algn="ctr" fontAlgn="base">
              <a:lnSpc>
                <a:spcPct val="120000"/>
              </a:lnSpc>
            </a:pPr>
            <a:r>
              <a:rPr lang="en-US" sz="4800" dirty="0" err="1">
                <a:solidFill>
                  <a:schemeClr val="bg1"/>
                </a:solidFill>
                <a:latin typeface="Cambria" panose="02040503050406030204" pitchFamily="18" charset="0"/>
              </a:rPr>
              <a:t>Đánh</a:t>
            </a:r>
            <a:r>
              <a:rPr lang="en-US" sz="4800" dirty="0">
                <a:solidFill>
                  <a:schemeClr val="bg1"/>
                </a:solidFill>
                <a:latin typeface="Cambria" panose="02040503050406030204" pitchFamily="18" charset="0"/>
              </a:rPr>
              <a:t> </a:t>
            </a:r>
            <a:r>
              <a:rPr lang="en-US" sz="4800" dirty="0" err="1">
                <a:solidFill>
                  <a:schemeClr val="bg1"/>
                </a:solidFill>
                <a:latin typeface="Cambria" panose="02040503050406030204" pitchFamily="18" charset="0"/>
              </a:rPr>
              <a:t>giá</a:t>
            </a:r>
            <a:r>
              <a:rPr lang="en-US" sz="4800" dirty="0">
                <a:solidFill>
                  <a:schemeClr val="bg1"/>
                </a:solidFill>
                <a:latin typeface="Cambria" panose="02040503050406030204" pitchFamily="18" charset="0"/>
              </a:rPr>
              <a:t> </a:t>
            </a:r>
            <a:r>
              <a:rPr lang="en-US" sz="4800" dirty="0" err="1">
                <a:solidFill>
                  <a:schemeClr val="bg1"/>
                </a:solidFill>
                <a:latin typeface="Cambria" panose="02040503050406030204" pitchFamily="18" charset="0"/>
              </a:rPr>
              <a:t>bài</a:t>
            </a:r>
            <a:r>
              <a:rPr lang="en-US" sz="4800" dirty="0">
                <a:solidFill>
                  <a:schemeClr val="bg1"/>
                </a:solidFill>
                <a:latin typeface="Cambria" panose="02040503050406030204" pitchFamily="18" charset="0"/>
              </a:rPr>
              <a:t> </a:t>
            </a:r>
            <a:r>
              <a:rPr lang="en-US" sz="4800" dirty="0" err="1">
                <a:solidFill>
                  <a:schemeClr val="bg1"/>
                </a:solidFill>
                <a:latin typeface="Cambria" panose="02040503050406030204" pitchFamily="18" charset="0"/>
              </a:rPr>
              <a:t>viết</a:t>
            </a:r>
            <a:r>
              <a:rPr lang="en-US" sz="4800" dirty="0">
                <a:solidFill>
                  <a:schemeClr val="bg1"/>
                </a:solidFill>
                <a:latin typeface="Cambria" panose="02040503050406030204" pitchFamily="18" charset="0"/>
              </a:rPr>
              <a:t> </a:t>
            </a:r>
            <a:r>
              <a:rPr lang="en-US" sz="4800" dirty="0" err="1">
                <a:solidFill>
                  <a:schemeClr val="bg1"/>
                </a:solidFill>
                <a:latin typeface="Cambria" panose="02040503050406030204" pitchFamily="18" charset="0"/>
              </a:rPr>
              <a:t>và</a:t>
            </a:r>
            <a:r>
              <a:rPr lang="en-US" sz="4800" dirty="0">
                <a:solidFill>
                  <a:schemeClr val="bg1"/>
                </a:solidFill>
                <a:latin typeface="Cambria" panose="02040503050406030204" pitchFamily="18" charset="0"/>
              </a:rPr>
              <a:t> </a:t>
            </a:r>
            <a:r>
              <a:rPr lang="en-US" sz="4800" dirty="0" err="1">
                <a:solidFill>
                  <a:schemeClr val="bg1"/>
                </a:solidFill>
                <a:latin typeface="Cambria" panose="02040503050406030204" pitchFamily="18" charset="0"/>
              </a:rPr>
              <a:t>chỉnh</a:t>
            </a:r>
            <a:r>
              <a:rPr lang="en-US" sz="4800" dirty="0">
                <a:solidFill>
                  <a:schemeClr val="bg1"/>
                </a:solidFill>
                <a:latin typeface="Cambria" panose="02040503050406030204" pitchFamily="18" charset="0"/>
              </a:rPr>
              <a:t> </a:t>
            </a:r>
            <a:r>
              <a:rPr lang="en-US" sz="4800" dirty="0" err="1">
                <a:solidFill>
                  <a:schemeClr val="bg1"/>
                </a:solidFill>
                <a:latin typeface="Cambria" panose="02040503050406030204" pitchFamily="18" charset="0"/>
              </a:rPr>
              <a:t>sửa</a:t>
            </a:r>
            <a:r>
              <a:rPr lang="en-US" sz="4800" dirty="0">
                <a:solidFill>
                  <a:schemeClr val="bg1"/>
                </a:solidFill>
                <a:latin typeface="Cambria" panose="02040503050406030204" pitchFamily="18" charset="0"/>
              </a:rPr>
              <a:t> </a:t>
            </a:r>
            <a:r>
              <a:rPr lang="en-US" sz="4800" dirty="0" err="1">
                <a:solidFill>
                  <a:schemeClr val="bg1"/>
                </a:solidFill>
                <a:latin typeface="Cambria" panose="02040503050406030204" pitchFamily="18" charset="0"/>
              </a:rPr>
              <a:t>theo</a:t>
            </a:r>
            <a:r>
              <a:rPr lang="en-US" sz="4800" dirty="0">
                <a:solidFill>
                  <a:schemeClr val="bg1"/>
                </a:solidFill>
                <a:latin typeface="Cambria" panose="02040503050406030204" pitchFamily="18" charset="0"/>
              </a:rPr>
              <a:t> </a:t>
            </a:r>
            <a:r>
              <a:rPr lang="en-US" sz="4800" dirty="0" err="1">
                <a:solidFill>
                  <a:schemeClr val="bg1"/>
                </a:solidFill>
                <a:latin typeface="Cambria" panose="02040503050406030204" pitchFamily="18" charset="0"/>
              </a:rPr>
              <a:t>bảng</a:t>
            </a:r>
            <a:r>
              <a:rPr lang="en-US" sz="4800" dirty="0">
                <a:solidFill>
                  <a:schemeClr val="bg1"/>
                </a:solidFill>
                <a:latin typeface="Cambria" panose="02040503050406030204" pitchFamily="18" charset="0"/>
              </a:rPr>
              <a:t> </a:t>
            </a:r>
            <a:r>
              <a:rPr lang="en-US" sz="4800" dirty="0" err="1">
                <a:solidFill>
                  <a:schemeClr val="bg1"/>
                </a:solidFill>
                <a:latin typeface="Cambria" panose="02040503050406030204" pitchFamily="18" charset="0"/>
              </a:rPr>
              <a:t>kiểm</a:t>
            </a:r>
            <a:endParaRPr lang="en-US" sz="4800" dirty="0">
              <a:solidFill>
                <a:schemeClr val="bg1"/>
              </a:solidFill>
              <a:latin typeface="Cambria" panose="02040503050406030204" pitchFamily="18" charset="0"/>
            </a:endParaRPr>
          </a:p>
        </p:txBody>
      </p:sp>
      <p:sp>
        <p:nvSpPr>
          <p:cNvPr id="8" name="TextBox 7">
            <a:extLst>
              <a:ext uri="{FF2B5EF4-FFF2-40B4-BE49-F238E27FC236}">
                <a16:creationId xmlns:a16="http://schemas.microsoft.com/office/drawing/2014/main" id="{4B9EA60B-2E37-767F-1CCB-C6354558A2D5}"/>
              </a:ext>
            </a:extLst>
          </p:cNvPr>
          <p:cNvSpPr txBox="1"/>
          <p:nvPr/>
        </p:nvSpPr>
        <p:spPr>
          <a:xfrm>
            <a:off x="1989028" y="1177322"/>
            <a:ext cx="7891368" cy="784830"/>
          </a:xfrm>
          <a:prstGeom prst="rect">
            <a:avLst/>
          </a:prstGeom>
          <a:noFill/>
        </p:spPr>
        <p:txBody>
          <a:bodyPr wrap="square">
            <a:spAutoFit/>
          </a:bodyPr>
          <a:lstStyle/>
          <a:p>
            <a:pPr algn="ctr" fontAlgn="base"/>
            <a:r>
              <a:rPr lang="en-US" sz="4500" b="1" i="1" dirty="0">
                <a:solidFill>
                  <a:schemeClr val="accent6"/>
                </a:solidFill>
                <a:latin typeface="Cambria"/>
              </a:rPr>
              <a:t>* </a:t>
            </a:r>
            <a:r>
              <a:rPr lang="en-US" sz="4500" b="1" i="1" dirty="0" err="1">
                <a:solidFill>
                  <a:schemeClr val="accent6"/>
                </a:solidFill>
                <a:latin typeface="Cambria"/>
              </a:rPr>
              <a:t>Chỉnh</a:t>
            </a:r>
            <a:r>
              <a:rPr lang="en-US" sz="4500" b="1" i="1" dirty="0">
                <a:solidFill>
                  <a:schemeClr val="accent6"/>
                </a:solidFill>
                <a:latin typeface="Cambria"/>
              </a:rPr>
              <a:t> </a:t>
            </a:r>
            <a:r>
              <a:rPr lang="en-US" sz="4500" b="1" i="1" dirty="0" err="1">
                <a:solidFill>
                  <a:schemeClr val="accent6"/>
                </a:solidFill>
                <a:latin typeface="Cambria"/>
              </a:rPr>
              <a:t>sửa</a:t>
            </a:r>
            <a:r>
              <a:rPr lang="en-US" sz="4500" b="1" i="1" dirty="0">
                <a:solidFill>
                  <a:schemeClr val="accent6"/>
                </a:solidFill>
                <a:latin typeface="Cambria"/>
              </a:rPr>
              <a:t> </a:t>
            </a:r>
            <a:r>
              <a:rPr lang="en-US" sz="4500" b="1" i="1" dirty="0" err="1">
                <a:solidFill>
                  <a:schemeClr val="accent6"/>
                </a:solidFill>
                <a:latin typeface="Cambria"/>
              </a:rPr>
              <a:t>bài</a:t>
            </a:r>
            <a:r>
              <a:rPr lang="en-US" sz="4500" b="1" i="1" dirty="0">
                <a:solidFill>
                  <a:schemeClr val="accent6"/>
                </a:solidFill>
                <a:latin typeface="Cambria"/>
              </a:rPr>
              <a:t> </a:t>
            </a:r>
            <a:r>
              <a:rPr lang="en-US" sz="4500" b="1" i="1" dirty="0" err="1">
                <a:solidFill>
                  <a:schemeClr val="accent6"/>
                </a:solidFill>
                <a:latin typeface="Cambria"/>
              </a:rPr>
              <a:t>viết</a:t>
            </a:r>
            <a:endParaRPr lang="en-US" sz="4500" b="1" i="1" dirty="0">
              <a:solidFill>
                <a:schemeClr val="accent6"/>
              </a:solidFill>
              <a:latin typeface="Cambria"/>
            </a:endParaRPr>
          </a:p>
        </p:txBody>
      </p:sp>
    </p:spTree>
    <p:extLst>
      <p:ext uri="{BB962C8B-B14F-4D97-AF65-F5344CB8AC3E}">
        <p14:creationId xmlns:p14="http://schemas.microsoft.com/office/powerpoint/2010/main" val="372504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4">
            <a:extLst>
              <a:ext uri="{FF2B5EF4-FFF2-40B4-BE49-F238E27FC236}">
                <a16:creationId xmlns:a16="http://schemas.microsoft.com/office/drawing/2014/main" id="{6F38EAA6-6256-BAE6-56FE-CEEE6D04E087}"/>
              </a:ext>
            </a:extLst>
          </p:cNvPr>
          <p:cNvSpPr/>
          <p:nvPr/>
        </p:nvSpPr>
        <p:spPr>
          <a:xfrm>
            <a:off x="13487400" y="2933700"/>
            <a:ext cx="4030502" cy="3532185"/>
          </a:xfrm>
          <a:custGeom>
            <a:avLst/>
            <a:gdLst/>
            <a:ahLst/>
            <a:cxnLst/>
            <a:rect l="l" t="t" r="r" b="b"/>
            <a:pathLst>
              <a:path w="4030502" h="3532185">
                <a:moveTo>
                  <a:pt x="0" y="0"/>
                </a:moveTo>
                <a:lnTo>
                  <a:pt x="4030502" y="0"/>
                </a:lnTo>
                <a:lnTo>
                  <a:pt x="4030502" y="3532185"/>
                </a:lnTo>
                <a:lnTo>
                  <a:pt x="0" y="35321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Google Shape;264;p9">
            <a:extLst>
              <a:ext uri="{FF2B5EF4-FFF2-40B4-BE49-F238E27FC236}">
                <a16:creationId xmlns:a16="http://schemas.microsoft.com/office/drawing/2014/main" id="{27C46075-D9DE-A0BC-C2C7-A27FD6127F81}"/>
              </a:ext>
            </a:extLst>
          </p:cNvPr>
          <p:cNvSpPr txBox="1"/>
          <p:nvPr/>
        </p:nvSpPr>
        <p:spPr>
          <a:xfrm>
            <a:off x="3173892" y="647700"/>
            <a:ext cx="11940215" cy="2622176"/>
          </a:xfrm>
          <a:prstGeom prst="rect">
            <a:avLst/>
          </a:prstGeom>
          <a:noFill/>
          <a:ln>
            <a:noFill/>
          </a:ln>
        </p:spPr>
        <p:txBody>
          <a:bodyPr spcFirstLastPara="1" wrap="square" lIns="182850" tIns="91400" rIns="182850" bIns="91400" anchor="t" anchorCtr="0">
            <a:spAutoFit/>
          </a:bodyPr>
          <a:lstStyle/>
          <a:p>
            <a:pPr algn="ctr">
              <a:lnSpc>
                <a:spcPct val="120000"/>
              </a:lnSpc>
            </a:pPr>
            <a:r>
              <a:rPr lang="en-US" sz="4400" b="1" dirty="0">
                <a:solidFill>
                  <a:srgbClr val="22170B"/>
                </a:solidFill>
                <a:latin typeface="Palatino Linotype"/>
                <a:sym typeface="Palatino Linotype"/>
              </a:rPr>
              <a:t>IV.</a:t>
            </a:r>
            <a:r>
              <a:rPr lang="en-US" sz="4400" b="1" dirty="0">
                <a:solidFill>
                  <a:srgbClr val="22170B"/>
                </a:solidFill>
                <a:latin typeface="Palatino Linotype"/>
              </a:rPr>
              <a:t> ÔN TẬP KĨ NĂNG NÓI VÀ NGHE: TRÌNH BÀY GIỚI THIỆU NGẮN VỀ MỘT CUỐN SÁCH (CUỐN TRUYỆN LỊCH SỬ) </a:t>
            </a:r>
          </a:p>
        </p:txBody>
      </p:sp>
      <p:sp>
        <p:nvSpPr>
          <p:cNvPr id="17" name="Google Shape;250;p7">
            <a:extLst>
              <a:ext uri="{FF2B5EF4-FFF2-40B4-BE49-F238E27FC236}">
                <a16:creationId xmlns:a16="http://schemas.microsoft.com/office/drawing/2014/main" id="{5E736330-F860-3E11-21D4-A5DA4F5D0BF5}"/>
              </a:ext>
            </a:extLst>
          </p:cNvPr>
          <p:cNvSpPr/>
          <p:nvPr/>
        </p:nvSpPr>
        <p:spPr>
          <a:xfrm>
            <a:off x="5237039" y="3390900"/>
            <a:ext cx="7813920" cy="1863168"/>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88500" tIns="188500" rIns="188500" bIns="188500" anchor="ctr" anchorCtr="0">
            <a:noAutofit/>
          </a:bodyPr>
          <a:lstStyle/>
          <a:p>
            <a:pPr algn="ctr"/>
            <a:r>
              <a:rPr lang="en-US" sz="4400" b="1" dirty="0" err="1">
                <a:solidFill>
                  <a:prstClr val="black">
                    <a:hueOff val="0"/>
                    <a:satOff val="0"/>
                    <a:lumOff val="0"/>
                    <a:alphaOff val="0"/>
                  </a:prstClr>
                </a:solidFill>
                <a:latin typeface="Cambria" panose="02040503050406030204" pitchFamily="18" charset="0"/>
              </a:rPr>
              <a:t>Trò</a:t>
            </a:r>
            <a:r>
              <a:rPr lang="en-US" sz="4400" b="1" dirty="0">
                <a:solidFill>
                  <a:prstClr val="black">
                    <a:hueOff val="0"/>
                    <a:satOff val="0"/>
                    <a:lumOff val="0"/>
                    <a:alphaOff val="0"/>
                  </a:prstClr>
                </a:solidFill>
                <a:latin typeface="Cambria" panose="02040503050406030204" pitchFamily="18" charset="0"/>
              </a:rPr>
              <a:t> </a:t>
            </a:r>
            <a:r>
              <a:rPr lang="en-US" sz="4400" b="1" dirty="0" err="1">
                <a:solidFill>
                  <a:prstClr val="black">
                    <a:hueOff val="0"/>
                    <a:satOff val="0"/>
                    <a:lumOff val="0"/>
                    <a:alphaOff val="0"/>
                  </a:prstClr>
                </a:solidFill>
                <a:latin typeface="Cambria" panose="02040503050406030204" pitchFamily="18" charset="0"/>
              </a:rPr>
              <a:t>chơi</a:t>
            </a:r>
            <a:endParaRPr lang="en-US" sz="4400" b="1" dirty="0">
              <a:solidFill>
                <a:prstClr val="black">
                  <a:hueOff val="0"/>
                  <a:satOff val="0"/>
                  <a:lumOff val="0"/>
                  <a:alphaOff val="0"/>
                </a:prstClr>
              </a:solidFill>
              <a:latin typeface="Cambria" panose="02040503050406030204" pitchFamily="18" charset="0"/>
            </a:endParaRPr>
          </a:p>
          <a:p>
            <a:pPr algn="ctr"/>
            <a:r>
              <a:rPr lang="en-US" sz="4400" b="1" i="1" dirty="0" err="1">
                <a:solidFill>
                  <a:prstClr val="black">
                    <a:hueOff val="0"/>
                    <a:satOff val="0"/>
                    <a:lumOff val="0"/>
                    <a:alphaOff val="0"/>
                  </a:prstClr>
                </a:solidFill>
                <a:latin typeface="Cambria" panose="02040503050406030204" pitchFamily="18" charset="0"/>
              </a:rPr>
              <a:t>Thách</a:t>
            </a:r>
            <a:r>
              <a:rPr lang="en-US" sz="4400" b="1" i="1" dirty="0">
                <a:solidFill>
                  <a:prstClr val="black">
                    <a:hueOff val="0"/>
                    <a:satOff val="0"/>
                    <a:lumOff val="0"/>
                    <a:alphaOff val="0"/>
                  </a:prstClr>
                </a:solidFill>
                <a:latin typeface="Cambria" panose="02040503050406030204" pitchFamily="18" charset="0"/>
              </a:rPr>
              <a:t> </a:t>
            </a:r>
            <a:r>
              <a:rPr lang="en-US" sz="4400" b="1" i="1" dirty="0" err="1">
                <a:solidFill>
                  <a:prstClr val="black">
                    <a:hueOff val="0"/>
                    <a:satOff val="0"/>
                    <a:lumOff val="0"/>
                    <a:alphaOff val="0"/>
                  </a:prstClr>
                </a:solidFill>
                <a:latin typeface="Cambria" panose="02040503050406030204" pitchFamily="18" charset="0"/>
              </a:rPr>
              <a:t>thức</a:t>
            </a:r>
            <a:r>
              <a:rPr lang="en-US" sz="4400" b="1" i="1" dirty="0">
                <a:solidFill>
                  <a:prstClr val="black">
                    <a:hueOff val="0"/>
                    <a:satOff val="0"/>
                    <a:lumOff val="0"/>
                    <a:alphaOff val="0"/>
                  </a:prstClr>
                </a:solidFill>
                <a:latin typeface="Cambria" panose="02040503050406030204" pitchFamily="18" charset="0"/>
              </a:rPr>
              <a:t> </a:t>
            </a:r>
            <a:r>
              <a:rPr lang="en-US" sz="4400" b="1" i="1" dirty="0" err="1">
                <a:solidFill>
                  <a:prstClr val="black">
                    <a:hueOff val="0"/>
                    <a:satOff val="0"/>
                    <a:lumOff val="0"/>
                    <a:alphaOff val="0"/>
                  </a:prstClr>
                </a:solidFill>
                <a:latin typeface="Cambria" panose="02040503050406030204" pitchFamily="18" charset="0"/>
              </a:rPr>
              <a:t>trí</a:t>
            </a:r>
            <a:r>
              <a:rPr lang="en-US" sz="4400" b="1" i="1" dirty="0">
                <a:solidFill>
                  <a:prstClr val="black">
                    <a:hueOff val="0"/>
                    <a:satOff val="0"/>
                    <a:lumOff val="0"/>
                    <a:alphaOff val="0"/>
                  </a:prstClr>
                </a:solidFill>
                <a:latin typeface="Cambria" panose="02040503050406030204" pitchFamily="18" charset="0"/>
              </a:rPr>
              <a:t> </a:t>
            </a:r>
            <a:r>
              <a:rPr lang="en-US" sz="4400" b="1" i="1" dirty="0" err="1">
                <a:solidFill>
                  <a:prstClr val="black">
                    <a:hueOff val="0"/>
                    <a:satOff val="0"/>
                    <a:lumOff val="0"/>
                    <a:alphaOff val="0"/>
                  </a:prstClr>
                </a:solidFill>
                <a:latin typeface="Cambria" panose="02040503050406030204" pitchFamily="18" charset="0"/>
              </a:rPr>
              <a:t>nhớ</a:t>
            </a:r>
            <a:r>
              <a:rPr lang="en-US" sz="4400" b="1" i="1" dirty="0">
                <a:solidFill>
                  <a:prstClr val="black">
                    <a:hueOff val="0"/>
                    <a:satOff val="0"/>
                    <a:lumOff val="0"/>
                    <a:alphaOff val="0"/>
                  </a:prstClr>
                </a:solidFill>
                <a:latin typeface="Cambria" panose="02040503050406030204" pitchFamily="18" charset="0"/>
              </a:rPr>
              <a:t> - </a:t>
            </a:r>
            <a:r>
              <a:rPr lang="en-US" sz="4400" b="1" i="1" dirty="0" err="1">
                <a:solidFill>
                  <a:prstClr val="black">
                    <a:hueOff val="0"/>
                    <a:satOff val="0"/>
                    <a:lumOff val="0"/>
                    <a:alphaOff val="0"/>
                  </a:prstClr>
                </a:solidFill>
                <a:latin typeface="Cambria" panose="02040503050406030204" pitchFamily="18" charset="0"/>
              </a:rPr>
              <a:t>Chặng</a:t>
            </a:r>
            <a:r>
              <a:rPr lang="en-US" sz="4400" b="1" i="1" dirty="0">
                <a:solidFill>
                  <a:prstClr val="black">
                    <a:hueOff val="0"/>
                    <a:satOff val="0"/>
                    <a:lumOff val="0"/>
                    <a:alphaOff val="0"/>
                  </a:prstClr>
                </a:solidFill>
                <a:latin typeface="Cambria" panose="02040503050406030204" pitchFamily="18" charset="0"/>
              </a:rPr>
              <a:t> 2</a:t>
            </a:r>
          </a:p>
        </p:txBody>
      </p:sp>
      <p:sp>
        <p:nvSpPr>
          <p:cNvPr id="18" name="Google Shape;166;p2">
            <a:extLst>
              <a:ext uri="{FF2B5EF4-FFF2-40B4-BE49-F238E27FC236}">
                <a16:creationId xmlns:a16="http://schemas.microsoft.com/office/drawing/2014/main" id="{4DD71E9A-E46C-40B8-A58E-72D2BDF3EB5F}"/>
              </a:ext>
            </a:extLst>
          </p:cNvPr>
          <p:cNvSpPr/>
          <p:nvPr/>
        </p:nvSpPr>
        <p:spPr>
          <a:xfrm rot="448898">
            <a:off x="624222" y="2888319"/>
            <a:ext cx="2766040" cy="2066581"/>
          </a:xfrm>
          <a:prstGeom prst="ellipse">
            <a:avLst/>
          </a:prstGeom>
          <a:gradFill>
            <a:gsLst>
              <a:gs pos="0">
                <a:srgbClr val="FFF3E1"/>
              </a:gs>
              <a:gs pos="35000">
                <a:srgbClr val="FFF6E9"/>
              </a:gs>
              <a:gs pos="100000">
                <a:srgbClr val="FFFDF6"/>
              </a:gs>
            </a:gsLst>
            <a:lin ang="16200000" scaled="0"/>
          </a:gradFill>
          <a:ln w="9525" cap="flat" cmpd="sng">
            <a:solidFill>
              <a:srgbClr val="ECE1D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4000" i="1" dirty="0">
                <a:solidFill>
                  <a:srgbClr val="22170B"/>
                </a:solidFill>
                <a:latin typeface="Cambria"/>
                <a:ea typeface="Cambria"/>
                <a:cs typeface="Cambria"/>
                <a:sym typeface="Cambria"/>
              </a:rPr>
              <a:t>3 </a:t>
            </a:r>
            <a:r>
              <a:rPr lang="en-US" sz="4000" b="0" i="1" u="none" strike="noStrike" cap="none" dirty="0" err="1">
                <a:solidFill>
                  <a:srgbClr val="22170B"/>
                </a:solidFill>
                <a:latin typeface="Cambria"/>
                <a:ea typeface="Cambria"/>
                <a:cs typeface="Cambria"/>
                <a:sym typeface="Cambria"/>
              </a:rPr>
              <a:t>phút</a:t>
            </a:r>
            <a:endParaRPr sz="4000" b="0" i="1" u="none" strike="noStrike" cap="none" dirty="0">
              <a:solidFill>
                <a:srgbClr val="22170B"/>
              </a:solidFill>
              <a:latin typeface="Cambria"/>
              <a:ea typeface="Cambria"/>
              <a:cs typeface="Cambria"/>
              <a:sym typeface="Cambria"/>
            </a:endParaRPr>
          </a:p>
        </p:txBody>
      </p:sp>
      <p:sp>
        <p:nvSpPr>
          <p:cNvPr id="20" name="Rounded Rectangle 19">
            <a:extLst>
              <a:ext uri="{FF2B5EF4-FFF2-40B4-BE49-F238E27FC236}">
                <a16:creationId xmlns:a16="http://schemas.microsoft.com/office/drawing/2014/main" id="{D7EBB794-098F-8F65-A3EF-ABEF04DC8311}"/>
              </a:ext>
            </a:extLst>
          </p:cNvPr>
          <p:cNvSpPr/>
          <p:nvPr/>
        </p:nvSpPr>
        <p:spPr>
          <a:xfrm>
            <a:off x="1828800" y="5557605"/>
            <a:ext cx="15079503" cy="3929295"/>
          </a:xfrm>
          <a:prstGeom prst="roundRect">
            <a:avLst/>
          </a:pr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anchor="ctr"/>
          <a:lstStyle/>
          <a:p>
            <a:pPr marL="182880">
              <a:lnSpc>
                <a:spcPct val="120000"/>
              </a:lnSpc>
            </a:pPr>
            <a:r>
              <a:rPr lang="en-US" sz="4400" b="1" kern="1200" dirty="0" err="1">
                <a:latin typeface="Cambria" panose="02040503050406030204" pitchFamily="18" charset="0"/>
              </a:rPr>
              <a:t>Yêu</a:t>
            </a:r>
            <a:r>
              <a:rPr lang="en-US" sz="4400" b="1" kern="1200" dirty="0">
                <a:latin typeface="Cambria" panose="02040503050406030204" pitchFamily="18" charset="0"/>
              </a:rPr>
              <a:t> </a:t>
            </a:r>
            <a:r>
              <a:rPr lang="en-US" sz="4400" b="1" kern="1200" dirty="0" err="1">
                <a:latin typeface="Cambria" panose="02040503050406030204" pitchFamily="18" charset="0"/>
              </a:rPr>
              <a:t>cầu</a:t>
            </a:r>
            <a:r>
              <a:rPr lang="en-US" sz="4400" b="1" kern="1200" dirty="0">
                <a:latin typeface="Cambria" panose="02040503050406030204" pitchFamily="18" charset="0"/>
              </a:rPr>
              <a:t>: </a:t>
            </a:r>
            <a:r>
              <a:rPr lang="en-US" sz="4400" kern="1200" dirty="0">
                <a:latin typeface="Cambria" panose="02040503050406030204" pitchFamily="18" charset="0"/>
              </a:rPr>
              <a:t>HS </a:t>
            </a:r>
            <a:r>
              <a:rPr lang="en-US" sz="4400" kern="1200" dirty="0" err="1">
                <a:latin typeface="Cambria" panose="02040503050406030204" pitchFamily="18" charset="0"/>
              </a:rPr>
              <a:t>sẽ</a:t>
            </a:r>
            <a:r>
              <a:rPr lang="en-US" sz="4400" kern="1200" dirty="0">
                <a:latin typeface="Cambria" panose="02040503050406030204" pitchFamily="18" charset="0"/>
              </a:rPr>
              <a:t> </a:t>
            </a:r>
            <a:r>
              <a:rPr lang="en-US" sz="4400" kern="1200" dirty="0" err="1">
                <a:latin typeface="Cambria" panose="02040503050406030204" pitchFamily="18" charset="0"/>
              </a:rPr>
              <a:t>cần</a:t>
            </a:r>
            <a:r>
              <a:rPr lang="en-US" sz="4400" kern="1200" dirty="0">
                <a:latin typeface="Cambria" panose="02040503050406030204" pitchFamily="18" charset="0"/>
              </a:rPr>
              <a:t> </a:t>
            </a:r>
            <a:r>
              <a:rPr lang="en-US" sz="4400" kern="1200" dirty="0" err="1">
                <a:latin typeface="Cambria" panose="02040503050406030204" pitchFamily="18" charset="0"/>
              </a:rPr>
              <a:t>nêu</a:t>
            </a:r>
            <a:r>
              <a:rPr lang="en-US" sz="4400" kern="1200" dirty="0">
                <a:latin typeface="Cambria" panose="02040503050406030204" pitchFamily="18" charset="0"/>
              </a:rPr>
              <a:t> </a:t>
            </a:r>
            <a:r>
              <a:rPr lang="en-US" sz="4400" kern="1200" dirty="0" err="1">
                <a:latin typeface="Cambria" panose="02040503050406030204" pitchFamily="18" charset="0"/>
              </a:rPr>
              <a:t>được</a:t>
            </a:r>
            <a:r>
              <a:rPr lang="en-US" sz="4400" kern="1200" dirty="0">
                <a:latin typeface="Cambria" panose="02040503050406030204" pitchFamily="18" charset="0"/>
              </a:rPr>
              <a:t> </a:t>
            </a:r>
            <a:r>
              <a:rPr lang="en-US" sz="4400" kern="1200" dirty="0" err="1">
                <a:latin typeface="Cambria" panose="02040503050406030204" pitchFamily="18" charset="0"/>
              </a:rPr>
              <a:t>tất</a:t>
            </a:r>
            <a:r>
              <a:rPr lang="en-US" sz="4400" kern="1200" dirty="0">
                <a:latin typeface="Cambria" panose="02040503050406030204" pitchFamily="18" charset="0"/>
              </a:rPr>
              <a:t> </a:t>
            </a:r>
            <a:r>
              <a:rPr lang="en-US" sz="4400" kern="1200" dirty="0" err="1">
                <a:latin typeface="Cambria" panose="02040503050406030204" pitchFamily="18" charset="0"/>
              </a:rPr>
              <a:t>cả</a:t>
            </a:r>
            <a:r>
              <a:rPr lang="en-US" sz="4400" kern="1200" dirty="0">
                <a:latin typeface="Cambria" panose="02040503050406030204" pitchFamily="18" charset="0"/>
              </a:rPr>
              <a:t> </a:t>
            </a:r>
            <a:r>
              <a:rPr lang="en-US" sz="4400" kern="1200" dirty="0" err="1">
                <a:latin typeface="Cambria" panose="02040503050406030204" pitchFamily="18" charset="0"/>
              </a:rPr>
              <a:t>những</a:t>
            </a:r>
            <a:r>
              <a:rPr lang="en-US" sz="4400" kern="1200" dirty="0">
                <a:latin typeface="Cambria" panose="02040503050406030204" pitchFamily="18" charset="0"/>
              </a:rPr>
              <a:t> </a:t>
            </a:r>
            <a:r>
              <a:rPr lang="en-US" sz="4400" dirty="0" err="1">
                <a:latin typeface="Cambria" panose="02040503050406030204" pitchFamily="18" charset="0"/>
              </a:rPr>
              <a:t>gì</a:t>
            </a:r>
            <a:r>
              <a:rPr lang="en-US" sz="4400" dirty="0">
                <a:latin typeface="Cambria" panose="02040503050406030204" pitchFamily="18" charset="0"/>
              </a:rPr>
              <a:t> </a:t>
            </a:r>
            <a:r>
              <a:rPr lang="en-US" sz="4400" dirty="0" err="1">
                <a:latin typeface="Cambria" panose="02040503050406030204" pitchFamily="18" charset="0"/>
              </a:rPr>
              <a:t>mình</a:t>
            </a:r>
            <a:r>
              <a:rPr lang="en-US" sz="4400" dirty="0">
                <a:latin typeface="Cambria" panose="02040503050406030204" pitchFamily="18" charset="0"/>
              </a:rPr>
              <a:t> </a:t>
            </a:r>
            <a:r>
              <a:rPr lang="en-US" sz="4400" dirty="0" err="1">
                <a:latin typeface="Cambria" panose="02040503050406030204" pitchFamily="18" charset="0"/>
              </a:rPr>
              <a:t>nhớ</a:t>
            </a:r>
            <a:r>
              <a:rPr lang="en-US" sz="4400" dirty="0">
                <a:latin typeface="Cambria" panose="02040503050406030204" pitchFamily="18" charset="0"/>
              </a:rPr>
              <a:t> </a:t>
            </a:r>
            <a:r>
              <a:rPr lang="en-US" sz="4400" dirty="0" err="1">
                <a:latin typeface="Cambria" panose="02040503050406030204" pitchFamily="18" charset="0"/>
              </a:rPr>
              <a:t>về</a:t>
            </a:r>
            <a:r>
              <a:rPr lang="en-US" sz="4400" dirty="0">
                <a:latin typeface="Cambria" panose="02040503050406030204" pitchFamily="18" charset="0"/>
              </a:rPr>
              <a:t> </a:t>
            </a:r>
            <a:r>
              <a:rPr lang="en-US" sz="4400" dirty="0" err="1">
                <a:latin typeface="Cambria" panose="02040503050406030204" pitchFamily="18" charset="0"/>
              </a:rPr>
              <a:t>yêu</a:t>
            </a:r>
            <a:r>
              <a:rPr lang="en-US" sz="4400" dirty="0">
                <a:latin typeface="Cambria" panose="02040503050406030204" pitchFamily="18" charset="0"/>
              </a:rPr>
              <a:t> </a:t>
            </a:r>
            <a:r>
              <a:rPr lang="en-US" sz="4400" dirty="0" err="1">
                <a:latin typeface="Cambria" panose="02040503050406030204" pitchFamily="18" charset="0"/>
              </a:rPr>
              <a:t>cầu</a:t>
            </a:r>
            <a:r>
              <a:rPr lang="en-US" sz="4400" dirty="0">
                <a:latin typeface="Cambria" panose="02040503050406030204" pitchFamily="18" charset="0"/>
              </a:rPr>
              <a:t> </a:t>
            </a:r>
            <a:r>
              <a:rPr lang="en-US" sz="4400" dirty="0" err="1">
                <a:latin typeface="Cambria" panose="02040503050406030204" pitchFamily="18" charset="0"/>
              </a:rPr>
              <a:t>kiểu</a:t>
            </a:r>
            <a:r>
              <a:rPr lang="en-US" sz="4400" dirty="0">
                <a:latin typeface="Cambria" panose="02040503050406030204" pitchFamily="18" charset="0"/>
              </a:rPr>
              <a:t> </a:t>
            </a:r>
            <a:r>
              <a:rPr lang="en-US" sz="4400" dirty="0" err="1">
                <a:latin typeface="Cambria" panose="02040503050406030204" pitchFamily="18" charset="0"/>
              </a:rPr>
              <a:t>bài</a:t>
            </a:r>
            <a:r>
              <a:rPr lang="en-US" sz="4400" dirty="0">
                <a:latin typeface="Cambria" panose="02040503050406030204" pitchFamily="18" charset="0"/>
              </a:rPr>
              <a:t> </a:t>
            </a:r>
            <a:r>
              <a:rPr lang="en-US" sz="4400" dirty="0" err="1">
                <a:latin typeface="Cambria" panose="02040503050406030204" pitchFamily="18" charset="0"/>
              </a:rPr>
              <a:t>và</a:t>
            </a:r>
            <a:r>
              <a:rPr lang="en-US" sz="4400" dirty="0">
                <a:latin typeface="Cambria" panose="02040503050406030204" pitchFamily="18" charset="0"/>
              </a:rPr>
              <a:t> </a:t>
            </a:r>
            <a:r>
              <a:rPr lang="en-US" sz="4400" dirty="0" err="1">
                <a:latin typeface="Cambria" panose="02040503050406030204" pitchFamily="18" charset="0"/>
              </a:rPr>
              <a:t>quy</a:t>
            </a:r>
            <a:r>
              <a:rPr lang="en-US" sz="4400" dirty="0">
                <a:latin typeface="Cambria" panose="02040503050406030204" pitchFamily="18" charset="0"/>
              </a:rPr>
              <a:t> </a:t>
            </a:r>
            <a:r>
              <a:rPr lang="en-US" sz="4400" dirty="0" err="1">
                <a:latin typeface="Cambria" panose="02040503050406030204" pitchFamily="18" charset="0"/>
              </a:rPr>
              <a:t>trình</a:t>
            </a:r>
            <a:r>
              <a:rPr lang="en-US" sz="4400" dirty="0">
                <a:latin typeface="Cambria" panose="02040503050406030204" pitchFamily="18" charset="0"/>
              </a:rPr>
              <a:t> </a:t>
            </a:r>
            <a:r>
              <a:rPr lang="en-US" sz="4400" dirty="0" err="1">
                <a:latin typeface="Cambria" panose="02040503050406030204" pitchFamily="18" charset="0"/>
              </a:rPr>
              <a:t>viết</a:t>
            </a:r>
            <a:r>
              <a:rPr lang="en-US" sz="4400" dirty="0">
                <a:latin typeface="Cambria" panose="02040503050406030204" pitchFamily="18" charset="0"/>
              </a:rPr>
              <a:t> </a:t>
            </a:r>
            <a:r>
              <a:rPr lang="en-US" sz="4400" dirty="0" err="1">
                <a:latin typeface="Cambria" panose="02040503050406030204" pitchFamily="18" charset="0"/>
              </a:rPr>
              <a:t>của</a:t>
            </a:r>
            <a:r>
              <a:rPr lang="en-US" sz="4400" dirty="0">
                <a:latin typeface="Cambria" panose="02040503050406030204" pitchFamily="18" charset="0"/>
              </a:rPr>
              <a:t> </a:t>
            </a:r>
            <a:r>
              <a:rPr lang="en-US" sz="4400" dirty="0" err="1">
                <a:latin typeface="Cambria" panose="02040503050406030204" pitchFamily="18" charset="0"/>
              </a:rPr>
              <a:t>kiểu</a:t>
            </a:r>
            <a:r>
              <a:rPr lang="en-US" sz="4400" dirty="0">
                <a:latin typeface="Cambria" panose="02040503050406030204" pitchFamily="18" charset="0"/>
              </a:rPr>
              <a:t> </a:t>
            </a:r>
            <a:r>
              <a:rPr lang="en-US" sz="4400" dirty="0" err="1">
                <a:latin typeface="Cambria" panose="02040503050406030204" pitchFamily="18" charset="0"/>
              </a:rPr>
              <a:t>bài</a:t>
            </a:r>
            <a:r>
              <a:rPr lang="en-US" sz="4400" dirty="0">
                <a:latin typeface="Cambria" panose="02040503050406030204" pitchFamily="18" charset="0"/>
              </a:rPr>
              <a:t> </a:t>
            </a:r>
            <a:r>
              <a:rPr lang="en-US" sz="4400" dirty="0" err="1">
                <a:latin typeface="Cambria" panose="02040503050406030204" pitchFamily="18" charset="0"/>
              </a:rPr>
              <a:t>trình</a:t>
            </a:r>
            <a:r>
              <a:rPr lang="en-US" sz="4400" dirty="0">
                <a:latin typeface="Cambria" panose="02040503050406030204" pitchFamily="18" charset="0"/>
              </a:rPr>
              <a:t> </a:t>
            </a:r>
            <a:r>
              <a:rPr lang="en-US" sz="4400" dirty="0" err="1">
                <a:latin typeface="Cambria" panose="02040503050406030204" pitchFamily="18" charset="0"/>
              </a:rPr>
              <a:t>bày</a:t>
            </a:r>
            <a:r>
              <a:rPr lang="en-US" sz="4400" dirty="0">
                <a:latin typeface="Cambria" panose="02040503050406030204" pitchFamily="18" charset="0"/>
              </a:rPr>
              <a:t> </a:t>
            </a:r>
            <a:r>
              <a:rPr lang="en-US" sz="4400" dirty="0" err="1">
                <a:latin typeface="Cambria" panose="02040503050406030204" pitchFamily="18" charset="0"/>
              </a:rPr>
              <a:t>giới</a:t>
            </a:r>
            <a:r>
              <a:rPr lang="en-US" sz="4400" dirty="0">
                <a:latin typeface="Cambria" panose="02040503050406030204" pitchFamily="18" charset="0"/>
              </a:rPr>
              <a:t> </a:t>
            </a:r>
            <a:r>
              <a:rPr lang="en-US" sz="4400" dirty="0" err="1">
                <a:latin typeface="Cambria" panose="02040503050406030204" pitchFamily="18" charset="0"/>
              </a:rPr>
              <a:t>thiệu</a:t>
            </a:r>
            <a:r>
              <a:rPr lang="en-US" sz="4400" dirty="0">
                <a:latin typeface="Cambria" panose="02040503050406030204" pitchFamily="18" charset="0"/>
              </a:rPr>
              <a:t> </a:t>
            </a:r>
            <a:r>
              <a:rPr lang="en-US" sz="4400" dirty="0" err="1">
                <a:latin typeface="Cambria" panose="02040503050406030204" pitchFamily="18" charset="0"/>
              </a:rPr>
              <a:t>ngắn</a:t>
            </a:r>
            <a:r>
              <a:rPr lang="en-US" sz="4400" dirty="0">
                <a:latin typeface="Cambria" panose="02040503050406030204" pitchFamily="18" charset="0"/>
              </a:rPr>
              <a:t> </a:t>
            </a:r>
            <a:r>
              <a:rPr lang="en-US" sz="4400" dirty="0" err="1">
                <a:latin typeface="Cambria" panose="02040503050406030204" pitchFamily="18" charset="0"/>
              </a:rPr>
              <a:t>về</a:t>
            </a:r>
            <a:r>
              <a:rPr lang="en-US" sz="4400" dirty="0">
                <a:latin typeface="Cambria" panose="02040503050406030204" pitchFamily="18" charset="0"/>
              </a:rPr>
              <a:t> </a:t>
            </a:r>
            <a:r>
              <a:rPr lang="en-US" sz="4400" dirty="0" err="1">
                <a:latin typeface="Cambria" panose="02040503050406030204" pitchFamily="18" charset="0"/>
              </a:rPr>
              <a:t>một</a:t>
            </a:r>
            <a:r>
              <a:rPr lang="en-US" sz="4400" dirty="0">
                <a:latin typeface="Cambria" panose="02040503050406030204" pitchFamily="18" charset="0"/>
              </a:rPr>
              <a:t> </a:t>
            </a:r>
            <a:r>
              <a:rPr lang="en-US" sz="4400" dirty="0" err="1">
                <a:latin typeface="Cambria" panose="02040503050406030204" pitchFamily="18" charset="0"/>
              </a:rPr>
              <a:t>cuốn</a:t>
            </a:r>
            <a:r>
              <a:rPr lang="en-US" sz="4400" dirty="0">
                <a:latin typeface="Cambria" panose="02040503050406030204" pitchFamily="18" charset="0"/>
              </a:rPr>
              <a:t> </a:t>
            </a:r>
            <a:r>
              <a:rPr lang="en-US" sz="4400" dirty="0" err="1">
                <a:latin typeface="Cambria" panose="02040503050406030204" pitchFamily="18" charset="0"/>
              </a:rPr>
              <a:t>sách</a:t>
            </a:r>
            <a:r>
              <a:rPr lang="en-US" sz="4400" dirty="0">
                <a:latin typeface="Cambria" panose="02040503050406030204" pitchFamily="18" charset="0"/>
              </a:rPr>
              <a:t> (</a:t>
            </a:r>
            <a:r>
              <a:rPr lang="en-US" sz="4400" dirty="0" err="1">
                <a:latin typeface="Cambria" panose="02040503050406030204" pitchFamily="18" charset="0"/>
              </a:rPr>
              <a:t>cuốn</a:t>
            </a:r>
            <a:r>
              <a:rPr lang="en-US" sz="4400" dirty="0">
                <a:latin typeface="Cambria" panose="02040503050406030204" pitchFamily="18" charset="0"/>
              </a:rPr>
              <a:t> </a:t>
            </a:r>
            <a:r>
              <a:rPr lang="en-US" sz="4400" dirty="0" err="1">
                <a:latin typeface="Cambria" panose="02040503050406030204" pitchFamily="18" charset="0"/>
              </a:rPr>
              <a:t>truyện</a:t>
            </a:r>
            <a:r>
              <a:rPr lang="en-US" sz="4400" dirty="0">
                <a:latin typeface="Cambria" panose="02040503050406030204" pitchFamily="18" charset="0"/>
              </a:rPr>
              <a:t> </a:t>
            </a:r>
            <a:r>
              <a:rPr lang="en-US" sz="4400" dirty="0" err="1">
                <a:latin typeface="Cambria" panose="02040503050406030204" pitchFamily="18" charset="0"/>
              </a:rPr>
              <a:t>lịch</a:t>
            </a:r>
            <a:r>
              <a:rPr lang="en-US" sz="4400" dirty="0">
                <a:latin typeface="Cambria" panose="02040503050406030204" pitchFamily="18" charset="0"/>
              </a:rPr>
              <a:t> </a:t>
            </a:r>
            <a:r>
              <a:rPr lang="en-US" sz="4400" dirty="0" err="1">
                <a:latin typeface="Cambria" panose="02040503050406030204" pitchFamily="18" charset="0"/>
              </a:rPr>
              <a:t>sử</a:t>
            </a:r>
            <a:r>
              <a:rPr lang="en-US" sz="4400" dirty="0">
                <a:latin typeface="Cambria" panose="02040503050406030204" pitchFamily="18" charset="0"/>
              </a:rPr>
              <a:t>) </a:t>
            </a:r>
            <a:r>
              <a:rPr lang="en-US" sz="4400" dirty="0" err="1">
                <a:latin typeface="Cambria" panose="02040503050406030204" pitchFamily="18" charset="0"/>
              </a:rPr>
              <a:t>một</a:t>
            </a:r>
            <a:r>
              <a:rPr lang="en-US" sz="4400" dirty="0">
                <a:latin typeface="Cambria" panose="02040503050406030204" pitchFamily="18" charset="0"/>
              </a:rPr>
              <a:t> </a:t>
            </a:r>
            <a:r>
              <a:rPr lang="en-US" sz="4400" dirty="0" err="1">
                <a:latin typeface="Cambria" panose="02040503050406030204" pitchFamily="18" charset="0"/>
              </a:rPr>
              <a:t>cách</a:t>
            </a:r>
            <a:r>
              <a:rPr lang="en-US" sz="4400" dirty="0">
                <a:latin typeface="Cambria" panose="02040503050406030204" pitchFamily="18" charset="0"/>
              </a:rPr>
              <a:t> </a:t>
            </a:r>
            <a:r>
              <a:rPr lang="en-US" sz="4400" dirty="0" err="1">
                <a:latin typeface="Cambria" panose="02040503050406030204" pitchFamily="18" charset="0"/>
              </a:rPr>
              <a:t>sinh</a:t>
            </a:r>
            <a:r>
              <a:rPr lang="en-US" sz="4400" dirty="0">
                <a:latin typeface="Cambria" panose="02040503050406030204" pitchFamily="18" charset="0"/>
              </a:rPr>
              <a:t> </a:t>
            </a:r>
            <a:r>
              <a:rPr lang="en-US" sz="4400" dirty="0" err="1">
                <a:latin typeface="Cambria" panose="02040503050406030204" pitchFamily="18" charset="0"/>
              </a:rPr>
              <a:t>động</a:t>
            </a:r>
            <a:r>
              <a:rPr lang="en-US" sz="4400" dirty="0">
                <a:latin typeface="Cambria" panose="02040503050406030204" pitchFamily="18" charset="0"/>
              </a:rPr>
              <a:t>. </a:t>
            </a:r>
          </a:p>
        </p:txBody>
      </p:sp>
    </p:spTree>
    <p:extLst>
      <p:ext uri="{BB962C8B-B14F-4D97-AF65-F5344CB8AC3E}">
        <p14:creationId xmlns:p14="http://schemas.microsoft.com/office/powerpoint/2010/main" val="46238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1D4E0"/>
        </a:solidFill>
        <a:effectLst/>
      </p:bgPr>
    </p:bg>
    <p:spTree>
      <p:nvGrpSpPr>
        <p:cNvPr id="1" name=""/>
        <p:cNvGrpSpPr/>
        <p:nvPr/>
      </p:nvGrpSpPr>
      <p:grpSpPr>
        <a:xfrm>
          <a:off x="0" y="0"/>
          <a:ext cx="0" cy="0"/>
          <a:chOff x="0" y="0"/>
          <a:chExt cx="0" cy="0"/>
        </a:xfrm>
      </p:grpSpPr>
      <p:sp>
        <p:nvSpPr>
          <p:cNvPr id="2" name="Freeform 2"/>
          <p:cNvSpPr/>
          <p:nvPr/>
        </p:nvSpPr>
        <p:spPr>
          <a:xfrm>
            <a:off x="0" y="8222925"/>
            <a:ext cx="18288000" cy="3083814"/>
          </a:xfrm>
          <a:custGeom>
            <a:avLst/>
            <a:gdLst/>
            <a:ahLst/>
            <a:cxnLst/>
            <a:rect l="l" t="t" r="r" b="b"/>
            <a:pathLst>
              <a:path w="18288000" h="3083814">
                <a:moveTo>
                  <a:pt x="0" y="0"/>
                </a:moveTo>
                <a:lnTo>
                  <a:pt x="18288000" y="0"/>
                </a:lnTo>
                <a:lnTo>
                  <a:pt x="18288000" y="3083814"/>
                </a:lnTo>
                <a:lnTo>
                  <a:pt x="0" y="3083814"/>
                </a:lnTo>
                <a:lnTo>
                  <a:pt x="0" y="0"/>
                </a:lnTo>
                <a:close/>
              </a:path>
            </a:pathLst>
          </a:custGeom>
          <a:blipFill>
            <a:blip r:embed="rId2"/>
            <a:stretch>
              <a:fillRect t="-6338" b="-6338"/>
            </a:stretch>
          </a:blipFill>
        </p:spPr>
      </p:sp>
      <p:sp>
        <p:nvSpPr>
          <p:cNvPr id="3" name="Freeform 3"/>
          <p:cNvSpPr/>
          <p:nvPr/>
        </p:nvSpPr>
        <p:spPr>
          <a:xfrm>
            <a:off x="-228600" y="6861903"/>
            <a:ext cx="2610212" cy="4792794"/>
          </a:xfrm>
          <a:custGeom>
            <a:avLst/>
            <a:gdLst/>
            <a:ahLst/>
            <a:cxnLst/>
            <a:rect l="l" t="t" r="r" b="b"/>
            <a:pathLst>
              <a:path w="9347648" h="4792794">
                <a:moveTo>
                  <a:pt x="0" y="0"/>
                </a:moveTo>
                <a:lnTo>
                  <a:pt x="9347649" y="0"/>
                </a:lnTo>
                <a:lnTo>
                  <a:pt x="9347649" y="4792794"/>
                </a:lnTo>
                <a:lnTo>
                  <a:pt x="0" y="4792794"/>
                </a:lnTo>
                <a:lnTo>
                  <a:pt x="0" y="0"/>
                </a:lnTo>
                <a:close/>
              </a:path>
            </a:pathLst>
          </a:custGeom>
          <a:blipFill>
            <a:blip r:embed="rId3">
              <a:extLst>
                <a:ext uri="{96DAC541-7B7A-43D3-8B79-37D633B846F1}">
                  <asvg:svgBlip xmlns:asvg="http://schemas.microsoft.com/office/drawing/2016/SVG/main" r:embed="rId4"/>
                </a:ext>
              </a:extLst>
            </a:blip>
            <a:stretch>
              <a:fillRect l="-258118"/>
            </a:stretch>
          </a:blipFill>
        </p:spPr>
      </p:sp>
      <p:sp>
        <p:nvSpPr>
          <p:cNvPr id="8" name="Freeform 8"/>
          <p:cNvSpPr/>
          <p:nvPr/>
        </p:nvSpPr>
        <p:spPr>
          <a:xfrm>
            <a:off x="30942" y="4665128"/>
            <a:ext cx="2076621" cy="2936096"/>
          </a:xfrm>
          <a:custGeom>
            <a:avLst/>
            <a:gdLst/>
            <a:ahLst/>
            <a:cxnLst/>
            <a:rect l="l" t="t" r="r" b="b"/>
            <a:pathLst>
              <a:path w="2076621" h="2936096">
                <a:moveTo>
                  <a:pt x="0" y="0"/>
                </a:moveTo>
                <a:lnTo>
                  <a:pt x="2076621" y="0"/>
                </a:lnTo>
                <a:lnTo>
                  <a:pt x="2076621" y="2936096"/>
                </a:lnTo>
                <a:lnTo>
                  <a:pt x="0" y="29360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5" name="Freeform 25"/>
          <p:cNvSpPr/>
          <p:nvPr/>
        </p:nvSpPr>
        <p:spPr>
          <a:xfrm flipH="1">
            <a:off x="14920974" y="-388228"/>
            <a:ext cx="3577590" cy="2328686"/>
          </a:xfrm>
          <a:custGeom>
            <a:avLst/>
            <a:gdLst/>
            <a:ahLst/>
            <a:cxnLst/>
            <a:rect l="l" t="t" r="r" b="b"/>
            <a:pathLst>
              <a:path w="3577590" h="2328686">
                <a:moveTo>
                  <a:pt x="3577590" y="0"/>
                </a:moveTo>
                <a:lnTo>
                  <a:pt x="0" y="0"/>
                </a:lnTo>
                <a:lnTo>
                  <a:pt x="0" y="2328686"/>
                </a:lnTo>
                <a:lnTo>
                  <a:pt x="3577590" y="2328686"/>
                </a:lnTo>
                <a:lnTo>
                  <a:pt x="357759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4" name="Freeform 24"/>
          <p:cNvSpPr/>
          <p:nvPr/>
        </p:nvSpPr>
        <p:spPr>
          <a:xfrm>
            <a:off x="13764402" y="6706695"/>
            <a:ext cx="2945367" cy="2784710"/>
          </a:xfrm>
          <a:custGeom>
            <a:avLst/>
            <a:gdLst/>
            <a:ahLst/>
            <a:cxnLst/>
            <a:rect l="l" t="t" r="r" b="b"/>
            <a:pathLst>
              <a:path w="2945367" h="2784710">
                <a:moveTo>
                  <a:pt x="0" y="0"/>
                </a:moveTo>
                <a:lnTo>
                  <a:pt x="2945367" y="0"/>
                </a:lnTo>
                <a:lnTo>
                  <a:pt x="2945367" y="2784710"/>
                </a:lnTo>
                <a:lnTo>
                  <a:pt x="0" y="2784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Google Shape;264;p9">
            <a:extLst>
              <a:ext uri="{FF2B5EF4-FFF2-40B4-BE49-F238E27FC236}">
                <a16:creationId xmlns:a16="http://schemas.microsoft.com/office/drawing/2014/main" id="{2FC8786C-467B-8898-B3A8-395C1CEBC76B}"/>
              </a:ext>
            </a:extLst>
          </p:cNvPr>
          <p:cNvSpPr txBox="1"/>
          <p:nvPr/>
        </p:nvSpPr>
        <p:spPr>
          <a:xfrm>
            <a:off x="3173892" y="647700"/>
            <a:ext cx="11940215" cy="2622176"/>
          </a:xfrm>
          <a:prstGeom prst="rect">
            <a:avLst/>
          </a:prstGeom>
          <a:noFill/>
          <a:ln>
            <a:noFill/>
          </a:ln>
        </p:spPr>
        <p:txBody>
          <a:bodyPr spcFirstLastPara="1" wrap="square" lIns="182850" tIns="91400" rIns="182850" bIns="91400" anchor="t" anchorCtr="0">
            <a:spAutoFit/>
          </a:bodyPr>
          <a:lstStyle/>
          <a:p>
            <a:pPr algn="ctr">
              <a:lnSpc>
                <a:spcPct val="120000"/>
              </a:lnSpc>
            </a:pPr>
            <a:r>
              <a:rPr lang="en-US" sz="4400" b="1" dirty="0">
                <a:solidFill>
                  <a:srgbClr val="22170B"/>
                </a:solidFill>
                <a:latin typeface="Palatino Linotype"/>
                <a:sym typeface="Palatino Linotype"/>
              </a:rPr>
              <a:t>IV.</a:t>
            </a:r>
            <a:r>
              <a:rPr lang="en-US" sz="4400" b="1" dirty="0">
                <a:solidFill>
                  <a:srgbClr val="22170B"/>
                </a:solidFill>
                <a:latin typeface="Palatino Linotype"/>
              </a:rPr>
              <a:t> ÔN TẬP KĨ NĂNG NÓI VÀ NGHE: TRÌNH BÀY GIỚI THIỆU NGẮN VỀ MỘT CUỐN SÁCH (CUỐN TRUYỆN LỊCH SỬ) </a:t>
            </a:r>
          </a:p>
        </p:txBody>
      </p:sp>
      <p:sp>
        <p:nvSpPr>
          <p:cNvPr id="11" name="TextBox 10">
            <a:extLst>
              <a:ext uri="{FF2B5EF4-FFF2-40B4-BE49-F238E27FC236}">
                <a16:creationId xmlns:a16="http://schemas.microsoft.com/office/drawing/2014/main" id="{CACC4150-43A1-7890-2AA6-5D690340D46E}"/>
              </a:ext>
            </a:extLst>
          </p:cNvPr>
          <p:cNvSpPr txBox="1"/>
          <p:nvPr/>
        </p:nvSpPr>
        <p:spPr>
          <a:xfrm>
            <a:off x="3582375" y="4535462"/>
            <a:ext cx="11123248" cy="3195427"/>
          </a:xfrm>
          <a:prstGeom prst="rect">
            <a:avLst/>
          </a:prstGeom>
          <a:noFill/>
        </p:spPr>
        <p:txBody>
          <a:bodyPr wrap="square">
            <a:spAutoFit/>
          </a:bodyPr>
          <a:lstStyle/>
          <a:p>
            <a:pPr marL="0" marR="0" algn="ctr">
              <a:lnSpc>
                <a:spcPct val="120000"/>
              </a:lnSpc>
              <a:spcBef>
                <a:spcPts val="0"/>
              </a:spcBef>
              <a:spcAft>
                <a:spcPts val="1000"/>
              </a:spcAft>
            </a:pPr>
            <a:r>
              <a:rPr lang="en-US" sz="4300" dirty="0">
                <a:solidFill>
                  <a:prstClr val="black">
                    <a:hueOff val="0"/>
                    <a:satOff val="0"/>
                    <a:lumOff val="0"/>
                    <a:alphaOff val="0"/>
                  </a:prstClr>
                </a:solidFill>
                <a:latin typeface="Cambria" panose="02040503050406030204" pitchFamily="18" charset="0"/>
              </a:rPr>
              <a:t>HS </a:t>
            </a:r>
            <a:r>
              <a:rPr lang="en-US" sz="4300" dirty="0" err="1">
                <a:solidFill>
                  <a:prstClr val="black">
                    <a:hueOff val="0"/>
                    <a:satOff val="0"/>
                    <a:lumOff val="0"/>
                    <a:alphaOff val="0"/>
                  </a:prstClr>
                </a:solidFill>
                <a:latin typeface="Cambria" panose="02040503050406030204" pitchFamily="18" charset="0"/>
              </a:rPr>
              <a:t>xem</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lại</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bảng</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kiểm</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kĩ</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năng</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nói</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và</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nghe</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kiểu</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bài</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trình</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bày</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giới</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thiệu</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ngắn</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về</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một</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cuốn</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sách</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cuốn</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truyện</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lịch</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sử</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một</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cách</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sinh</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động</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để</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nhớ</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lại</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yêu</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cầu</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kiểu</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bài</a:t>
            </a:r>
            <a:r>
              <a:rPr lang="en-US" sz="4300" dirty="0">
                <a:solidFill>
                  <a:prstClr val="black">
                    <a:hueOff val="0"/>
                    <a:satOff val="0"/>
                    <a:lumOff val="0"/>
                    <a:alphaOff val="0"/>
                  </a:prstClr>
                </a:solidFill>
                <a:latin typeface="Cambria" panose="02040503050406030204" pitchFamily="18" charset="0"/>
              </a:rPr>
              <a:t>.</a:t>
            </a:r>
          </a:p>
        </p:txBody>
      </p:sp>
      <p:sp>
        <p:nvSpPr>
          <p:cNvPr id="12" name="TextBox 11">
            <a:extLst>
              <a:ext uri="{FF2B5EF4-FFF2-40B4-BE49-F238E27FC236}">
                <a16:creationId xmlns:a16="http://schemas.microsoft.com/office/drawing/2014/main" id="{3C5F9368-819A-829C-D31B-F47731DAEB89}"/>
              </a:ext>
            </a:extLst>
          </p:cNvPr>
          <p:cNvSpPr txBox="1"/>
          <p:nvPr/>
        </p:nvSpPr>
        <p:spPr>
          <a:xfrm>
            <a:off x="5950193" y="3520974"/>
            <a:ext cx="6387614" cy="784830"/>
          </a:xfrm>
          <a:prstGeom prst="rect">
            <a:avLst/>
          </a:prstGeom>
          <a:noFill/>
        </p:spPr>
        <p:txBody>
          <a:bodyPr wrap="square">
            <a:spAutoFit/>
          </a:bodyPr>
          <a:lstStyle/>
          <a:p>
            <a:pPr algn="ctr"/>
            <a:r>
              <a:rPr lang="vi-VN" sz="4500" b="1" i="1" dirty="0">
                <a:solidFill>
                  <a:schemeClr val="accent6"/>
                </a:solidFill>
                <a:latin typeface="Cambria"/>
                <a:ea typeface="Cambria"/>
              </a:rPr>
              <a:t>Yêu cầu kiểu bài</a:t>
            </a:r>
            <a:endParaRPr lang="en-US" sz="4500" b="1" i="1" dirty="0">
              <a:solidFill>
                <a:schemeClr val="accent6"/>
              </a:solidFill>
              <a:latin typeface="Cambria"/>
            </a:endParaRPr>
          </a:p>
        </p:txBody>
      </p:sp>
    </p:spTree>
    <p:extLst>
      <p:ext uri="{BB962C8B-B14F-4D97-AF65-F5344CB8AC3E}">
        <p14:creationId xmlns:p14="http://schemas.microsoft.com/office/powerpoint/2010/main" val="415133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1D4E0"/>
        </a:solidFill>
        <a:effectLst/>
      </p:bgPr>
    </p:bg>
    <p:spTree>
      <p:nvGrpSpPr>
        <p:cNvPr id="1" name=""/>
        <p:cNvGrpSpPr/>
        <p:nvPr/>
      </p:nvGrpSpPr>
      <p:grpSpPr>
        <a:xfrm>
          <a:off x="0" y="0"/>
          <a:ext cx="0" cy="0"/>
          <a:chOff x="0" y="0"/>
          <a:chExt cx="0" cy="0"/>
        </a:xfrm>
      </p:grpSpPr>
      <p:sp>
        <p:nvSpPr>
          <p:cNvPr id="2" name="Freeform 2"/>
          <p:cNvSpPr/>
          <p:nvPr/>
        </p:nvSpPr>
        <p:spPr>
          <a:xfrm>
            <a:off x="0" y="8222925"/>
            <a:ext cx="18288000" cy="3083814"/>
          </a:xfrm>
          <a:custGeom>
            <a:avLst/>
            <a:gdLst/>
            <a:ahLst/>
            <a:cxnLst/>
            <a:rect l="l" t="t" r="r" b="b"/>
            <a:pathLst>
              <a:path w="18288000" h="3083814">
                <a:moveTo>
                  <a:pt x="0" y="0"/>
                </a:moveTo>
                <a:lnTo>
                  <a:pt x="18288000" y="0"/>
                </a:lnTo>
                <a:lnTo>
                  <a:pt x="18288000" y="3083814"/>
                </a:lnTo>
                <a:lnTo>
                  <a:pt x="0" y="3083814"/>
                </a:lnTo>
                <a:lnTo>
                  <a:pt x="0" y="0"/>
                </a:lnTo>
                <a:close/>
              </a:path>
            </a:pathLst>
          </a:custGeom>
          <a:blipFill>
            <a:blip r:embed="rId2"/>
            <a:stretch>
              <a:fillRect t="-6338" b="-6338"/>
            </a:stretch>
          </a:blipFill>
        </p:spPr>
      </p:sp>
      <p:sp>
        <p:nvSpPr>
          <p:cNvPr id="3" name="Freeform 3"/>
          <p:cNvSpPr/>
          <p:nvPr/>
        </p:nvSpPr>
        <p:spPr>
          <a:xfrm>
            <a:off x="5811578" y="6793602"/>
            <a:ext cx="12476422" cy="6986796"/>
          </a:xfrm>
          <a:custGeom>
            <a:avLst/>
            <a:gdLst/>
            <a:ahLst/>
            <a:cxnLst/>
            <a:rect l="l" t="t" r="r" b="b"/>
            <a:pathLst>
              <a:path w="12476422" h="6986796">
                <a:moveTo>
                  <a:pt x="0" y="0"/>
                </a:moveTo>
                <a:lnTo>
                  <a:pt x="12476422" y="0"/>
                </a:lnTo>
                <a:lnTo>
                  <a:pt x="12476422" y="6986796"/>
                </a:lnTo>
                <a:lnTo>
                  <a:pt x="0" y="69867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0719199" y="3312754"/>
            <a:ext cx="6540101" cy="5945546"/>
          </a:xfrm>
          <a:custGeom>
            <a:avLst/>
            <a:gdLst/>
            <a:ahLst/>
            <a:cxnLst/>
            <a:rect l="l" t="t" r="r" b="b"/>
            <a:pathLst>
              <a:path w="6540101" h="5945546">
                <a:moveTo>
                  <a:pt x="0" y="0"/>
                </a:moveTo>
                <a:lnTo>
                  <a:pt x="6540101" y="0"/>
                </a:lnTo>
                <a:lnTo>
                  <a:pt x="6540101" y="5945546"/>
                </a:lnTo>
                <a:lnTo>
                  <a:pt x="0" y="59455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8508907" y="7638296"/>
            <a:ext cx="2741248" cy="1908905"/>
          </a:xfrm>
          <a:custGeom>
            <a:avLst/>
            <a:gdLst/>
            <a:ahLst/>
            <a:cxnLst/>
            <a:rect l="l" t="t" r="r" b="b"/>
            <a:pathLst>
              <a:path w="2741248" h="1908905">
                <a:moveTo>
                  <a:pt x="0" y="0"/>
                </a:moveTo>
                <a:lnTo>
                  <a:pt x="2741248" y="0"/>
                </a:lnTo>
                <a:lnTo>
                  <a:pt x="2741248" y="1908906"/>
                </a:lnTo>
                <a:lnTo>
                  <a:pt x="0" y="19089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8715917" y="1028700"/>
            <a:ext cx="2834200" cy="2143686"/>
          </a:xfrm>
          <a:custGeom>
            <a:avLst/>
            <a:gdLst/>
            <a:ahLst/>
            <a:cxnLst/>
            <a:rect l="l" t="t" r="r" b="b"/>
            <a:pathLst>
              <a:path w="2834200" h="2143686">
                <a:moveTo>
                  <a:pt x="0" y="0"/>
                </a:moveTo>
                <a:lnTo>
                  <a:pt x="2834200" y="0"/>
                </a:lnTo>
                <a:lnTo>
                  <a:pt x="2834200" y="2143686"/>
                </a:lnTo>
                <a:lnTo>
                  <a:pt x="0" y="214368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16015263" y="6774393"/>
            <a:ext cx="2157749" cy="2772808"/>
          </a:xfrm>
          <a:custGeom>
            <a:avLst/>
            <a:gdLst/>
            <a:ahLst/>
            <a:cxnLst/>
            <a:rect l="l" t="t" r="r" b="b"/>
            <a:pathLst>
              <a:path w="2157749" h="2772808">
                <a:moveTo>
                  <a:pt x="0" y="0"/>
                </a:moveTo>
                <a:lnTo>
                  <a:pt x="2157749" y="0"/>
                </a:lnTo>
                <a:lnTo>
                  <a:pt x="2157749" y="2772809"/>
                </a:lnTo>
                <a:lnTo>
                  <a:pt x="0" y="277280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rot="1069944">
            <a:off x="14151115" y="111062"/>
            <a:ext cx="4103258" cy="1835275"/>
          </a:xfrm>
          <a:custGeom>
            <a:avLst/>
            <a:gdLst/>
            <a:ahLst/>
            <a:cxnLst/>
            <a:rect l="l" t="t" r="r" b="b"/>
            <a:pathLst>
              <a:path w="4103258" h="1835275">
                <a:moveTo>
                  <a:pt x="0" y="0"/>
                </a:moveTo>
                <a:lnTo>
                  <a:pt x="4103258" y="0"/>
                </a:lnTo>
                <a:lnTo>
                  <a:pt x="4103258" y="1835276"/>
                </a:lnTo>
                <a:lnTo>
                  <a:pt x="0" y="183527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Google Shape;333;p14">
            <a:extLst>
              <a:ext uri="{FF2B5EF4-FFF2-40B4-BE49-F238E27FC236}">
                <a16:creationId xmlns:a16="http://schemas.microsoft.com/office/drawing/2014/main" id="{D876780B-2D16-0913-BEEA-ADCD430BAE97}"/>
              </a:ext>
            </a:extLst>
          </p:cNvPr>
          <p:cNvSpPr txBox="1"/>
          <p:nvPr/>
        </p:nvSpPr>
        <p:spPr>
          <a:xfrm>
            <a:off x="1186910" y="3574627"/>
            <a:ext cx="7957090" cy="1027082"/>
          </a:xfrm>
          <a:prstGeom prst="rect">
            <a:avLst/>
          </a:prstGeom>
          <a:noFill/>
          <a:ln>
            <a:noFill/>
          </a:ln>
        </p:spPr>
        <p:txBody>
          <a:bodyPr spcFirstLastPara="1" wrap="square" lIns="182850" tIns="91400" rIns="182850" bIns="91400" anchor="t" anchorCtr="0">
            <a:noAutofit/>
          </a:bodyPr>
          <a:lstStyle/>
          <a:p>
            <a:pPr algn="ctr">
              <a:lnSpc>
                <a:spcPct val="150000"/>
              </a:lnSpc>
            </a:pPr>
            <a:r>
              <a:rPr lang="en-US" sz="4000" dirty="0">
                <a:solidFill>
                  <a:srgbClr val="000000"/>
                </a:solidFill>
                <a:latin typeface="Palatino Linotype"/>
                <a:ea typeface="Palatino Linotype"/>
                <a:cs typeface="Palatino Linotype"/>
                <a:sym typeface="Palatino Linotype"/>
              </a:rPr>
              <a:t>BÀI 1. CÂU CHUYỆN LỊCH SỬ</a:t>
            </a:r>
            <a:endParaRPr sz="3600" dirty="0"/>
          </a:p>
        </p:txBody>
      </p:sp>
      <p:sp>
        <p:nvSpPr>
          <p:cNvPr id="12" name="Google Shape;334;p14">
            <a:extLst>
              <a:ext uri="{FF2B5EF4-FFF2-40B4-BE49-F238E27FC236}">
                <a16:creationId xmlns:a16="http://schemas.microsoft.com/office/drawing/2014/main" id="{6DC1B4D4-AF83-02B9-D035-0F01E45F83E6}"/>
              </a:ext>
            </a:extLst>
          </p:cNvPr>
          <p:cNvSpPr txBox="1"/>
          <p:nvPr/>
        </p:nvSpPr>
        <p:spPr>
          <a:xfrm>
            <a:off x="372179" y="5105411"/>
            <a:ext cx="9507352" cy="2308243"/>
          </a:xfrm>
          <a:prstGeom prst="rect">
            <a:avLst/>
          </a:prstGeom>
          <a:noFill/>
          <a:ln>
            <a:noFill/>
          </a:ln>
        </p:spPr>
        <p:txBody>
          <a:bodyPr spcFirstLastPara="1" wrap="square" lIns="182850" tIns="91400" rIns="182850" bIns="91400" anchor="t" anchorCtr="0">
            <a:spAutoFit/>
          </a:bodyPr>
          <a:lstStyle/>
          <a:p>
            <a:pPr algn="ctr"/>
            <a:r>
              <a:rPr lang="vi-VN" sz="13800" b="1" i="1" dirty="0">
                <a:solidFill>
                  <a:srgbClr val="22170B"/>
                </a:solidFill>
                <a:latin typeface="Palatino Linotype"/>
                <a:ea typeface="Palatino Linotype"/>
                <a:cs typeface="Palatino Linotype"/>
                <a:sym typeface="Palatino Linotype"/>
              </a:rPr>
              <a:t>ÔN TẬP</a:t>
            </a:r>
            <a:endParaRPr sz="4800" dirty="0"/>
          </a:p>
        </p:txBody>
      </p:sp>
      <p:pic>
        <p:nvPicPr>
          <p:cNvPr id="13" name="Google Shape;335;p14">
            <a:extLst>
              <a:ext uri="{FF2B5EF4-FFF2-40B4-BE49-F238E27FC236}">
                <a16:creationId xmlns:a16="http://schemas.microsoft.com/office/drawing/2014/main" id="{4C6DEB76-034F-2974-71D2-C9D673E62C48}"/>
              </a:ext>
            </a:extLst>
          </p:cNvPr>
          <p:cNvPicPr preferRelativeResize="0"/>
          <p:nvPr/>
        </p:nvPicPr>
        <p:blipFill rotWithShape="1">
          <a:blip r:embed="rId15">
            <a:alphaModFix/>
          </a:blip>
          <a:srcRect r="1695"/>
          <a:stretch/>
        </p:blipFill>
        <p:spPr>
          <a:xfrm>
            <a:off x="12492591" y="1627473"/>
            <a:ext cx="1496658" cy="135842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1D4E0"/>
        </a:solidFill>
        <a:effectLst/>
      </p:bgPr>
    </p:bg>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FC152951-B0F5-4093-49CE-01AB64CC55A7}"/>
              </a:ext>
            </a:extLst>
          </p:cNvPr>
          <p:cNvSpPr txBox="1"/>
          <p:nvPr/>
        </p:nvSpPr>
        <p:spPr>
          <a:xfrm>
            <a:off x="4194914" y="876300"/>
            <a:ext cx="9898172" cy="784830"/>
          </a:xfrm>
          <a:prstGeom prst="rect">
            <a:avLst/>
          </a:prstGeom>
          <a:noFill/>
        </p:spPr>
        <p:txBody>
          <a:bodyPr wrap="square">
            <a:spAutoFit/>
          </a:bodyPr>
          <a:lstStyle/>
          <a:p>
            <a:pPr algn="ctr" fontAlgn="base"/>
            <a:r>
              <a:rPr lang="en-US" sz="4500" b="1" i="1" dirty="0">
                <a:solidFill>
                  <a:schemeClr val="accent6"/>
                </a:solidFill>
                <a:latin typeface="Cambria"/>
              </a:rPr>
              <a:t>2. </a:t>
            </a:r>
            <a:r>
              <a:rPr lang="en-US" sz="4500" b="1" i="1" dirty="0" err="1">
                <a:solidFill>
                  <a:schemeClr val="accent6"/>
                </a:solidFill>
                <a:latin typeface="Cambria"/>
              </a:rPr>
              <a:t>Quy</a:t>
            </a:r>
            <a:r>
              <a:rPr lang="en-US" sz="4500" b="1" i="1" dirty="0">
                <a:solidFill>
                  <a:schemeClr val="accent6"/>
                </a:solidFill>
                <a:latin typeface="Cambria"/>
              </a:rPr>
              <a:t> </a:t>
            </a:r>
            <a:r>
              <a:rPr lang="en-US" sz="4500" b="1" i="1" dirty="0" err="1">
                <a:solidFill>
                  <a:schemeClr val="accent6"/>
                </a:solidFill>
                <a:latin typeface="Cambria"/>
              </a:rPr>
              <a:t>trình</a:t>
            </a:r>
            <a:r>
              <a:rPr lang="en-US" sz="4500" b="1" i="1" dirty="0">
                <a:solidFill>
                  <a:schemeClr val="accent6"/>
                </a:solidFill>
                <a:latin typeface="Cambria"/>
              </a:rPr>
              <a:t> </a:t>
            </a:r>
            <a:r>
              <a:rPr lang="en-US" sz="4500" b="1" i="1" dirty="0" err="1">
                <a:solidFill>
                  <a:schemeClr val="accent6"/>
                </a:solidFill>
                <a:latin typeface="Cambria"/>
              </a:rPr>
              <a:t>nói</a:t>
            </a:r>
            <a:r>
              <a:rPr lang="en-US" sz="4500" b="1" i="1" dirty="0">
                <a:solidFill>
                  <a:schemeClr val="accent6"/>
                </a:solidFill>
                <a:latin typeface="Cambria"/>
              </a:rPr>
              <a:t> – </a:t>
            </a:r>
            <a:r>
              <a:rPr lang="en-US" sz="4500" b="1" i="1" dirty="0" err="1">
                <a:solidFill>
                  <a:schemeClr val="accent6"/>
                </a:solidFill>
                <a:latin typeface="Cambria"/>
              </a:rPr>
              <a:t>nghe</a:t>
            </a:r>
            <a:r>
              <a:rPr lang="en-US" sz="4500" b="1" i="1" dirty="0">
                <a:solidFill>
                  <a:schemeClr val="accent6"/>
                </a:solidFill>
                <a:latin typeface="Cambria"/>
              </a:rPr>
              <a:t> </a:t>
            </a:r>
            <a:r>
              <a:rPr lang="en-US" sz="4500" b="1" i="1" dirty="0" err="1">
                <a:solidFill>
                  <a:schemeClr val="accent6"/>
                </a:solidFill>
                <a:latin typeface="Cambria"/>
              </a:rPr>
              <a:t>của</a:t>
            </a:r>
            <a:r>
              <a:rPr lang="en-US" sz="4500" b="1" i="1" dirty="0">
                <a:solidFill>
                  <a:schemeClr val="accent6"/>
                </a:solidFill>
                <a:latin typeface="Cambria"/>
              </a:rPr>
              <a:t> </a:t>
            </a:r>
            <a:r>
              <a:rPr lang="en-US" sz="4500" b="1" i="1" dirty="0" err="1">
                <a:solidFill>
                  <a:schemeClr val="accent6"/>
                </a:solidFill>
                <a:latin typeface="Cambria"/>
              </a:rPr>
              <a:t>kiểu</a:t>
            </a:r>
            <a:r>
              <a:rPr lang="en-US" sz="4500" b="1" i="1" dirty="0">
                <a:solidFill>
                  <a:schemeClr val="accent6"/>
                </a:solidFill>
                <a:latin typeface="Cambria"/>
              </a:rPr>
              <a:t> </a:t>
            </a:r>
            <a:r>
              <a:rPr lang="en-US" sz="4500" b="1" i="1" dirty="0" err="1">
                <a:solidFill>
                  <a:schemeClr val="accent6"/>
                </a:solidFill>
                <a:latin typeface="Cambria"/>
              </a:rPr>
              <a:t>bài</a:t>
            </a:r>
            <a:endParaRPr lang="en-US" sz="4500" b="1" i="1" dirty="0">
              <a:solidFill>
                <a:schemeClr val="accent6"/>
              </a:solidFill>
              <a:latin typeface="Cambria"/>
            </a:endParaRPr>
          </a:p>
        </p:txBody>
      </p:sp>
      <p:graphicFrame>
        <p:nvGraphicFramePr>
          <p:cNvPr id="31" name="Diagram 30">
            <a:extLst>
              <a:ext uri="{FF2B5EF4-FFF2-40B4-BE49-F238E27FC236}">
                <a16:creationId xmlns:a16="http://schemas.microsoft.com/office/drawing/2014/main" id="{4514ACE4-0112-2374-2740-952166422ABA}"/>
              </a:ext>
            </a:extLst>
          </p:cNvPr>
          <p:cNvGraphicFramePr/>
          <p:nvPr>
            <p:extLst>
              <p:ext uri="{D42A27DB-BD31-4B8C-83A1-F6EECF244321}">
                <p14:modId xmlns:p14="http://schemas.microsoft.com/office/powerpoint/2010/main" val="1359371233"/>
              </p:ext>
            </p:extLst>
          </p:nvPr>
        </p:nvGraphicFramePr>
        <p:xfrm>
          <a:off x="4100945" y="1661130"/>
          <a:ext cx="10820400" cy="86258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259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graphicEl>
                                              <a:dgm id="{F88D05CB-0B56-764E-A177-B89F04FF0BEC}"/>
                                            </p:graphicEl>
                                          </p:spTgt>
                                        </p:tgtEl>
                                        <p:attrNameLst>
                                          <p:attrName>style.visibility</p:attrName>
                                        </p:attrNameLst>
                                      </p:cBhvr>
                                      <p:to>
                                        <p:strVal val="visible"/>
                                      </p:to>
                                    </p:set>
                                    <p:animEffect transition="in" filter="fade">
                                      <p:cBhvr>
                                        <p:cTn id="12" dur="500"/>
                                        <p:tgtEl>
                                          <p:spTgt spid="31">
                                            <p:graphicEl>
                                              <a:dgm id="{F88D05CB-0B56-764E-A177-B89F04FF0BEC}"/>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1">
                                            <p:graphicEl>
                                              <a:dgm id="{8F26DFEC-054C-AF45-BB33-E00027D1F4FC}"/>
                                            </p:graphicEl>
                                          </p:spTgt>
                                        </p:tgtEl>
                                        <p:attrNameLst>
                                          <p:attrName>style.visibility</p:attrName>
                                        </p:attrNameLst>
                                      </p:cBhvr>
                                      <p:to>
                                        <p:strVal val="visible"/>
                                      </p:to>
                                    </p:set>
                                    <p:animEffect transition="in" filter="fade">
                                      <p:cBhvr>
                                        <p:cTn id="15" dur="500"/>
                                        <p:tgtEl>
                                          <p:spTgt spid="31">
                                            <p:graphicEl>
                                              <a:dgm id="{8F26DFEC-054C-AF45-BB33-E00027D1F4FC}"/>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1">
                                            <p:graphicEl>
                                              <a:dgm id="{01DB3E31-8743-1C44-AA19-4E16742FFEDB}"/>
                                            </p:graphicEl>
                                          </p:spTgt>
                                        </p:tgtEl>
                                        <p:attrNameLst>
                                          <p:attrName>style.visibility</p:attrName>
                                        </p:attrNameLst>
                                      </p:cBhvr>
                                      <p:to>
                                        <p:strVal val="visible"/>
                                      </p:to>
                                    </p:set>
                                    <p:animEffect transition="in" filter="fade">
                                      <p:cBhvr>
                                        <p:cTn id="18" dur="500"/>
                                        <p:tgtEl>
                                          <p:spTgt spid="31">
                                            <p:graphicEl>
                                              <a:dgm id="{01DB3E31-8743-1C44-AA19-4E16742FFEDB}"/>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1">
                                            <p:graphicEl>
                                              <a:dgm id="{F1C6D346-6523-784A-9D19-4A10AF926E5E}"/>
                                            </p:graphicEl>
                                          </p:spTgt>
                                        </p:tgtEl>
                                        <p:attrNameLst>
                                          <p:attrName>style.visibility</p:attrName>
                                        </p:attrNameLst>
                                      </p:cBhvr>
                                      <p:to>
                                        <p:strVal val="visible"/>
                                      </p:to>
                                    </p:set>
                                    <p:animEffect transition="in" filter="fade">
                                      <p:cBhvr>
                                        <p:cTn id="23" dur="500"/>
                                        <p:tgtEl>
                                          <p:spTgt spid="31">
                                            <p:graphicEl>
                                              <a:dgm id="{F1C6D346-6523-784A-9D19-4A10AF926E5E}"/>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1">
                                            <p:graphicEl>
                                              <a:dgm id="{51D74314-D35E-DF45-83CD-AD07E2C2D608}"/>
                                            </p:graphicEl>
                                          </p:spTgt>
                                        </p:tgtEl>
                                        <p:attrNameLst>
                                          <p:attrName>style.visibility</p:attrName>
                                        </p:attrNameLst>
                                      </p:cBhvr>
                                      <p:to>
                                        <p:strVal val="visible"/>
                                      </p:to>
                                    </p:set>
                                    <p:animEffect transition="in" filter="fade">
                                      <p:cBhvr>
                                        <p:cTn id="26" dur="500"/>
                                        <p:tgtEl>
                                          <p:spTgt spid="31">
                                            <p:graphicEl>
                                              <a:dgm id="{51D74314-D35E-DF45-83CD-AD07E2C2D608}"/>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1">
                                            <p:graphicEl>
                                              <a:dgm id="{E52B8590-A483-2643-B954-5BBF491F0379}"/>
                                            </p:graphicEl>
                                          </p:spTgt>
                                        </p:tgtEl>
                                        <p:attrNameLst>
                                          <p:attrName>style.visibility</p:attrName>
                                        </p:attrNameLst>
                                      </p:cBhvr>
                                      <p:to>
                                        <p:strVal val="visible"/>
                                      </p:to>
                                    </p:set>
                                    <p:animEffect transition="in" filter="fade">
                                      <p:cBhvr>
                                        <p:cTn id="31" dur="500"/>
                                        <p:tgtEl>
                                          <p:spTgt spid="31">
                                            <p:graphicEl>
                                              <a:dgm id="{E52B8590-A483-2643-B954-5BBF491F0379}"/>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1">
                                            <p:graphicEl>
                                              <a:dgm id="{85A04D0C-BAAB-0544-8E7B-A25DA4C594F5}"/>
                                            </p:graphicEl>
                                          </p:spTgt>
                                        </p:tgtEl>
                                        <p:attrNameLst>
                                          <p:attrName>style.visibility</p:attrName>
                                        </p:attrNameLst>
                                      </p:cBhvr>
                                      <p:to>
                                        <p:strVal val="visible"/>
                                      </p:to>
                                    </p:set>
                                    <p:animEffect transition="in" filter="fade">
                                      <p:cBhvr>
                                        <p:cTn id="34" dur="500"/>
                                        <p:tgtEl>
                                          <p:spTgt spid="31">
                                            <p:graphicEl>
                                              <a:dgm id="{85A04D0C-BAAB-0544-8E7B-A25DA4C594F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Graphic spid="31"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B1D4E0"/>
        </a:solidFill>
        <a:effectLst/>
      </p:bgPr>
    </p:bg>
    <p:spTree>
      <p:nvGrpSpPr>
        <p:cNvPr id="1" name=""/>
        <p:cNvGrpSpPr/>
        <p:nvPr/>
      </p:nvGrpSpPr>
      <p:grpSpPr>
        <a:xfrm>
          <a:off x="0" y="0"/>
          <a:ext cx="0" cy="0"/>
          <a:chOff x="0" y="0"/>
          <a:chExt cx="0" cy="0"/>
        </a:xfrm>
      </p:grpSpPr>
      <p:sp>
        <p:nvSpPr>
          <p:cNvPr id="2" name="Freeform 2"/>
          <p:cNvSpPr/>
          <p:nvPr/>
        </p:nvSpPr>
        <p:spPr>
          <a:xfrm>
            <a:off x="0" y="8222925"/>
            <a:ext cx="18288000" cy="3083814"/>
          </a:xfrm>
          <a:custGeom>
            <a:avLst/>
            <a:gdLst/>
            <a:ahLst/>
            <a:cxnLst/>
            <a:rect l="l" t="t" r="r" b="b"/>
            <a:pathLst>
              <a:path w="18288000" h="3083814">
                <a:moveTo>
                  <a:pt x="0" y="0"/>
                </a:moveTo>
                <a:lnTo>
                  <a:pt x="18288000" y="0"/>
                </a:lnTo>
                <a:lnTo>
                  <a:pt x="18288000" y="3083814"/>
                </a:lnTo>
                <a:lnTo>
                  <a:pt x="0" y="3083814"/>
                </a:lnTo>
                <a:lnTo>
                  <a:pt x="0" y="0"/>
                </a:lnTo>
                <a:close/>
              </a:path>
            </a:pathLst>
          </a:custGeom>
          <a:blipFill>
            <a:blip r:embed="rId2"/>
            <a:stretch>
              <a:fillRect t="-6338" b="-6338"/>
            </a:stretch>
          </a:blipFill>
        </p:spPr>
      </p:sp>
      <p:sp>
        <p:nvSpPr>
          <p:cNvPr id="3" name="Freeform 3"/>
          <p:cNvSpPr/>
          <p:nvPr/>
        </p:nvSpPr>
        <p:spPr>
          <a:xfrm flipH="1">
            <a:off x="0" y="6086772"/>
            <a:ext cx="8388689" cy="4697666"/>
          </a:xfrm>
          <a:custGeom>
            <a:avLst/>
            <a:gdLst/>
            <a:ahLst/>
            <a:cxnLst/>
            <a:rect l="l" t="t" r="r" b="b"/>
            <a:pathLst>
              <a:path w="8388689" h="4697666">
                <a:moveTo>
                  <a:pt x="8388689" y="0"/>
                </a:moveTo>
                <a:lnTo>
                  <a:pt x="0" y="0"/>
                </a:lnTo>
                <a:lnTo>
                  <a:pt x="0" y="4697666"/>
                </a:lnTo>
                <a:lnTo>
                  <a:pt x="8388689" y="4697666"/>
                </a:lnTo>
                <a:lnTo>
                  <a:pt x="8388689"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028700" y="1028700"/>
            <a:ext cx="3058438" cy="3541350"/>
          </a:xfrm>
          <a:custGeom>
            <a:avLst/>
            <a:gdLst/>
            <a:ahLst/>
            <a:cxnLst/>
            <a:rect l="l" t="t" r="r" b="b"/>
            <a:pathLst>
              <a:path w="3058438" h="3541350">
                <a:moveTo>
                  <a:pt x="0" y="0"/>
                </a:moveTo>
                <a:lnTo>
                  <a:pt x="3058438" y="0"/>
                </a:lnTo>
                <a:lnTo>
                  <a:pt x="3058438" y="3541350"/>
                </a:lnTo>
                <a:lnTo>
                  <a:pt x="0" y="35413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568248" y="5538537"/>
            <a:ext cx="4902729" cy="2897067"/>
          </a:xfrm>
          <a:custGeom>
            <a:avLst/>
            <a:gdLst/>
            <a:ahLst/>
            <a:cxnLst/>
            <a:rect l="l" t="t" r="r" b="b"/>
            <a:pathLst>
              <a:path w="4902729" h="2897067">
                <a:moveTo>
                  <a:pt x="0" y="0"/>
                </a:moveTo>
                <a:lnTo>
                  <a:pt x="4902729" y="0"/>
                </a:lnTo>
                <a:lnTo>
                  <a:pt x="4902729" y="2897068"/>
                </a:lnTo>
                <a:lnTo>
                  <a:pt x="0" y="28970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4629279" y="2462130"/>
            <a:ext cx="2379107" cy="2681370"/>
          </a:xfrm>
          <a:custGeom>
            <a:avLst/>
            <a:gdLst/>
            <a:ahLst/>
            <a:cxnLst/>
            <a:rect l="l" t="t" r="r" b="b"/>
            <a:pathLst>
              <a:path w="2379107" h="2681370">
                <a:moveTo>
                  <a:pt x="0" y="0"/>
                </a:moveTo>
                <a:lnTo>
                  <a:pt x="2379106" y="0"/>
                </a:lnTo>
                <a:lnTo>
                  <a:pt x="2379106" y="2681370"/>
                </a:lnTo>
                <a:lnTo>
                  <a:pt x="0" y="26813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14912846" y="6521235"/>
            <a:ext cx="4214413" cy="4114800"/>
          </a:xfrm>
          <a:custGeom>
            <a:avLst/>
            <a:gdLst/>
            <a:ahLst/>
            <a:cxnLst/>
            <a:rect l="l" t="t" r="r" b="b"/>
            <a:pathLst>
              <a:path w="4214413" h="4114800">
                <a:moveTo>
                  <a:pt x="0" y="0"/>
                </a:moveTo>
                <a:lnTo>
                  <a:pt x="4214414" y="0"/>
                </a:lnTo>
                <a:lnTo>
                  <a:pt x="4214414"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11148232" y="7654594"/>
            <a:ext cx="3764614" cy="1848083"/>
          </a:xfrm>
          <a:custGeom>
            <a:avLst/>
            <a:gdLst/>
            <a:ahLst/>
            <a:cxnLst/>
            <a:rect l="l" t="t" r="r" b="b"/>
            <a:pathLst>
              <a:path w="3764614" h="1848083">
                <a:moveTo>
                  <a:pt x="0" y="0"/>
                </a:moveTo>
                <a:lnTo>
                  <a:pt x="3764614" y="0"/>
                </a:lnTo>
                <a:lnTo>
                  <a:pt x="3764614" y="1848083"/>
                </a:lnTo>
                <a:lnTo>
                  <a:pt x="0" y="18480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10"/>
          <p:cNvSpPr/>
          <p:nvPr/>
        </p:nvSpPr>
        <p:spPr>
          <a:xfrm>
            <a:off x="-140407" y="5143500"/>
            <a:ext cx="1990067" cy="4114800"/>
          </a:xfrm>
          <a:custGeom>
            <a:avLst/>
            <a:gdLst/>
            <a:ahLst/>
            <a:cxnLst/>
            <a:rect l="l" t="t" r="r" b="b"/>
            <a:pathLst>
              <a:path w="1990067" h="4114800">
                <a:moveTo>
                  <a:pt x="0" y="0"/>
                </a:moveTo>
                <a:lnTo>
                  <a:pt x="1990067" y="0"/>
                </a:lnTo>
                <a:lnTo>
                  <a:pt x="1990067"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Google Shape;264;p9">
            <a:extLst>
              <a:ext uri="{FF2B5EF4-FFF2-40B4-BE49-F238E27FC236}">
                <a16:creationId xmlns:a16="http://schemas.microsoft.com/office/drawing/2014/main" id="{CA470F8A-59E8-7036-324E-73638634BBB3}"/>
              </a:ext>
            </a:extLst>
          </p:cNvPr>
          <p:cNvSpPr txBox="1"/>
          <p:nvPr/>
        </p:nvSpPr>
        <p:spPr>
          <a:xfrm>
            <a:off x="9112629" y="1686523"/>
            <a:ext cx="7010400" cy="1366447"/>
          </a:xfrm>
          <a:prstGeom prst="rect">
            <a:avLst/>
          </a:prstGeom>
          <a:noFill/>
          <a:ln>
            <a:noFill/>
          </a:ln>
        </p:spPr>
        <p:txBody>
          <a:bodyPr spcFirstLastPara="1" wrap="square" lIns="182850" tIns="91400" rIns="182850" bIns="91400" anchor="t" anchorCtr="0">
            <a:spAutoFit/>
          </a:bodyPr>
          <a:lstStyle/>
          <a:p>
            <a:pPr>
              <a:lnSpc>
                <a:spcPct val="120000"/>
              </a:lnSpc>
            </a:pPr>
            <a:r>
              <a:rPr lang="en-US" sz="6400" b="1" dirty="0">
                <a:solidFill>
                  <a:srgbClr val="22170B"/>
                </a:solidFill>
                <a:latin typeface="Palatino Linotype"/>
                <a:sym typeface="Palatino Linotype"/>
              </a:rPr>
              <a:t>IV. VẬN DỤNG</a:t>
            </a:r>
            <a:endParaRPr sz="6400" b="1" dirty="0">
              <a:solidFill>
                <a:srgbClr val="22170B"/>
              </a:solidFill>
              <a:latin typeface="Palatino Linotype"/>
            </a:endParaRPr>
          </a:p>
        </p:txBody>
      </p:sp>
      <p:sp>
        <p:nvSpPr>
          <p:cNvPr id="14" name="Google Shape;304;p12">
            <a:extLst>
              <a:ext uri="{FF2B5EF4-FFF2-40B4-BE49-F238E27FC236}">
                <a16:creationId xmlns:a16="http://schemas.microsoft.com/office/drawing/2014/main" id="{D9A8EC15-99A2-16DB-D0AA-3AC38D8A80F2}"/>
              </a:ext>
            </a:extLst>
          </p:cNvPr>
          <p:cNvSpPr/>
          <p:nvPr/>
        </p:nvSpPr>
        <p:spPr>
          <a:xfrm>
            <a:off x="3768531" y="4233442"/>
            <a:ext cx="4397246" cy="1896331"/>
          </a:xfrm>
          <a:prstGeom prst="ellipse">
            <a:avLst/>
          </a:prstGeom>
          <a:ln>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182850" tIns="91400" rIns="182850" bIns="91400" anchor="ctr" anchorCtr="0">
            <a:noAutofit/>
          </a:bodyPr>
          <a:lstStyle/>
          <a:p>
            <a:pPr algn="ctr" fontAlgn="base">
              <a:lnSpc>
                <a:spcPct val="120000"/>
              </a:lnSpc>
            </a:pPr>
            <a:r>
              <a:rPr lang="en-US" sz="3600" b="1" dirty="0" err="1">
                <a:solidFill>
                  <a:schemeClr val="bg1"/>
                </a:solidFill>
                <a:latin typeface="Cambria" panose="02040503050406030204" pitchFamily="18" charset="0"/>
              </a:rPr>
              <a:t>Nhiệm</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vụ</a:t>
            </a:r>
            <a:r>
              <a:rPr lang="en-US" sz="3600" b="1" dirty="0">
                <a:solidFill>
                  <a:schemeClr val="bg1"/>
                </a:solidFill>
                <a:latin typeface="Cambria" panose="02040503050406030204" pitchFamily="18" charset="0"/>
              </a:rPr>
              <a:t> 1</a:t>
            </a:r>
          </a:p>
        </p:txBody>
      </p:sp>
      <p:sp>
        <p:nvSpPr>
          <p:cNvPr id="15" name="TextBox 14">
            <a:extLst>
              <a:ext uri="{FF2B5EF4-FFF2-40B4-BE49-F238E27FC236}">
                <a16:creationId xmlns:a16="http://schemas.microsoft.com/office/drawing/2014/main" id="{DCBA7C4B-5987-2DB1-3FDC-186DBFB3F1AC}"/>
              </a:ext>
            </a:extLst>
          </p:cNvPr>
          <p:cNvSpPr txBox="1"/>
          <p:nvPr/>
        </p:nvSpPr>
        <p:spPr>
          <a:xfrm>
            <a:off x="8689200" y="4379903"/>
            <a:ext cx="8030552" cy="2401363"/>
          </a:xfrm>
          <a:prstGeom prst="rect">
            <a:avLst/>
          </a:prstGeom>
          <a:noFill/>
        </p:spPr>
        <p:txBody>
          <a:bodyPr wrap="square">
            <a:spAutoFit/>
          </a:bodyPr>
          <a:lstStyle/>
          <a:p>
            <a:pPr marL="0" marR="0" algn="just">
              <a:lnSpc>
                <a:spcPct val="120000"/>
              </a:lnSpc>
              <a:spcBef>
                <a:spcPts val="0"/>
              </a:spcBef>
              <a:spcAft>
                <a:spcPts val="1000"/>
              </a:spcAft>
              <a:tabLst>
                <a:tab pos="7334250" algn="l"/>
              </a:tabLst>
            </a:pPr>
            <a:r>
              <a:rPr lang="en-US" sz="4300" dirty="0">
                <a:solidFill>
                  <a:prstClr val="black">
                    <a:hueOff val="0"/>
                    <a:satOff val="0"/>
                    <a:lumOff val="0"/>
                    <a:alphaOff val="0"/>
                  </a:prstClr>
                </a:solidFill>
                <a:latin typeface="Cambria" panose="02040503050406030204" pitchFamily="18" charset="0"/>
              </a:rPr>
              <a:t>HS </a:t>
            </a:r>
            <a:r>
              <a:rPr lang="en-US" sz="4300" dirty="0" err="1">
                <a:solidFill>
                  <a:prstClr val="black">
                    <a:hueOff val="0"/>
                    <a:satOff val="0"/>
                    <a:lumOff val="0"/>
                    <a:alphaOff val="0"/>
                  </a:prstClr>
                </a:solidFill>
                <a:latin typeface="Cambria" panose="02040503050406030204" pitchFamily="18" charset="0"/>
              </a:rPr>
              <a:t>báo</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cáo</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sản</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phẩm</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viết</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ngắn</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ở</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tiết</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thực</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hành</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tiếng</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Việt</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đã</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giao</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về</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nhà</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làm</a:t>
            </a:r>
            <a:r>
              <a:rPr lang="en-US" sz="4300" dirty="0">
                <a:solidFill>
                  <a:prstClr val="black">
                    <a:hueOff val="0"/>
                    <a:satOff val="0"/>
                    <a:lumOff val="0"/>
                    <a:alphaOff val="0"/>
                  </a:prstClr>
                </a:solidFill>
                <a:latin typeface="Cambria" panose="02040503050406030204" pitchFamily="18" charset="0"/>
              </a:rPr>
              <a:t> (5 </a:t>
            </a:r>
            <a:r>
              <a:rPr lang="en-US" sz="4300" dirty="0" err="1">
                <a:solidFill>
                  <a:prstClr val="black">
                    <a:hueOff val="0"/>
                    <a:satOff val="0"/>
                    <a:lumOff val="0"/>
                    <a:alphaOff val="0"/>
                  </a:prstClr>
                </a:solidFill>
                <a:latin typeface="Cambria" panose="02040503050406030204" pitchFamily="18" charset="0"/>
              </a:rPr>
              <a:t>phút</a:t>
            </a:r>
            <a:r>
              <a:rPr lang="en-US" sz="4300" dirty="0">
                <a:solidFill>
                  <a:prstClr val="black">
                    <a:hueOff val="0"/>
                    <a:satOff val="0"/>
                    <a:lumOff val="0"/>
                    <a:alphaOff val="0"/>
                  </a:prstClr>
                </a:solidFill>
                <a:latin typeface="Cambria" panose="02040503050406030204" pitchFamily="18" charset="0"/>
              </a:rPr>
              <a:t>)</a:t>
            </a:r>
          </a:p>
        </p:txBody>
      </p:sp>
      <p:sp>
        <p:nvSpPr>
          <p:cNvPr id="17" name="TextBox 16">
            <a:extLst>
              <a:ext uri="{FF2B5EF4-FFF2-40B4-BE49-F238E27FC236}">
                <a16:creationId xmlns:a16="http://schemas.microsoft.com/office/drawing/2014/main" id="{486B4A5B-1F6A-F3EB-C392-AAB3DE995055}"/>
              </a:ext>
            </a:extLst>
          </p:cNvPr>
          <p:cNvSpPr txBox="1"/>
          <p:nvPr/>
        </p:nvSpPr>
        <p:spPr>
          <a:xfrm>
            <a:off x="7273636" y="3208790"/>
            <a:ext cx="10377054" cy="784830"/>
          </a:xfrm>
          <a:prstGeom prst="rect">
            <a:avLst/>
          </a:prstGeom>
          <a:noFill/>
        </p:spPr>
        <p:txBody>
          <a:bodyPr wrap="square">
            <a:spAutoFit/>
          </a:bodyPr>
          <a:lstStyle>
            <a:defPPr>
              <a:defRPr lang="en-US"/>
            </a:defPPr>
            <a:lvl1pPr algn="ctr">
              <a:defRPr sz="4500" b="1" i="1">
                <a:solidFill>
                  <a:schemeClr val="accent6"/>
                </a:solidFill>
                <a:latin typeface="Cambria"/>
                <a:ea typeface="Cambria"/>
              </a:defRPr>
            </a:lvl1pPr>
          </a:lstStyle>
          <a:p>
            <a:r>
              <a:rPr lang="en-US" dirty="0"/>
              <a:t>1. </a:t>
            </a:r>
            <a:r>
              <a:rPr lang="en-US" dirty="0" err="1"/>
              <a:t>Báo</a:t>
            </a:r>
            <a:r>
              <a:rPr lang="en-US" dirty="0"/>
              <a:t> </a:t>
            </a:r>
            <a:r>
              <a:rPr lang="en-US" dirty="0" err="1"/>
              <a:t>cáo</a:t>
            </a:r>
            <a:r>
              <a:rPr lang="en-US" dirty="0"/>
              <a:t> </a:t>
            </a:r>
            <a:r>
              <a:rPr lang="en-US" dirty="0" err="1"/>
              <a:t>sản</a:t>
            </a:r>
            <a:r>
              <a:rPr lang="en-US" dirty="0"/>
              <a:t> </a:t>
            </a:r>
            <a:r>
              <a:rPr lang="en-US" dirty="0" err="1"/>
              <a:t>phẩm</a:t>
            </a:r>
            <a:r>
              <a:rPr lang="en-US" dirty="0"/>
              <a:t> </a:t>
            </a:r>
            <a:r>
              <a:rPr lang="en-US" dirty="0" err="1"/>
              <a:t>viết</a:t>
            </a:r>
            <a:r>
              <a:rPr lang="en-US" dirty="0"/>
              <a:t> </a:t>
            </a:r>
            <a:r>
              <a:rPr lang="en-US" dirty="0" err="1"/>
              <a:t>ngắn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264;p9">
            <a:extLst>
              <a:ext uri="{FF2B5EF4-FFF2-40B4-BE49-F238E27FC236}">
                <a16:creationId xmlns:a16="http://schemas.microsoft.com/office/drawing/2014/main" id="{E7933873-92B1-F08F-0177-7853C9929C58}"/>
              </a:ext>
            </a:extLst>
          </p:cNvPr>
          <p:cNvSpPr txBox="1"/>
          <p:nvPr/>
        </p:nvSpPr>
        <p:spPr>
          <a:xfrm>
            <a:off x="5638800" y="535089"/>
            <a:ext cx="7010400" cy="1366447"/>
          </a:xfrm>
          <a:prstGeom prst="rect">
            <a:avLst/>
          </a:prstGeom>
          <a:noFill/>
          <a:ln>
            <a:noFill/>
          </a:ln>
        </p:spPr>
        <p:txBody>
          <a:bodyPr spcFirstLastPara="1" wrap="square" lIns="182850" tIns="91400" rIns="182850" bIns="91400" anchor="t" anchorCtr="0">
            <a:spAutoFit/>
          </a:bodyPr>
          <a:lstStyle/>
          <a:p>
            <a:pPr>
              <a:lnSpc>
                <a:spcPct val="120000"/>
              </a:lnSpc>
            </a:pPr>
            <a:r>
              <a:rPr lang="en-US" sz="6400" b="1" dirty="0">
                <a:solidFill>
                  <a:srgbClr val="22170B"/>
                </a:solidFill>
                <a:latin typeface="Palatino Linotype"/>
                <a:sym typeface="Palatino Linotype"/>
              </a:rPr>
              <a:t>IV. VẬN DỤNG</a:t>
            </a:r>
            <a:endParaRPr sz="6400" b="1" dirty="0">
              <a:solidFill>
                <a:srgbClr val="22170B"/>
              </a:solidFill>
              <a:latin typeface="Palatino Linotype"/>
            </a:endParaRPr>
          </a:p>
        </p:txBody>
      </p:sp>
      <p:sp>
        <p:nvSpPr>
          <p:cNvPr id="21" name="Google Shape;304;p12">
            <a:extLst>
              <a:ext uri="{FF2B5EF4-FFF2-40B4-BE49-F238E27FC236}">
                <a16:creationId xmlns:a16="http://schemas.microsoft.com/office/drawing/2014/main" id="{E6617612-CCBA-C921-09E6-0DE1361E3E29}"/>
              </a:ext>
            </a:extLst>
          </p:cNvPr>
          <p:cNvSpPr/>
          <p:nvPr/>
        </p:nvSpPr>
        <p:spPr>
          <a:xfrm>
            <a:off x="914400" y="1901536"/>
            <a:ext cx="4397246" cy="1896331"/>
          </a:xfrm>
          <a:prstGeom prst="ellipse">
            <a:avLst/>
          </a:prstGeom>
          <a:ln>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182850" tIns="91400" rIns="182850" bIns="91400" anchor="ctr" anchorCtr="0">
            <a:noAutofit/>
          </a:bodyPr>
          <a:lstStyle/>
          <a:p>
            <a:pPr algn="ctr" fontAlgn="base">
              <a:lnSpc>
                <a:spcPct val="120000"/>
              </a:lnSpc>
            </a:pPr>
            <a:r>
              <a:rPr lang="en-US" sz="3600" b="1" dirty="0" err="1">
                <a:solidFill>
                  <a:schemeClr val="bg1"/>
                </a:solidFill>
                <a:latin typeface="Cambria" panose="02040503050406030204" pitchFamily="18" charset="0"/>
              </a:rPr>
              <a:t>Nhiệm</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vụ</a:t>
            </a:r>
            <a:r>
              <a:rPr lang="en-US" sz="3600" b="1" dirty="0">
                <a:solidFill>
                  <a:schemeClr val="bg1"/>
                </a:solidFill>
                <a:latin typeface="Cambria" panose="02040503050406030204" pitchFamily="18" charset="0"/>
              </a:rPr>
              <a:t> 2</a:t>
            </a:r>
          </a:p>
        </p:txBody>
      </p:sp>
      <p:sp>
        <p:nvSpPr>
          <p:cNvPr id="22" name="TextBox 21">
            <a:extLst>
              <a:ext uri="{FF2B5EF4-FFF2-40B4-BE49-F238E27FC236}">
                <a16:creationId xmlns:a16="http://schemas.microsoft.com/office/drawing/2014/main" id="{15454377-5600-8C7C-FFBB-C71A6B239347}"/>
              </a:ext>
            </a:extLst>
          </p:cNvPr>
          <p:cNvSpPr txBox="1"/>
          <p:nvPr/>
        </p:nvSpPr>
        <p:spPr>
          <a:xfrm>
            <a:off x="6553200" y="2015836"/>
            <a:ext cx="10030690" cy="1607299"/>
          </a:xfrm>
          <a:prstGeom prst="rect">
            <a:avLst/>
          </a:prstGeom>
          <a:noFill/>
        </p:spPr>
        <p:txBody>
          <a:bodyPr wrap="square">
            <a:spAutoFit/>
          </a:bodyPr>
          <a:lstStyle/>
          <a:p>
            <a:pPr marL="0" marR="0" algn="just">
              <a:lnSpc>
                <a:spcPct val="120000"/>
              </a:lnSpc>
              <a:spcBef>
                <a:spcPts val="0"/>
              </a:spcBef>
              <a:spcAft>
                <a:spcPts val="1000"/>
              </a:spcAft>
              <a:tabLst>
                <a:tab pos="7334250" algn="l"/>
              </a:tabLst>
            </a:pPr>
            <a:r>
              <a:rPr lang="en-US" sz="4300" dirty="0">
                <a:solidFill>
                  <a:prstClr val="black">
                    <a:hueOff val="0"/>
                    <a:satOff val="0"/>
                    <a:lumOff val="0"/>
                    <a:alphaOff val="0"/>
                  </a:prstClr>
                </a:solidFill>
                <a:latin typeface="Cambria" panose="02040503050406030204" pitchFamily="18" charset="0"/>
              </a:rPr>
              <a:t>Chia </a:t>
            </a:r>
            <a:r>
              <a:rPr lang="en-US" sz="4300" dirty="0" err="1">
                <a:solidFill>
                  <a:prstClr val="black">
                    <a:hueOff val="0"/>
                    <a:satOff val="0"/>
                    <a:lumOff val="0"/>
                    <a:alphaOff val="0"/>
                  </a:prstClr>
                </a:solidFill>
                <a:latin typeface="Cambria" panose="02040503050406030204" pitchFamily="18" charset="0"/>
              </a:rPr>
              <a:t>sẻ</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suy</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nghĩ</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của</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bản</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thân</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về</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câu</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hỏi</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lớn</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của</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bài</a:t>
            </a:r>
            <a:r>
              <a:rPr lang="en-US" sz="4300" dirty="0">
                <a:solidFill>
                  <a:prstClr val="black">
                    <a:hueOff val="0"/>
                    <a:satOff val="0"/>
                    <a:lumOff val="0"/>
                    <a:alphaOff val="0"/>
                  </a:prstClr>
                </a:solidFill>
                <a:latin typeface="Cambria" panose="02040503050406030204" pitchFamily="18" charset="0"/>
              </a:rPr>
              <a:t> </a:t>
            </a:r>
            <a:r>
              <a:rPr lang="en-US" sz="4300" dirty="0" err="1">
                <a:solidFill>
                  <a:prstClr val="black">
                    <a:hueOff val="0"/>
                    <a:satOff val="0"/>
                    <a:lumOff val="0"/>
                    <a:alphaOff val="0"/>
                  </a:prstClr>
                </a:solidFill>
                <a:latin typeface="Cambria" panose="02040503050406030204" pitchFamily="18" charset="0"/>
              </a:rPr>
              <a:t>học</a:t>
            </a:r>
            <a:r>
              <a:rPr lang="en-US" sz="4300" dirty="0">
                <a:solidFill>
                  <a:prstClr val="black">
                    <a:hueOff val="0"/>
                    <a:satOff val="0"/>
                    <a:lumOff val="0"/>
                    <a:alphaOff val="0"/>
                  </a:prstClr>
                </a:solidFill>
                <a:latin typeface="Cambria" panose="02040503050406030204" pitchFamily="18" charset="0"/>
              </a:rPr>
              <a:t> ( 3 </a:t>
            </a:r>
            <a:r>
              <a:rPr lang="en-US" sz="4300" dirty="0" err="1">
                <a:solidFill>
                  <a:prstClr val="black">
                    <a:hueOff val="0"/>
                    <a:satOff val="0"/>
                    <a:lumOff val="0"/>
                    <a:alphaOff val="0"/>
                  </a:prstClr>
                </a:solidFill>
                <a:latin typeface="Cambria" panose="02040503050406030204" pitchFamily="18" charset="0"/>
              </a:rPr>
              <a:t>phút</a:t>
            </a:r>
            <a:r>
              <a:rPr lang="en-US" sz="4300" dirty="0">
                <a:solidFill>
                  <a:prstClr val="black">
                    <a:hueOff val="0"/>
                    <a:satOff val="0"/>
                    <a:lumOff val="0"/>
                    <a:alphaOff val="0"/>
                  </a:prstClr>
                </a:solidFill>
                <a:latin typeface="Cambria" panose="02040503050406030204" pitchFamily="18" charset="0"/>
              </a:rPr>
              <a:t>).</a:t>
            </a:r>
          </a:p>
        </p:txBody>
      </p:sp>
      <p:graphicFrame>
        <p:nvGraphicFramePr>
          <p:cNvPr id="24" name="Diagram 23">
            <a:extLst>
              <a:ext uri="{FF2B5EF4-FFF2-40B4-BE49-F238E27FC236}">
                <a16:creationId xmlns:a16="http://schemas.microsoft.com/office/drawing/2014/main" id="{3BC55C7D-9471-460E-F7ED-C8596FBC5ADF}"/>
              </a:ext>
            </a:extLst>
          </p:cNvPr>
          <p:cNvGraphicFramePr/>
          <p:nvPr>
            <p:extLst>
              <p:ext uri="{D42A27DB-BD31-4B8C-83A1-F6EECF244321}">
                <p14:modId xmlns:p14="http://schemas.microsoft.com/office/powerpoint/2010/main" val="3357301731"/>
              </p:ext>
            </p:extLst>
          </p:nvPr>
        </p:nvGraphicFramePr>
        <p:xfrm>
          <a:off x="4724400" y="3797867"/>
          <a:ext cx="12420600" cy="58491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graphicEl>
                                              <a:dgm id="{113E8099-97F1-A445-9DE6-C0652A4ED0C1}"/>
                                            </p:graphicEl>
                                          </p:spTgt>
                                        </p:tgtEl>
                                        <p:attrNameLst>
                                          <p:attrName>style.visibility</p:attrName>
                                        </p:attrNameLst>
                                      </p:cBhvr>
                                      <p:to>
                                        <p:strVal val="visible"/>
                                      </p:to>
                                    </p:set>
                                    <p:animEffect transition="in" filter="fade">
                                      <p:cBhvr>
                                        <p:cTn id="17" dur="500"/>
                                        <p:tgtEl>
                                          <p:spTgt spid="24">
                                            <p:graphicEl>
                                              <a:dgm id="{113E8099-97F1-A445-9DE6-C0652A4ED0C1}"/>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4">
                                            <p:graphicEl>
                                              <a:dgm id="{F48F416D-DB5D-7B46-BBF7-89BF19B4BB1B}"/>
                                            </p:graphicEl>
                                          </p:spTgt>
                                        </p:tgtEl>
                                        <p:attrNameLst>
                                          <p:attrName>style.visibility</p:attrName>
                                        </p:attrNameLst>
                                      </p:cBhvr>
                                      <p:to>
                                        <p:strVal val="visible"/>
                                      </p:to>
                                    </p:set>
                                    <p:animEffect transition="in" filter="fade">
                                      <p:cBhvr>
                                        <p:cTn id="20" dur="500"/>
                                        <p:tgtEl>
                                          <p:spTgt spid="24">
                                            <p:graphicEl>
                                              <a:dgm id="{F48F416D-DB5D-7B46-BBF7-89BF19B4BB1B}"/>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4">
                                            <p:graphicEl>
                                              <a:dgm id="{EF1D129F-8414-7A41-9874-5414AFC0CBF5}"/>
                                            </p:graphicEl>
                                          </p:spTgt>
                                        </p:tgtEl>
                                        <p:attrNameLst>
                                          <p:attrName>style.visibility</p:attrName>
                                        </p:attrNameLst>
                                      </p:cBhvr>
                                      <p:to>
                                        <p:strVal val="visible"/>
                                      </p:to>
                                    </p:set>
                                    <p:animEffect transition="in" filter="fade">
                                      <p:cBhvr>
                                        <p:cTn id="23" dur="500"/>
                                        <p:tgtEl>
                                          <p:spTgt spid="24">
                                            <p:graphicEl>
                                              <a:dgm id="{EF1D129F-8414-7A41-9874-5414AFC0CBF5}"/>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4">
                                            <p:graphicEl>
                                              <a:dgm id="{B01F827F-488A-F642-A8EF-5A2CD91A9715}"/>
                                            </p:graphicEl>
                                          </p:spTgt>
                                        </p:tgtEl>
                                        <p:attrNameLst>
                                          <p:attrName>style.visibility</p:attrName>
                                        </p:attrNameLst>
                                      </p:cBhvr>
                                      <p:to>
                                        <p:strVal val="visible"/>
                                      </p:to>
                                    </p:set>
                                    <p:animEffect transition="in" filter="fade">
                                      <p:cBhvr>
                                        <p:cTn id="28" dur="500"/>
                                        <p:tgtEl>
                                          <p:spTgt spid="24">
                                            <p:graphicEl>
                                              <a:dgm id="{B01F827F-488A-F642-A8EF-5A2CD91A9715}"/>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graphicEl>
                                              <a:dgm id="{20B34CFF-997A-D64F-8F97-D2AA399804D7}"/>
                                            </p:graphicEl>
                                          </p:spTgt>
                                        </p:tgtEl>
                                        <p:attrNameLst>
                                          <p:attrName>style.visibility</p:attrName>
                                        </p:attrNameLst>
                                      </p:cBhvr>
                                      <p:to>
                                        <p:strVal val="visible"/>
                                      </p:to>
                                    </p:set>
                                    <p:animEffect transition="in" filter="fade">
                                      <p:cBhvr>
                                        <p:cTn id="31" dur="500"/>
                                        <p:tgtEl>
                                          <p:spTgt spid="24">
                                            <p:graphicEl>
                                              <a:dgm id="{20B34CFF-997A-D64F-8F97-D2AA399804D7}"/>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4">
                                            <p:graphicEl>
                                              <a:dgm id="{1845EF81-1BF3-4C41-A9E1-80D35CE244DC}"/>
                                            </p:graphicEl>
                                          </p:spTgt>
                                        </p:tgtEl>
                                        <p:attrNameLst>
                                          <p:attrName>style.visibility</p:attrName>
                                        </p:attrNameLst>
                                      </p:cBhvr>
                                      <p:to>
                                        <p:strVal val="visible"/>
                                      </p:to>
                                    </p:set>
                                    <p:animEffect transition="in" filter="fade">
                                      <p:cBhvr>
                                        <p:cTn id="36" dur="500"/>
                                        <p:tgtEl>
                                          <p:spTgt spid="24">
                                            <p:graphicEl>
                                              <a:dgm id="{1845EF81-1BF3-4C41-A9E1-80D35CE244DC}"/>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4">
                                            <p:graphicEl>
                                              <a:dgm id="{80EC930C-EF70-4649-BB6E-55BF1B1AEFE7}"/>
                                            </p:graphicEl>
                                          </p:spTgt>
                                        </p:tgtEl>
                                        <p:attrNameLst>
                                          <p:attrName>style.visibility</p:attrName>
                                        </p:attrNameLst>
                                      </p:cBhvr>
                                      <p:to>
                                        <p:strVal val="visible"/>
                                      </p:to>
                                    </p:set>
                                    <p:animEffect transition="in" filter="fade">
                                      <p:cBhvr>
                                        <p:cTn id="39" dur="500"/>
                                        <p:tgtEl>
                                          <p:spTgt spid="24">
                                            <p:graphicEl>
                                              <a:dgm id="{80EC930C-EF70-4649-BB6E-55BF1B1AEFE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Graphic spid="24"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1D4E0"/>
        </a:solidFill>
        <a:effectLst/>
      </p:bgPr>
    </p:bg>
    <p:spTree>
      <p:nvGrpSpPr>
        <p:cNvPr id="1" name=""/>
        <p:cNvGrpSpPr/>
        <p:nvPr/>
      </p:nvGrpSpPr>
      <p:grpSpPr>
        <a:xfrm>
          <a:off x="0" y="0"/>
          <a:ext cx="0" cy="0"/>
          <a:chOff x="0" y="0"/>
          <a:chExt cx="0" cy="0"/>
        </a:xfrm>
      </p:grpSpPr>
      <p:sp>
        <p:nvSpPr>
          <p:cNvPr id="2" name="Freeform 2"/>
          <p:cNvSpPr/>
          <p:nvPr/>
        </p:nvSpPr>
        <p:spPr>
          <a:xfrm>
            <a:off x="0" y="8222925"/>
            <a:ext cx="18288000" cy="3083814"/>
          </a:xfrm>
          <a:custGeom>
            <a:avLst/>
            <a:gdLst/>
            <a:ahLst/>
            <a:cxnLst/>
            <a:rect l="l" t="t" r="r" b="b"/>
            <a:pathLst>
              <a:path w="18288000" h="3083814">
                <a:moveTo>
                  <a:pt x="0" y="0"/>
                </a:moveTo>
                <a:lnTo>
                  <a:pt x="18288000" y="0"/>
                </a:lnTo>
                <a:lnTo>
                  <a:pt x="18288000" y="3083814"/>
                </a:lnTo>
                <a:lnTo>
                  <a:pt x="0" y="3083814"/>
                </a:lnTo>
                <a:lnTo>
                  <a:pt x="0" y="0"/>
                </a:lnTo>
                <a:close/>
              </a:path>
            </a:pathLst>
          </a:custGeom>
          <a:blipFill>
            <a:blip r:embed="rId2"/>
            <a:stretch>
              <a:fillRect t="-6338" b="-6338"/>
            </a:stretch>
          </a:blipFill>
        </p:spPr>
      </p:sp>
      <p:sp>
        <p:nvSpPr>
          <p:cNvPr id="4" name="Freeform 4"/>
          <p:cNvSpPr/>
          <p:nvPr/>
        </p:nvSpPr>
        <p:spPr>
          <a:xfrm flipH="1">
            <a:off x="0" y="7812975"/>
            <a:ext cx="4417902" cy="2474025"/>
          </a:xfrm>
          <a:custGeom>
            <a:avLst/>
            <a:gdLst/>
            <a:ahLst/>
            <a:cxnLst/>
            <a:rect l="l" t="t" r="r" b="b"/>
            <a:pathLst>
              <a:path w="4417902" h="2474025">
                <a:moveTo>
                  <a:pt x="4417902" y="0"/>
                </a:moveTo>
                <a:lnTo>
                  <a:pt x="0" y="0"/>
                </a:lnTo>
                <a:lnTo>
                  <a:pt x="0" y="2474025"/>
                </a:lnTo>
                <a:lnTo>
                  <a:pt x="4417902" y="2474025"/>
                </a:lnTo>
                <a:lnTo>
                  <a:pt x="4417902"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405570" y="2000087"/>
            <a:ext cx="2106531" cy="2860721"/>
          </a:xfrm>
          <a:custGeom>
            <a:avLst/>
            <a:gdLst/>
            <a:ahLst/>
            <a:cxnLst/>
            <a:rect l="l" t="t" r="r" b="b"/>
            <a:pathLst>
              <a:path w="2106531" h="2860721">
                <a:moveTo>
                  <a:pt x="0" y="0"/>
                </a:moveTo>
                <a:lnTo>
                  <a:pt x="2106531" y="0"/>
                </a:lnTo>
                <a:lnTo>
                  <a:pt x="2106531" y="2860721"/>
                </a:lnTo>
                <a:lnTo>
                  <a:pt x="0" y="28607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5397486" y="1302068"/>
            <a:ext cx="2379107" cy="2681370"/>
          </a:xfrm>
          <a:custGeom>
            <a:avLst/>
            <a:gdLst/>
            <a:ahLst/>
            <a:cxnLst/>
            <a:rect l="l" t="t" r="r" b="b"/>
            <a:pathLst>
              <a:path w="2379107" h="2681370">
                <a:moveTo>
                  <a:pt x="0" y="0"/>
                </a:moveTo>
                <a:lnTo>
                  <a:pt x="2379106" y="0"/>
                </a:lnTo>
                <a:lnTo>
                  <a:pt x="2379106" y="2681370"/>
                </a:lnTo>
                <a:lnTo>
                  <a:pt x="0" y="26813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14103947" y="4860808"/>
            <a:ext cx="4438308" cy="5412571"/>
          </a:xfrm>
          <a:custGeom>
            <a:avLst/>
            <a:gdLst/>
            <a:ahLst/>
            <a:cxnLst/>
            <a:rect l="l" t="t" r="r" b="b"/>
            <a:pathLst>
              <a:path w="4438308" h="5412571">
                <a:moveTo>
                  <a:pt x="0" y="0"/>
                </a:moveTo>
                <a:lnTo>
                  <a:pt x="4438308" y="0"/>
                </a:lnTo>
                <a:lnTo>
                  <a:pt x="4438308" y="5412571"/>
                </a:lnTo>
                <a:lnTo>
                  <a:pt x="0" y="541257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2036734" y="6291416"/>
            <a:ext cx="1242461" cy="2568999"/>
          </a:xfrm>
          <a:custGeom>
            <a:avLst/>
            <a:gdLst/>
            <a:ahLst/>
            <a:cxnLst/>
            <a:rect l="l" t="t" r="r" b="b"/>
            <a:pathLst>
              <a:path w="1242461" h="2568999">
                <a:moveTo>
                  <a:pt x="0" y="0"/>
                </a:moveTo>
                <a:lnTo>
                  <a:pt x="1242462" y="0"/>
                </a:lnTo>
                <a:lnTo>
                  <a:pt x="1242462" y="2568999"/>
                </a:lnTo>
                <a:lnTo>
                  <a:pt x="0" y="25689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1243786" y="6981801"/>
            <a:ext cx="4073968" cy="2607340"/>
          </a:xfrm>
          <a:custGeom>
            <a:avLst/>
            <a:gdLst/>
            <a:ahLst/>
            <a:cxnLst/>
            <a:rect l="l" t="t" r="r" b="b"/>
            <a:pathLst>
              <a:path w="4073968" h="2607340">
                <a:moveTo>
                  <a:pt x="0" y="0"/>
                </a:moveTo>
                <a:lnTo>
                  <a:pt x="4073968" y="0"/>
                </a:lnTo>
                <a:lnTo>
                  <a:pt x="4073968" y="2607340"/>
                </a:lnTo>
                <a:lnTo>
                  <a:pt x="0" y="260734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0" name="Google Shape;335;p14">
            <a:extLst>
              <a:ext uri="{FF2B5EF4-FFF2-40B4-BE49-F238E27FC236}">
                <a16:creationId xmlns:a16="http://schemas.microsoft.com/office/drawing/2014/main" id="{B748D7E2-82EC-B4A5-BDD1-562F755C6F2A}"/>
              </a:ext>
            </a:extLst>
          </p:cNvPr>
          <p:cNvPicPr preferRelativeResize="0"/>
          <p:nvPr/>
        </p:nvPicPr>
        <p:blipFill rotWithShape="1">
          <a:blip r:embed="rId15">
            <a:alphaModFix/>
          </a:blip>
          <a:srcRect r="1695"/>
          <a:stretch/>
        </p:blipFill>
        <p:spPr>
          <a:xfrm>
            <a:off x="6955221" y="1714500"/>
            <a:ext cx="4377558" cy="397322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1D4E0"/>
        </a:solidFill>
        <a:effectLst/>
      </p:bgPr>
    </p:bg>
    <p:spTree>
      <p:nvGrpSpPr>
        <p:cNvPr id="1" name=""/>
        <p:cNvGrpSpPr/>
        <p:nvPr/>
      </p:nvGrpSpPr>
      <p:grpSpPr>
        <a:xfrm>
          <a:off x="0" y="0"/>
          <a:ext cx="0" cy="0"/>
          <a:chOff x="0" y="0"/>
          <a:chExt cx="0" cy="0"/>
        </a:xfrm>
      </p:grpSpPr>
      <p:sp>
        <p:nvSpPr>
          <p:cNvPr id="2" name="Freeform 2"/>
          <p:cNvSpPr/>
          <p:nvPr/>
        </p:nvSpPr>
        <p:spPr>
          <a:xfrm>
            <a:off x="0" y="8222925"/>
            <a:ext cx="18288000" cy="3083814"/>
          </a:xfrm>
          <a:custGeom>
            <a:avLst/>
            <a:gdLst/>
            <a:ahLst/>
            <a:cxnLst/>
            <a:rect l="l" t="t" r="r" b="b"/>
            <a:pathLst>
              <a:path w="18288000" h="3083814">
                <a:moveTo>
                  <a:pt x="0" y="0"/>
                </a:moveTo>
                <a:lnTo>
                  <a:pt x="18288000" y="0"/>
                </a:lnTo>
                <a:lnTo>
                  <a:pt x="18288000" y="3083814"/>
                </a:lnTo>
                <a:lnTo>
                  <a:pt x="0" y="3083814"/>
                </a:lnTo>
                <a:lnTo>
                  <a:pt x="0" y="0"/>
                </a:lnTo>
                <a:close/>
              </a:path>
            </a:pathLst>
          </a:custGeom>
          <a:blipFill>
            <a:blip r:embed="rId2"/>
            <a:stretch>
              <a:fillRect t="-6338" b="-6338"/>
            </a:stretch>
          </a:blipFill>
        </p:spPr>
      </p:sp>
      <p:sp>
        <p:nvSpPr>
          <p:cNvPr id="3" name="Freeform 3"/>
          <p:cNvSpPr/>
          <p:nvPr/>
        </p:nvSpPr>
        <p:spPr>
          <a:xfrm>
            <a:off x="-6966036" y="6861903"/>
            <a:ext cx="9347648" cy="4792794"/>
          </a:xfrm>
          <a:custGeom>
            <a:avLst/>
            <a:gdLst/>
            <a:ahLst/>
            <a:cxnLst/>
            <a:rect l="l" t="t" r="r" b="b"/>
            <a:pathLst>
              <a:path w="9347648" h="4792794">
                <a:moveTo>
                  <a:pt x="0" y="0"/>
                </a:moveTo>
                <a:lnTo>
                  <a:pt x="9347649" y="0"/>
                </a:lnTo>
                <a:lnTo>
                  <a:pt x="9347649" y="4792794"/>
                </a:lnTo>
                <a:lnTo>
                  <a:pt x="0" y="47927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30942" y="4665128"/>
            <a:ext cx="2076621" cy="2936096"/>
          </a:xfrm>
          <a:custGeom>
            <a:avLst/>
            <a:gdLst/>
            <a:ahLst/>
            <a:cxnLst/>
            <a:rect l="l" t="t" r="r" b="b"/>
            <a:pathLst>
              <a:path w="2076621" h="2936096">
                <a:moveTo>
                  <a:pt x="0" y="0"/>
                </a:moveTo>
                <a:lnTo>
                  <a:pt x="2076621" y="0"/>
                </a:lnTo>
                <a:lnTo>
                  <a:pt x="2076621" y="2936096"/>
                </a:lnTo>
                <a:lnTo>
                  <a:pt x="0" y="29360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5" name="Freeform 25"/>
          <p:cNvSpPr/>
          <p:nvPr/>
        </p:nvSpPr>
        <p:spPr>
          <a:xfrm flipH="1">
            <a:off x="14920974" y="-388228"/>
            <a:ext cx="3577590" cy="2328686"/>
          </a:xfrm>
          <a:custGeom>
            <a:avLst/>
            <a:gdLst/>
            <a:ahLst/>
            <a:cxnLst/>
            <a:rect l="l" t="t" r="r" b="b"/>
            <a:pathLst>
              <a:path w="3577590" h="2328686">
                <a:moveTo>
                  <a:pt x="3577590" y="0"/>
                </a:moveTo>
                <a:lnTo>
                  <a:pt x="0" y="0"/>
                </a:lnTo>
                <a:lnTo>
                  <a:pt x="0" y="2328686"/>
                </a:lnTo>
                <a:lnTo>
                  <a:pt x="3577590" y="2328686"/>
                </a:lnTo>
                <a:lnTo>
                  <a:pt x="3577590" y="0"/>
                </a:lnTo>
                <a:close/>
              </a:path>
            </a:pathLst>
          </a:custGeom>
          <a:blipFill>
            <a:blip r:embed="rId7">
              <a:extLst>
                <a:ext uri="{96DAC541-7B7A-43D3-8B79-37D633B846F1}">
                  <asvg:svgBlip xmlns:asvg="http://schemas.microsoft.com/office/drawing/2016/SVG/main" r:embed="rId8"/>
                </a:ext>
              </a:extLst>
            </a:blip>
            <a:stretch>
              <a:fillRect/>
            </a:stretch>
          </a:blipFill>
        </p:spPr>
      </p:sp>
      <p:graphicFrame>
        <p:nvGraphicFramePr>
          <p:cNvPr id="52" name="Diagram 51">
            <a:extLst>
              <a:ext uri="{FF2B5EF4-FFF2-40B4-BE49-F238E27FC236}">
                <a16:creationId xmlns:a16="http://schemas.microsoft.com/office/drawing/2014/main" id="{2D63A751-F0B9-950F-B248-B094E38FFA27}"/>
              </a:ext>
            </a:extLst>
          </p:cNvPr>
          <p:cNvGraphicFramePr/>
          <p:nvPr>
            <p:extLst>
              <p:ext uri="{D42A27DB-BD31-4B8C-83A1-F6EECF244321}">
                <p14:modId xmlns:p14="http://schemas.microsoft.com/office/powerpoint/2010/main" val="287792971"/>
              </p:ext>
            </p:extLst>
          </p:nvPr>
        </p:nvGraphicFramePr>
        <p:xfrm>
          <a:off x="1578231" y="795595"/>
          <a:ext cx="15131538" cy="823410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4" name="Freeform 24"/>
          <p:cNvSpPr/>
          <p:nvPr/>
        </p:nvSpPr>
        <p:spPr>
          <a:xfrm>
            <a:off x="14884879" y="6706695"/>
            <a:ext cx="2945367" cy="2784710"/>
          </a:xfrm>
          <a:custGeom>
            <a:avLst/>
            <a:gdLst/>
            <a:ahLst/>
            <a:cxnLst/>
            <a:rect l="l" t="t" r="r" b="b"/>
            <a:pathLst>
              <a:path w="2945367" h="2784710">
                <a:moveTo>
                  <a:pt x="0" y="0"/>
                </a:moveTo>
                <a:lnTo>
                  <a:pt x="2945367" y="0"/>
                </a:lnTo>
                <a:lnTo>
                  <a:pt x="2945367" y="2784710"/>
                </a:lnTo>
                <a:lnTo>
                  <a:pt x="0" y="278471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extLst>
      <p:ext uri="{BB962C8B-B14F-4D97-AF65-F5344CB8AC3E}">
        <p14:creationId xmlns:p14="http://schemas.microsoft.com/office/powerpoint/2010/main" val="1583988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graphicEl>
                                              <a:dgm id="{8FF50EB4-BC8A-F14D-A641-57DB952BFFD3}"/>
                                            </p:graphicEl>
                                          </p:spTgt>
                                        </p:tgtEl>
                                        <p:attrNameLst>
                                          <p:attrName>style.visibility</p:attrName>
                                        </p:attrNameLst>
                                      </p:cBhvr>
                                      <p:to>
                                        <p:strVal val="visible"/>
                                      </p:to>
                                    </p:set>
                                    <p:animEffect transition="in" filter="fade">
                                      <p:cBhvr>
                                        <p:cTn id="7" dur="500"/>
                                        <p:tgtEl>
                                          <p:spTgt spid="52">
                                            <p:graphicEl>
                                              <a:dgm id="{8FF50EB4-BC8A-F14D-A641-57DB952BFFD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
                                            <p:graphicEl>
                                              <a:dgm id="{6651B079-643F-C94E-AAE3-B99D451FA20B}"/>
                                            </p:graphicEl>
                                          </p:spTgt>
                                        </p:tgtEl>
                                        <p:attrNameLst>
                                          <p:attrName>style.visibility</p:attrName>
                                        </p:attrNameLst>
                                      </p:cBhvr>
                                      <p:to>
                                        <p:strVal val="visible"/>
                                      </p:to>
                                    </p:set>
                                    <p:animEffect transition="in" filter="fade">
                                      <p:cBhvr>
                                        <p:cTn id="12" dur="500"/>
                                        <p:tgtEl>
                                          <p:spTgt spid="52">
                                            <p:graphicEl>
                                              <a:dgm id="{6651B079-643F-C94E-AAE3-B99D451FA20B}"/>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2">
                                            <p:graphicEl>
                                              <a:dgm id="{DC9D9EBA-10CF-FC4E-903C-D81FBDAA1698}"/>
                                            </p:graphicEl>
                                          </p:spTgt>
                                        </p:tgtEl>
                                        <p:attrNameLst>
                                          <p:attrName>style.visibility</p:attrName>
                                        </p:attrNameLst>
                                      </p:cBhvr>
                                      <p:to>
                                        <p:strVal val="visible"/>
                                      </p:to>
                                    </p:set>
                                    <p:animEffect transition="in" filter="fade">
                                      <p:cBhvr>
                                        <p:cTn id="17" dur="500"/>
                                        <p:tgtEl>
                                          <p:spTgt spid="52">
                                            <p:graphicEl>
                                              <a:dgm id="{DC9D9EBA-10CF-FC4E-903C-D81FBDAA1698}"/>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2">
                                            <p:graphicEl>
                                              <a:dgm id="{3F01C60D-B528-4F48-9F3C-693F90F99076}"/>
                                            </p:graphicEl>
                                          </p:spTgt>
                                        </p:tgtEl>
                                        <p:attrNameLst>
                                          <p:attrName>style.visibility</p:attrName>
                                        </p:attrNameLst>
                                      </p:cBhvr>
                                      <p:to>
                                        <p:strVal val="visible"/>
                                      </p:to>
                                    </p:set>
                                    <p:animEffect transition="in" filter="fade">
                                      <p:cBhvr>
                                        <p:cTn id="22" dur="500"/>
                                        <p:tgtEl>
                                          <p:spTgt spid="52">
                                            <p:graphicEl>
                                              <a:dgm id="{3F01C60D-B528-4F48-9F3C-693F90F9907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2"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1D4E0"/>
        </a:solidFill>
        <a:effectLst/>
      </p:bgPr>
    </p:bg>
    <p:spTree>
      <p:nvGrpSpPr>
        <p:cNvPr id="1" name=""/>
        <p:cNvGrpSpPr/>
        <p:nvPr/>
      </p:nvGrpSpPr>
      <p:grpSpPr>
        <a:xfrm>
          <a:off x="0" y="0"/>
          <a:ext cx="0" cy="0"/>
          <a:chOff x="0" y="0"/>
          <a:chExt cx="0" cy="0"/>
        </a:xfrm>
      </p:grpSpPr>
      <p:sp>
        <p:nvSpPr>
          <p:cNvPr id="30" name="Freeform 30"/>
          <p:cNvSpPr/>
          <p:nvPr/>
        </p:nvSpPr>
        <p:spPr>
          <a:xfrm rot="1069944">
            <a:off x="14151115" y="111062"/>
            <a:ext cx="4103258" cy="1835275"/>
          </a:xfrm>
          <a:custGeom>
            <a:avLst/>
            <a:gdLst/>
            <a:ahLst/>
            <a:cxnLst/>
            <a:rect l="l" t="t" r="r" b="b"/>
            <a:pathLst>
              <a:path w="4103258" h="1835275">
                <a:moveTo>
                  <a:pt x="0" y="0"/>
                </a:moveTo>
                <a:lnTo>
                  <a:pt x="4103258" y="0"/>
                </a:lnTo>
                <a:lnTo>
                  <a:pt x="4103258" y="1835276"/>
                </a:lnTo>
                <a:lnTo>
                  <a:pt x="0" y="18352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2" name="Google Shape;264;p9">
            <a:extLst>
              <a:ext uri="{FF2B5EF4-FFF2-40B4-BE49-F238E27FC236}">
                <a16:creationId xmlns:a16="http://schemas.microsoft.com/office/drawing/2014/main" id="{D3FD3638-E620-86F7-EE7C-2CF844863306}"/>
              </a:ext>
            </a:extLst>
          </p:cNvPr>
          <p:cNvSpPr txBox="1"/>
          <p:nvPr/>
        </p:nvSpPr>
        <p:spPr>
          <a:xfrm>
            <a:off x="1798971" y="1143001"/>
            <a:ext cx="14690058" cy="1366447"/>
          </a:xfrm>
          <a:prstGeom prst="rect">
            <a:avLst/>
          </a:prstGeom>
          <a:noFill/>
          <a:ln>
            <a:noFill/>
          </a:ln>
        </p:spPr>
        <p:txBody>
          <a:bodyPr spcFirstLastPara="1" wrap="square" lIns="182850" tIns="91400" rIns="182850" bIns="91400" anchor="t" anchorCtr="0">
            <a:spAutoFit/>
          </a:bodyPr>
          <a:lstStyle/>
          <a:p>
            <a:pPr algn="ctr">
              <a:lnSpc>
                <a:spcPct val="120000"/>
              </a:lnSpc>
            </a:pPr>
            <a:r>
              <a:rPr lang="en-US" sz="6400" b="1" dirty="0">
                <a:solidFill>
                  <a:srgbClr val="22170B"/>
                </a:solidFill>
                <a:latin typeface="Palatino Linotype"/>
                <a:ea typeface="Palatino Linotype"/>
                <a:cs typeface="Palatino Linotype"/>
                <a:sym typeface="Palatino Linotype"/>
              </a:rPr>
              <a:t>I. TRI THỨC NGỮ VĂN</a:t>
            </a:r>
            <a:endParaRPr sz="3600" dirty="0"/>
          </a:p>
        </p:txBody>
      </p:sp>
      <p:grpSp>
        <p:nvGrpSpPr>
          <p:cNvPr id="33" name="Google Shape;265;p9">
            <a:extLst>
              <a:ext uri="{FF2B5EF4-FFF2-40B4-BE49-F238E27FC236}">
                <a16:creationId xmlns:a16="http://schemas.microsoft.com/office/drawing/2014/main" id="{945B160F-2D68-5073-32C1-67E7AA2199D0}"/>
              </a:ext>
            </a:extLst>
          </p:cNvPr>
          <p:cNvGrpSpPr/>
          <p:nvPr/>
        </p:nvGrpSpPr>
        <p:grpSpPr>
          <a:xfrm>
            <a:off x="1798971" y="4445578"/>
            <a:ext cx="14990014" cy="4347000"/>
            <a:chOff x="0" y="175709"/>
            <a:chExt cx="7495007" cy="2173500"/>
          </a:xfrm>
        </p:grpSpPr>
        <p:sp>
          <p:nvSpPr>
            <p:cNvPr id="34" name="Google Shape;266;p9">
              <a:extLst>
                <a:ext uri="{FF2B5EF4-FFF2-40B4-BE49-F238E27FC236}">
                  <a16:creationId xmlns:a16="http://schemas.microsoft.com/office/drawing/2014/main" id="{48212D29-5036-67BC-BA7E-81812428B94F}"/>
                </a:ext>
              </a:extLst>
            </p:cNvPr>
            <p:cNvSpPr/>
            <p:nvPr/>
          </p:nvSpPr>
          <p:spPr>
            <a:xfrm>
              <a:off x="0" y="175709"/>
              <a:ext cx="7495007" cy="691200"/>
            </a:xfrm>
            <a:prstGeom prst="rect">
              <a:avLst/>
            </a:prstGeom>
            <a:gradFill>
              <a:gsLst>
                <a:gs pos="0">
                  <a:srgbClr val="FFE6C5"/>
                </a:gs>
                <a:gs pos="35000">
                  <a:srgbClr val="FFECD7"/>
                </a:gs>
                <a:gs pos="100000">
                  <a:srgbClr val="FFF9EE"/>
                </a:gs>
              </a:gsLst>
              <a:lin ang="16200000" scaled="0"/>
            </a:gradFill>
            <a:ln w="9525" cap="flat" cmpd="sng">
              <a:solidFill>
                <a:srgbClr val="E6E6E6"/>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82850" tIns="182850" rIns="182850" bIns="182850" anchor="ctr" anchorCtr="0">
              <a:noAutofit/>
            </a:bodyPr>
            <a:lstStyle/>
            <a:p>
              <a:endParaRPr sz="5000"/>
            </a:p>
          </p:txBody>
        </p:sp>
        <p:sp>
          <p:nvSpPr>
            <p:cNvPr id="35" name="Google Shape;267;p9">
              <a:extLst>
                <a:ext uri="{FF2B5EF4-FFF2-40B4-BE49-F238E27FC236}">
                  <a16:creationId xmlns:a16="http://schemas.microsoft.com/office/drawing/2014/main" id="{28B74351-DE9B-8615-ED14-5610845D3C4E}"/>
                </a:ext>
              </a:extLst>
            </p:cNvPr>
            <p:cNvSpPr txBox="1"/>
            <p:nvPr/>
          </p:nvSpPr>
          <p:spPr>
            <a:xfrm>
              <a:off x="0" y="175709"/>
              <a:ext cx="7495007" cy="691200"/>
            </a:xfrm>
            <a:prstGeom prst="rect">
              <a:avLst/>
            </a:prstGeom>
            <a:noFill/>
            <a:ln>
              <a:noFill/>
            </a:ln>
          </p:spPr>
          <p:txBody>
            <a:bodyPr spcFirstLastPara="1" wrap="square" lIns="341350" tIns="195050" rIns="341350" bIns="195050" anchor="ctr" anchorCtr="0">
              <a:noAutofit/>
            </a:bodyPr>
            <a:lstStyle/>
            <a:p>
              <a:pPr algn="ctr">
                <a:lnSpc>
                  <a:spcPct val="90000"/>
                </a:lnSpc>
                <a:buClr>
                  <a:srgbClr val="000000"/>
                </a:buClr>
                <a:buSzPts val="2400"/>
              </a:pPr>
              <a:r>
                <a:rPr lang="en-US" sz="5000" b="1" dirty="0" err="1">
                  <a:solidFill>
                    <a:srgbClr val="22170B"/>
                  </a:solidFill>
                  <a:latin typeface="Cambria"/>
                  <a:ea typeface="Cambria"/>
                  <a:cs typeface="Cambria"/>
                  <a:sym typeface="Cambria"/>
                </a:rPr>
                <a:t>Khái</a:t>
              </a:r>
              <a:r>
                <a:rPr lang="en-US" sz="5000" b="1" dirty="0">
                  <a:solidFill>
                    <a:srgbClr val="22170B"/>
                  </a:solidFill>
                  <a:latin typeface="Cambria"/>
                  <a:ea typeface="Cambria"/>
                  <a:cs typeface="Cambria"/>
                  <a:sym typeface="Cambria"/>
                </a:rPr>
                <a:t> </a:t>
              </a:r>
              <a:r>
                <a:rPr lang="en-US" sz="5000" b="1" dirty="0" err="1">
                  <a:solidFill>
                    <a:srgbClr val="22170B"/>
                  </a:solidFill>
                  <a:latin typeface="Cambria"/>
                  <a:ea typeface="Cambria"/>
                  <a:cs typeface="Cambria"/>
                  <a:sym typeface="Cambria"/>
                </a:rPr>
                <a:t>niệm</a:t>
              </a:r>
              <a:r>
                <a:rPr lang="en-US" sz="5000" b="1" dirty="0">
                  <a:solidFill>
                    <a:srgbClr val="22170B"/>
                  </a:solidFill>
                  <a:latin typeface="Cambria"/>
                  <a:ea typeface="Cambria"/>
                  <a:cs typeface="Cambria"/>
                  <a:sym typeface="Cambria"/>
                </a:rPr>
                <a:t> </a:t>
              </a:r>
              <a:r>
                <a:rPr lang="en-US" sz="5000" b="1" dirty="0" err="1">
                  <a:solidFill>
                    <a:srgbClr val="22170B"/>
                  </a:solidFill>
                  <a:latin typeface="Cambria"/>
                  <a:ea typeface="Cambria"/>
                  <a:cs typeface="Cambria"/>
                  <a:sym typeface="Cambria"/>
                </a:rPr>
                <a:t>truyện</a:t>
              </a:r>
              <a:r>
                <a:rPr lang="en-US" sz="5000" b="1" dirty="0">
                  <a:solidFill>
                    <a:srgbClr val="22170B"/>
                  </a:solidFill>
                  <a:latin typeface="Cambria"/>
                  <a:ea typeface="Cambria"/>
                  <a:cs typeface="Cambria"/>
                  <a:sym typeface="Cambria"/>
                </a:rPr>
                <a:t> </a:t>
              </a:r>
              <a:r>
                <a:rPr lang="en-US" sz="5000" b="1" dirty="0" err="1">
                  <a:solidFill>
                    <a:srgbClr val="22170B"/>
                  </a:solidFill>
                  <a:latin typeface="Cambria"/>
                  <a:ea typeface="Cambria"/>
                  <a:cs typeface="Cambria"/>
                  <a:sym typeface="Cambria"/>
                </a:rPr>
                <a:t>lịch</a:t>
              </a:r>
              <a:r>
                <a:rPr lang="en-US" sz="5000" b="1" dirty="0">
                  <a:solidFill>
                    <a:srgbClr val="22170B"/>
                  </a:solidFill>
                  <a:latin typeface="Cambria"/>
                  <a:ea typeface="Cambria"/>
                  <a:cs typeface="Cambria"/>
                  <a:sym typeface="Cambria"/>
                </a:rPr>
                <a:t> </a:t>
              </a:r>
              <a:r>
                <a:rPr lang="en-US" sz="5000" b="1" dirty="0" err="1">
                  <a:solidFill>
                    <a:srgbClr val="22170B"/>
                  </a:solidFill>
                  <a:latin typeface="Cambria"/>
                  <a:ea typeface="Cambria"/>
                  <a:cs typeface="Cambria"/>
                  <a:sym typeface="Cambria"/>
                </a:rPr>
                <a:t>sử</a:t>
              </a:r>
              <a:endParaRPr sz="5000" dirty="0">
                <a:solidFill>
                  <a:srgbClr val="22170B"/>
                </a:solidFill>
                <a:latin typeface="Cambria"/>
                <a:ea typeface="Cambria"/>
                <a:cs typeface="Cambria"/>
                <a:sym typeface="Cambria"/>
              </a:endParaRPr>
            </a:p>
          </p:txBody>
        </p:sp>
        <p:sp>
          <p:nvSpPr>
            <p:cNvPr id="36" name="Google Shape;268;p9">
              <a:extLst>
                <a:ext uri="{FF2B5EF4-FFF2-40B4-BE49-F238E27FC236}">
                  <a16:creationId xmlns:a16="http://schemas.microsoft.com/office/drawing/2014/main" id="{500D44DE-C9DE-E4A8-DD6D-A29E4A49F234}"/>
                </a:ext>
              </a:extLst>
            </p:cNvPr>
            <p:cNvSpPr/>
            <p:nvPr/>
          </p:nvSpPr>
          <p:spPr>
            <a:xfrm>
              <a:off x="0" y="866909"/>
              <a:ext cx="7495007" cy="1482300"/>
            </a:xfrm>
            <a:prstGeom prst="rect">
              <a:avLst/>
            </a:prstGeom>
            <a:solidFill>
              <a:srgbClr val="F1EAE1">
                <a:alpha val="89803"/>
              </a:srgbClr>
            </a:solidFill>
            <a:ln w="9525" cap="flat" cmpd="sng">
              <a:solidFill>
                <a:schemeClr val="dk2">
                  <a:alpha val="89803"/>
                </a:schemeClr>
              </a:solidFill>
              <a:prstDash val="solid"/>
              <a:round/>
              <a:headEnd type="none" w="sm" len="sm"/>
              <a:tailEnd type="none" w="sm" len="sm"/>
            </a:ln>
          </p:spPr>
          <p:txBody>
            <a:bodyPr spcFirstLastPara="1" wrap="square" lIns="182850" tIns="182850" rIns="182850" bIns="182850" anchor="ctr" anchorCtr="0">
              <a:noAutofit/>
            </a:bodyPr>
            <a:lstStyle/>
            <a:p>
              <a:endParaRPr sz="5000"/>
            </a:p>
          </p:txBody>
        </p:sp>
        <p:sp>
          <p:nvSpPr>
            <p:cNvPr id="37" name="Google Shape;269;p9">
              <a:extLst>
                <a:ext uri="{FF2B5EF4-FFF2-40B4-BE49-F238E27FC236}">
                  <a16:creationId xmlns:a16="http://schemas.microsoft.com/office/drawing/2014/main" id="{8FA5C346-4215-B4DB-28B8-C76F49CFFE12}"/>
                </a:ext>
              </a:extLst>
            </p:cNvPr>
            <p:cNvSpPr txBox="1"/>
            <p:nvPr/>
          </p:nvSpPr>
          <p:spPr>
            <a:xfrm>
              <a:off x="0" y="866909"/>
              <a:ext cx="7495007" cy="1482300"/>
            </a:xfrm>
            <a:prstGeom prst="rect">
              <a:avLst/>
            </a:prstGeom>
            <a:noFill/>
            <a:ln>
              <a:noFill/>
            </a:ln>
          </p:spPr>
          <p:txBody>
            <a:bodyPr spcFirstLastPara="1" wrap="square" lIns="256000" tIns="256000" rIns="341350" bIns="384000" anchor="t" anchorCtr="0">
              <a:noAutofit/>
            </a:bodyPr>
            <a:lstStyle/>
            <a:p>
              <a:pPr lvl="1" indent="-457200" algn="just">
                <a:lnSpc>
                  <a:spcPct val="110000"/>
                </a:lnSpc>
                <a:buClr>
                  <a:srgbClr val="000000"/>
                </a:buClr>
                <a:buSzPts val="2400"/>
                <a:buFont typeface="Arial"/>
                <a:buChar char="•"/>
              </a:pPr>
              <a:r>
                <a:rPr lang="en-US" sz="5000" b="1" i="1" dirty="0" err="1">
                  <a:solidFill>
                    <a:srgbClr val="22170B"/>
                  </a:solidFill>
                  <a:latin typeface="Cambria"/>
                </a:rPr>
                <a:t>Truyện</a:t>
              </a:r>
              <a:r>
                <a:rPr lang="en-US" sz="5000" b="1" i="1" dirty="0">
                  <a:solidFill>
                    <a:srgbClr val="22170B"/>
                  </a:solidFill>
                  <a:latin typeface="Cambria"/>
                </a:rPr>
                <a:t> </a:t>
              </a:r>
              <a:r>
                <a:rPr lang="en-US" sz="5000" b="1" i="1" dirty="0" err="1">
                  <a:solidFill>
                    <a:srgbClr val="22170B"/>
                  </a:solidFill>
                  <a:latin typeface="Cambria"/>
                </a:rPr>
                <a:t>lịch</a:t>
              </a:r>
              <a:r>
                <a:rPr lang="en-US" sz="5000" b="1" i="1" dirty="0">
                  <a:solidFill>
                    <a:srgbClr val="22170B"/>
                  </a:solidFill>
                  <a:latin typeface="Cambria"/>
                </a:rPr>
                <a:t> </a:t>
              </a:r>
              <a:r>
                <a:rPr lang="en-US" sz="5000" b="1" i="1" dirty="0" err="1">
                  <a:solidFill>
                    <a:srgbClr val="22170B"/>
                  </a:solidFill>
                  <a:latin typeface="Cambria"/>
                </a:rPr>
                <a:t>sử</a:t>
              </a:r>
              <a:r>
                <a:rPr lang="en-US" sz="5000" b="1" i="1" dirty="0">
                  <a:solidFill>
                    <a:srgbClr val="22170B"/>
                  </a:solidFill>
                  <a:latin typeface="Cambria"/>
                </a:rPr>
                <a:t> </a:t>
              </a:r>
              <a:r>
                <a:rPr lang="en-US" sz="5000" i="1" dirty="0" err="1">
                  <a:solidFill>
                    <a:srgbClr val="22170B"/>
                  </a:solidFill>
                  <a:latin typeface="Cambria"/>
                </a:rPr>
                <a:t>là</a:t>
              </a:r>
              <a:r>
                <a:rPr lang="en-US" sz="5000" i="1" dirty="0">
                  <a:solidFill>
                    <a:srgbClr val="22170B"/>
                  </a:solidFill>
                  <a:latin typeface="Cambria"/>
                </a:rPr>
                <a:t> </a:t>
              </a:r>
              <a:r>
                <a:rPr lang="en-US" sz="5000" i="1" dirty="0" err="1">
                  <a:solidFill>
                    <a:srgbClr val="22170B"/>
                  </a:solidFill>
                  <a:latin typeface="Cambria"/>
                </a:rPr>
                <a:t>tác</a:t>
              </a:r>
              <a:r>
                <a:rPr lang="en-US" sz="5000" i="1" dirty="0">
                  <a:solidFill>
                    <a:srgbClr val="22170B"/>
                  </a:solidFill>
                  <a:latin typeface="Cambria"/>
                </a:rPr>
                <a:t> </a:t>
              </a:r>
              <a:r>
                <a:rPr lang="en-US" sz="5000" i="1" dirty="0" err="1">
                  <a:solidFill>
                    <a:srgbClr val="22170B"/>
                  </a:solidFill>
                  <a:latin typeface="Cambria"/>
                </a:rPr>
                <a:t>phẩm</a:t>
              </a:r>
              <a:r>
                <a:rPr lang="en-US" sz="5000" i="1" dirty="0">
                  <a:solidFill>
                    <a:srgbClr val="22170B"/>
                  </a:solidFill>
                  <a:latin typeface="Cambria"/>
                </a:rPr>
                <a:t> </a:t>
              </a:r>
              <a:r>
                <a:rPr lang="en-US" sz="5000" i="1" dirty="0" err="1">
                  <a:solidFill>
                    <a:srgbClr val="22170B"/>
                  </a:solidFill>
                  <a:latin typeface="Cambria"/>
                </a:rPr>
                <a:t>truyện</a:t>
              </a:r>
              <a:r>
                <a:rPr lang="en-US" sz="5000" i="1" dirty="0">
                  <a:solidFill>
                    <a:srgbClr val="22170B"/>
                  </a:solidFill>
                  <a:latin typeface="Cambria"/>
                </a:rPr>
                <a:t> </a:t>
              </a:r>
              <a:r>
                <a:rPr lang="en-US" sz="5000" i="1" dirty="0" err="1">
                  <a:solidFill>
                    <a:srgbClr val="22170B"/>
                  </a:solidFill>
                  <a:latin typeface="Cambria"/>
                </a:rPr>
                <a:t>tái</a:t>
              </a:r>
              <a:r>
                <a:rPr lang="en-US" sz="5000" i="1" dirty="0">
                  <a:solidFill>
                    <a:srgbClr val="22170B"/>
                  </a:solidFill>
                  <a:latin typeface="Cambria"/>
                </a:rPr>
                <a:t> </a:t>
              </a:r>
              <a:r>
                <a:rPr lang="en-US" sz="5000" i="1" dirty="0" err="1">
                  <a:solidFill>
                    <a:srgbClr val="22170B"/>
                  </a:solidFill>
                  <a:latin typeface="Cambria"/>
                </a:rPr>
                <a:t>hiện</a:t>
              </a:r>
              <a:r>
                <a:rPr lang="en-US" sz="5000" i="1" dirty="0">
                  <a:solidFill>
                    <a:srgbClr val="22170B"/>
                  </a:solidFill>
                  <a:latin typeface="Cambria"/>
                </a:rPr>
                <a:t> </a:t>
              </a:r>
              <a:r>
                <a:rPr lang="en-US" sz="5000" i="1" dirty="0" err="1">
                  <a:solidFill>
                    <a:srgbClr val="22170B"/>
                  </a:solidFill>
                  <a:latin typeface="Cambria"/>
                </a:rPr>
                <a:t>những</a:t>
              </a:r>
              <a:r>
                <a:rPr lang="en-US" sz="5000" i="1" dirty="0">
                  <a:solidFill>
                    <a:srgbClr val="22170B"/>
                  </a:solidFill>
                  <a:latin typeface="Cambria"/>
                </a:rPr>
                <a:t> </a:t>
              </a:r>
              <a:r>
                <a:rPr lang="en-US" sz="5000" i="1" dirty="0" err="1">
                  <a:solidFill>
                    <a:srgbClr val="22170B"/>
                  </a:solidFill>
                  <a:latin typeface="Cambria"/>
                </a:rPr>
                <a:t>sự</a:t>
              </a:r>
              <a:r>
                <a:rPr lang="en-US" sz="5000" i="1" dirty="0">
                  <a:solidFill>
                    <a:srgbClr val="22170B"/>
                  </a:solidFill>
                  <a:latin typeface="Cambria"/>
                </a:rPr>
                <a:t> </a:t>
              </a:r>
              <a:r>
                <a:rPr lang="en-US" sz="5000" i="1" dirty="0" err="1">
                  <a:solidFill>
                    <a:srgbClr val="22170B"/>
                  </a:solidFill>
                  <a:latin typeface="Cambria"/>
                </a:rPr>
                <a:t>kiện</a:t>
              </a:r>
              <a:r>
                <a:rPr lang="en-US" sz="5000" i="1" dirty="0">
                  <a:solidFill>
                    <a:srgbClr val="22170B"/>
                  </a:solidFill>
                  <a:latin typeface="Cambria"/>
                </a:rPr>
                <a:t>, </a:t>
              </a:r>
              <a:r>
                <a:rPr lang="en-US" sz="5000" i="1" dirty="0" err="1">
                  <a:solidFill>
                    <a:srgbClr val="22170B"/>
                  </a:solidFill>
                  <a:latin typeface="Cambria"/>
                </a:rPr>
                <a:t>nhân</a:t>
              </a:r>
              <a:r>
                <a:rPr lang="en-US" sz="5000" i="1" dirty="0">
                  <a:solidFill>
                    <a:srgbClr val="22170B"/>
                  </a:solidFill>
                  <a:latin typeface="Cambria"/>
                </a:rPr>
                <a:t> </a:t>
              </a:r>
              <a:r>
                <a:rPr lang="en-US" sz="5000" i="1" dirty="0" err="1">
                  <a:solidFill>
                    <a:srgbClr val="22170B"/>
                  </a:solidFill>
                  <a:latin typeface="Cambria"/>
                </a:rPr>
                <a:t>vật</a:t>
              </a:r>
              <a:r>
                <a:rPr lang="en-US" sz="5000" i="1" dirty="0">
                  <a:solidFill>
                    <a:srgbClr val="22170B"/>
                  </a:solidFill>
                  <a:latin typeface="Cambria"/>
                </a:rPr>
                <a:t> </a:t>
              </a:r>
              <a:r>
                <a:rPr lang="en-US" sz="5000" i="1" dirty="0" err="1">
                  <a:solidFill>
                    <a:srgbClr val="22170B"/>
                  </a:solidFill>
                  <a:latin typeface="Cambria"/>
                </a:rPr>
                <a:t>ở</a:t>
              </a:r>
              <a:r>
                <a:rPr lang="en-US" sz="5000" i="1" dirty="0">
                  <a:solidFill>
                    <a:srgbClr val="22170B"/>
                  </a:solidFill>
                  <a:latin typeface="Cambria"/>
                </a:rPr>
                <a:t> </a:t>
              </a:r>
              <a:r>
                <a:rPr lang="en-US" sz="5000" i="1" dirty="0" err="1">
                  <a:solidFill>
                    <a:srgbClr val="22170B"/>
                  </a:solidFill>
                  <a:latin typeface="Cambria"/>
                </a:rPr>
                <a:t>một</a:t>
              </a:r>
              <a:r>
                <a:rPr lang="en-US" sz="5000" i="1" dirty="0">
                  <a:solidFill>
                    <a:srgbClr val="22170B"/>
                  </a:solidFill>
                  <a:latin typeface="Cambria"/>
                </a:rPr>
                <a:t> </a:t>
              </a:r>
              <a:r>
                <a:rPr lang="en-US" sz="5000" i="1" dirty="0" err="1">
                  <a:solidFill>
                    <a:srgbClr val="22170B"/>
                  </a:solidFill>
                  <a:latin typeface="Cambria"/>
                </a:rPr>
                <a:t>thời</a:t>
              </a:r>
              <a:r>
                <a:rPr lang="en-US" sz="5000" i="1" dirty="0">
                  <a:solidFill>
                    <a:srgbClr val="22170B"/>
                  </a:solidFill>
                  <a:latin typeface="Cambria"/>
                </a:rPr>
                <a:t> </a:t>
              </a:r>
              <a:r>
                <a:rPr lang="en-US" sz="5000" i="1" dirty="0" err="1">
                  <a:solidFill>
                    <a:srgbClr val="22170B"/>
                  </a:solidFill>
                  <a:latin typeface="Cambria"/>
                </a:rPr>
                <a:t>kì</a:t>
              </a:r>
              <a:r>
                <a:rPr lang="en-US" sz="5000" i="1" dirty="0">
                  <a:solidFill>
                    <a:srgbClr val="22170B"/>
                  </a:solidFill>
                  <a:latin typeface="Cambria"/>
                </a:rPr>
                <a:t>, </a:t>
              </a:r>
              <a:r>
                <a:rPr lang="en-US" sz="5000" i="1" dirty="0" err="1">
                  <a:solidFill>
                    <a:srgbClr val="22170B"/>
                  </a:solidFill>
                  <a:latin typeface="Cambria"/>
                </a:rPr>
                <a:t>một</a:t>
              </a:r>
              <a:r>
                <a:rPr lang="en-US" sz="5000" i="1" dirty="0">
                  <a:solidFill>
                    <a:srgbClr val="22170B"/>
                  </a:solidFill>
                  <a:latin typeface="Cambria"/>
                </a:rPr>
                <a:t> </a:t>
              </a:r>
              <a:r>
                <a:rPr lang="en-US" sz="5000" i="1" dirty="0" err="1">
                  <a:solidFill>
                    <a:srgbClr val="22170B"/>
                  </a:solidFill>
                  <a:latin typeface="Cambria"/>
                </a:rPr>
                <a:t>giai</a:t>
              </a:r>
              <a:r>
                <a:rPr lang="en-US" sz="5000" i="1" dirty="0">
                  <a:solidFill>
                    <a:srgbClr val="22170B"/>
                  </a:solidFill>
                  <a:latin typeface="Cambria"/>
                </a:rPr>
                <a:t> </a:t>
              </a:r>
              <a:r>
                <a:rPr lang="en-US" sz="5000" i="1" dirty="0" err="1">
                  <a:solidFill>
                    <a:srgbClr val="22170B"/>
                  </a:solidFill>
                  <a:latin typeface="Cambria"/>
                </a:rPr>
                <a:t>đoạn</a:t>
              </a:r>
              <a:r>
                <a:rPr lang="en-US" sz="5000" i="1" dirty="0">
                  <a:solidFill>
                    <a:srgbClr val="22170B"/>
                  </a:solidFill>
                  <a:latin typeface="Cambria"/>
                </a:rPr>
                <a:t> </a:t>
              </a:r>
              <a:r>
                <a:rPr lang="en-US" sz="5000" i="1" dirty="0" err="1">
                  <a:solidFill>
                    <a:srgbClr val="22170B"/>
                  </a:solidFill>
                  <a:latin typeface="Cambria"/>
                </a:rPr>
                <a:t>lịch</a:t>
              </a:r>
              <a:r>
                <a:rPr lang="en-US" sz="5000" i="1" dirty="0">
                  <a:solidFill>
                    <a:srgbClr val="22170B"/>
                  </a:solidFill>
                  <a:latin typeface="Cambria"/>
                </a:rPr>
                <a:t> </a:t>
              </a:r>
              <a:r>
                <a:rPr lang="en-US" sz="5000" i="1" dirty="0" err="1">
                  <a:solidFill>
                    <a:srgbClr val="22170B"/>
                  </a:solidFill>
                  <a:latin typeface="Cambria"/>
                </a:rPr>
                <a:t>sử</a:t>
              </a:r>
              <a:r>
                <a:rPr lang="en-US" sz="5000" i="1" dirty="0">
                  <a:solidFill>
                    <a:srgbClr val="22170B"/>
                  </a:solidFill>
                  <a:latin typeface="Cambria"/>
                </a:rPr>
                <a:t> </a:t>
              </a:r>
              <a:r>
                <a:rPr lang="en-US" sz="5000" i="1" dirty="0" err="1">
                  <a:solidFill>
                    <a:srgbClr val="22170B"/>
                  </a:solidFill>
                  <a:latin typeface="Cambria"/>
                </a:rPr>
                <a:t>cụ</a:t>
              </a:r>
              <a:r>
                <a:rPr lang="en-US" sz="5000" i="1" dirty="0">
                  <a:solidFill>
                    <a:srgbClr val="22170B"/>
                  </a:solidFill>
                  <a:latin typeface="Cambria"/>
                </a:rPr>
                <a:t> </a:t>
              </a:r>
              <a:r>
                <a:rPr lang="en-US" sz="5000" i="1" dirty="0" err="1">
                  <a:solidFill>
                    <a:srgbClr val="22170B"/>
                  </a:solidFill>
                  <a:latin typeface="Cambria"/>
                </a:rPr>
                <a:t>thể</a:t>
              </a:r>
              <a:r>
                <a:rPr lang="en-US" sz="5000" i="1" dirty="0">
                  <a:solidFill>
                    <a:srgbClr val="22170B"/>
                  </a:solidFill>
                  <a:latin typeface="Cambria"/>
                </a:rPr>
                <a:t>.</a:t>
              </a:r>
              <a:endParaRPr sz="5000" i="1" dirty="0">
                <a:solidFill>
                  <a:srgbClr val="22170B"/>
                </a:solidFill>
                <a:latin typeface="Cambria"/>
                <a:sym typeface="Cambria"/>
              </a:endParaRPr>
            </a:p>
          </p:txBody>
        </p:sp>
      </p:grpSp>
      <p:sp>
        <p:nvSpPr>
          <p:cNvPr id="5" name="TextBox 4">
            <a:extLst>
              <a:ext uri="{FF2B5EF4-FFF2-40B4-BE49-F238E27FC236}">
                <a16:creationId xmlns:a16="http://schemas.microsoft.com/office/drawing/2014/main" id="{2132B02B-8B3C-B98D-1B9A-2A9362987956}"/>
              </a:ext>
            </a:extLst>
          </p:cNvPr>
          <p:cNvSpPr txBox="1"/>
          <p:nvPr/>
        </p:nvSpPr>
        <p:spPr>
          <a:xfrm>
            <a:off x="3756159" y="2922633"/>
            <a:ext cx="10034336" cy="757130"/>
          </a:xfrm>
          <a:prstGeom prst="rect">
            <a:avLst/>
          </a:prstGeom>
          <a:noFill/>
        </p:spPr>
        <p:txBody>
          <a:bodyPr wrap="square">
            <a:spAutoFit/>
          </a:bodyPr>
          <a:lstStyle/>
          <a:p>
            <a:pPr algn="ctr">
              <a:lnSpc>
                <a:spcPct val="90000"/>
              </a:lnSpc>
              <a:buClr>
                <a:srgbClr val="000000"/>
              </a:buClr>
              <a:buSzPts val="2400"/>
            </a:pPr>
            <a:r>
              <a:rPr lang="en-US" sz="4800" dirty="0">
                <a:solidFill>
                  <a:srgbClr val="22170B"/>
                </a:solidFill>
                <a:latin typeface="Cambria"/>
                <a:ea typeface="Cambria"/>
                <a:cs typeface="Cambria"/>
                <a:sym typeface="Cambria"/>
              </a:rPr>
              <a:t>1. </a:t>
            </a:r>
            <a:r>
              <a:rPr lang="en-US" sz="4800" dirty="0">
                <a:solidFill>
                  <a:srgbClr val="22170B"/>
                </a:solidFill>
                <a:latin typeface="Palatino Linotype"/>
                <a:ea typeface="Palatino Linotype"/>
                <a:cs typeface="Palatino Linotype"/>
                <a:sym typeface="Palatino Linotype"/>
              </a:rPr>
              <a:t>TRI THỨC THỂ LOẠI</a:t>
            </a:r>
            <a:endParaRPr lang="en-US" sz="4800" dirty="0">
              <a:solidFill>
                <a:srgbClr val="22170B"/>
              </a:solidFill>
              <a:latin typeface="Cambria"/>
              <a:ea typeface="Cambria"/>
              <a:cs typeface="Cambria"/>
              <a:sym typeface="Cambria"/>
            </a:endParaRPr>
          </a:p>
        </p:txBody>
      </p:sp>
    </p:spTree>
    <p:extLst>
      <p:ext uri="{BB962C8B-B14F-4D97-AF65-F5344CB8AC3E}">
        <p14:creationId xmlns:p14="http://schemas.microsoft.com/office/powerpoint/2010/main" val="2804904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1D4E0"/>
        </a:solidFill>
        <a:effectLst/>
      </p:bgPr>
    </p:bg>
    <p:spTree>
      <p:nvGrpSpPr>
        <p:cNvPr id="1" name=""/>
        <p:cNvGrpSpPr/>
        <p:nvPr/>
      </p:nvGrpSpPr>
      <p:grpSpPr>
        <a:xfrm>
          <a:off x="0" y="0"/>
          <a:ext cx="0" cy="0"/>
          <a:chOff x="0" y="0"/>
          <a:chExt cx="0" cy="0"/>
        </a:xfrm>
      </p:grpSpPr>
      <p:grpSp>
        <p:nvGrpSpPr>
          <p:cNvPr id="16" name="Group 16"/>
          <p:cNvGrpSpPr/>
          <p:nvPr/>
        </p:nvGrpSpPr>
        <p:grpSpPr>
          <a:xfrm rot="-131513">
            <a:off x="3127446" y="7574926"/>
            <a:ext cx="1257426" cy="1263790"/>
            <a:chOff x="0" y="0"/>
            <a:chExt cx="3996445" cy="4016670"/>
          </a:xfrm>
        </p:grpSpPr>
        <p:sp>
          <p:nvSpPr>
            <p:cNvPr id="17" name="Freeform 17"/>
            <p:cNvSpPr/>
            <p:nvPr/>
          </p:nvSpPr>
          <p:spPr>
            <a:xfrm>
              <a:off x="31750" y="31750"/>
              <a:ext cx="3932945" cy="3953170"/>
            </a:xfrm>
            <a:custGeom>
              <a:avLst/>
              <a:gdLst/>
              <a:ahLst/>
              <a:cxnLst/>
              <a:rect l="l" t="t" r="r" b="b"/>
              <a:pathLst>
                <a:path w="3932945" h="3953170">
                  <a:moveTo>
                    <a:pt x="3840235" y="3953170"/>
                  </a:moveTo>
                  <a:lnTo>
                    <a:pt x="92710" y="3953170"/>
                  </a:lnTo>
                  <a:cubicBezTo>
                    <a:pt x="41910" y="3953170"/>
                    <a:pt x="0" y="3911260"/>
                    <a:pt x="0" y="3860460"/>
                  </a:cubicBezTo>
                  <a:lnTo>
                    <a:pt x="0" y="92710"/>
                  </a:lnTo>
                  <a:cubicBezTo>
                    <a:pt x="0" y="41910"/>
                    <a:pt x="41910" y="0"/>
                    <a:pt x="92710" y="0"/>
                  </a:cubicBezTo>
                  <a:lnTo>
                    <a:pt x="3838965" y="0"/>
                  </a:lnTo>
                  <a:cubicBezTo>
                    <a:pt x="3889765" y="0"/>
                    <a:pt x="3931675" y="41910"/>
                    <a:pt x="3931675" y="92710"/>
                  </a:cubicBezTo>
                  <a:lnTo>
                    <a:pt x="3931675" y="3859190"/>
                  </a:lnTo>
                  <a:cubicBezTo>
                    <a:pt x="3932945" y="3911260"/>
                    <a:pt x="3891035" y="3953170"/>
                    <a:pt x="3840235" y="3953170"/>
                  </a:cubicBezTo>
                  <a:close/>
                </a:path>
              </a:pathLst>
            </a:custGeom>
            <a:solidFill>
              <a:srgbClr val="FFFFFF"/>
            </a:solidFill>
          </p:spPr>
        </p:sp>
        <p:sp>
          <p:nvSpPr>
            <p:cNvPr id="18" name="Freeform 18"/>
            <p:cNvSpPr/>
            <p:nvPr/>
          </p:nvSpPr>
          <p:spPr>
            <a:xfrm>
              <a:off x="0" y="0"/>
              <a:ext cx="3996445" cy="4016670"/>
            </a:xfrm>
            <a:custGeom>
              <a:avLst/>
              <a:gdLst/>
              <a:ahLst/>
              <a:cxnLst/>
              <a:rect l="l" t="t" r="r" b="b"/>
              <a:pathLst>
                <a:path w="3996445" h="4016670">
                  <a:moveTo>
                    <a:pt x="3871985" y="59690"/>
                  </a:moveTo>
                  <a:cubicBezTo>
                    <a:pt x="3907545" y="59690"/>
                    <a:pt x="3936755" y="88900"/>
                    <a:pt x="3936755" y="124460"/>
                  </a:cubicBezTo>
                  <a:lnTo>
                    <a:pt x="3936755" y="3892210"/>
                  </a:lnTo>
                  <a:cubicBezTo>
                    <a:pt x="3936755" y="3927770"/>
                    <a:pt x="3907545" y="3956980"/>
                    <a:pt x="3871985" y="3956980"/>
                  </a:cubicBezTo>
                  <a:lnTo>
                    <a:pt x="124460" y="3956980"/>
                  </a:lnTo>
                  <a:cubicBezTo>
                    <a:pt x="88900" y="3956980"/>
                    <a:pt x="59690" y="3927770"/>
                    <a:pt x="59690" y="3892210"/>
                  </a:cubicBezTo>
                  <a:lnTo>
                    <a:pt x="59690" y="124460"/>
                  </a:lnTo>
                  <a:cubicBezTo>
                    <a:pt x="59690" y="88900"/>
                    <a:pt x="88900" y="59690"/>
                    <a:pt x="124460" y="59690"/>
                  </a:cubicBezTo>
                  <a:lnTo>
                    <a:pt x="3871985" y="59690"/>
                  </a:lnTo>
                  <a:moveTo>
                    <a:pt x="3871985" y="0"/>
                  </a:moveTo>
                  <a:lnTo>
                    <a:pt x="124460" y="0"/>
                  </a:lnTo>
                  <a:cubicBezTo>
                    <a:pt x="55880" y="0"/>
                    <a:pt x="0" y="55880"/>
                    <a:pt x="0" y="124460"/>
                  </a:cubicBezTo>
                  <a:lnTo>
                    <a:pt x="0" y="3892210"/>
                  </a:lnTo>
                  <a:cubicBezTo>
                    <a:pt x="0" y="3960790"/>
                    <a:pt x="55880" y="4016670"/>
                    <a:pt x="124460" y="4016670"/>
                  </a:cubicBezTo>
                  <a:lnTo>
                    <a:pt x="3871985" y="4016670"/>
                  </a:lnTo>
                  <a:cubicBezTo>
                    <a:pt x="3940565" y="4016670"/>
                    <a:pt x="3996445" y="3960790"/>
                    <a:pt x="3996445" y="3892210"/>
                  </a:cubicBezTo>
                  <a:lnTo>
                    <a:pt x="3996445" y="124460"/>
                  </a:lnTo>
                  <a:cubicBezTo>
                    <a:pt x="3996445" y="55880"/>
                    <a:pt x="3940565" y="0"/>
                    <a:pt x="3871985" y="0"/>
                  </a:cubicBezTo>
                  <a:close/>
                </a:path>
              </a:pathLst>
            </a:custGeom>
            <a:solidFill>
              <a:srgbClr val="000000"/>
            </a:solidFill>
          </p:spPr>
        </p:sp>
      </p:grpSp>
      <p:grpSp>
        <p:nvGrpSpPr>
          <p:cNvPr id="19" name="Group 19"/>
          <p:cNvGrpSpPr/>
          <p:nvPr/>
        </p:nvGrpSpPr>
        <p:grpSpPr>
          <a:xfrm rot="263696">
            <a:off x="4553875" y="7655998"/>
            <a:ext cx="1257426" cy="1263790"/>
            <a:chOff x="0" y="0"/>
            <a:chExt cx="3996445" cy="4016670"/>
          </a:xfrm>
        </p:grpSpPr>
        <p:sp>
          <p:nvSpPr>
            <p:cNvPr id="20" name="Freeform 20"/>
            <p:cNvSpPr/>
            <p:nvPr/>
          </p:nvSpPr>
          <p:spPr>
            <a:xfrm>
              <a:off x="31750" y="31750"/>
              <a:ext cx="3932945" cy="3953170"/>
            </a:xfrm>
            <a:custGeom>
              <a:avLst/>
              <a:gdLst/>
              <a:ahLst/>
              <a:cxnLst/>
              <a:rect l="l" t="t" r="r" b="b"/>
              <a:pathLst>
                <a:path w="3932945" h="3953170">
                  <a:moveTo>
                    <a:pt x="3840235" y="3953170"/>
                  </a:moveTo>
                  <a:lnTo>
                    <a:pt x="92710" y="3953170"/>
                  </a:lnTo>
                  <a:cubicBezTo>
                    <a:pt x="41910" y="3953170"/>
                    <a:pt x="0" y="3911260"/>
                    <a:pt x="0" y="3860460"/>
                  </a:cubicBezTo>
                  <a:lnTo>
                    <a:pt x="0" y="92710"/>
                  </a:lnTo>
                  <a:cubicBezTo>
                    <a:pt x="0" y="41910"/>
                    <a:pt x="41910" y="0"/>
                    <a:pt x="92710" y="0"/>
                  </a:cubicBezTo>
                  <a:lnTo>
                    <a:pt x="3838965" y="0"/>
                  </a:lnTo>
                  <a:cubicBezTo>
                    <a:pt x="3889765" y="0"/>
                    <a:pt x="3931675" y="41910"/>
                    <a:pt x="3931675" y="92710"/>
                  </a:cubicBezTo>
                  <a:lnTo>
                    <a:pt x="3931675" y="3859190"/>
                  </a:lnTo>
                  <a:cubicBezTo>
                    <a:pt x="3932945" y="3911260"/>
                    <a:pt x="3891035" y="3953170"/>
                    <a:pt x="3840235" y="3953170"/>
                  </a:cubicBezTo>
                  <a:close/>
                </a:path>
              </a:pathLst>
            </a:custGeom>
            <a:solidFill>
              <a:srgbClr val="FFFFFF"/>
            </a:solidFill>
          </p:spPr>
        </p:sp>
        <p:sp>
          <p:nvSpPr>
            <p:cNvPr id="21" name="Freeform 21"/>
            <p:cNvSpPr/>
            <p:nvPr/>
          </p:nvSpPr>
          <p:spPr>
            <a:xfrm>
              <a:off x="0" y="0"/>
              <a:ext cx="3996445" cy="4016670"/>
            </a:xfrm>
            <a:custGeom>
              <a:avLst/>
              <a:gdLst/>
              <a:ahLst/>
              <a:cxnLst/>
              <a:rect l="l" t="t" r="r" b="b"/>
              <a:pathLst>
                <a:path w="3996445" h="4016670">
                  <a:moveTo>
                    <a:pt x="3871985" y="59690"/>
                  </a:moveTo>
                  <a:cubicBezTo>
                    <a:pt x="3907545" y="59690"/>
                    <a:pt x="3936755" y="88900"/>
                    <a:pt x="3936755" y="124460"/>
                  </a:cubicBezTo>
                  <a:lnTo>
                    <a:pt x="3936755" y="3892210"/>
                  </a:lnTo>
                  <a:cubicBezTo>
                    <a:pt x="3936755" y="3927770"/>
                    <a:pt x="3907545" y="3956980"/>
                    <a:pt x="3871985" y="3956980"/>
                  </a:cubicBezTo>
                  <a:lnTo>
                    <a:pt x="124460" y="3956980"/>
                  </a:lnTo>
                  <a:cubicBezTo>
                    <a:pt x="88900" y="3956980"/>
                    <a:pt x="59690" y="3927770"/>
                    <a:pt x="59690" y="3892210"/>
                  </a:cubicBezTo>
                  <a:lnTo>
                    <a:pt x="59690" y="124460"/>
                  </a:lnTo>
                  <a:cubicBezTo>
                    <a:pt x="59690" y="88900"/>
                    <a:pt x="88900" y="59690"/>
                    <a:pt x="124460" y="59690"/>
                  </a:cubicBezTo>
                  <a:lnTo>
                    <a:pt x="3871985" y="59690"/>
                  </a:lnTo>
                  <a:moveTo>
                    <a:pt x="3871985" y="0"/>
                  </a:moveTo>
                  <a:lnTo>
                    <a:pt x="124460" y="0"/>
                  </a:lnTo>
                  <a:cubicBezTo>
                    <a:pt x="55880" y="0"/>
                    <a:pt x="0" y="55880"/>
                    <a:pt x="0" y="124460"/>
                  </a:cubicBezTo>
                  <a:lnTo>
                    <a:pt x="0" y="3892210"/>
                  </a:lnTo>
                  <a:cubicBezTo>
                    <a:pt x="0" y="3960790"/>
                    <a:pt x="55880" y="4016670"/>
                    <a:pt x="124460" y="4016670"/>
                  </a:cubicBezTo>
                  <a:lnTo>
                    <a:pt x="3871985" y="4016670"/>
                  </a:lnTo>
                  <a:cubicBezTo>
                    <a:pt x="3940565" y="4016670"/>
                    <a:pt x="3996445" y="3960790"/>
                    <a:pt x="3996445" y="3892210"/>
                  </a:cubicBezTo>
                  <a:lnTo>
                    <a:pt x="3996445" y="124460"/>
                  </a:lnTo>
                  <a:cubicBezTo>
                    <a:pt x="3996445" y="55880"/>
                    <a:pt x="3940565" y="0"/>
                    <a:pt x="3871985" y="0"/>
                  </a:cubicBezTo>
                  <a:close/>
                </a:path>
              </a:pathLst>
            </a:custGeom>
            <a:solidFill>
              <a:srgbClr val="000000"/>
            </a:solidFill>
          </p:spPr>
        </p:sp>
      </p:grpSp>
      <p:grpSp>
        <p:nvGrpSpPr>
          <p:cNvPr id="22" name="Group 22"/>
          <p:cNvGrpSpPr/>
          <p:nvPr/>
        </p:nvGrpSpPr>
        <p:grpSpPr>
          <a:xfrm rot="-131513">
            <a:off x="3452439" y="7499673"/>
            <a:ext cx="559105" cy="189529"/>
            <a:chOff x="0" y="0"/>
            <a:chExt cx="5645912" cy="1913890"/>
          </a:xfrm>
        </p:grpSpPr>
        <p:sp>
          <p:nvSpPr>
            <p:cNvPr id="23" name="Freeform 23"/>
            <p:cNvSpPr/>
            <p:nvPr/>
          </p:nvSpPr>
          <p:spPr>
            <a:xfrm>
              <a:off x="0" y="0"/>
              <a:ext cx="5645912" cy="1913890"/>
            </a:xfrm>
            <a:custGeom>
              <a:avLst/>
              <a:gdLst/>
              <a:ahLst/>
              <a:cxnLst/>
              <a:rect l="l" t="t" r="r" b="b"/>
              <a:pathLst>
                <a:path w="5645912" h="1913890">
                  <a:moveTo>
                    <a:pt x="5645912" y="956945"/>
                  </a:moveTo>
                  <a:lnTo>
                    <a:pt x="5645912" y="956945"/>
                  </a:lnTo>
                  <a:cubicBezTo>
                    <a:pt x="5645912" y="1485392"/>
                    <a:pt x="5217541" y="1913890"/>
                    <a:pt x="4688967" y="1913890"/>
                  </a:cubicBezTo>
                  <a:lnTo>
                    <a:pt x="956945" y="1913890"/>
                  </a:lnTo>
                  <a:cubicBezTo>
                    <a:pt x="428371" y="1913890"/>
                    <a:pt x="0" y="1485392"/>
                    <a:pt x="0" y="956945"/>
                  </a:cubicBezTo>
                  <a:lnTo>
                    <a:pt x="0" y="956945"/>
                  </a:lnTo>
                  <a:cubicBezTo>
                    <a:pt x="0" y="428371"/>
                    <a:pt x="428371" y="0"/>
                    <a:pt x="956945" y="0"/>
                  </a:cubicBezTo>
                  <a:lnTo>
                    <a:pt x="4688967" y="0"/>
                  </a:lnTo>
                  <a:cubicBezTo>
                    <a:pt x="5217414" y="0"/>
                    <a:pt x="5645912" y="428371"/>
                    <a:pt x="5645912" y="956945"/>
                  </a:cubicBezTo>
                  <a:close/>
                </a:path>
              </a:pathLst>
            </a:custGeom>
            <a:solidFill>
              <a:srgbClr val="FAC264"/>
            </a:solidFill>
          </p:spPr>
        </p:sp>
      </p:grpSp>
      <p:grpSp>
        <p:nvGrpSpPr>
          <p:cNvPr id="24" name="Group 24"/>
          <p:cNvGrpSpPr/>
          <p:nvPr/>
        </p:nvGrpSpPr>
        <p:grpSpPr>
          <a:xfrm rot="263696">
            <a:off x="4951458" y="7586010"/>
            <a:ext cx="559105" cy="189529"/>
            <a:chOff x="0" y="0"/>
            <a:chExt cx="5645912" cy="1913890"/>
          </a:xfrm>
        </p:grpSpPr>
        <p:sp>
          <p:nvSpPr>
            <p:cNvPr id="25" name="Freeform 25"/>
            <p:cNvSpPr/>
            <p:nvPr/>
          </p:nvSpPr>
          <p:spPr>
            <a:xfrm>
              <a:off x="0" y="0"/>
              <a:ext cx="5645912" cy="1913890"/>
            </a:xfrm>
            <a:custGeom>
              <a:avLst/>
              <a:gdLst/>
              <a:ahLst/>
              <a:cxnLst/>
              <a:rect l="l" t="t" r="r" b="b"/>
              <a:pathLst>
                <a:path w="5645912" h="1913890">
                  <a:moveTo>
                    <a:pt x="5645912" y="956945"/>
                  </a:moveTo>
                  <a:lnTo>
                    <a:pt x="5645912" y="956945"/>
                  </a:lnTo>
                  <a:cubicBezTo>
                    <a:pt x="5645912" y="1485392"/>
                    <a:pt x="5217541" y="1913890"/>
                    <a:pt x="4688967" y="1913890"/>
                  </a:cubicBezTo>
                  <a:lnTo>
                    <a:pt x="956945" y="1913890"/>
                  </a:lnTo>
                  <a:cubicBezTo>
                    <a:pt x="428371" y="1913890"/>
                    <a:pt x="0" y="1485392"/>
                    <a:pt x="0" y="956945"/>
                  </a:cubicBezTo>
                  <a:lnTo>
                    <a:pt x="0" y="956945"/>
                  </a:lnTo>
                  <a:cubicBezTo>
                    <a:pt x="0" y="428371"/>
                    <a:pt x="428371" y="0"/>
                    <a:pt x="956945" y="0"/>
                  </a:cubicBezTo>
                  <a:lnTo>
                    <a:pt x="4688967" y="0"/>
                  </a:lnTo>
                  <a:cubicBezTo>
                    <a:pt x="5217414" y="0"/>
                    <a:pt x="5645912" y="428371"/>
                    <a:pt x="5645912" y="956945"/>
                  </a:cubicBezTo>
                  <a:close/>
                </a:path>
              </a:pathLst>
            </a:custGeom>
            <a:solidFill>
              <a:srgbClr val="FAC264"/>
            </a:solidFill>
          </p:spPr>
        </p:sp>
      </p:grpSp>
      <p:sp>
        <p:nvSpPr>
          <p:cNvPr id="29" name="TextBox 29"/>
          <p:cNvSpPr txBox="1"/>
          <p:nvPr/>
        </p:nvSpPr>
        <p:spPr>
          <a:xfrm>
            <a:off x="1843293" y="8019769"/>
            <a:ext cx="548100" cy="413385"/>
          </a:xfrm>
          <a:prstGeom prst="rect">
            <a:avLst/>
          </a:prstGeom>
        </p:spPr>
        <p:txBody>
          <a:bodyPr lIns="0" tIns="0" rIns="0" bIns="0" rtlCol="0" anchor="t">
            <a:spAutoFit/>
          </a:bodyPr>
          <a:lstStyle/>
          <a:p>
            <a:pPr marL="0" lvl="0" indent="0" algn="ctr">
              <a:lnSpc>
                <a:spcPts val="2789"/>
              </a:lnSpc>
            </a:pPr>
            <a:r>
              <a:rPr lang="en-US" sz="3099" spc="-30">
                <a:solidFill>
                  <a:srgbClr val="FFFFFF"/>
                </a:solidFill>
                <a:latin typeface="Poppins"/>
              </a:rPr>
              <a:t>1</a:t>
            </a:r>
          </a:p>
        </p:txBody>
      </p:sp>
      <p:sp>
        <p:nvSpPr>
          <p:cNvPr id="32" name="Google Shape;264;p9">
            <a:extLst>
              <a:ext uri="{FF2B5EF4-FFF2-40B4-BE49-F238E27FC236}">
                <a16:creationId xmlns:a16="http://schemas.microsoft.com/office/drawing/2014/main" id="{D3FD3638-E620-86F7-EE7C-2CF844863306}"/>
              </a:ext>
            </a:extLst>
          </p:cNvPr>
          <p:cNvSpPr txBox="1"/>
          <p:nvPr/>
        </p:nvSpPr>
        <p:spPr>
          <a:xfrm>
            <a:off x="1798971" y="1143001"/>
            <a:ext cx="14690058" cy="1366447"/>
          </a:xfrm>
          <a:prstGeom prst="rect">
            <a:avLst/>
          </a:prstGeom>
          <a:noFill/>
          <a:ln>
            <a:noFill/>
          </a:ln>
        </p:spPr>
        <p:txBody>
          <a:bodyPr spcFirstLastPara="1" wrap="square" lIns="182850" tIns="91400" rIns="182850" bIns="91400" anchor="t" anchorCtr="0">
            <a:spAutoFit/>
          </a:bodyPr>
          <a:lstStyle/>
          <a:p>
            <a:pPr algn="ctr">
              <a:lnSpc>
                <a:spcPct val="120000"/>
              </a:lnSpc>
            </a:pPr>
            <a:r>
              <a:rPr lang="en-US" sz="6400" b="1" dirty="0">
                <a:solidFill>
                  <a:srgbClr val="22170B"/>
                </a:solidFill>
                <a:latin typeface="Palatino Linotype"/>
                <a:ea typeface="Palatino Linotype"/>
                <a:cs typeface="Palatino Linotype"/>
                <a:sym typeface="Palatino Linotype"/>
              </a:rPr>
              <a:t>I. TRI THỨC NGỮ VĂN</a:t>
            </a:r>
            <a:endParaRPr sz="3600" dirty="0"/>
          </a:p>
        </p:txBody>
      </p:sp>
      <p:grpSp>
        <p:nvGrpSpPr>
          <p:cNvPr id="33" name="Google Shape;265;p9">
            <a:extLst>
              <a:ext uri="{FF2B5EF4-FFF2-40B4-BE49-F238E27FC236}">
                <a16:creationId xmlns:a16="http://schemas.microsoft.com/office/drawing/2014/main" id="{945B160F-2D68-5073-32C1-67E7AA2199D0}"/>
              </a:ext>
            </a:extLst>
          </p:cNvPr>
          <p:cNvGrpSpPr/>
          <p:nvPr/>
        </p:nvGrpSpPr>
        <p:grpSpPr>
          <a:xfrm>
            <a:off x="1798971" y="4445578"/>
            <a:ext cx="14990014" cy="5195374"/>
            <a:chOff x="0" y="175709"/>
            <a:chExt cx="7495007" cy="2597687"/>
          </a:xfrm>
        </p:grpSpPr>
        <p:sp>
          <p:nvSpPr>
            <p:cNvPr id="34" name="Google Shape;266;p9">
              <a:extLst>
                <a:ext uri="{FF2B5EF4-FFF2-40B4-BE49-F238E27FC236}">
                  <a16:creationId xmlns:a16="http://schemas.microsoft.com/office/drawing/2014/main" id="{48212D29-5036-67BC-BA7E-81812428B94F}"/>
                </a:ext>
              </a:extLst>
            </p:cNvPr>
            <p:cNvSpPr/>
            <p:nvPr/>
          </p:nvSpPr>
          <p:spPr>
            <a:xfrm>
              <a:off x="0" y="175709"/>
              <a:ext cx="7495007" cy="691200"/>
            </a:xfrm>
            <a:prstGeom prst="rect">
              <a:avLst/>
            </a:prstGeom>
            <a:gradFill>
              <a:gsLst>
                <a:gs pos="0">
                  <a:srgbClr val="FFE6C5"/>
                </a:gs>
                <a:gs pos="35000">
                  <a:srgbClr val="FFECD7"/>
                </a:gs>
                <a:gs pos="100000">
                  <a:srgbClr val="FFF9EE"/>
                </a:gs>
              </a:gsLst>
              <a:lin ang="16200000" scaled="0"/>
            </a:gradFill>
            <a:ln w="9525" cap="flat" cmpd="sng">
              <a:solidFill>
                <a:srgbClr val="E6E6E6"/>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82850" tIns="182850" rIns="182850" bIns="182850" anchor="ctr" anchorCtr="0">
              <a:noAutofit/>
            </a:bodyPr>
            <a:lstStyle/>
            <a:p>
              <a:endParaRPr sz="5000"/>
            </a:p>
          </p:txBody>
        </p:sp>
        <p:sp>
          <p:nvSpPr>
            <p:cNvPr id="35" name="Google Shape;267;p9">
              <a:extLst>
                <a:ext uri="{FF2B5EF4-FFF2-40B4-BE49-F238E27FC236}">
                  <a16:creationId xmlns:a16="http://schemas.microsoft.com/office/drawing/2014/main" id="{28B74351-DE9B-8615-ED14-5610845D3C4E}"/>
                </a:ext>
              </a:extLst>
            </p:cNvPr>
            <p:cNvSpPr txBox="1"/>
            <p:nvPr/>
          </p:nvSpPr>
          <p:spPr>
            <a:xfrm>
              <a:off x="0" y="175709"/>
              <a:ext cx="7495007" cy="691200"/>
            </a:xfrm>
            <a:prstGeom prst="rect">
              <a:avLst/>
            </a:prstGeom>
            <a:noFill/>
            <a:ln>
              <a:noFill/>
            </a:ln>
          </p:spPr>
          <p:txBody>
            <a:bodyPr spcFirstLastPara="1" wrap="square" lIns="341350" tIns="195050" rIns="341350" bIns="195050" anchor="ctr" anchorCtr="0">
              <a:noAutofit/>
            </a:bodyPr>
            <a:lstStyle/>
            <a:p>
              <a:pPr algn="ctr">
                <a:lnSpc>
                  <a:spcPct val="90000"/>
                </a:lnSpc>
                <a:buClr>
                  <a:srgbClr val="000000"/>
                </a:buClr>
                <a:buSzPts val="2400"/>
              </a:pPr>
              <a:r>
                <a:rPr lang="en-US" sz="5000" b="1" dirty="0">
                  <a:solidFill>
                    <a:srgbClr val="22170B"/>
                  </a:solidFill>
                  <a:latin typeface="Cambria"/>
                  <a:ea typeface="Cambria"/>
                  <a:cs typeface="Cambria"/>
                  <a:sym typeface="Cambria"/>
                </a:rPr>
                <a:t>a. </a:t>
              </a:r>
              <a:r>
                <a:rPr lang="en-US" sz="5000" b="1" dirty="0" err="1">
                  <a:solidFill>
                    <a:srgbClr val="22170B"/>
                  </a:solidFill>
                  <a:latin typeface="Cambria"/>
                  <a:ea typeface="Cambria"/>
                  <a:cs typeface="Cambria"/>
                  <a:sym typeface="Cambria"/>
                </a:rPr>
                <a:t>Bối</a:t>
              </a:r>
              <a:r>
                <a:rPr lang="en-US" sz="5000" b="1" dirty="0">
                  <a:solidFill>
                    <a:srgbClr val="22170B"/>
                  </a:solidFill>
                  <a:latin typeface="Cambria"/>
                  <a:ea typeface="Cambria"/>
                  <a:cs typeface="Cambria"/>
                  <a:sym typeface="Cambria"/>
                </a:rPr>
                <a:t> </a:t>
              </a:r>
              <a:r>
                <a:rPr lang="en-US" sz="5000" b="1" dirty="0" err="1">
                  <a:solidFill>
                    <a:srgbClr val="22170B"/>
                  </a:solidFill>
                  <a:latin typeface="Cambria"/>
                  <a:ea typeface="Cambria"/>
                  <a:cs typeface="Cambria"/>
                  <a:sym typeface="Cambria"/>
                </a:rPr>
                <a:t>cảnh</a:t>
              </a:r>
              <a:r>
                <a:rPr lang="en-US" sz="5000" b="1" dirty="0">
                  <a:solidFill>
                    <a:srgbClr val="22170B"/>
                  </a:solidFill>
                  <a:latin typeface="Cambria"/>
                  <a:ea typeface="Cambria"/>
                  <a:cs typeface="Cambria"/>
                  <a:sym typeface="Cambria"/>
                </a:rPr>
                <a:t> </a:t>
              </a:r>
              <a:r>
                <a:rPr lang="en-US" sz="5000" b="1" dirty="0" err="1">
                  <a:solidFill>
                    <a:srgbClr val="22170B"/>
                  </a:solidFill>
                  <a:latin typeface="Cambria"/>
                  <a:ea typeface="Cambria"/>
                  <a:cs typeface="Cambria"/>
                  <a:sym typeface="Cambria"/>
                </a:rPr>
                <a:t>lịch</a:t>
              </a:r>
              <a:r>
                <a:rPr lang="en-US" sz="5000" b="1" dirty="0">
                  <a:solidFill>
                    <a:srgbClr val="22170B"/>
                  </a:solidFill>
                  <a:latin typeface="Cambria"/>
                  <a:ea typeface="Cambria"/>
                  <a:cs typeface="Cambria"/>
                  <a:sym typeface="Cambria"/>
                </a:rPr>
                <a:t> </a:t>
              </a:r>
              <a:r>
                <a:rPr lang="en-US" sz="5000" b="1" dirty="0" err="1">
                  <a:solidFill>
                    <a:srgbClr val="22170B"/>
                  </a:solidFill>
                  <a:latin typeface="Cambria"/>
                  <a:ea typeface="Cambria"/>
                  <a:cs typeface="Cambria"/>
                  <a:sym typeface="Cambria"/>
                </a:rPr>
                <a:t>sử</a:t>
              </a:r>
              <a:endParaRPr sz="5000" dirty="0">
                <a:solidFill>
                  <a:srgbClr val="22170B"/>
                </a:solidFill>
                <a:latin typeface="Cambria"/>
                <a:ea typeface="Cambria"/>
                <a:cs typeface="Cambria"/>
                <a:sym typeface="Cambria"/>
              </a:endParaRPr>
            </a:p>
          </p:txBody>
        </p:sp>
        <p:sp>
          <p:nvSpPr>
            <p:cNvPr id="36" name="Google Shape;268;p9">
              <a:extLst>
                <a:ext uri="{FF2B5EF4-FFF2-40B4-BE49-F238E27FC236}">
                  <a16:creationId xmlns:a16="http://schemas.microsoft.com/office/drawing/2014/main" id="{500D44DE-C9DE-E4A8-DD6D-A29E4A49F234}"/>
                </a:ext>
              </a:extLst>
            </p:cNvPr>
            <p:cNvSpPr/>
            <p:nvPr/>
          </p:nvSpPr>
          <p:spPr>
            <a:xfrm>
              <a:off x="0" y="866909"/>
              <a:ext cx="7495007" cy="1906487"/>
            </a:xfrm>
            <a:prstGeom prst="rect">
              <a:avLst/>
            </a:prstGeom>
            <a:solidFill>
              <a:srgbClr val="F1EAE1">
                <a:alpha val="89803"/>
              </a:srgbClr>
            </a:solidFill>
            <a:ln w="9525" cap="flat" cmpd="sng">
              <a:solidFill>
                <a:schemeClr val="dk2">
                  <a:alpha val="89803"/>
                </a:schemeClr>
              </a:solidFill>
              <a:prstDash val="solid"/>
              <a:round/>
              <a:headEnd type="none" w="sm" len="sm"/>
              <a:tailEnd type="none" w="sm" len="sm"/>
            </a:ln>
          </p:spPr>
          <p:txBody>
            <a:bodyPr spcFirstLastPara="1" wrap="square" lIns="182850" tIns="182850" rIns="182850" bIns="182850" anchor="ctr" anchorCtr="0">
              <a:noAutofit/>
            </a:bodyPr>
            <a:lstStyle/>
            <a:p>
              <a:endParaRPr sz="5000"/>
            </a:p>
          </p:txBody>
        </p:sp>
        <p:sp>
          <p:nvSpPr>
            <p:cNvPr id="37" name="Google Shape;269;p9">
              <a:extLst>
                <a:ext uri="{FF2B5EF4-FFF2-40B4-BE49-F238E27FC236}">
                  <a16:creationId xmlns:a16="http://schemas.microsoft.com/office/drawing/2014/main" id="{8FA5C346-4215-B4DB-28B8-C76F49CFFE12}"/>
                </a:ext>
              </a:extLst>
            </p:cNvPr>
            <p:cNvSpPr txBox="1"/>
            <p:nvPr/>
          </p:nvSpPr>
          <p:spPr>
            <a:xfrm>
              <a:off x="0" y="866909"/>
              <a:ext cx="7495007" cy="1197474"/>
            </a:xfrm>
            <a:prstGeom prst="rect">
              <a:avLst/>
            </a:prstGeom>
            <a:noFill/>
            <a:ln>
              <a:noFill/>
            </a:ln>
          </p:spPr>
          <p:txBody>
            <a:bodyPr spcFirstLastPara="1" wrap="square" lIns="256000" tIns="256000" rIns="341350" bIns="384000" anchor="t" anchorCtr="0">
              <a:noAutofit/>
            </a:bodyPr>
            <a:lstStyle/>
            <a:p>
              <a:pPr lvl="1" indent="-457200" algn="just">
                <a:lnSpc>
                  <a:spcPct val="110000"/>
                </a:lnSpc>
                <a:buClr>
                  <a:srgbClr val="000000"/>
                </a:buClr>
                <a:buSzPts val="2400"/>
                <a:buFont typeface="Arial"/>
                <a:buChar char="•"/>
              </a:pPr>
              <a:r>
                <a:rPr lang="en-US" sz="5000" i="1" dirty="0" err="1">
                  <a:solidFill>
                    <a:srgbClr val="22170B"/>
                  </a:solidFill>
                  <a:latin typeface="Cambria"/>
                  <a:ea typeface="Cambria"/>
                  <a:cs typeface="Cambria"/>
                  <a:sym typeface="Cambria"/>
                </a:rPr>
                <a:t>Bối</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cảnh</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lịch</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sử</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của</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câu</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chuyện</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được</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tạo</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nên</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bởi</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những</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yếu</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tố</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cơ</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bản</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như</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tình</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hình</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chính</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trị</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của</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quốc</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gia</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dân</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tộc</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khung</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cảnh</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sinh</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hoạt</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của</a:t>
              </a:r>
              <a:r>
                <a:rPr lang="en-US" sz="5000" i="1" dirty="0">
                  <a:solidFill>
                    <a:srgbClr val="22170B"/>
                  </a:solidFill>
                  <a:latin typeface="Cambria"/>
                  <a:ea typeface="Cambria"/>
                  <a:cs typeface="Cambria"/>
                  <a:sym typeface="Cambria"/>
                </a:rPr>
                <a:t> con </a:t>
              </a:r>
              <a:r>
                <a:rPr lang="en-US" sz="5000" i="1" dirty="0" err="1">
                  <a:solidFill>
                    <a:srgbClr val="22170B"/>
                  </a:solidFill>
                  <a:latin typeface="Cambria"/>
                  <a:ea typeface="Cambria"/>
                  <a:cs typeface="Cambria"/>
                  <a:sym typeface="Cambria"/>
                </a:rPr>
                <a:t>người</a:t>
              </a:r>
              <a:r>
                <a:rPr lang="en-US" sz="5000" i="1" dirty="0">
                  <a:solidFill>
                    <a:srgbClr val="22170B"/>
                  </a:solidFill>
                  <a:latin typeface="Cambria"/>
                  <a:ea typeface="Cambria"/>
                  <a:cs typeface="Cambria"/>
                  <a:sym typeface="Cambria"/>
                </a:rPr>
                <a:t>;…</a:t>
              </a:r>
              <a:endParaRPr sz="5000" i="1" dirty="0">
                <a:solidFill>
                  <a:srgbClr val="22170B"/>
                </a:solidFill>
                <a:latin typeface="Cambria"/>
                <a:ea typeface="Cambria"/>
                <a:cs typeface="Cambria"/>
                <a:sym typeface="Cambria"/>
              </a:endParaRPr>
            </a:p>
          </p:txBody>
        </p:sp>
      </p:grpSp>
      <p:sp>
        <p:nvSpPr>
          <p:cNvPr id="5" name="TextBox 4">
            <a:extLst>
              <a:ext uri="{FF2B5EF4-FFF2-40B4-BE49-F238E27FC236}">
                <a16:creationId xmlns:a16="http://schemas.microsoft.com/office/drawing/2014/main" id="{2132B02B-8B3C-B98D-1B9A-2A9362987956}"/>
              </a:ext>
            </a:extLst>
          </p:cNvPr>
          <p:cNvSpPr txBox="1"/>
          <p:nvPr/>
        </p:nvSpPr>
        <p:spPr>
          <a:xfrm>
            <a:off x="3756159" y="2922633"/>
            <a:ext cx="10034336" cy="757130"/>
          </a:xfrm>
          <a:prstGeom prst="rect">
            <a:avLst/>
          </a:prstGeom>
          <a:noFill/>
        </p:spPr>
        <p:txBody>
          <a:bodyPr wrap="square">
            <a:spAutoFit/>
          </a:bodyPr>
          <a:lstStyle/>
          <a:p>
            <a:pPr algn="ctr">
              <a:lnSpc>
                <a:spcPct val="90000"/>
              </a:lnSpc>
              <a:buClr>
                <a:srgbClr val="000000"/>
              </a:buClr>
              <a:buSzPts val="2400"/>
            </a:pPr>
            <a:r>
              <a:rPr lang="en-US" sz="4800" dirty="0">
                <a:solidFill>
                  <a:srgbClr val="22170B"/>
                </a:solidFill>
                <a:latin typeface="Cambria"/>
                <a:ea typeface="Cambria"/>
                <a:cs typeface="Cambria"/>
                <a:sym typeface="Cambria"/>
              </a:rPr>
              <a:t>1. </a:t>
            </a:r>
            <a:r>
              <a:rPr lang="en-US" sz="4800" dirty="0">
                <a:solidFill>
                  <a:srgbClr val="22170B"/>
                </a:solidFill>
                <a:latin typeface="Palatino Linotype"/>
                <a:ea typeface="Palatino Linotype"/>
                <a:cs typeface="Palatino Linotype"/>
                <a:sym typeface="Palatino Linotype"/>
              </a:rPr>
              <a:t>TRI THỨC THỂ LOẠI</a:t>
            </a:r>
            <a:endParaRPr lang="en-US" sz="4800" dirty="0">
              <a:solidFill>
                <a:srgbClr val="22170B"/>
              </a:solidFill>
              <a:latin typeface="Cambria"/>
              <a:ea typeface="Cambria"/>
              <a:cs typeface="Cambria"/>
              <a:sym typeface="Cambria"/>
            </a:endParaRPr>
          </a:p>
        </p:txBody>
      </p:sp>
    </p:spTree>
    <p:extLst>
      <p:ext uri="{BB962C8B-B14F-4D97-AF65-F5344CB8AC3E}">
        <p14:creationId xmlns:p14="http://schemas.microsoft.com/office/powerpoint/2010/main" val="848672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1D4E1"/>
        </a:solidFill>
        <a:effectLst/>
      </p:bgPr>
    </p:bg>
    <p:spTree>
      <p:nvGrpSpPr>
        <p:cNvPr id="1" name="Shape 275"/>
        <p:cNvGrpSpPr/>
        <p:nvPr/>
      </p:nvGrpSpPr>
      <p:grpSpPr>
        <a:xfrm>
          <a:off x="0" y="0"/>
          <a:ext cx="0" cy="0"/>
          <a:chOff x="0" y="0"/>
          <a:chExt cx="0" cy="0"/>
        </a:xfrm>
      </p:grpSpPr>
      <p:grpSp>
        <p:nvGrpSpPr>
          <p:cNvPr id="276" name="Google Shape;276;p10"/>
          <p:cNvGrpSpPr/>
          <p:nvPr/>
        </p:nvGrpSpPr>
        <p:grpSpPr>
          <a:xfrm>
            <a:off x="1739011" y="419107"/>
            <a:ext cx="14990014" cy="4732327"/>
            <a:chOff x="0" y="77543"/>
            <a:chExt cx="7495007" cy="1920128"/>
          </a:xfrm>
        </p:grpSpPr>
        <p:sp>
          <p:nvSpPr>
            <p:cNvPr id="277" name="Google Shape;277;p10"/>
            <p:cNvSpPr/>
            <p:nvPr/>
          </p:nvSpPr>
          <p:spPr>
            <a:xfrm>
              <a:off x="0" y="77543"/>
              <a:ext cx="7495007" cy="504915"/>
            </a:xfrm>
            <a:prstGeom prst="rect">
              <a:avLst/>
            </a:prstGeom>
            <a:gradFill>
              <a:gsLst>
                <a:gs pos="0">
                  <a:srgbClr val="FFE6C5"/>
                </a:gs>
                <a:gs pos="35000">
                  <a:srgbClr val="FFECD7"/>
                </a:gs>
                <a:gs pos="100000">
                  <a:srgbClr val="FFF9EE"/>
                </a:gs>
              </a:gsLst>
              <a:lin ang="16200000" scaled="0"/>
            </a:gradFill>
            <a:ln w="9525" cap="flat" cmpd="sng">
              <a:solidFill>
                <a:srgbClr val="E6E6E6"/>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82850" tIns="182850" rIns="182850" bIns="182850" anchor="ctr" anchorCtr="0">
              <a:noAutofit/>
            </a:bodyPr>
            <a:lstStyle/>
            <a:p>
              <a:endParaRPr sz="5000"/>
            </a:p>
          </p:txBody>
        </p:sp>
        <p:sp>
          <p:nvSpPr>
            <p:cNvPr id="278" name="Google Shape;278;p10"/>
            <p:cNvSpPr txBox="1"/>
            <p:nvPr/>
          </p:nvSpPr>
          <p:spPr>
            <a:xfrm>
              <a:off x="0" y="77543"/>
              <a:ext cx="7495007" cy="504915"/>
            </a:xfrm>
            <a:prstGeom prst="rect">
              <a:avLst/>
            </a:prstGeom>
            <a:noFill/>
            <a:ln>
              <a:noFill/>
            </a:ln>
          </p:spPr>
          <p:txBody>
            <a:bodyPr spcFirstLastPara="1" wrap="square" lIns="341350" tIns="195050" rIns="341350" bIns="195050" anchor="ctr" anchorCtr="0">
              <a:noAutofit/>
            </a:bodyPr>
            <a:lstStyle/>
            <a:p>
              <a:pPr algn="ctr">
                <a:lnSpc>
                  <a:spcPct val="90000"/>
                </a:lnSpc>
                <a:buClr>
                  <a:srgbClr val="000000"/>
                </a:buClr>
                <a:buSzPts val="2400"/>
              </a:pPr>
              <a:r>
                <a:rPr lang="en-US" sz="5000" b="1" dirty="0">
                  <a:solidFill>
                    <a:srgbClr val="22170B"/>
                  </a:solidFill>
                  <a:latin typeface="Cambria"/>
                  <a:ea typeface="Cambria"/>
                  <a:cs typeface="Cambria"/>
                  <a:sym typeface="Cambria"/>
                </a:rPr>
                <a:t>b. </a:t>
              </a:r>
              <a:r>
                <a:rPr lang="en-US" sz="5000" b="1" dirty="0" err="1">
                  <a:solidFill>
                    <a:srgbClr val="22170B"/>
                  </a:solidFill>
                  <a:latin typeface="Cambria"/>
                  <a:ea typeface="Cambria"/>
                  <a:cs typeface="Cambria"/>
                  <a:sym typeface="Cambria"/>
                </a:rPr>
                <a:t>Cốt</a:t>
              </a:r>
              <a:r>
                <a:rPr lang="en-US" sz="5000" b="1" dirty="0">
                  <a:solidFill>
                    <a:srgbClr val="22170B"/>
                  </a:solidFill>
                  <a:latin typeface="Cambria"/>
                  <a:ea typeface="Cambria"/>
                  <a:cs typeface="Cambria"/>
                  <a:sym typeface="Cambria"/>
                </a:rPr>
                <a:t> </a:t>
              </a:r>
              <a:r>
                <a:rPr lang="en-US" sz="5000" b="1" dirty="0" err="1">
                  <a:solidFill>
                    <a:srgbClr val="22170B"/>
                  </a:solidFill>
                  <a:latin typeface="Cambria"/>
                  <a:ea typeface="Cambria"/>
                  <a:cs typeface="Cambria"/>
                  <a:sym typeface="Cambria"/>
                </a:rPr>
                <a:t>truyện</a:t>
              </a:r>
              <a:r>
                <a:rPr lang="en-US" sz="5000" b="1" dirty="0">
                  <a:solidFill>
                    <a:srgbClr val="22170B"/>
                  </a:solidFill>
                  <a:latin typeface="Cambria"/>
                  <a:ea typeface="Cambria"/>
                  <a:cs typeface="Cambria"/>
                  <a:sym typeface="Cambria"/>
                </a:rPr>
                <a:t> </a:t>
              </a:r>
              <a:endParaRPr sz="5000" dirty="0">
                <a:solidFill>
                  <a:srgbClr val="22170B"/>
                </a:solidFill>
                <a:latin typeface="Cambria"/>
                <a:ea typeface="Cambria"/>
                <a:cs typeface="Cambria"/>
                <a:sym typeface="Cambria"/>
              </a:endParaRPr>
            </a:p>
          </p:txBody>
        </p:sp>
        <p:sp>
          <p:nvSpPr>
            <p:cNvPr id="279" name="Google Shape;279;p10"/>
            <p:cNvSpPr/>
            <p:nvPr/>
          </p:nvSpPr>
          <p:spPr>
            <a:xfrm>
              <a:off x="0" y="518116"/>
              <a:ext cx="7495007" cy="1479555"/>
            </a:xfrm>
            <a:prstGeom prst="rect">
              <a:avLst/>
            </a:prstGeom>
            <a:solidFill>
              <a:srgbClr val="F1EAE1">
                <a:alpha val="89803"/>
              </a:srgbClr>
            </a:solidFill>
            <a:ln w="9525" cap="flat" cmpd="sng">
              <a:solidFill>
                <a:schemeClr val="dk2">
                  <a:alpha val="89803"/>
                </a:schemeClr>
              </a:solidFill>
              <a:prstDash val="solid"/>
              <a:round/>
              <a:headEnd type="none" w="sm" len="sm"/>
              <a:tailEnd type="none" w="sm" len="sm"/>
            </a:ln>
          </p:spPr>
          <p:txBody>
            <a:bodyPr spcFirstLastPara="1" wrap="square" lIns="182850" tIns="182850" rIns="182850" bIns="182850" anchor="ctr" anchorCtr="0">
              <a:noAutofit/>
            </a:bodyPr>
            <a:lstStyle/>
            <a:p>
              <a:endParaRPr sz="5000"/>
            </a:p>
          </p:txBody>
        </p:sp>
        <p:sp>
          <p:nvSpPr>
            <p:cNvPr id="280" name="Google Shape;280;p10"/>
            <p:cNvSpPr txBox="1"/>
            <p:nvPr/>
          </p:nvSpPr>
          <p:spPr>
            <a:xfrm>
              <a:off x="0" y="631353"/>
              <a:ext cx="7495007" cy="1250536"/>
            </a:xfrm>
            <a:prstGeom prst="rect">
              <a:avLst/>
            </a:prstGeom>
            <a:noFill/>
            <a:ln>
              <a:noFill/>
            </a:ln>
          </p:spPr>
          <p:txBody>
            <a:bodyPr spcFirstLastPara="1" wrap="square" lIns="256000" tIns="256000" rIns="341350" bIns="384000" anchor="t" anchorCtr="0">
              <a:noAutofit/>
            </a:bodyPr>
            <a:lstStyle/>
            <a:p>
              <a:pPr lvl="1" indent="-457200" algn="just">
                <a:lnSpc>
                  <a:spcPct val="110000"/>
                </a:lnSpc>
                <a:buClr>
                  <a:srgbClr val="000000"/>
                </a:buClr>
                <a:buSzPts val="2400"/>
                <a:buFont typeface="Arial"/>
                <a:buChar char="•"/>
              </a:pPr>
              <a:r>
                <a:rPr lang="en-US" sz="5000" i="1" dirty="0" err="1">
                  <a:solidFill>
                    <a:srgbClr val="22170B"/>
                  </a:solidFill>
                  <a:latin typeface="Cambria"/>
                  <a:ea typeface="Cambria"/>
                  <a:cs typeface="Cambria"/>
                  <a:sym typeface="Cambria"/>
                </a:rPr>
                <a:t>Cốt</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truyện</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là</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hệ</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thống</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sự</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kiện</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cụ</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thể</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được</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sắp</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xếp</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theo</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một</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trình</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tự</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nhất</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định</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có</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mở</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đầu</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diễn</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biến</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và</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kết</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thúc</a:t>
              </a:r>
              <a:r>
                <a:rPr lang="en-US" sz="5000" i="1" dirty="0">
                  <a:solidFill>
                    <a:srgbClr val="22170B"/>
                  </a:solidFill>
                  <a:latin typeface="Cambria"/>
                  <a:ea typeface="Cambria"/>
                  <a:cs typeface="Cambria"/>
                  <a:sym typeface="Cambria"/>
                </a:rPr>
                <a:t>.</a:t>
              </a:r>
              <a:endParaRPr sz="5000" i="1" dirty="0">
                <a:solidFill>
                  <a:srgbClr val="22170B"/>
                </a:solidFill>
                <a:latin typeface="Cambria"/>
                <a:ea typeface="Cambria"/>
                <a:cs typeface="Cambria"/>
                <a:sym typeface="Cambria"/>
              </a:endParaRPr>
            </a:p>
          </p:txBody>
        </p:sp>
      </p:grpSp>
      <p:grpSp>
        <p:nvGrpSpPr>
          <p:cNvPr id="281" name="Google Shape;281;p10"/>
          <p:cNvGrpSpPr/>
          <p:nvPr/>
        </p:nvGrpSpPr>
        <p:grpSpPr>
          <a:xfrm>
            <a:off x="1603665" y="5456423"/>
            <a:ext cx="14960750" cy="2"/>
            <a:chOff x="7315" y="2524918"/>
            <a:chExt cx="7480375" cy="1"/>
          </a:xfrm>
        </p:grpSpPr>
        <p:sp>
          <p:nvSpPr>
            <p:cNvPr id="282" name="Google Shape;282;p10"/>
            <p:cNvSpPr/>
            <p:nvPr/>
          </p:nvSpPr>
          <p:spPr>
            <a:xfrm>
              <a:off x="7315" y="2524918"/>
              <a:ext cx="7480375" cy="0"/>
            </a:xfrm>
            <a:prstGeom prst="rect">
              <a:avLst/>
            </a:prstGeom>
            <a:solidFill>
              <a:srgbClr val="F1EAE1">
                <a:alpha val="89803"/>
              </a:srgbClr>
            </a:solidFill>
            <a:ln w="9525" cap="flat" cmpd="sng">
              <a:solidFill>
                <a:srgbClr val="F9F9F9">
                  <a:alpha val="89803"/>
                </a:srgbClr>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283" name="Google Shape;283;p10"/>
            <p:cNvSpPr txBox="1"/>
            <p:nvPr/>
          </p:nvSpPr>
          <p:spPr>
            <a:xfrm>
              <a:off x="7315" y="2524918"/>
              <a:ext cx="7480375" cy="1"/>
            </a:xfrm>
            <a:prstGeom prst="rect">
              <a:avLst/>
            </a:prstGeom>
            <a:noFill/>
            <a:ln>
              <a:noFill/>
            </a:ln>
          </p:spPr>
          <p:txBody>
            <a:bodyPr spcFirstLastPara="1" wrap="square" lIns="256000" tIns="256000" rIns="341350" bIns="384000" anchor="t" anchorCtr="0">
              <a:noAutofit/>
            </a:bodyPr>
            <a:lstStyle/>
            <a:p>
              <a:pPr lvl="1" indent="-457200">
                <a:lnSpc>
                  <a:spcPct val="110000"/>
                </a:lnSpc>
                <a:buClr>
                  <a:srgbClr val="000000"/>
                </a:buClr>
                <a:buSzPts val="2400"/>
                <a:buFont typeface="Arial"/>
                <a:buChar char="•"/>
              </a:pPr>
              <a:r>
                <a:rPr lang="en-US" sz="4800" i="1">
                  <a:solidFill>
                    <a:srgbClr val="22170B"/>
                  </a:solidFill>
                  <a:latin typeface="Cambria"/>
                  <a:ea typeface="Cambria"/>
                  <a:cs typeface="Cambria"/>
                  <a:sym typeface="Cambria"/>
                </a:rPr>
                <a:t>Đặc điểm của cốt truyện truyện lịch sử:</a:t>
              </a:r>
              <a:endParaRPr sz="3600"/>
            </a:p>
          </p:txBody>
        </p:sp>
      </p:grpSp>
      <p:sp>
        <p:nvSpPr>
          <p:cNvPr id="284" name="Google Shape;284;p10"/>
          <p:cNvSpPr/>
          <p:nvPr/>
        </p:nvSpPr>
        <p:spPr>
          <a:xfrm>
            <a:off x="1739009" y="6325851"/>
            <a:ext cx="7299780" cy="3542042"/>
          </a:xfrm>
          <a:prstGeom prst="ellipse">
            <a:avLst/>
          </a:prstGeom>
          <a:gradFill>
            <a:gsLst>
              <a:gs pos="0">
                <a:srgbClr val="DAB8AC"/>
              </a:gs>
              <a:gs pos="35000">
                <a:srgbClr val="E4CFC6"/>
              </a:gs>
              <a:gs pos="100000">
                <a:srgbClr val="F6EBE8"/>
              </a:gs>
            </a:gsLst>
            <a:lin ang="16200000" scaled="0"/>
          </a:gradFill>
          <a:ln w="9525" cap="flat" cmpd="sng">
            <a:solidFill>
              <a:srgbClr val="7B4C29"/>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82850" tIns="91400" rIns="182850" bIns="91400" anchor="ctr" anchorCtr="0">
            <a:noAutofit/>
          </a:bodyPr>
          <a:lstStyle/>
          <a:p>
            <a:pPr marL="0" lvl="1" algn="ctr"/>
            <a:r>
              <a:rPr lang="en-US" sz="4500" i="1" dirty="0" err="1">
                <a:solidFill>
                  <a:srgbClr val="22170B"/>
                </a:solidFill>
                <a:latin typeface="Cambria"/>
                <a:ea typeface="Cambria"/>
                <a:cs typeface="Cambria"/>
                <a:sym typeface="Cambria"/>
              </a:rPr>
              <a:t>Thường</a:t>
            </a:r>
            <a:r>
              <a:rPr lang="en-US" sz="4500" i="1" dirty="0">
                <a:solidFill>
                  <a:srgbClr val="22170B"/>
                </a:solidFill>
                <a:latin typeface="Cambria"/>
                <a:ea typeface="Cambria"/>
                <a:cs typeface="Cambria"/>
                <a:sym typeface="Cambria"/>
              </a:rPr>
              <a:t> </a:t>
            </a:r>
            <a:r>
              <a:rPr lang="en-US" sz="4500" i="1" dirty="0" err="1">
                <a:solidFill>
                  <a:srgbClr val="22170B"/>
                </a:solidFill>
                <a:latin typeface="Cambria"/>
                <a:ea typeface="Cambria"/>
                <a:cs typeface="Cambria"/>
                <a:sym typeface="Cambria"/>
              </a:rPr>
              <a:t>được</a:t>
            </a:r>
            <a:r>
              <a:rPr lang="en-US" sz="4500" i="1" dirty="0">
                <a:solidFill>
                  <a:srgbClr val="22170B"/>
                </a:solidFill>
                <a:latin typeface="Cambria"/>
                <a:ea typeface="Cambria"/>
                <a:cs typeface="Cambria"/>
                <a:sym typeface="Cambria"/>
              </a:rPr>
              <a:t> </a:t>
            </a:r>
            <a:r>
              <a:rPr lang="en-US" sz="4500" i="1" dirty="0" err="1">
                <a:solidFill>
                  <a:srgbClr val="22170B"/>
                </a:solidFill>
                <a:latin typeface="Cambria"/>
                <a:ea typeface="Cambria"/>
                <a:cs typeface="Cambria"/>
                <a:sym typeface="Cambria"/>
              </a:rPr>
              <a:t>xây</a:t>
            </a:r>
            <a:r>
              <a:rPr lang="en-US" sz="4500" i="1" dirty="0">
                <a:solidFill>
                  <a:srgbClr val="22170B"/>
                </a:solidFill>
                <a:latin typeface="Cambria"/>
                <a:ea typeface="Cambria"/>
                <a:cs typeface="Cambria"/>
                <a:sym typeface="Cambria"/>
              </a:rPr>
              <a:t> </a:t>
            </a:r>
            <a:r>
              <a:rPr lang="en-US" sz="4500" i="1" dirty="0" err="1">
                <a:solidFill>
                  <a:srgbClr val="22170B"/>
                </a:solidFill>
                <a:latin typeface="Cambria"/>
                <a:ea typeface="Cambria"/>
                <a:cs typeface="Cambria"/>
                <a:sym typeface="Cambria"/>
              </a:rPr>
              <a:t>dựng</a:t>
            </a:r>
            <a:r>
              <a:rPr lang="en-US" sz="4500" i="1" dirty="0">
                <a:solidFill>
                  <a:srgbClr val="22170B"/>
                </a:solidFill>
                <a:latin typeface="Cambria"/>
                <a:ea typeface="Cambria"/>
                <a:cs typeface="Cambria"/>
                <a:sym typeface="Cambria"/>
              </a:rPr>
              <a:t> </a:t>
            </a:r>
            <a:r>
              <a:rPr lang="en-US" sz="4500" i="1" dirty="0" err="1">
                <a:solidFill>
                  <a:srgbClr val="22170B"/>
                </a:solidFill>
                <a:latin typeface="Cambria"/>
                <a:ea typeface="Cambria"/>
                <a:cs typeface="Cambria"/>
                <a:sym typeface="Cambria"/>
              </a:rPr>
              <a:t>trên</a:t>
            </a:r>
            <a:r>
              <a:rPr lang="en-US" sz="4500" i="1" dirty="0">
                <a:solidFill>
                  <a:srgbClr val="22170B"/>
                </a:solidFill>
                <a:latin typeface="Cambria"/>
                <a:ea typeface="Cambria"/>
                <a:cs typeface="Cambria"/>
                <a:sym typeface="Cambria"/>
              </a:rPr>
              <a:t> </a:t>
            </a:r>
            <a:r>
              <a:rPr lang="en-US" sz="4500" i="1" dirty="0" err="1">
                <a:solidFill>
                  <a:srgbClr val="22170B"/>
                </a:solidFill>
                <a:latin typeface="Cambria"/>
                <a:ea typeface="Cambria"/>
                <a:cs typeface="Cambria"/>
                <a:sym typeface="Cambria"/>
              </a:rPr>
              <a:t>cơ</a:t>
            </a:r>
            <a:r>
              <a:rPr lang="en-US" sz="4500" i="1" dirty="0">
                <a:solidFill>
                  <a:srgbClr val="22170B"/>
                </a:solidFill>
                <a:latin typeface="Cambria"/>
                <a:ea typeface="Cambria"/>
                <a:cs typeface="Cambria"/>
                <a:sym typeface="Cambria"/>
              </a:rPr>
              <a:t> </a:t>
            </a:r>
            <a:r>
              <a:rPr lang="en-US" sz="4500" i="1" dirty="0" err="1">
                <a:solidFill>
                  <a:srgbClr val="22170B"/>
                </a:solidFill>
                <a:latin typeface="Cambria"/>
                <a:ea typeface="Cambria"/>
                <a:cs typeface="Cambria"/>
                <a:sym typeface="Cambria"/>
              </a:rPr>
              <a:t>sở</a:t>
            </a:r>
            <a:r>
              <a:rPr lang="en-US" sz="4500" i="1" dirty="0">
                <a:solidFill>
                  <a:srgbClr val="22170B"/>
                </a:solidFill>
                <a:latin typeface="Cambria"/>
                <a:ea typeface="Cambria"/>
                <a:cs typeface="Cambria"/>
                <a:sym typeface="Cambria"/>
              </a:rPr>
              <a:t> </a:t>
            </a:r>
            <a:r>
              <a:rPr lang="en-US" sz="4500" i="1" dirty="0" err="1">
                <a:solidFill>
                  <a:srgbClr val="22170B"/>
                </a:solidFill>
                <a:latin typeface="Cambria"/>
                <a:ea typeface="Cambria"/>
                <a:cs typeface="Cambria"/>
                <a:sym typeface="Cambria"/>
              </a:rPr>
              <a:t>các</a:t>
            </a:r>
            <a:r>
              <a:rPr lang="en-US" sz="4500" i="1" dirty="0">
                <a:solidFill>
                  <a:srgbClr val="22170B"/>
                </a:solidFill>
                <a:latin typeface="Cambria"/>
                <a:ea typeface="Cambria"/>
                <a:cs typeface="Cambria"/>
                <a:sym typeface="Cambria"/>
              </a:rPr>
              <a:t> </a:t>
            </a:r>
            <a:r>
              <a:rPr lang="en-US" sz="4500" i="1" dirty="0" err="1">
                <a:solidFill>
                  <a:srgbClr val="22170B"/>
                </a:solidFill>
                <a:latin typeface="Cambria"/>
                <a:ea typeface="Cambria"/>
                <a:cs typeface="Cambria"/>
                <a:sym typeface="Cambria"/>
              </a:rPr>
              <a:t>sự</a:t>
            </a:r>
            <a:r>
              <a:rPr lang="en-US" sz="4500" i="1" dirty="0">
                <a:solidFill>
                  <a:srgbClr val="22170B"/>
                </a:solidFill>
                <a:latin typeface="Cambria"/>
                <a:ea typeface="Cambria"/>
                <a:cs typeface="Cambria"/>
                <a:sym typeface="Cambria"/>
              </a:rPr>
              <a:t> </a:t>
            </a:r>
            <a:r>
              <a:rPr lang="en-US" sz="4500" i="1" dirty="0" err="1">
                <a:solidFill>
                  <a:srgbClr val="22170B"/>
                </a:solidFill>
                <a:latin typeface="Cambria"/>
                <a:ea typeface="Cambria"/>
                <a:cs typeface="Cambria"/>
                <a:sym typeface="Cambria"/>
              </a:rPr>
              <a:t>kiện</a:t>
            </a:r>
            <a:r>
              <a:rPr lang="en-US" sz="4500" i="1" dirty="0">
                <a:solidFill>
                  <a:srgbClr val="22170B"/>
                </a:solidFill>
                <a:latin typeface="Cambria"/>
                <a:ea typeface="Cambria"/>
                <a:cs typeface="Cambria"/>
                <a:sym typeface="Cambria"/>
              </a:rPr>
              <a:t> </a:t>
            </a:r>
            <a:r>
              <a:rPr lang="en-US" sz="4500" i="1" dirty="0" err="1">
                <a:solidFill>
                  <a:srgbClr val="22170B"/>
                </a:solidFill>
                <a:latin typeface="Cambria"/>
                <a:ea typeface="Cambria"/>
                <a:cs typeface="Cambria"/>
                <a:sym typeface="Cambria"/>
              </a:rPr>
              <a:t>đã</a:t>
            </a:r>
            <a:r>
              <a:rPr lang="en-US" sz="4500" i="1" dirty="0">
                <a:solidFill>
                  <a:srgbClr val="22170B"/>
                </a:solidFill>
                <a:latin typeface="Cambria"/>
                <a:ea typeface="Cambria"/>
                <a:cs typeface="Cambria"/>
                <a:sym typeface="Cambria"/>
              </a:rPr>
              <a:t> </a:t>
            </a:r>
            <a:r>
              <a:rPr lang="en-US" sz="4500" i="1" dirty="0" err="1">
                <a:solidFill>
                  <a:srgbClr val="22170B"/>
                </a:solidFill>
                <a:latin typeface="Cambria"/>
                <a:ea typeface="Cambria"/>
                <a:cs typeface="Cambria"/>
                <a:sym typeface="Cambria"/>
              </a:rPr>
              <a:t>xảy</a:t>
            </a:r>
            <a:r>
              <a:rPr lang="en-US" sz="4500" i="1" dirty="0">
                <a:solidFill>
                  <a:srgbClr val="22170B"/>
                </a:solidFill>
                <a:latin typeface="Cambria"/>
                <a:ea typeface="Cambria"/>
                <a:cs typeface="Cambria"/>
                <a:sym typeface="Cambria"/>
              </a:rPr>
              <a:t> </a:t>
            </a:r>
            <a:r>
              <a:rPr lang="en-US" sz="4500" i="1" dirty="0" err="1">
                <a:solidFill>
                  <a:srgbClr val="22170B"/>
                </a:solidFill>
                <a:latin typeface="Cambria"/>
                <a:ea typeface="Cambria"/>
                <a:cs typeface="Cambria"/>
                <a:sym typeface="Cambria"/>
              </a:rPr>
              <a:t>ra.</a:t>
            </a:r>
            <a:endParaRPr sz="4500" i="1" dirty="0">
              <a:solidFill>
                <a:srgbClr val="22170B"/>
              </a:solidFill>
              <a:latin typeface="Cambria"/>
              <a:ea typeface="Cambria"/>
              <a:cs typeface="Cambria"/>
              <a:sym typeface="Cambria"/>
            </a:endParaRPr>
          </a:p>
        </p:txBody>
      </p:sp>
      <p:sp>
        <p:nvSpPr>
          <p:cNvPr id="285" name="Google Shape;285;p10"/>
          <p:cNvSpPr/>
          <p:nvPr/>
        </p:nvSpPr>
        <p:spPr>
          <a:xfrm>
            <a:off x="9429245" y="6325851"/>
            <a:ext cx="7299780" cy="3542042"/>
          </a:xfrm>
          <a:prstGeom prst="ellipse">
            <a:avLst/>
          </a:prstGeom>
          <a:gradFill>
            <a:gsLst>
              <a:gs pos="0">
                <a:srgbClr val="DAB8AC"/>
              </a:gs>
              <a:gs pos="35000">
                <a:srgbClr val="E4CFC6"/>
              </a:gs>
              <a:gs pos="100000">
                <a:srgbClr val="F6EBE8"/>
              </a:gs>
            </a:gsLst>
            <a:lin ang="16200000" scaled="0"/>
          </a:gradFill>
          <a:ln w="9525" cap="flat" cmpd="sng">
            <a:solidFill>
              <a:srgbClr val="7B4C29"/>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82850" tIns="91400" rIns="182850" bIns="91400" anchor="ctr" anchorCtr="0">
            <a:noAutofit/>
          </a:bodyPr>
          <a:lstStyle/>
          <a:p>
            <a:pPr marL="0" lvl="1" algn="ctr"/>
            <a:r>
              <a:rPr lang="en-US" sz="4500" i="1">
                <a:solidFill>
                  <a:srgbClr val="22170B"/>
                </a:solidFill>
                <a:latin typeface="Cambria"/>
                <a:ea typeface="Cambria"/>
                <a:cs typeface="Cambria"/>
                <a:sym typeface="Cambria"/>
              </a:rPr>
              <a:t>Nhà văn tái tạo, hư cấu, sắp xếp theo ý đồ nghệ thuật của mình.</a:t>
            </a:r>
            <a:endParaRPr sz="45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fade">
                                      <p:cBhvr>
                                        <p:cTn id="7" dur="500"/>
                                        <p:tgtEl>
                                          <p:spTgt spid="2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4"/>
                                        </p:tgtEl>
                                        <p:attrNameLst>
                                          <p:attrName>style.visibility</p:attrName>
                                        </p:attrNameLst>
                                      </p:cBhvr>
                                      <p:to>
                                        <p:strVal val="visible"/>
                                      </p:to>
                                    </p:set>
                                    <p:animEffect transition="in" filter="fade">
                                      <p:cBhvr>
                                        <p:cTn id="12" dur="500"/>
                                        <p:tgtEl>
                                          <p:spTgt spid="28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5"/>
                                        </p:tgtEl>
                                        <p:attrNameLst>
                                          <p:attrName>style.visibility</p:attrName>
                                        </p:attrNameLst>
                                      </p:cBhvr>
                                      <p:to>
                                        <p:strVal val="visible"/>
                                      </p:to>
                                    </p:set>
                                    <p:animEffect transition="in" filter="fade">
                                      <p:cBhvr>
                                        <p:cTn id="17" dur="500"/>
                                        <p:tgtEl>
                                          <p:spTgt spid="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1"/>
          <p:cNvSpPr/>
          <p:nvPr/>
        </p:nvSpPr>
        <p:spPr>
          <a:xfrm>
            <a:off x="1739011" y="908399"/>
            <a:ext cx="14990014" cy="1137940"/>
          </a:xfrm>
          <a:custGeom>
            <a:avLst/>
            <a:gdLst/>
            <a:ahLst/>
            <a:cxnLst/>
            <a:rect l="l" t="t" r="r" b="b"/>
            <a:pathLst>
              <a:path w="7495007" h="1382400" extrusionOk="0">
                <a:moveTo>
                  <a:pt x="0" y="0"/>
                </a:moveTo>
                <a:lnTo>
                  <a:pt x="7495007" y="0"/>
                </a:lnTo>
                <a:lnTo>
                  <a:pt x="7495007" y="1382400"/>
                </a:lnTo>
                <a:lnTo>
                  <a:pt x="0" y="1382400"/>
                </a:lnTo>
                <a:lnTo>
                  <a:pt x="0" y="0"/>
                </a:lnTo>
                <a:close/>
              </a:path>
            </a:pathLst>
          </a:custGeom>
          <a:gradFill>
            <a:gsLst>
              <a:gs pos="0">
                <a:srgbClr val="FFE6C5"/>
              </a:gs>
              <a:gs pos="35000">
                <a:srgbClr val="FFECD7"/>
              </a:gs>
              <a:gs pos="100000">
                <a:srgbClr val="FFF9EE"/>
              </a:gs>
            </a:gsLst>
            <a:lin ang="16200000" scaled="0"/>
          </a:gradFill>
          <a:ln w="9525" cap="flat" cmpd="sng">
            <a:solidFill>
              <a:srgbClr val="E0E0E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341350" tIns="195050" rIns="341350" bIns="195050" anchor="ctr" anchorCtr="0">
            <a:noAutofit/>
          </a:bodyPr>
          <a:lstStyle/>
          <a:p>
            <a:pPr algn="ctr">
              <a:lnSpc>
                <a:spcPct val="90000"/>
              </a:lnSpc>
              <a:buClr>
                <a:srgbClr val="000000"/>
              </a:buClr>
              <a:buSzPts val="2400"/>
            </a:pPr>
            <a:r>
              <a:rPr lang="en-US" sz="5000" b="1" dirty="0">
                <a:solidFill>
                  <a:srgbClr val="22170B"/>
                </a:solidFill>
                <a:latin typeface="Cambria"/>
                <a:ea typeface="Cambria"/>
                <a:cs typeface="Cambria"/>
                <a:sym typeface="Cambria"/>
              </a:rPr>
              <a:t>c. </a:t>
            </a:r>
            <a:r>
              <a:rPr lang="en-US" sz="5000" b="1" dirty="0" err="1">
                <a:solidFill>
                  <a:srgbClr val="22170B"/>
                </a:solidFill>
                <a:latin typeface="Cambria"/>
                <a:ea typeface="Cambria"/>
                <a:cs typeface="Cambria"/>
                <a:sym typeface="Cambria"/>
              </a:rPr>
              <a:t>Nhân</a:t>
            </a:r>
            <a:r>
              <a:rPr lang="en-US" sz="5000" b="1" dirty="0">
                <a:solidFill>
                  <a:srgbClr val="22170B"/>
                </a:solidFill>
                <a:latin typeface="Cambria"/>
                <a:ea typeface="Cambria"/>
                <a:cs typeface="Cambria"/>
                <a:sym typeface="Cambria"/>
              </a:rPr>
              <a:t> </a:t>
            </a:r>
            <a:r>
              <a:rPr lang="en-US" sz="5000" b="1" dirty="0" err="1">
                <a:solidFill>
                  <a:srgbClr val="22170B"/>
                </a:solidFill>
                <a:latin typeface="Cambria"/>
                <a:ea typeface="Cambria"/>
                <a:cs typeface="Cambria"/>
                <a:sym typeface="Cambria"/>
              </a:rPr>
              <a:t>vật</a:t>
            </a:r>
            <a:endParaRPr sz="5000" dirty="0">
              <a:solidFill>
                <a:srgbClr val="22170B"/>
              </a:solidFill>
              <a:latin typeface="Cambria"/>
              <a:ea typeface="Cambria"/>
              <a:cs typeface="Cambria"/>
              <a:sym typeface="Cambria"/>
            </a:endParaRPr>
          </a:p>
        </p:txBody>
      </p:sp>
      <p:grpSp>
        <p:nvGrpSpPr>
          <p:cNvPr id="291" name="Google Shape;291;p11"/>
          <p:cNvGrpSpPr/>
          <p:nvPr/>
        </p:nvGrpSpPr>
        <p:grpSpPr>
          <a:xfrm>
            <a:off x="-5967066" y="1536547"/>
            <a:ext cx="22659872" cy="9248822"/>
            <a:chOff x="-3853038" y="-595832"/>
            <a:chExt cx="11329936" cy="4624411"/>
          </a:xfrm>
        </p:grpSpPr>
        <p:sp>
          <p:nvSpPr>
            <p:cNvPr id="292" name="Google Shape;292;p11"/>
            <p:cNvSpPr/>
            <p:nvPr/>
          </p:nvSpPr>
          <p:spPr>
            <a:xfrm>
              <a:off x="-3853038" y="-595832"/>
              <a:ext cx="4624411" cy="4624411"/>
            </a:xfrm>
            <a:prstGeom prst="blockArc">
              <a:avLst>
                <a:gd name="adj1" fmla="val 18900000"/>
                <a:gd name="adj2" fmla="val 2700000"/>
                <a:gd name="adj3" fmla="val 467"/>
              </a:avLst>
            </a:prstGeom>
            <a:noFill/>
            <a:ln w="25400" cap="flat" cmpd="sng">
              <a:solidFill>
                <a:srgbClr val="965B38"/>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293" name="Google Shape;293;p11"/>
            <p:cNvSpPr/>
            <p:nvPr/>
          </p:nvSpPr>
          <p:spPr>
            <a:xfrm>
              <a:off x="631024" y="-26862"/>
              <a:ext cx="6845874" cy="1927248"/>
            </a:xfrm>
            <a:prstGeom prst="rect">
              <a:avLst/>
            </a:prstGeom>
            <a:solidFill>
              <a:srgbClr val="BE764A"/>
            </a:solidFill>
            <a:ln w="25400"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294" name="Google Shape;294;p11"/>
            <p:cNvSpPr txBox="1"/>
            <p:nvPr/>
          </p:nvSpPr>
          <p:spPr>
            <a:xfrm>
              <a:off x="631024" y="455449"/>
              <a:ext cx="6845874" cy="980667"/>
            </a:xfrm>
            <a:prstGeom prst="rect">
              <a:avLst/>
            </a:prstGeom>
            <a:noFill/>
            <a:ln>
              <a:noFill/>
            </a:ln>
          </p:spPr>
          <p:txBody>
            <a:bodyPr spcFirstLastPara="1" wrap="square" lIns="1556800" tIns="106650" rIns="106650" bIns="106650" anchor="ctr" anchorCtr="0">
              <a:noAutofit/>
            </a:bodyPr>
            <a:lstStyle/>
            <a:p>
              <a:pPr algn="just">
                <a:buClr>
                  <a:srgbClr val="000000"/>
                </a:buClr>
                <a:buSzPts val="2100"/>
              </a:pPr>
              <a:r>
                <a:rPr lang="en-US" sz="5000" i="1" dirty="0" err="1">
                  <a:solidFill>
                    <a:schemeClr val="bg1"/>
                  </a:solidFill>
                  <a:latin typeface="Cambria"/>
                  <a:ea typeface="Cambria"/>
                  <a:cs typeface="Cambria"/>
                  <a:sym typeface="Cambria"/>
                </a:rPr>
                <a:t>Thường</a:t>
              </a:r>
              <a:r>
                <a:rPr lang="en-US" sz="5000" i="1" dirty="0">
                  <a:solidFill>
                    <a:schemeClr val="bg1"/>
                  </a:solidFill>
                  <a:latin typeface="Cambria"/>
                  <a:ea typeface="Cambria"/>
                  <a:cs typeface="Cambria"/>
                  <a:sym typeface="Cambria"/>
                </a:rPr>
                <a:t> </a:t>
              </a:r>
              <a:r>
                <a:rPr lang="en-US" sz="5000" i="1" dirty="0" err="1">
                  <a:solidFill>
                    <a:schemeClr val="bg1"/>
                  </a:solidFill>
                  <a:latin typeface="Cambria"/>
                  <a:ea typeface="Cambria"/>
                  <a:cs typeface="Cambria"/>
                  <a:sym typeface="Cambria"/>
                </a:rPr>
                <a:t>khắc</a:t>
              </a:r>
              <a:r>
                <a:rPr lang="en-US" sz="5000" i="1" dirty="0">
                  <a:solidFill>
                    <a:schemeClr val="bg1"/>
                  </a:solidFill>
                  <a:latin typeface="Cambria"/>
                  <a:ea typeface="Cambria"/>
                  <a:cs typeface="Cambria"/>
                  <a:sym typeface="Cambria"/>
                </a:rPr>
                <a:t> </a:t>
              </a:r>
              <a:r>
                <a:rPr lang="en-US" sz="5000" i="1" dirty="0" err="1">
                  <a:solidFill>
                    <a:schemeClr val="bg1"/>
                  </a:solidFill>
                  <a:latin typeface="Cambria"/>
                  <a:ea typeface="Cambria"/>
                  <a:cs typeface="Cambria"/>
                  <a:sym typeface="Cambria"/>
                </a:rPr>
                <a:t>họa</a:t>
              </a:r>
              <a:r>
                <a:rPr lang="en-US" sz="5000" i="1" dirty="0">
                  <a:solidFill>
                    <a:schemeClr val="bg1"/>
                  </a:solidFill>
                  <a:latin typeface="Cambria"/>
                  <a:ea typeface="Cambria"/>
                  <a:cs typeface="Cambria"/>
                  <a:sym typeface="Cambria"/>
                </a:rPr>
                <a:t> </a:t>
              </a:r>
              <a:r>
                <a:rPr lang="en-US" sz="5000" i="1" dirty="0" err="1">
                  <a:solidFill>
                    <a:schemeClr val="bg1"/>
                  </a:solidFill>
                  <a:latin typeface="Cambria"/>
                  <a:ea typeface="Cambria"/>
                  <a:cs typeface="Cambria"/>
                  <a:sym typeface="Cambria"/>
                </a:rPr>
                <a:t>những</a:t>
              </a:r>
              <a:r>
                <a:rPr lang="en-US" sz="5000" i="1" dirty="0">
                  <a:solidFill>
                    <a:schemeClr val="bg1"/>
                  </a:solidFill>
                  <a:latin typeface="Cambria"/>
                  <a:ea typeface="Cambria"/>
                  <a:cs typeface="Cambria"/>
                  <a:sym typeface="Cambria"/>
                </a:rPr>
                <a:t> </a:t>
              </a:r>
              <a:r>
                <a:rPr lang="en-US" sz="5000" i="1" dirty="0" err="1">
                  <a:solidFill>
                    <a:schemeClr val="bg1"/>
                  </a:solidFill>
                  <a:latin typeface="Cambria"/>
                  <a:ea typeface="Cambria"/>
                  <a:cs typeface="Cambria"/>
                  <a:sym typeface="Cambria"/>
                </a:rPr>
                <a:t>nhân</a:t>
              </a:r>
              <a:r>
                <a:rPr lang="en-US" sz="5000" i="1" dirty="0">
                  <a:solidFill>
                    <a:schemeClr val="bg1"/>
                  </a:solidFill>
                  <a:latin typeface="Cambria"/>
                  <a:ea typeface="Cambria"/>
                  <a:cs typeface="Cambria"/>
                  <a:sym typeface="Cambria"/>
                </a:rPr>
                <a:t> </a:t>
              </a:r>
              <a:r>
                <a:rPr lang="en-US" sz="5000" i="1" dirty="0" err="1">
                  <a:solidFill>
                    <a:schemeClr val="bg1"/>
                  </a:solidFill>
                  <a:latin typeface="Cambria"/>
                  <a:ea typeface="Cambria"/>
                  <a:cs typeface="Cambria"/>
                  <a:sym typeface="Cambria"/>
                </a:rPr>
                <a:t>vật</a:t>
              </a:r>
              <a:r>
                <a:rPr lang="en-US" sz="5000" i="1" dirty="0">
                  <a:solidFill>
                    <a:schemeClr val="bg1"/>
                  </a:solidFill>
                  <a:latin typeface="Cambria"/>
                  <a:ea typeface="Cambria"/>
                  <a:cs typeface="Cambria"/>
                  <a:sym typeface="Cambria"/>
                </a:rPr>
                <a:t> </a:t>
              </a:r>
              <a:r>
                <a:rPr lang="en-US" sz="5000" i="1" dirty="0" err="1">
                  <a:solidFill>
                    <a:schemeClr val="bg1"/>
                  </a:solidFill>
                  <a:latin typeface="Cambria"/>
                  <a:ea typeface="Cambria"/>
                  <a:cs typeface="Cambria"/>
                  <a:sym typeface="Cambria"/>
                </a:rPr>
                <a:t>nổi</a:t>
              </a:r>
              <a:r>
                <a:rPr lang="en-US" sz="5000" i="1" dirty="0">
                  <a:solidFill>
                    <a:schemeClr val="bg1"/>
                  </a:solidFill>
                  <a:latin typeface="Cambria"/>
                  <a:ea typeface="Cambria"/>
                  <a:cs typeface="Cambria"/>
                  <a:sym typeface="Cambria"/>
                </a:rPr>
                <a:t> </a:t>
              </a:r>
              <a:r>
                <a:rPr lang="en-US" sz="5000" i="1" dirty="0" err="1">
                  <a:solidFill>
                    <a:schemeClr val="bg1"/>
                  </a:solidFill>
                  <a:latin typeface="Cambria"/>
                  <a:ea typeface="Cambria"/>
                  <a:cs typeface="Cambria"/>
                  <a:sym typeface="Cambria"/>
                </a:rPr>
                <a:t>tiếng</a:t>
              </a:r>
              <a:r>
                <a:rPr lang="en-US" sz="5000" i="1" dirty="0">
                  <a:solidFill>
                    <a:schemeClr val="bg1"/>
                  </a:solidFill>
                  <a:latin typeface="Cambria"/>
                  <a:ea typeface="Cambria"/>
                  <a:cs typeface="Cambria"/>
                  <a:sym typeface="Cambria"/>
                </a:rPr>
                <a:t> </a:t>
              </a:r>
              <a:r>
                <a:rPr lang="en-US" sz="5000" i="1" dirty="0" err="1">
                  <a:solidFill>
                    <a:schemeClr val="bg1"/>
                  </a:solidFill>
                  <a:latin typeface="Cambria"/>
                  <a:ea typeface="Cambria"/>
                  <a:cs typeface="Cambria"/>
                  <a:sym typeface="Cambria"/>
                </a:rPr>
                <a:t>như</a:t>
              </a:r>
              <a:r>
                <a:rPr lang="en-US" sz="5000" i="1" dirty="0">
                  <a:solidFill>
                    <a:schemeClr val="bg1"/>
                  </a:solidFill>
                  <a:latin typeface="Cambria"/>
                  <a:ea typeface="Cambria"/>
                  <a:cs typeface="Cambria"/>
                  <a:sym typeface="Cambria"/>
                </a:rPr>
                <a:t> </a:t>
              </a:r>
              <a:r>
                <a:rPr lang="en-US" sz="5000" i="1" dirty="0" err="1">
                  <a:solidFill>
                    <a:schemeClr val="bg1"/>
                  </a:solidFill>
                  <a:latin typeface="Cambria"/>
                  <a:ea typeface="Cambria"/>
                  <a:cs typeface="Cambria"/>
                  <a:sym typeface="Cambria"/>
                </a:rPr>
                <a:t>vua</a:t>
              </a:r>
              <a:r>
                <a:rPr lang="en-US" sz="5000" i="1" dirty="0">
                  <a:solidFill>
                    <a:schemeClr val="bg1"/>
                  </a:solidFill>
                  <a:latin typeface="Cambria"/>
                  <a:ea typeface="Cambria"/>
                  <a:cs typeface="Cambria"/>
                  <a:sym typeface="Cambria"/>
                </a:rPr>
                <a:t> </a:t>
              </a:r>
              <a:r>
                <a:rPr lang="en-US" sz="5000" i="1" dirty="0" err="1">
                  <a:solidFill>
                    <a:schemeClr val="bg1"/>
                  </a:solidFill>
                  <a:latin typeface="Cambria"/>
                  <a:ea typeface="Cambria"/>
                  <a:cs typeface="Cambria"/>
                  <a:sym typeface="Cambria"/>
                </a:rPr>
                <a:t>chúa</a:t>
              </a:r>
              <a:r>
                <a:rPr lang="en-US" sz="5000" i="1" dirty="0">
                  <a:solidFill>
                    <a:schemeClr val="bg1"/>
                  </a:solidFill>
                  <a:latin typeface="Cambria"/>
                  <a:ea typeface="Cambria"/>
                  <a:cs typeface="Cambria"/>
                  <a:sym typeface="Cambria"/>
                </a:rPr>
                <a:t>, </a:t>
              </a:r>
              <a:r>
                <a:rPr lang="en-US" sz="5000" i="1" dirty="0" err="1">
                  <a:solidFill>
                    <a:schemeClr val="bg1"/>
                  </a:solidFill>
                  <a:latin typeface="Cambria"/>
                  <a:ea typeface="Cambria"/>
                  <a:cs typeface="Cambria"/>
                  <a:sym typeface="Cambria"/>
                </a:rPr>
                <a:t>anh</a:t>
              </a:r>
              <a:r>
                <a:rPr lang="en-US" sz="5000" i="1" dirty="0">
                  <a:solidFill>
                    <a:schemeClr val="bg1"/>
                  </a:solidFill>
                  <a:latin typeface="Cambria"/>
                  <a:ea typeface="Cambria"/>
                  <a:cs typeface="Cambria"/>
                  <a:sym typeface="Cambria"/>
                </a:rPr>
                <a:t> </a:t>
              </a:r>
              <a:r>
                <a:rPr lang="en-US" sz="5000" i="1" dirty="0" err="1">
                  <a:solidFill>
                    <a:schemeClr val="bg1"/>
                  </a:solidFill>
                  <a:latin typeface="Cambria"/>
                  <a:ea typeface="Cambria"/>
                  <a:cs typeface="Cambria"/>
                  <a:sym typeface="Cambria"/>
                </a:rPr>
                <a:t>hùng</a:t>
              </a:r>
              <a:r>
                <a:rPr lang="en-US" sz="5000" i="1" dirty="0">
                  <a:solidFill>
                    <a:schemeClr val="bg1"/>
                  </a:solidFill>
                  <a:latin typeface="Cambria"/>
                  <a:ea typeface="Cambria"/>
                  <a:cs typeface="Cambria"/>
                  <a:sym typeface="Cambria"/>
                </a:rPr>
                <a:t>, </a:t>
              </a:r>
              <a:r>
                <a:rPr lang="en-US" sz="5000" i="1" dirty="0" err="1">
                  <a:solidFill>
                    <a:schemeClr val="bg1"/>
                  </a:solidFill>
                  <a:latin typeface="Cambria"/>
                  <a:ea typeface="Cambria"/>
                  <a:cs typeface="Cambria"/>
                  <a:sym typeface="Cambria"/>
                </a:rPr>
                <a:t>danh</a:t>
              </a:r>
              <a:r>
                <a:rPr lang="en-US" sz="5000" i="1" dirty="0">
                  <a:solidFill>
                    <a:schemeClr val="bg1"/>
                  </a:solidFill>
                  <a:latin typeface="Cambria"/>
                  <a:ea typeface="Cambria"/>
                  <a:cs typeface="Cambria"/>
                  <a:sym typeface="Cambria"/>
                </a:rPr>
                <a:t> </a:t>
              </a:r>
              <a:r>
                <a:rPr lang="en-US" sz="5000" i="1" dirty="0" err="1">
                  <a:solidFill>
                    <a:schemeClr val="bg1"/>
                  </a:solidFill>
                  <a:latin typeface="Cambria"/>
                  <a:ea typeface="Cambria"/>
                  <a:cs typeface="Cambria"/>
                  <a:sym typeface="Cambria"/>
                </a:rPr>
                <a:t>nhân</a:t>
              </a:r>
              <a:r>
                <a:rPr lang="en-US" sz="5000" i="1" dirty="0">
                  <a:solidFill>
                    <a:schemeClr val="bg1"/>
                  </a:solidFill>
                  <a:latin typeface="Cambria"/>
                  <a:ea typeface="Cambria"/>
                  <a:cs typeface="Cambria"/>
                  <a:sym typeface="Cambria"/>
                </a:rPr>
                <a:t>… - </a:t>
              </a:r>
              <a:r>
                <a:rPr lang="en-US" sz="5000" i="1" dirty="0" err="1">
                  <a:solidFill>
                    <a:schemeClr val="bg1"/>
                  </a:solidFill>
                  <a:latin typeface="Cambria"/>
                  <a:ea typeface="Cambria"/>
                  <a:cs typeface="Cambria"/>
                  <a:sym typeface="Cambria"/>
                </a:rPr>
                <a:t>những</a:t>
              </a:r>
              <a:r>
                <a:rPr lang="en-US" sz="5000" i="1" dirty="0">
                  <a:solidFill>
                    <a:schemeClr val="bg1"/>
                  </a:solidFill>
                  <a:latin typeface="Cambria"/>
                  <a:ea typeface="Cambria"/>
                  <a:cs typeface="Cambria"/>
                  <a:sym typeface="Cambria"/>
                </a:rPr>
                <a:t> con </a:t>
              </a:r>
              <a:r>
                <a:rPr lang="en-US" sz="5000" i="1" dirty="0" err="1">
                  <a:solidFill>
                    <a:schemeClr val="bg1"/>
                  </a:solidFill>
                  <a:latin typeface="Cambria"/>
                  <a:ea typeface="Cambria"/>
                  <a:cs typeface="Cambria"/>
                  <a:sym typeface="Cambria"/>
                </a:rPr>
                <a:t>người</a:t>
              </a:r>
              <a:r>
                <a:rPr lang="en-US" sz="5000" i="1" dirty="0">
                  <a:solidFill>
                    <a:schemeClr val="bg1"/>
                  </a:solidFill>
                  <a:latin typeface="Cambria"/>
                  <a:ea typeface="Cambria"/>
                  <a:cs typeface="Cambria"/>
                  <a:sym typeface="Cambria"/>
                </a:rPr>
                <a:t> </a:t>
              </a:r>
              <a:r>
                <a:rPr lang="en-US" sz="5000" i="1" dirty="0" err="1">
                  <a:solidFill>
                    <a:schemeClr val="bg1"/>
                  </a:solidFill>
                  <a:latin typeface="Cambria"/>
                  <a:ea typeface="Cambria"/>
                  <a:cs typeface="Cambria"/>
                  <a:sym typeface="Cambria"/>
                </a:rPr>
                <a:t>có</a:t>
              </a:r>
              <a:r>
                <a:rPr lang="en-US" sz="5000" i="1" dirty="0">
                  <a:solidFill>
                    <a:schemeClr val="bg1"/>
                  </a:solidFill>
                  <a:latin typeface="Cambria"/>
                  <a:ea typeface="Cambria"/>
                  <a:cs typeface="Cambria"/>
                  <a:sym typeface="Cambria"/>
                </a:rPr>
                <a:t> </a:t>
              </a:r>
              <a:r>
                <a:rPr lang="en-US" sz="5000" i="1" dirty="0" err="1">
                  <a:solidFill>
                    <a:schemeClr val="bg1"/>
                  </a:solidFill>
                  <a:latin typeface="Cambria"/>
                  <a:ea typeface="Cambria"/>
                  <a:cs typeface="Cambria"/>
                  <a:sym typeface="Cambria"/>
                </a:rPr>
                <a:t>vai</a:t>
              </a:r>
              <a:r>
                <a:rPr lang="en-US" sz="5000" i="1" dirty="0">
                  <a:solidFill>
                    <a:schemeClr val="bg1"/>
                  </a:solidFill>
                  <a:latin typeface="Cambria"/>
                  <a:ea typeface="Cambria"/>
                  <a:cs typeface="Cambria"/>
                  <a:sym typeface="Cambria"/>
                </a:rPr>
                <a:t> </a:t>
              </a:r>
              <a:r>
                <a:rPr lang="en-US" sz="5000" i="1" dirty="0" err="1">
                  <a:solidFill>
                    <a:schemeClr val="bg1"/>
                  </a:solidFill>
                  <a:latin typeface="Cambria"/>
                  <a:ea typeface="Cambria"/>
                  <a:cs typeface="Cambria"/>
                  <a:sym typeface="Cambria"/>
                </a:rPr>
                <a:t>trò</a:t>
              </a:r>
              <a:r>
                <a:rPr lang="en-US" sz="5000" i="1" dirty="0">
                  <a:solidFill>
                    <a:schemeClr val="bg1"/>
                  </a:solidFill>
                  <a:latin typeface="Cambria"/>
                  <a:ea typeface="Cambria"/>
                  <a:cs typeface="Cambria"/>
                  <a:sym typeface="Cambria"/>
                </a:rPr>
                <a:t> </a:t>
              </a:r>
              <a:r>
                <a:rPr lang="en-US" sz="5000" i="1" dirty="0" err="1">
                  <a:solidFill>
                    <a:schemeClr val="bg1"/>
                  </a:solidFill>
                  <a:latin typeface="Cambria"/>
                  <a:ea typeface="Cambria"/>
                  <a:cs typeface="Cambria"/>
                  <a:sym typeface="Cambria"/>
                </a:rPr>
                <a:t>quan</a:t>
              </a:r>
              <a:r>
                <a:rPr lang="en-US" sz="5000" i="1" dirty="0">
                  <a:solidFill>
                    <a:schemeClr val="bg1"/>
                  </a:solidFill>
                  <a:latin typeface="Cambria"/>
                  <a:ea typeface="Cambria"/>
                  <a:cs typeface="Cambria"/>
                  <a:sym typeface="Cambria"/>
                </a:rPr>
                <a:t> </a:t>
              </a:r>
              <a:r>
                <a:rPr lang="en-US" sz="5000" i="1" dirty="0" err="1">
                  <a:solidFill>
                    <a:schemeClr val="bg1"/>
                  </a:solidFill>
                  <a:latin typeface="Cambria"/>
                  <a:ea typeface="Cambria"/>
                  <a:cs typeface="Cambria"/>
                  <a:sym typeface="Cambria"/>
                </a:rPr>
                <a:t>trọng</a:t>
              </a:r>
              <a:r>
                <a:rPr lang="en-US" sz="5000" i="1" dirty="0">
                  <a:solidFill>
                    <a:schemeClr val="bg1"/>
                  </a:solidFill>
                  <a:latin typeface="Cambria"/>
                  <a:ea typeface="Cambria"/>
                  <a:cs typeface="Cambria"/>
                  <a:sym typeface="Cambria"/>
                </a:rPr>
                <a:t> </a:t>
              </a:r>
              <a:r>
                <a:rPr lang="en-US" sz="5000" i="1" dirty="0" err="1">
                  <a:solidFill>
                    <a:schemeClr val="bg1"/>
                  </a:solidFill>
                  <a:latin typeface="Cambria"/>
                  <a:ea typeface="Cambria"/>
                  <a:cs typeface="Cambria"/>
                  <a:sym typeface="Cambria"/>
                </a:rPr>
                <a:t>trong</a:t>
              </a:r>
              <a:r>
                <a:rPr lang="en-US" sz="5000" i="1" dirty="0">
                  <a:solidFill>
                    <a:schemeClr val="bg1"/>
                  </a:solidFill>
                  <a:latin typeface="Cambria"/>
                  <a:ea typeface="Cambria"/>
                  <a:cs typeface="Cambria"/>
                  <a:sym typeface="Cambria"/>
                </a:rPr>
                <a:t> </a:t>
              </a:r>
              <a:r>
                <a:rPr lang="en-US" sz="5000" i="1" dirty="0" err="1">
                  <a:solidFill>
                    <a:schemeClr val="bg1"/>
                  </a:solidFill>
                  <a:latin typeface="Cambria"/>
                  <a:ea typeface="Cambria"/>
                  <a:cs typeface="Cambria"/>
                  <a:sym typeface="Cambria"/>
                </a:rPr>
                <a:t>đời</a:t>
              </a:r>
              <a:r>
                <a:rPr lang="en-US" sz="5000" i="1" dirty="0">
                  <a:solidFill>
                    <a:schemeClr val="bg1"/>
                  </a:solidFill>
                  <a:latin typeface="Cambria"/>
                  <a:ea typeface="Cambria"/>
                  <a:cs typeface="Cambria"/>
                  <a:sym typeface="Cambria"/>
                </a:rPr>
                <a:t> </a:t>
              </a:r>
              <a:r>
                <a:rPr lang="en-US" sz="5000" i="1" dirty="0" err="1">
                  <a:solidFill>
                    <a:schemeClr val="bg1"/>
                  </a:solidFill>
                  <a:latin typeface="Cambria"/>
                  <a:ea typeface="Cambria"/>
                  <a:cs typeface="Cambria"/>
                  <a:sym typeface="Cambria"/>
                </a:rPr>
                <a:t>sống</a:t>
              </a:r>
              <a:r>
                <a:rPr lang="en-US" sz="5000" i="1" dirty="0">
                  <a:solidFill>
                    <a:schemeClr val="bg1"/>
                  </a:solidFill>
                  <a:latin typeface="Cambria"/>
                  <a:ea typeface="Cambria"/>
                  <a:cs typeface="Cambria"/>
                  <a:sym typeface="Cambria"/>
                </a:rPr>
                <a:t> </a:t>
              </a:r>
              <a:r>
                <a:rPr lang="en-US" sz="5000" i="1" dirty="0" err="1">
                  <a:solidFill>
                    <a:schemeClr val="bg1"/>
                  </a:solidFill>
                  <a:latin typeface="Cambria"/>
                  <a:ea typeface="Cambria"/>
                  <a:cs typeface="Cambria"/>
                  <a:sym typeface="Cambria"/>
                </a:rPr>
                <a:t>của</a:t>
              </a:r>
              <a:r>
                <a:rPr lang="en-US" sz="5000" i="1" dirty="0">
                  <a:solidFill>
                    <a:schemeClr val="bg1"/>
                  </a:solidFill>
                  <a:latin typeface="Cambria"/>
                  <a:ea typeface="Cambria"/>
                  <a:cs typeface="Cambria"/>
                  <a:sym typeface="Cambria"/>
                </a:rPr>
                <a:t> </a:t>
              </a:r>
              <a:r>
                <a:rPr lang="en-US" sz="5000" i="1" dirty="0" err="1">
                  <a:solidFill>
                    <a:schemeClr val="bg1"/>
                  </a:solidFill>
                  <a:latin typeface="Cambria"/>
                  <a:ea typeface="Cambria"/>
                  <a:cs typeface="Cambria"/>
                  <a:sym typeface="Cambria"/>
                </a:rPr>
                <a:t>cộng</a:t>
              </a:r>
              <a:r>
                <a:rPr lang="en-US" sz="5000" i="1" dirty="0">
                  <a:solidFill>
                    <a:schemeClr val="bg1"/>
                  </a:solidFill>
                  <a:latin typeface="Cambria"/>
                  <a:ea typeface="Cambria"/>
                  <a:cs typeface="Cambria"/>
                  <a:sym typeface="Cambria"/>
                </a:rPr>
                <a:t> </a:t>
              </a:r>
              <a:r>
                <a:rPr lang="en-US" sz="5000" i="1" dirty="0" err="1">
                  <a:solidFill>
                    <a:schemeClr val="bg1"/>
                  </a:solidFill>
                  <a:latin typeface="Cambria"/>
                  <a:ea typeface="Cambria"/>
                  <a:cs typeface="Cambria"/>
                  <a:sym typeface="Cambria"/>
                </a:rPr>
                <a:t>đồng</a:t>
              </a:r>
              <a:r>
                <a:rPr lang="en-US" sz="5000" i="1" dirty="0">
                  <a:solidFill>
                    <a:schemeClr val="bg1"/>
                  </a:solidFill>
                  <a:latin typeface="Cambria"/>
                  <a:ea typeface="Cambria"/>
                  <a:cs typeface="Cambria"/>
                  <a:sym typeface="Cambria"/>
                </a:rPr>
                <a:t>, </a:t>
              </a:r>
              <a:r>
                <a:rPr lang="en-US" sz="5000" i="1" dirty="0" err="1">
                  <a:solidFill>
                    <a:schemeClr val="bg1"/>
                  </a:solidFill>
                  <a:latin typeface="Cambria"/>
                  <a:ea typeface="Cambria"/>
                  <a:cs typeface="Cambria"/>
                  <a:sym typeface="Cambria"/>
                </a:rPr>
                <a:t>dân</a:t>
              </a:r>
              <a:r>
                <a:rPr lang="en-US" sz="5000" i="1" dirty="0">
                  <a:solidFill>
                    <a:schemeClr val="bg1"/>
                  </a:solidFill>
                  <a:latin typeface="Cambria"/>
                  <a:ea typeface="Cambria"/>
                  <a:cs typeface="Cambria"/>
                  <a:sym typeface="Cambria"/>
                </a:rPr>
                <a:t> </a:t>
              </a:r>
              <a:r>
                <a:rPr lang="en-US" sz="5000" i="1" dirty="0" err="1">
                  <a:solidFill>
                    <a:schemeClr val="bg1"/>
                  </a:solidFill>
                  <a:latin typeface="Cambria"/>
                  <a:ea typeface="Cambria"/>
                  <a:cs typeface="Cambria"/>
                  <a:sym typeface="Cambria"/>
                </a:rPr>
                <a:t>tộc</a:t>
              </a:r>
              <a:r>
                <a:rPr lang="en-US" sz="5000" i="1" dirty="0">
                  <a:solidFill>
                    <a:schemeClr val="bg1"/>
                  </a:solidFill>
                  <a:latin typeface="Cambria"/>
                  <a:ea typeface="Cambria"/>
                  <a:cs typeface="Cambria"/>
                  <a:sym typeface="Cambria"/>
                </a:rPr>
                <a:t>.</a:t>
              </a:r>
              <a:endParaRPr sz="5000" dirty="0">
                <a:solidFill>
                  <a:schemeClr val="bg1"/>
                </a:solidFill>
                <a:latin typeface="Arial"/>
                <a:ea typeface="Arial"/>
                <a:cs typeface="Arial"/>
                <a:sym typeface="Arial"/>
              </a:endParaRPr>
            </a:p>
          </p:txBody>
        </p:sp>
        <p:sp>
          <p:nvSpPr>
            <p:cNvPr id="295" name="Google Shape;295;p11"/>
            <p:cNvSpPr/>
            <p:nvPr/>
          </p:nvSpPr>
          <p:spPr>
            <a:xfrm>
              <a:off x="18107" y="286612"/>
              <a:ext cx="1225833" cy="1225833"/>
            </a:xfrm>
            <a:prstGeom prst="ellipse">
              <a:avLst/>
            </a:prstGeom>
            <a:solidFill>
              <a:schemeClr val="lt1"/>
            </a:solidFill>
            <a:ln w="25400" cap="flat" cmpd="sng">
              <a:solidFill>
                <a:srgbClr val="BE764A"/>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296" name="Google Shape;296;p11"/>
            <p:cNvSpPr/>
            <p:nvPr/>
          </p:nvSpPr>
          <p:spPr>
            <a:xfrm>
              <a:off x="631024" y="2086374"/>
              <a:ext cx="6845874" cy="1103250"/>
            </a:xfrm>
            <a:prstGeom prst="rect">
              <a:avLst/>
            </a:prstGeom>
            <a:solidFill>
              <a:srgbClr val="BE764A"/>
            </a:solidFill>
            <a:ln w="25400"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297" name="Google Shape;297;p11"/>
            <p:cNvSpPr txBox="1"/>
            <p:nvPr/>
          </p:nvSpPr>
          <p:spPr>
            <a:xfrm>
              <a:off x="541009" y="2145552"/>
              <a:ext cx="6845874" cy="980667"/>
            </a:xfrm>
            <a:prstGeom prst="rect">
              <a:avLst/>
            </a:prstGeom>
            <a:noFill/>
            <a:ln>
              <a:noFill/>
            </a:ln>
          </p:spPr>
          <p:txBody>
            <a:bodyPr spcFirstLastPara="1" wrap="square" lIns="1556800" tIns="106650" rIns="106650" bIns="106650" anchor="ctr" anchorCtr="0">
              <a:noAutofit/>
            </a:bodyPr>
            <a:lstStyle/>
            <a:p>
              <a:pPr algn="just">
                <a:buClr>
                  <a:srgbClr val="000000"/>
                </a:buClr>
                <a:buSzPts val="2100"/>
              </a:pPr>
              <a:r>
                <a:rPr lang="en-US" sz="5000" i="1" dirty="0" err="1">
                  <a:solidFill>
                    <a:schemeClr val="bg1"/>
                  </a:solidFill>
                  <a:latin typeface="Cambria"/>
                  <a:ea typeface="Cambria"/>
                  <a:cs typeface="Cambria"/>
                  <a:sym typeface="Cambria"/>
                </a:rPr>
                <a:t>Được</a:t>
              </a:r>
              <a:r>
                <a:rPr lang="en-US" sz="5000" i="1" dirty="0">
                  <a:solidFill>
                    <a:schemeClr val="bg1"/>
                  </a:solidFill>
                  <a:latin typeface="Cambria"/>
                  <a:ea typeface="Cambria"/>
                  <a:cs typeface="Cambria"/>
                  <a:sym typeface="Cambria"/>
                </a:rPr>
                <a:t> </a:t>
              </a:r>
              <a:r>
                <a:rPr lang="en-US" sz="5000" i="1" dirty="0" err="1">
                  <a:solidFill>
                    <a:schemeClr val="bg1"/>
                  </a:solidFill>
                  <a:latin typeface="Cambria"/>
                  <a:ea typeface="Cambria"/>
                  <a:cs typeface="Cambria"/>
                  <a:sym typeface="Cambria"/>
                </a:rPr>
                <a:t>hiện</a:t>
              </a:r>
              <a:r>
                <a:rPr lang="en-US" sz="5000" i="1" dirty="0">
                  <a:solidFill>
                    <a:schemeClr val="bg1"/>
                  </a:solidFill>
                  <a:latin typeface="Cambria"/>
                  <a:ea typeface="Cambria"/>
                  <a:cs typeface="Cambria"/>
                  <a:sym typeface="Cambria"/>
                </a:rPr>
                <a:t> </a:t>
              </a:r>
              <a:r>
                <a:rPr lang="en-US" sz="5000" i="1" dirty="0" err="1">
                  <a:solidFill>
                    <a:schemeClr val="bg1"/>
                  </a:solidFill>
                  <a:latin typeface="Cambria"/>
                  <a:ea typeface="Cambria"/>
                  <a:cs typeface="Cambria"/>
                  <a:sym typeface="Cambria"/>
                </a:rPr>
                <a:t>ra</a:t>
              </a:r>
              <a:r>
                <a:rPr lang="en-US" sz="5000" i="1" dirty="0">
                  <a:solidFill>
                    <a:schemeClr val="bg1"/>
                  </a:solidFill>
                  <a:latin typeface="Cambria"/>
                  <a:ea typeface="Cambria"/>
                  <a:cs typeface="Cambria"/>
                  <a:sym typeface="Cambria"/>
                </a:rPr>
                <a:t> </a:t>
              </a:r>
              <a:r>
                <a:rPr lang="en-US" sz="5000" i="1" dirty="0" err="1">
                  <a:solidFill>
                    <a:schemeClr val="bg1"/>
                  </a:solidFill>
                  <a:latin typeface="Cambria"/>
                  <a:ea typeface="Cambria"/>
                  <a:cs typeface="Cambria"/>
                  <a:sym typeface="Cambria"/>
                </a:rPr>
                <a:t>dưới</a:t>
              </a:r>
              <a:r>
                <a:rPr lang="en-US" sz="5000" i="1" dirty="0">
                  <a:solidFill>
                    <a:schemeClr val="bg1"/>
                  </a:solidFill>
                  <a:latin typeface="Cambria"/>
                  <a:ea typeface="Cambria"/>
                  <a:cs typeface="Cambria"/>
                  <a:sym typeface="Cambria"/>
                </a:rPr>
                <a:t> </a:t>
              </a:r>
              <a:r>
                <a:rPr lang="en-US" sz="5000" i="1" dirty="0" err="1">
                  <a:solidFill>
                    <a:schemeClr val="bg1"/>
                  </a:solidFill>
                  <a:latin typeface="Cambria"/>
                  <a:ea typeface="Cambria"/>
                  <a:cs typeface="Cambria"/>
                  <a:sym typeface="Cambria"/>
                </a:rPr>
                <a:t>cái</a:t>
              </a:r>
              <a:r>
                <a:rPr lang="en-US" sz="5000" i="1" dirty="0">
                  <a:solidFill>
                    <a:schemeClr val="bg1"/>
                  </a:solidFill>
                  <a:latin typeface="Cambria"/>
                  <a:ea typeface="Cambria"/>
                  <a:cs typeface="Cambria"/>
                  <a:sym typeface="Cambria"/>
                </a:rPr>
                <a:t> </a:t>
              </a:r>
              <a:r>
                <a:rPr lang="en-US" sz="5000" i="1" dirty="0" err="1">
                  <a:solidFill>
                    <a:schemeClr val="bg1"/>
                  </a:solidFill>
                  <a:latin typeface="Cambria"/>
                  <a:ea typeface="Cambria"/>
                  <a:cs typeface="Cambria"/>
                  <a:sym typeface="Cambria"/>
                </a:rPr>
                <a:t>nhìn</a:t>
              </a:r>
              <a:r>
                <a:rPr lang="en-US" sz="5000" i="1" dirty="0">
                  <a:solidFill>
                    <a:schemeClr val="bg1"/>
                  </a:solidFill>
                  <a:latin typeface="Cambria"/>
                  <a:ea typeface="Cambria"/>
                  <a:cs typeface="Cambria"/>
                  <a:sym typeface="Cambria"/>
                </a:rPr>
                <a:t> </a:t>
              </a:r>
              <a:r>
                <a:rPr lang="en-US" sz="5000" i="1" dirty="0" err="1">
                  <a:solidFill>
                    <a:schemeClr val="bg1"/>
                  </a:solidFill>
                  <a:latin typeface="Cambria"/>
                  <a:ea typeface="Cambria"/>
                  <a:cs typeface="Cambria"/>
                  <a:sym typeface="Cambria"/>
                </a:rPr>
                <a:t>riêng</a:t>
              </a:r>
              <a:r>
                <a:rPr lang="en-US" sz="5000" i="1" dirty="0">
                  <a:solidFill>
                    <a:schemeClr val="bg1"/>
                  </a:solidFill>
                  <a:latin typeface="Cambria"/>
                  <a:ea typeface="Cambria"/>
                  <a:cs typeface="Cambria"/>
                  <a:sym typeface="Cambria"/>
                </a:rPr>
                <a:t>, </a:t>
              </a:r>
              <a:r>
                <a:rPr lang="en-US" sz="5000" i="1" dirty="0" err="1">
                  <a:solidFill>
                    <a:schemeClr val="bg1"/>
                  </a:solidFill>
                  <a:latin typeface="Cambria"/>
                  <a:ea typeface="Cambria"/>
                  <a:cs typeface="Cambria"/>
                  <a:sym typeface="Cambria"/>
                </a:rPr>
                <a:t>thể</a:t>
              </a:r>
              <a:r>
                <a:rPr lang="en-US" sz="5000" i="1" dirty="0">
                  <a:solidFill>
                    <a:schemeClr val="bg1"/>
                  </a:solidFill>
                  <a:latin typeface="Cambria"/>
                  <a:ea typeface="Cambria"/>
                  <a:cs typeface="Cambria"/>
                  <a:sym typeface="Cambria"/>
                </a:rPr>
                <a:t> </a:t>
              </a:r>
              <a:r>
                <a:rPr lang="en-US" sz="5000" i="1" dirty="0" err="1">
                  <a:solidFill>
                    <a:schemeClr val="bg1"/>
                  </a:solidFill>
                  <a:latin typeface="Cambria"/>
                  <a:ea typeface="Cambria"/>
                  <a:cs typeface="Cambria"/>
                  <a:sym typeface="Cambria"/>
                </a:rPr>
                <a:t>hiện</a:t>
              </a:r>
              <a:r>
                <a:rPr lang="en-US" sz="5000" i="1" dirty="0">
                  <a:solidFill>
                    <a:schemeClr val="bg1"/>
                  </a:solidFill>
                  <a:latin typeface="Cambria"/>
                  <a:ea typeface="Cambria"/>
                  <a:cs typeface="Cambria"/>
                  <a:sym typeface="Cambria"/>
                </a:rPr>
                <a:t> </a:t>
              </a:r>
              <a:r>
                <a:rPr lang="en-US" sz="5000" i="1" dirty="0" err="1">
                  <a:solidFill>
                    <a:schemeClr val="bg1"/>
                  </a:solidFill>
                  <a:latin typeface="Cambria"/>
                  <a:ea typeface="Cambria"/>
                  <a:cs typeface="Cambria"/>
                  <a:sym typeface="Cambria"/>
                </a:rPr>
                <a:t>cách</a:t>
              </a:r>
              <a:r>
                <a:rPr lang="en-US" sz="5000" i="1" dirty="0">
                  <a:solidFill>
                    <a:schemeClr val="bg1"/>
                  </a:solidFill>
                  <a:latin typeface="Cambria"/>
                  <a:ea typeface="Cambria"/>
                  <a:cs typeface="Cambria"/>
                  <a:sym typeface="Cambria"/>
                </a:rPr>
                <a:t> </a:t>
              </a:r>
              <a:r>
                <a:rPr lang="en-US" sz="5000" i="1" dirty="0" err="1">
                  <a:solidFill>
                    <a:schemeClr val="bg1"/>
                  </a:solidFill>
                  <a:latin typeface="Cambria"/>
                  <a:ea typeface="Cambria"/>
                  <a:cs typeface="Cambria"/>
                  <a:sym typeface="Cambria"/>
                </a:rPr>
                <a:t>lí</a:t>
              </a:r>
              <a:r>
                <a:rPr lang="en-US" sz="5000" i="1" dirty="0">
                  <a:solidFill>
                    <a:schemeClr val="bg1"/>
                  </a:solidFill>
                  <a:latin typeface="Cambria"/>
                  <a:ea typeface="Cambria"/>
                  <a:cs typeface="Cambria"/>
                  <a:sym typeface="Cambria"/>
                </a:rPr>
                <a:t> </a:t>
              </a:r>
              <a:r>
                <a:rPr lang="en-US" sz="5000" i="1" dirty="0" err="1">
                  <a:solidFill>
                    <a:schemeClr val="bg1"/>
                  </a:solidFill>
                  <a:latin typeface="Cambria"/>
                  <a:ea typeface="Cambria"/>
                  <a:cs typeface="Cambria"/>
                  <a:sym typeface="Cambria"/>
                </a:rPr>
                <a:t>giải</a:t>
              </a:r>
              <a:r>
                <a:rPr lang="en-US" sz="5000" i="1" dirty="0">
                  <a:solidFill>
                    <a:schemeClr val="bg1"/>
                  </a:solidFill>
                  <a:latin typeface="Cambria"/>
                  <a:ea typeface="Cambria"/>
                  <a:cs typeface="Cambria"/>
                  <a:sym typeface="Cambria"/>
                </a:rPr>
                <a:t> </a:t>
              </a:r>
              <a:r>
                <a:rPr lang="en-US" sz="5000" i="1" dirty="0" err="1">
                  <a:solidFill>
                    <a:schemeClr val="bg1"/>
                  </a:solidFill>
                  <a:latin typeface="Cambria"/>
                  <a:ea typeface="Cambria"/>
                  <a:cs typeface="Cambria"/>
                  <a:sym typeface="Cambria"/>
                </a:rPr>
                <a:t>độc</a:t>
              </a:r>
              <a:r>
                <a:rPr lang="en-US" sz="5000" i="1" dirty="0">
                  <a:solidFill>
                    <a:schemeClr val="bg1"/>
                  </a:solidFill>
                  <a:latin typeface="Cambria"/>
                  <a:ea typeface="Cambria"/>
                  <a:cs typeface="Cambria"/>
                  <a:sym typeface="Cambria"/>
                </a:rPr>
                <a:t> </a:t>
              </a:r>
              <a:r>
                <a:rPr lang="en-US" sz="5000" i="1" dirty="0" err="1">
                  <a:solidFill>
                    <a:schemeClr val="bg1"/>
                  </a:solidFill>
                  <a:latin typeface="Cambria"/>
                  <a:ea typeface="Cambria"/>
                  <a:cs typeface="Cambria"/>
                  <a:sym typeface="Cambria"/>
                </a:rPr>
                <a:t>đáo</a:t>
              </a:r>
              <a:r>
                <a:rPr lang="en-US" sz="5000" i="1" dirty="0">
                  <a:solidFill>
                    <a:schemeClr val="bg1"/>
                  </a:solidFill>
                  <a:latin typeface="Cambria"/>
                  <a:ea typeface="Cambria"/>
                  <a:cs typeface="Cambria"/>
                  <a:sym typeface="Cambria"/>
                </a:rPr>
                <a:t> </a:t>
              </a:r>
              <a:r>
                <a:rPr lang="en-US" sz="5000" i="1" dirty="0" err="1">
                  <a:solidFill>
                    <a:schemeClr val="bg1"/>
                  </a:solidFill>
                  <a:latin typeface="Cambria"/>
                  <a:ea typeface="Cambria"/>
                  <a:cs typeface="Cambria"/>
                  <a:sym typeface="Cambria"/>
                </a:rPr>
                <a:t>của</a:t>
              </a:r>
              <a:r>
                <a:rPr lang="en-US" sz="5000" i="1" dirty="0">
                  <a:solidFill>
                    <a:schemeClr val="bg1"/>
                  </a:solidFill>
                  <a:latin typeface="Cambria"/>
                  <a:ea typeface="Cambria"/>
                  <a:cs typeface="Cambria"/>
                  <a:sym typeface="Cambria"/>
                </a:rPr>
                <a:t> </a:t>
              </a:r>
              <a:r>
                <a:rPr lang="en-US" sz="5000" i="1" dirty="0" err="1">
                  <a:solidFill>
                    <a:schemeClr val="bg1"/>
                  </a:solidFill>
                  <a:latin typeface="Cambria"/>
                  <a:ea typeface="Cambria"/>
                  <a:cs typeface="Cambria"/>
                  <a:sym typeface="Cambria"/>
                </a:rPr>
                <a:t>nhà</a:t>
              </a:r>
              <a:r>
                <a:rPr lang="en-US" sz="5000" i="1" dirty="0">
                  <a:solidFill>
                    <a:schemeClr val="bg1"/>
                  </a:solidFill>
                  <a:latin typeface="Cambria"/>
                  <a:ea typeface="Cambria"/>
                  <a:cs typeface="Cambria"/>
                  <a:sym typeface="Cambria"/>
                </a:rPr>
                <a:t> </a:t>
              </a:r>
              <a:r>
                <a:rPr lang="en-US" sz="5000" i="1" dirty="0" err="1">
                  <a:solidFill>
                    <a:schemeClr val="bg1"/>
                  </a:solidFill>
                  <a:latin typeface="Cambria"/>
                  <a:ea typeface="Cambria"/>
                  <a:cs typeface="Cambria"/>
                  <a:sym typeface="Cambria"/>
                </a:rPr>
                <a:t>văn</a:t>
              </a:r>
              <a:r>
                <a:rPr lang="en-US" sz="5000" i="1" dirty="0">
                  <a:solidFill>
                    <a:schemeClr val="bg1"/>
                  </a:solidFill>
                  <a:latin typeface="Cambria"/>
                  <a:ea typeface="Cambria"/>
                  <a:cs typeface="Cambria"/>
                  <a:sym typeface="Cambria"/>
                </a:rPr>
                <a:t> </a:t>
              </a:r>
              <a:r>
                <a:rPr lang="en-US" sz="5000" i="1" dirty="0" err="1">
                  <a:solidFill>
                    <a:schemeClr val="bg1"/>
                  </a:solidFill>
                  <a:latin typeface="Cambria"/>
                  <a:ea typeface="Cambria"/>
                  <a:cs typeface="Cambria"/>
                  <a:sym typeface="Cambria"/>
                </a:rPr>
                <a:t>về</a:t>
              </a:r>
              <a:r>
                <a:rPr lang="en-US" sz="5000" i="1" dirty="0">
                  <a:solidFill>
                    <a:schemeClr val="bg1"/>
                  </a:solidFill>
                  <a:latin typeface="Cambria"/>
                  <a:ea typeface="Cambria"/>
                  <a:cs typeface="Cambria"/>
                  <a:sym typeface="Cambria"/>
                </a:rPr>
                <a:t> </a:t>
              </a:r>
              <a:r>
                <a:rPr lang="en-US" sz="5000" i="1" dirty="0" err="1">
                  <a:solidFill>
                    <a:schemeClr val="bg1"/>
                  </a:solidFill>
                  <a:latin typeface="Cambria"/>
                  <a:ea typeface="Cambria"/>
                  <a:cs typeface="Cambria"/>
                  <a:sym typeface="Cambria"/>
                </a:rPr>
                <a:t>lịch</a:t>
              </a:r>
              <a:r>
                <a:rPr lang="en-US" sz="5000" i="1" dirty="0">
                  <a:solidFill>
                    <a:schemeClr val="bg1"/>
                  </a:solidFill>
                  <a:latin typeface="Cambria"/>
                  <a:ea typeface="Cambria"/>
                  <a:cs typeface="Cambria"/>
                  <a:sym typeface="Cambria"/>
                </a:rPr>
                <a:t> </a:t>
              </a:r>
              <a:r>
                <a:rPr lang="en-US" sz="5000" i="1" dirty="0" err="1">
                  <a:solidFill>
                    <a:schemeClr val="bg1"/>
                  </a:solidFill>
                  <a:latin typeface="Cambria"/>
                  <a:ea typeface="Cambria"/>
                  <a:cs typeface="Cambria"/>
                  <a:sym typeface="Cambria"/>
                </a:rPr>
                <a:t>sử</a:t>
              </a:r>
              <a:r>
                <a:rPr lang="en-US" sz="5000" i="1" dirty="0">
                  <a:solidFill>
                    <a:schemeClr val="bg1"/>
                  </a:solidFill>
                  <a:latin typeface="Cambria"/>
                  <a:ea typeface="Cambria"/>
                  <a:cs typeface="Cambria"/>
                  <a:sym typeface="Cambria"/>
                </a:rPr>
                <a:t>.</a:t>
              </a:r>
              <a:endParaRPr sz="5000" dirty="0">
                <a:solidFill>
                  <a:schemeClr val="bg1"/>
                </a:solidFill>
              </a:endParaRPr>
            </a:p>
          </p:txBody>
        </p:sp>
        <p:sp>
          <p:nvSpPr>
            <p:cNvPr id="298" name="Google Shape;298;p11"/>
            <p:cNvSpPr/>
            <p:nvPr/>
          </p:nvSpPr>
          <p:spPr>
            <a:xfrm>
              <a:off x="-71908" y="2086374"/>
              <a:ext cx="1225833" cy="1225833"/>
            </a:xfrm>
            <a:prstGeom prst="ellipse">
              <a:avLst/>
            </a:prstGeom>
            <a:solidFill>
              <a:schemeClr val="lt1"/>
            </a:solidFill>
            <a:ln w="25400" cap="flat" cmpd="sng">
              <a:solidFill>
                <a:srgbClr val="BE764A"/>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1"/>
                                        </p:tgtEl>
                                        <p:attrNameLst>
                                          <p:attrName>style.visibility</p:attrName>
                                        </p:attrNameLst>
                                      </p:cBhvr>
                                      <p:to>
                                        <p:strVal val="visible"/>
                                      </p:to>
                                    </p:set>
                                    <p:animEffect transition="in" filter="fade">
                                      <p:cBhvr>
                                        <p:cTn id="7" dur="1000"/>
                                        <p:tgtEl>
                                          <p:spTgt spid="291"/>
                                        </p:tgtEl>
                                      </p:cBhvr>
                                    </p:animEffect>
                                    <p:anim calcmode="lin" valueType="num">
                                      <p:cBhvr>
                                        <p:cTn id="8" dur="1000" fill="hold"/>
                                        <p:tgtEl>
                                          <p:spTgt spid="291"/>
                                        </p:tgtEl>
                                        <p:attrNameLst>
                                          <p:attrName>ppt_x</p:attrName>
                                        </p:attrNameLst>
                                      </p:cBhvr>
                                      <p:tavLst>
                                        <p:tav tm="0">
                                          <p:val>
                                            <p:strVal val="#ppt_x"/>
                                          </p:val>
                                        </p:tav>
                                        <p:tav tm="100000">
                                          <p:val>
                                            <p:strVal val="#ppt_x"/>
                                          </p:val>
                                        </p:tav>
                                      </p:tavLst>
                                    </p:anim>
                                    <p:anim calcmode="lin" valueType="num">
                                      <p:cBhvr>
                                        <p:cTn id="9" dur="1000" fill="hold"/>
                                        <p:tgtEl>
                                          <p:spTgt spid="2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12"/>
          <p:cNvSpPr/>
          <p:nvPr/>
        </p:nvSpPr>
        <p:spPr>
          <a:xfrm>
            <a:off x="1739011" y="1344691"/>
            <a:ext cx="14990014" cy="1593382"/>
          </a:xfrm>
          <a:custGeom>
            <a:avLst/>
            <a:gdLst/>
            <a:ahLst/>
            <a:cxnLst/>
            <a:rect l="l" t="t" r="r" b="b"/>
            <a:pathLst>
              <a:path w="7495007" h="1382400" extrusionOk="0">
                <a:moveTo>
                  <a:pt x="0" y="0"/>
                </a:moveTo>
                <a:lnTo>
                  <a:pt x="7495007" y="0"/>
                </a:lnTo>
                <a:lnTo>
                  <a:pt x="7495007" y="1382400"/>
                </a:lnTo>
                <a:lnTo>
                  <a:pt x="0" y="1382400"/>
                </a:lnTo>
                <a:lnTo>
                  <a:pt x="0" y="0"/>
                </a:lnTo>
                <a:close/>
              </a:path>
            </a:pathLst>
          </a:custGeom>
          <a:gradFill>
            <a:gsLst>
              <a:gs pos="0">
                <a:srgbClr val="FFE6C5"/>
              </a:gs>
              <a:gs pos="35000">
                <a:srgbClr val="FFECD7"/>
              </a:gs>
              <a:gs pos="100000">
                <a:srgbClr val="FFF9EE"/>
              </a:gs>
            </a:gsLst>
            <a:lin ang="16200000" scaled="0"/>
          </a:gradFill>
          <a:ln w="9525" cap="flat" cmpd="sng">
            <a:solidFill>
              <a:srgbClr val="E0E0E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341350" tIns="195050" rIns="341350" bIns="195050" anchor="ctr" anchorCtr="0">
            <a:noAutofit/>
          </a:bodyPr>
          <a:lstStyle/>
          <a:p>
            <a:pPr algn="ctr">
              <a:lnSpc>
                <a:spcPct val="90000"/>
              </a:lnSpc>
              <a:buClr>
                <a:srgbClr val="000000"/>
              </a:buClr>
              <a:buSzPts val="2400"/>
            </a:pPr>
            <a:r>
              <a:rPr lang="en-US" sz="5000" b="1" dirty="0">
                <a:solidFill>
                  <a:srgbClr val="22170B"/>
                </a:solidFill>
                <a:latin typeface="Cambria"/>
                <a:ea typeface="Cambria"/>
                <a:cs typeface="Cambria"/>
                <a:sym typeface="Cambria"/>
              </a:rPr>
              <a:t>d. </a:t>
            </a:r>
            <a:r>
              <a:rPr lang="en-US" sz="5000" b="1" dirty="0" err="1">
                <a:solidFill>
                  <a:srgbClr val="22170B"/>
                </a:solidFill>
                <a:latin typeface="Cambria"/>
                <a:ea typeface="Cambria"/>
                <a:cs typeface="Cambria"/>
                <a:sym typeface="Cambria"/>
              </a:rPr>
              <a:t>Ngôn</a:t>
            </a:r>
            <a:r>
              <a:rPr lang="en-US" sz="5000" b="1" dirty="0">
                <a:solidFill>
                  <a:srgbClr val="22170B"/>
                </a:solidFill>
                <a:latin typeface="Cambria"/>
                <a:ea typeface="Cambria"/>
                <a:cs typeface="Cambria"/>
                <a:sym typeface="Cambria"/>
              </a:rPr>
              <a:t> </a:t>
            </a:r>
            <a:r>
              <a:rPr lang="en-US" sz="5000" b="1" dirty="0" err="1">
                <a:solidFill>
                  <a:srgbClr val="22170B"/>
                </a:solidFill>
                <a:latin typeface="Cambria"/>
                <a:ea typeface="Cambria"/>
                <a:cs typeface="Cambria"/>
                <a:sym typeface="Cambria"/>
              </a:rPr>
              <a:t>ngữ</a:t>
            </a:r>
            <a:endParaRPr sz="5000" dirty="0">
              <a:solidFill>
                <a:srgbClr val="22170B"/>
              </a:solidFill>
              <a:latin typeface="Cambria"/>
              <a:ea typeface="Cambria"/>
              <a:cs typeface="Cambria"/>
              <a:sym typeface="Cambria"/>
            </a:endParaRPr>
          </a:p>
        </p:txBody>
      </p:sp>
      <p:sp>
        <p:nvSpPr>
          <p:cNvPr id="304" name="Google Shape;304;p12"/>
          <p:cNvSpPr/>
          <p:nvPr/>
        </p:nvSpPr>
        <p:spPr>
          <a:xfrm>
            <a:off x="1739009" y="3164297"/>
            <a:ext cx="7045226" cy="4588711"/>
          </a:xfrm>
          <a:prstGeom prst="ellipse">
            <a:avLst/>
          </a:prstGeom>
          <a:gradFill>
            <a:gsLst>
              <a:gs pos="0">
                <a:srgbClr val="DAB8AC"/>
              </a:gs>
              <a:gs pos="35000">
                <a:srgbClr val="E4CFC6"/>
              </a:gs>
              <a:gs pos="100000">
                <a:srgbClr val="F6EBE8"/>
              </a:gs>
            </a:gsLst>
            <a:lin ang="16200000" scaled="0"/>
          </a:gradFill>
          <a:ln w="9525" cap="flat" cmpd="sng">
            <a:solidFill>
              <a:srgbClr val="7B4C29"/>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82850" tIns="91400" rIns="182850" bIns="91400" anchor="ctr" anchorCtr="0">
            <a:noAutofit/>
          </a:bodyPr>
          <a:lstStyle/>
          <a:p>
            <a:pPr algn="ctr"/>
            <a:r>
              <a:rPr lang="en-US" sz="5000" i="1">
                <a:solidFill>
                  <a:srgbClr val="22170B"/>
                </a:solidFill>
                <a:latin typeface="Cambria"/>
                <a:ea typeface="Cambria"/>
                <a:cs typeface="Cambria"/>
                <a:sym typeface="Cambria"/>
              </a:rPr>
              <a:t>Phù hợp với thời đại được miêu tả.</a:t>
            </a:r>
            <a:endParaRPr sz="5000"/>
          </a:p>
        </p:txBody>
      </p:sp>
      <p:sp>
        <p:nvSpPr>
          <p:cNvPr id="305" name="Google Shape;305;p12"/>
          <p:cNvSpPr/>
          <p:nvPr/>
        </p:nvSpPr>
        <p:spPr>
          <a:xfrm>
            <a:off x="9429245" y="3164297"/>
            <a:ext cx="7045226" cy="4588711"/>
          </a:xfrm>
          <a:prstGeom prst="ellipse">
            <a:avLst/>
          </a:prstGeom>
          <a:gradFill>
            <a:gsLst>
              <a:gs pos="0">
                <a:srgbClr val="DAB8AC"/>
              </a:gs>
              <a:gs pos="35000">
                <a:srgbClr val="E4CFC6"/>
              </a:gs>
              <a:gs pos="100000">
                <a:srgbClr val="F6EBE8"/>
              </a:gs>
            </a:gsLst>
            <a:lin ang="16200000" scaled="0"/>
          </a:gradFill>
          <a:ln w="9525" cap="flat" cmpd="sng">
            <a:solidFill>
              <a:srgbClr val="7B4C29"/>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82850" tIns="91400" rIns="182850" bIns="91400" anchor="ctr" anchorCtr="0">
            <a:noAutofit/>
          </a:bodyPr>
          <a:lstStyle/>
          <a:p>
            <a:pPr algn="ctr"/>
            <a:r>
              <a:rPr lang="en-US" sz="5000" i="1" dirty="0" err="1">
                <a:solidFill>
                  <a:srgbClr val="22170B"/>
                </a:solidFill>
                <a:latin typeface="Cambria"/>
                <a:ea typeface="Cambria"/>
                <a:cs typeface="Cambria"/>
                <a:sym typeface="Cambria"/>
              </a:rPr>
              <a:t>Thể</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hiện</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vị</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thế</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xã</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hội</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tính</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cách</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riêng</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của</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từng</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đối</a:t>
            </a:r>
            <a:r>
              <a:rPr lang="en-US" sz="5000" i="1" dirty="0">
                <a:solidFill>
                  <a:srgbClr val="22170B"/>
                </a:solidFill>
                <a:latin typeface="Cambria"/>
                <a:ea typeface="Cambria"/>
                <a:cs typeface="Cambria"/>
                <a:sym typeface="Cambria"/>
              </a:rPr>
              <a:t> </a:t>
            </a:r>
            <a:r>
              <a:rPr lang="en-US" sz="5000" i="1" dirty="0" err="1">
                <a:solidFill>
                  <a:srgbClr val="22170B"/>
                </a:solidFill>
                <a:latin typeface="Cambria"/>
                <a:ea typeface="Cambria"/>
                <a:cs typeface="Cambria"/>
                <a:sym typeface="Cambria"/>
              </a:rPr>
              <a:t>tượng</a:t>
            </a:r>
            <a:r>
              <a:rPr lang="en-US" sz="5000" i="1" dirty="0">
                <a:solidFill>
                  <a:srgbClr val="22170B"/>
                </a:solidFill>
                <a:latin typeface="Cambria"/>
                <a:ea typeface="Cambria"/>
                <a:cs typeface="Cambria"/>
                <a:sym typeface="Cambria"/>
              </a:rPr>
              <a:t>.</a:t>
            </a:r>
            <a:endParaRPr sz="5000" dirty="0"/>
          </a:p>
        </p:txBody>
      </p:sp>
      <p:sp>
        <p:nvSpPr>
          <p:cNvPr id="306" name="Google Shape;306;p12"/>
          <p:cNvSpPr/>
          <p:nvPr/>
        </p:nvSpPr>
        <p:spPr>
          <a:xfrm>
            <a:off x="4393706" y="7348928"/>
            <a:ext cx="8781056" cy="3730806"/>
          </a:xfrm>
          <a:custGeom>
            <a:avLst/>
            <a:gdLst/>
            <a:ahLst/>
            <a:cxnLst/>
            <a:rect l="l" t="t" r="r" b="b"/>
            <a:pathLst>
              <a:path w="10240540" h="6629997" extrusionOk="0">
                <a:moveTo>
                  <a:pt x="0" y="0"/>
                </a:moveTo>
                <a:lnTo>
                  <a:pt x="10240540" y="0"/>
                </a:lnTo>
                <a:lnTo>
                  <a:pt x="10240540" y="6629997"/>
                </a:lnTo>
                <a:lnTo>
                  <a:pt x="0" y="6629997"/>
                </a:lnTo>
                <a:lnTo>
                  <a:pt x="0" y="0"/>
                </a:lnTo>
                <a:close/>
              </a:path>
            </a:pathLst>
          </a:custGeom>
          <a:blipFill rotWithShape="1">
            <a:blip r:embed="rId3">
              <a:alphaModFix/>
            </a:blip>
            <a:stretch>
              <a:fillRect l="-9579" t="-52380"/>
            </a:stretch>
          </a:blipFill>
          <a:ln>
            <a:noFill/>
          </a:ln>
        </p:spPr>
        <p:txBody>
          <a:bodyPr spcFirstLastPara="1" wrap="square" lIns="182850" tIns="91400" rIns="182850" bIns="91400" anchor="t" anchorCtr="0">
            <a:noAutofit/>
          </a:bodyPr>
          <a:lstStyle/>
          <a:p>
            <a:endParaRPr sz="2800">
              <a:solidFill>
                <a:srgbClr val="000000"/>
              </a:solidFill>
              <a:latin typeface="Arial"/>
              <a:ea typeface="Arial"/>
              <a:cs typeface="Arial"/>
              <a:sym typeface="Arial"/>
            </a:endParaRPr>
          </a:p>
        </p:txBody>
      </p:sp>
      <p:sp>
        <p:nvSpPr>
          <p:cNvPr id="307" name="Google Shape;307;p12"/>
          <p:cNvSpPr/>
          <p:nvPr/>
        </p:nvSpPr>
        <p:spPr>
          <a:xfrm>
            <a:off x="13690762" y="7732192"/>
            <a:ext cx="516000" cy="516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SzPts val="1400"/>
            </a:pPr>
            <a:endParaRPr sz="2800">
              <a:solidFill>
                <a:srgbClr val="22170B"/>
              </a:solidFill>
              <a:latin typeface="Arial"/>
              <a:ea typeface="Arial"/>
              <a:cs typeface="Arial"/>
              <a:sym typeface="Arial"/>
            </a:endParaRPr>
          </a:p>
        </p:txBody>
      </p:sp>
      <p:sp>
        <p:nvSpPr>
          <p:cNvPr id="308" name="Google Shape;308;p12"/>
          <p:cNvSpPr/>
          <p:nvPr/>
        </p:nvSpPr>
        <p:spPr>
          <a:xfrm>
            <a:off x="3877706" y="7732192"/>
            <a:ext cx="516000" cy="516000"/>
          </a:xfrm>
          <a:prstGeom prst="star4">
            <a:avLst>
              <a:gd name="adj" fmla="val 22733"/>
            </a:avLst>
          </a:prstGeom>
          <a:solidFill>
            <a:srgbClr val="3E2716"/>
          </a:solidFill>
          <a:ln w="9525" cap="flat" cmpd="sng">
            <a:solidFill>
              <a:srgbClr val="3E2716"/>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SzPts val="1400"/>
            </a:pPr>
            <a:endParaRPr sz="2800">
              <a:solidFill>
                <a:srgbClr val="22170B"/>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4"/>
                                        </p:tgtEl>
                                        <p:attrNameLst>
                                          <p:attrName>style.visibility</p:attrName>
                                        </p:attrNameLst>
                                      </p:cBhvr>
                                      <p:to>
                                        <p:strVal val="visible"/>
                                      </p:to>
                                    </p:set>
                                    <p:animEffect transition="in" filter="fade">
                                      <p:cBhvr>
                                        <p:cTn id="7" dur="500"/>
                                        <p:tgtEl>
                                          <p:spTgt spid="3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5"/>
                                        </p:tgtEl>
                                        <p:attrNameLst>
                                          <p:attrName>style.visibility</p:attrName>
                                        </p:attrNameLst>
                                      </p:cBhvr>
                                      <p:to>
                                        <p:strVal val="visible"/>
                                      </p:to>
                                    </p:set>
                                    <p:animEffect transition="in" filter="fade">
                                      <p:cBhvr>
                                        <p:cTn id="12" dur="500"/>
                                        <p:tgtEl>
                                          <p:spTgt spid="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TotalTime>
  <Words>2004</Words>
  <Application>Microsoft Macintosh PowerPoint</Application>
  <PresentationFormat>Custom</PresentationFormat>
  <Paragraphs>171</Paragraphs>
  <Slides>33</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Calibri</vt:lpstr>
      <vt:lpstr>Anek Telugu</vt:lpstr>
      <vt:lpstr>Bebas Neue</vt:lpstr>
      <vt:lpstr>Palatino Linotype</vt:lpstr>
      <vt:lpstr>Poppins</vt:lpstr>
      <vt:lpstr>Cambria</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Illustration Brainstorm Presentation</dc:title>
  <cp:lastModifiedBy>Microsoft Office User</cp:lastModifiedBy>
  <cp:revision>5</cp:revision>
  <dcterms:created xsi:type="dcterms:W3CDTF">2006-08-16T00:00:00Z</dcterms:created>
  <dcterms:modified xsi:type="dcterms:W3CDTF">2023-07-05T13:08:26Z</dcterms:modified>
  <dc:identifier>DAFmph_Lhk0</dc:identifier>
</cp:coreProperties>
</file>