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DM Serif Display" pitchFamily="2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71.png"/><Relationship Id="rId9" Type="http://schemas.openxmlformats.org/officeDocument/2006/relationships/image" Target="../media/image8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4.svg"/><Relationship Id="rId5" Type="http://schemas.openxmlformats.org/officeDocument/2006/relationships/image" Target="../media/image72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29.sv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98.svg"/><Relationship Id="rId15" Type="http://schemas.openxmlformats.org/officeDocument/2006/relationships/image" Target="../media/image96.png"/><Relationship Id="rId10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102.svg"/><Relationship Id="rId10" Type="http://schemas.openxmlformats.org/officeDocument/2006/relationships/image" Target="../media/image40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108.svg"/><Relationship Id="rId15" Type="http://schemas.openxmlformats.org/officeDocument/2006/relationships/image" Target="../media/image79.png"/><Relationship Id="rId10" Type="http://schemas.openxmlformats.org/officeDocument/2006/relationships/image" Target="../media/image25.png"/><Relationship Id="rId4" Type="http://schemas.openxmlformats.org/officeDocument/2006/relationships/image" Target="../media/image107.png"/><Relationship Id="rId9" Type="http://schemas.openxmlformats.org/officeDocument/2006/relationships/image" Target="../media/image31.sv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113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02.svg"/><Relationship Id="rId4" Type="http://schemas.openxmlformats.org/officeDocument/2006/relationships/image" Target="../media/image111.pn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8.sv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24.pn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image" Target="../media/image126.png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129.pn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1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85.svg"/><Relationship Id="rId5" Type="http://schemas.openxmlformats.org/officeDocument/2006/relationships/image" Target="../media/image111.png"/><Relationship Id="rId10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1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video" Target="../media/media2.wmv"/><Relationship Id="rId16" Type="http://schemas.openxmlformats.org/officeDocument/2006/relationships/image" Target="../media/image34.sv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4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9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99022"/>
            <a:ext cx="16043099" cy="93090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248" y="1374089"/>
            <a:ext cx="1639271" cy="29560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508392" y="6841652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Vẽ đường trung trực của một đoạn thẳng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/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blipFill>
                <a:blip r:embed="rId17"/>
                <a:stretch>
                  <a:fillRect l="-1805" r="-100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ạn Lan vẽ đường trung trực của đoạn thẳng AB theo các bước như sau">
            <a:extLst>
              <a:ext uri="{FF2B5EF4-FFF2-40B4-BE49-F238E27FC236}">
                <a16:creationId xmlns:a16="http://schemas.microsoft.com/office/drawing/2014/main" id="{16F72C47-69AF-90F6-C4CB-1CB7F8C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0" y="4544576"/>
            <a:ext cx="5811877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995" y="-11918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3404074" y="1327205"/>
            <a:ext cx="10287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Vẽ tam giác biết độ dài ba cạnh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/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blipFill>
                <a:blip r:embed="rId14"/>
                <a:stretch>
                  <a:fillRect l="-1511" r="-4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/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giao điểm của hai đường tròn vừa vẽ.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5: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blipFill>
                <a:blip r:embed="rId15"/>
                <a:stretch>
                  <a:fillRect l="-1536" b="-4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71800" y="1239987"/>
            <a:ext cx="13069576" cy="8269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425815" y="1324627"/>
            <a:ext cx="1639271" cy="295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7422" y="1269123"/>
            <a:ext cx="4071481" cy="641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9121" y="7801653"/>
            <a:ext cx="1267542" cy="12453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25468">
            <a:off x="13993261" y="6837022"/>
            <a:ext cx="2645765" cy="223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840FC8-ABAD-93D2-A41B-1FA11EA7AF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415" y="1900856"/>
            <a:ext cx="5913537" cy="69142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48493-09A4-3A18-4EA0-BF42A5351B23}"/>
              </a:ext>
            </a:extLst>
          </p:cNvPr>
          <p:cNvSpPr txBox="1"/>
          <p:nvPr/>
        </p:nvSpPr>
        <p:spPr>
          <a:xfrm>
            <a:off x="4824753" y="13767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7443" y="227102"/>
            <a:ext cx="15566633" cy="982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5824" y="941771"/>
            <a:ext cx="813682" cy="7574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5370602"/>
            <a:ext cx="3657382" cy="56159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64017" y="581632"/>
            <a:ext cx="3066494" cy="10541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153" y="8722549"/>
            <a:ext cx="1267542" cy="124536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53DB5EC-00E4-967D-9F81-1EAB95F87DBE}"/>
              </a:ext>
            </a:extLst>
          </p:cNvPr>
          <p:cNvSpPr/>
          <p:nvPr/>
        </p:nvSpPr>
        <p:spPr>
          <a:xfrm>
            <a:off x="1159938" y="1178539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/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blipFill>
                <a:blip r:embed="rId14"/>
                <a:stretch>
                  <a:fillRect l="-1585" r="-154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CECB764-1AAE-FF23-2E2D-9CFFACF19C2E}"/>
              </a:ext>
            </a:extLst>
          </p:cNvPr>
          <p:cNvSpPr txBox="1"/>
          <p:nvPr/>
        </p:nvSpPr>
        <p:spPr>
          <a:xfrm>
            <a:off x="3917413" y="4119923"/>
            <a:ext cx="113157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hai tam giác thỏa mãn yêu cầu bài toán.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AEDFE-3DDF-CAB3-6482-F244DBE59B25}"/>
              </a:ext>
            </a:extLst>
          </p:cNvPr>
          <p:cNvSpPr txBox="1"/>
          <p:nvPr/>
        </p:nvSpPr>
        <p:spPr>
          <a:xfrm>
            <a:off x="7620000" y="30947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E00916-06A8-2569-4120-5AE7E091C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005" y="5141350"/>
            <a:ext cx="3665641" cy="4285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87A577-7780-179B-1DA8-62E883AC9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75263" y="5234330"/>
            <a:ext cx="3988977" cy="407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66863"/>
            <a:ext cx="4071481" cy="6412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" y="466863"/>
            <a:ext cx="15011399" cy="9575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47479">
            <a:off x="194136" y="7157158"/>
            <a:ext cx="1591416" cy="14525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38853">
            <a:off x="15807487" y="8997715"/>
            <a:ext cx="1684424" cy="437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789CAF-A9ED-2174-96A8-F8C84278FE09}"/>
              </a:ext>
            </a:extLst>
          </p:cNvPr>
          <p:cNvSpPr txBox="1"/>
          <p:nvPr/>
        </p:nvSpPr>
        <p:spPr>
          <a:xfrm>
            <a:off x="1981200" y="1173610"/>
            <a:ext cx="1390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Vẽ tam giác biết độ dài hai cạnh và góc xen giữa.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/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blipFill>
                <a:blip r:embed="rId12"/>
                <a:stretch>
                  <a:fillRect l="-1522" r="-1348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/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 kính 5.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blipFill>
                <a:blip r:embed="rId13"/>
                <a:stretch>
                  <a:fillRect l="-1534" r="-25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73666">
            <a:off x="2787510" y="680311"/>
            <a:ext cx="12417096" cy="8529878"/>
            <a:chOff x="0" y="0"/>
            <a:chExt cx="16556128" cy="593961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4856"/>
              <a:ext cx="10284933" cy="568476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196" y="0"/>
              <a:ext cx="10284933" cy="568476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75" y="0"/>
            <a:ext cx="1489798" cy="1386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514" y="372246"/>
            <a:ext cx="750119" cy="64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7101" y="1646620"/>
            <a:ext cx="3066494" cy="1054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7395" y="6328210"/>
            <a:ext cx="3975926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77607" y="5842960"/>
            <a:ext cx="2881693" cy="34153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0277" y="10287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CC416-4211-3467-4833-A7578C2F4AF7}"/>
              </a:ext>
            </a:extLst>
          </p:cNvPr>
          <p:cNvSpPr txBox="1"/>
          <p:nvPr/>
        </p:nvSpPr>
        <p:spPr>
          <a:xfrm>
            <a:off x="7295947" y="12618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oán lớp 7 Vẽ hình đơn giản với phần mềm Geogrbra | Kết nối tri thức">
            <a:extLst>
              <a:ext uri="{FF2B5EF4-FFF2-40B4-BE49-F238E27FC236}">
                <a16:creationId xmlns:a16="http://schemas.microsoft.com/office/drawing/2014/main" id="{2CD240CE-BC22-A09F-21CD-E052A77F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b="38437"/>
          <a:stretch/>
        </p:blipFill>
        <p:spPr bwMode="auto">
          <a:xfrm>
            <a:off x="6726615" y="2173673"/>
            <a:ext cx="6541305" cy="65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6452068" y="59135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9334">
            <a:off x="692202" y="1051153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158955" y="7851215"/>
            <a:ext cx="1796889" cy="1840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8224" y="-20373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9579CC2-BB95-3BA8-E58E-CB6AA52C0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5059281" y="-1097774"/>
            <a:ext cx="8169437" cy="12764745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A5F6BD9-7AE8-54D8-E56A-0E0F1B10FB6E}"/>
              </a:ext>
            </a:extLst>
          </p:cNvPr>
          <p:cNvSpPr/>
          <p:nvPr/>
        </p:nvSpPr>
        <p:spPr>
          <a:xfrm>
            <a:off x="3115839" y="2692871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/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blipFill>
                <a:blip r:embed="rId13"/>
                <a:stretch>
                  <a:fillRect l="-1965" r="-202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AB716BF-C48C-E7FB-45F6-1739D688FE77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/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blipFill>
                <a:blip r:embed="rId14"/>
                <a:stretch>
                  <a:fillRect l="-27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451350" y="-1114655"/>
            <a:ext cx="7908551" cy="123571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321234" y="1423479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blipFill>
                <a:blip r:embed="rId16"/>
                <a:stretch>
                  <a:fillRect l="-2546" r="-2475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/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blipFill>
                <a:blip r:embed="rId17"/>
                <a:stretch>
                  <a:fillRect l="-2906" t="-17241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647700"/>
            <a:ext cx="16040099" cy="8991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0" y="2057403"/>
            <a:ext cx="4071481" cy="6412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78402" y="5738634"/>
            <a:ext cx="3180898" cy="351966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7015" y="7044160"/>
            <a:ext cx="1363675" cy="1426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/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blipFill>
                <a:blip r:embed="rId13"/>
                <a:stretch>
                  <a:fillRect l="-1863" r="-181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3.png">
            <a:extLst>
              <a:ext uri="{FF2B5EF4-FFF2-40B4-BE49-F238E27FC236}">
                <a16:creationId xmlns:a16="http://schemas.microsoft.com/office/drawing/2014/main" id="{36A007C4-4299-1508-CEC1-906D0199A2A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4304777" y="4225145"/>
            <a:ext cx="7734300" cy="40125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5247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1456615"/>
            <a:ext cx="15447872" cy="8032639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6517" y="592040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56356" y="964286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5" name="image64.png">
            <a:extLst>
              <a:ext uri="{FF2B5EF4-FFF2-40B4-BE49-F238E27FC236}">
                <a16:creationId xmlns:a16="http://schemas.microsoft.com/office/drawing/2014/main" id="{F6B5BF1F-3E9B-C31F-9D72-0C049B3F22A2}"/>
              </a:ext>
            </a:extLst>
          </p:cNvPr>
          <p:cNvPicPr/>
          <p:nvPr/>
        </p:nvPicPr>
        <p:blipFill rotWithShape="1">
          <a:blip r:embed="rId19"/>
          <a:srcRect b="16431"/>
          <a:stretch/>
        </p:blipFill>
        <p:spPr>
          <a:xfrm>
            <a:off x="5939133" y="3763985"/>
            <a:ext cx="6198713" cy="448818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/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blipFill>
                <a:blip r:embed="rId20"/>
                <a:stretch>
                  <a:fillRect l="-1852" r="-185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05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3957638" y="1391623"/>
            <a:ext cx="1037272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đoạn thẳng AB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[GSP 5.0] Vẽ đường trung trực của đoạn thẳng">
            <a:hlinkClick r:id="" action="ppaction://media"/>
            <a:extLst>
              <a:ext uri="{FF2B5EF4-FFF2-40B4-BE49-F238E27FC236}">
                <a16:creationId xmlns:a16="http://schemas.microsoft.com/office/drawing/2014/main" id="{6B71C006-CEE3-E209-F97D-8128FDC6E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6764" y="2452677"/>
            <a:ext cx="13854471" cy="77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01078" y="6964489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E33BE5-8FF1-9D02-4E20-3E1F1CDD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66900" y="565952"/>
            <a:ext cx="14554200" cy="9000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541337">
            <a:off x="15628806" y="968044"/>
            <a:ext cx="2006199" cy="19961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2051905" y="752305"/>
            <a:ext cx="1547986" cy="2211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843" y="6743700"/>
            <a:ext cx="1911401" cy="3239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/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hai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blipFill>
                <a:blip r:embed="rId15"/>
                <a:stretch>
                  <a:fillRect l="-2065" r="-20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31.png">
            <a:extLst>
              <a:ext uri="{FF2B5EF4-FFF2-40B4-BE49-F238E27FC236}">
                <a16:creationId xmlns:a16="http://schemas.microsoft.com/office/drawing/2014/main" id="{FAAA1658-6BB3-AE81-0CBF-0AB227816D8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5188589" y="3611636"/>
            <a:ext cx="7152544" cy="53101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57079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550" y="837447"/>
            <a:ext cx="15582900" cy="864505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7131" y="568947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3517010" y="1288129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1821" y="8428397"/>
            <a:ext cx="3066494" cy="105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40A81-4B4D-C507-F4DF-A359BB1CE8EF}"/>
              </a:ext>
            </a:extLst>
          </p:cNvPr>
          <p:cNvSpPr txBox="1"/>
          <p:nvPr/>
        </p:nvSpPr>
        <p:spPr>
          <a:xfrm>
            <a:off x="3790950" y="1328480"/>
            <a:ext cx="1070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BB20A-4DA1-1111-787B-119907E69486}"/>
              </a:ext>
            </a:extLst>
          </p:cNvPr>
          <p:cNvSpPr/>
          <p:nvPr/>
        </p:nvSpPr>
        <p:spPr>
          <a:xfrm>
            <a:off x="7061362" y="3922484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/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blipFill>
                <a:blip r:embed="rId14"/>
                <a:stretch>
                  <a:fillRect l="-2648" r="-446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618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089" y="829193"/>
            <a:ext cx="15166880" cy="8482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7341" y="406020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7161" y="8267700"/>
            <a:ext cx="2033143" cy="1371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77" y="1200302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857" y="826770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112029" y="763332"/>
            <a:ext cx="3746506" cy="2271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/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6.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tròn vẽ ở bước 3 và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blipFill>
                <a:blip r:embed="rId15"/>
                <a:stretch>
                  <a:fillRect l="-1975" r="-1920" b="-4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7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325" y="1028700"/>
            <a:ext cx="157353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04" y="11811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8600" y="6667500"/>
            <a:ext cx="3084955" cy="33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/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tr.114)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đuôi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blipFill>
                <a:blip r:embed="rId11"/>
                <a:stretch>
                  <a:fillRect l="-1600" r="-1556" b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99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866" y="843086"/>
            <a:ext cx="16840199" cy="89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621128" y="-5300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577390" y="1893686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5905" y="329474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6318352" y="7409747"/>
            <a:ext cx="2187303" cy="266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/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tập: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Hãy vẽ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Vẽ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Gọi giao điểm của đường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tia phân giác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hãy vẽ đường thẳng song song với AB.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blipFill>
                <a:blip r:embed="rId15"/>
                <a:stretch>
                  <a:fillRect l="-1457" r="-1457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147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9310" y="4975064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215018" y="1527176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67058">
            <a:off x="3791064" y="-828707"/>
            <a:ext cx="9513699" cy="109826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259" y="33256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9C5874-461F-358F-261E-4E62451B583D}"/>
              </a:ext>
            </a:extLst>
          </p:cNvPr>
          <p:cNvSpPr txBox="1"/>
          <p:nvPr/>
        </p:nvSpPr>
        <p:spPr>
          <a:xfrm>
            <a:off x="5031905" y="3280526"/>
            <a:ext cx="712962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71674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87600" y="6570882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45512" y="231366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86628" y="603611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762000" y="7620329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2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77A58DE3-1EBE-D74F-5B3F-49C3FD522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94613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59" y="746128"/>
            <a:ext cx="16497300" cy="8839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1225422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6516445" y="1203691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2000" y="9029700"/>
            <a:ext cx="3066494" cy="10541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73CD30-D7E9-3CA9-4EFA-8BC75DEBD3B7}"/>
              </a:ext>
            </a:extLst>
          </p:cNvPr>
          <p:cNvSpPr txBox="1"/>
          <p:nvPr/>
        </p:nvSpPr>
        <p:spPr>
          <a:xfrm>
            <a:off x="3333793" y="799975"/>
            <a:ext cx="12001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ối các hàng ở cột A với cột B để được ý đúng.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485F004-A944-6397-FC0A-80C53FD5C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3688"/>
              </p:ext>
            </p:extLst>
          </p:nvPr>
        </p:nvGraphicFramePr>
        <p:xfrm>
          <a:off x="2635633" y="1964301"/>
          <a:ext cx="12671086" cy="7275213"/>
        </p:xfrm>
        <a:graphic>
          <a:graphicData uri="http://schemas.openxmlformats.org/drawingml/2006/table">
            <a:tbl>
              <a:tblPr bandRow="1"/>
              <a:tblGrid>
                <a:gridCol w="3536567">
                  <a:extLst>
                    <a:ext uri="{9D8B030D-6E8A-4147-A177-3AD203B41FA5}">
                      <a16:colId xmlns:a16="http://schemas.microsoft.com/office/drawing/2014/main" val="3042324577"/>
                    </a:ext>
                  </a:extLst>
                </a:gridCol>
                <a:gridCol w="2226053">
                  <a:extLst>
                    <a:ext uri="{9D8B030D-6E8A-4147-A177-3AD203B41FA5}">
                      <a16:colId xmlns:a16="http://schemas.microsoft.com/office/drawing/2014/main" val="2017145254"/>
                    </a:ext>
                  </a:extLst>
                </a:gridCol>
                <a:gridCol w="6908466">
                  <a:extLst>
                    <a:ext uri="{9D8B030D-6E8A-4147-A177-3AD203B41FA5}">
                      <a16:colId xmlns:a16="http://schemas.microsoft.com/office/drawing/2014/main" val="3069737563"/>
                    </a:ext>
                  </a:extLst>
                </a:gridCol>
              </a:tblGrid>
              <a:tr h="808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988771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(a) Di chuyển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1712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(b) Trung điểm hoặc tâm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3932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(c) Đoạn thẳng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558786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(d) Đường thẳng qua hai điểm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98454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(e) Đường vuông góc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219680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(f) Giao điểm hai đối tượng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2505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(g) Điểm mới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41308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(h) Đường song song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022"/>
                  </a:ext>
                </a:extLst>
              </a:tr>
            </a:tbl>
          </a:graphicData>
        </a:graphic>
      </p:graphicFrame>
      <p:pic>
        <p:nvPicPr>
          <p:cNvPr id="1032" name="image14.png">
            <a:extLst>
              <a:ext uri="{FF2B5EF4-FFF2-40B4-BE49-F238E27FC236}">
                <a16:creationId xmlns:a16="http://schemas.microsoft.com/office/drawing/2014/main" id="{56F9C03E-FA6A-6F33-66B5-52EE43D9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3" y="2824048"/>
            <a:ext cx="697847" cy="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17.png">
            <a:extLst>
              <a:ext uri="{FF2B5EF4-FFF2-40B4-BE49-F238E27FC236}">
                <a16:creationId xmlns:a16="http://schemas.microsoft.com/office/drawing/2014/main" id="{9B4D4CEA-23E4-F905-CF71-56D14BF0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3650435"/>
            <a:ext cx="698342" cy="7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2.png">
            <a:extLst>
              <a:ext uri="{FF2B5EF4-FFF2-40B4-BE49-F238E27FC236}">
                <a16:creationId xmlns:a16="http://schemas.microsoft.com/office/drawing/2014/main" id="{E77DE1E1-F568-2E4D-9133-CC691A1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30" y="4463055"/>
            <a:ext cx="698342" cy="6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>
            <a:extLst>
              <a:ext uri="{FF2B5EF4-FFF2-40B4-BE49-F238E27FC236}">
                <a16:creationId xmlns:a16="http://schemas.microsoft.com/office/drawing/2014/main" id="{1FB1DB13-F47B-4C48-05AC-9660116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5325313"/>
            <a:ext cx="702766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37.png">
            <a:extLst>
              <a:ext uri="{FF2B5EF4-FFF2-40B4-BE49-F238E27FC236}">
                <a16:creationId xmlns:a16="http://schemas.microsoft.com/office/drawing/2014/main" id="{A3331C13-2504-25B0-B220-033AF27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6093016"/>
            <a:ext cx="686867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4.png">
            <a:extLst>
              <a:ext uri="{FF2B5EF4-FFF2-40B4-BE49-F238E27FC236}">
                <a16:creationId xmlns:a16="http://schemas.microsoft.com/office/drawing/2014/main" id="{D82DC199-767B-60CF-55A6-D3FAF891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6875138"/>
            <a:ext cx="744480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48.png">
            <a:extLst>
              <a:ext uri="{FF2B5EF4-FFF2-40B4-BE49-F238E27FC236}">
                <a16:creationId xmlns:a16="http://schemas.microsoft.com/office/drawing/2014/main" id="{97B82341-05FF-E275-5502-A6971A8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7712261"/>
            <a:ext cx="744480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38.png">
            <a:extLst>
              <a:ext uri="{FF2B5EF4-FFF2-40B4-BE49-F238E27FC236}">
                <a16:creationId xmlns:a16="http://schemas.microsoft.com/office/drawing/2014/main" id="{B5EC8AA0-BD19-8B56-BE2F-1583C02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3" y="8497622"/>
            <a:ext cx="686867" cy="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111ADE-F704-39F4-8435-F7C3DE0A22A3}"/>
              </a:ext>
            </a:extLst>
          </p:cNvPr>
          <p:cNvCxnSpPr/>
          <p:nvPr/>
        </p:nvCxnSpPr>
        <p:spPr>
          <a:xfrm>
            <a:off x="6172200" y="3145348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B2A551-35B2-C527-8328-92E090C6FE16}"/>
              </a:ext>
            </a:extLst>
          </p:cNvPr>
          <p:cNvCxnSpPr>
            <a:cxnSpLocks/>
          </p:cNvCxnSpPr>
          <p:nvPr/>
        </p:nvCxnSpPr>
        <p:spPr>
          <a:xfrm>
            <a:off x="6172200" y="4006880"/>
            <a:ext cx="2209800" cy="4184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A782D2-52D0-16BE-E69E-B8E622130471}"/>
              </a:ext>
            </a:extLst>
          </p:cNvPr>
          <p:cNvCxnSpPr>
            <a:cxnSpLocks/>
          </p:cNvCxnSpPr>
          <p:nvPr/>
        </p:nvCxnSpPr>
        <p:spPr>
          <a:xfrm flipV="1">
            <a:off x="6172200" y="4006880"/>
            <a:ext cx="2209800" cy="76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45D2FD-FFBF-4CF1-3A37-76649012BF64}"/>
              </a:ext>
            </a:extLst>
          </p:cNvPr>
          <p:cNvCxnSpPr/>
          <p:nvPr/>
        </p:nvCxnSpPr>
        <p:spPr>
          <a:xfrm>
            <a:off x="6172200" y="5678757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7D8AA4-2C15-FA55-DC1D-317CDA2F4289}"/>
              </a:ext>
            </a:extLst>
          </p:cNvPr>
          <p:cNvCxnSpPr>
            <a:cxnSpLocks/>
          </p:cNvCxnSpPr>
          <p:nvPr/>
        </p:nvCxnSpPr>
        <p:spPr>
          <a:xfrm flipV="1">
            <a:off x="6172200" y="4784582"/>
            <a:ext cx="2209800" cy="1635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5FEC45-AC28-7C15-6408-42A20E267202}"/>
              </a:ext>
            </a:extLst>
          </p:cNvPr>
          <p:cNvCxnSpPr>
            <a:cxnSpLocks/>
          </p:cNvCxnSpPr>
          <p:nvPr/>
        </p:nvCxnSpPr>
        <p:spPr>
          <a:xfrm flipV="1">
            <a:off x="6172200" y="6420550"/>
            <a:ext cx="2209800" cy="856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9CFD31-9428-0FAA-DBB9-F074E4D7CC6C}"/>
              </a:ext>
            </a:extLst>
          </p:cNvPr>
          <p:cNvCxnSpPr>
            <a:cxnSpLocks/>
          </p:cNvCxnSpPr>
          <p:nvPr/>
        </p:nvCxnSpPr>
        <p:spPr>
          <a:xfrm>
            <a:off x="6172200" y="8067267"/>
            <a:ext cx="2209800" cy="794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236EEB-A38E-E8BF-ECCE-623DB53988A7}"/>
              </a:ext>
            </a:extLst>
          </p:cNvPr>
          <p:cNvCxnSpPr>
            <a:cxnSpLocks/>
          </p:cNvCxnSpPr>
          <p:nvPr/>
        </p:nvCxnSpPr>
        <p:spPr>
          <a:xfrm flipV="1">
            <a:off x="6172200" y="7277100"/>
            <a:ext cx="2209800" cy="158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805" y="587267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2936877" y="805639"/>
            <a:ext cx="1241424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2095500" y="4418074"/>
            <a:ext cx="14097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VẼ HÌNH ĐƠN GIẢN VỚI PHẦN MỀM GEOGEBRA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599" y="3376855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9678524" y="6658746"/>
            <a:ext cx="1924397" cy="1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6533685" y="6624467"/>
            <a:ext cx="1749389" cy="3608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62480"/>
            <a:ext cx="1813320" cy="19028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5288826" y="5981286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8264701" y="5982470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1659667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58BAF7-8763-808C-B2FA-6EBC3B3DEB1D}"/>
              </a:ext>
            </a:extLst>
          </p:cNvPr>
          <p:cNvGrpSpPr/>
          <p:nvPr/>
        </p:nvGrpSpPr>
        <p:grpSpPr>
          <a:xfrm>
            <a:off x="14733114" y="5993813"/>
            <a:ext cx="1578004" cy="1333118"/>
            <a:chOff x="5031130" y="5827879"/>
            <a:chExt cx="1578004" cy="1333118"/>
          </a:xfrm>
        </p:grpSpPr>
        <p:sp>
          <p:nvSpPr>
            <p:cNvPr id="60" name="Google Shape;3606;p46">
              <a:extLst>
                <a:ext uri="{FF2B5EF4-FFF2-40B4-BE49-F238E27FC236}">
                  <a16:creationId xmlns:a16="http://schemas.microsoft.com/office/drawing/2014/main" id="{B144D374-ED09-CC78-2BD4-B8FDEB9D07FA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987;p39">
              <a:extLst>
                <a:ext uri="{FF2B5EF4-FFF2-40B4-BE49-F238E27FC236}">
                  <a16:creationId xmlns:a16="http://schemas.microsoft.com/office/drawing/2014/main" id="{4E62E8A9-254A-6CB5-9B58-5E4FE3F09436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05</a:t>
              </a:r>
            </a:p>
          </p:txBody>
        </p:sp>
      </p:grpSp>
      <p:cxnSp>
        <p:nvCxnSpPr>
          <p:cNvPr id="62" name="Google Shape;3603;p46">
            <a:extLst>
              <a:ext uri="{FF2B5EF4-FFF2-40B4-BE49-F238E27FC236}">
                <a16:creationId xmlns:a16="http://schemas.microsoft.com/office/drawing/2014/main" id="{AAD308C6-5384-C0F1-E7E3-213AAE769314}"/>
              </a:ext>
            </a:extLst>
          </p:cNvPr>
          <p:cNvCxnSpPr>
            <a:cxnSpLocks/>
          </p:cNvCxnSpPr>
          <p:nvPr/>
        </p:nvCxnSpPr>
        <p:spPr>
          <a:xfrm>
            <a:off x="12984678" y="6656344"/>
            <a:ext cx="1734037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700135" y="7184093"/>
            <a:ext cx="348258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đường thẳng song song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840595" y="3874898"/>
            <a:ext cx="428257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tia phân giác của một góc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6650255" y="7117977"/>
            <a:ext cx="436112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0164831" y="3888622"/>
            <a:ext cx="438492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ba cạnh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37A67F-6AA3-66B1-39A7-AF36563D681D}"/>
              </a:ext>
            </a:extLst>
          </p:cNvPr>
          <p:cNvSpPr txBox="1"/>
          <p:nvPr/>
        </p:nvSpPr>
        <p:spPr>
          <a:xfrm>
            <a:off x="13046258" y="7141676"/>
            <a:ext cx="449922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hai cạnh và góc xen giữa.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291768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Vẽ hai đường thẳng song song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/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ngoài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blipFill>
                <a:blip r:embed="rId14"/>
                <a:stretch>
                  <a:fillRect l="-1706" r="-165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250" y="1223963"/>
            <a:ext cx="15798493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318" y="10287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331059" y="6410302"/>
            <a:ext cx="3084955" cy="336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E53B3-34BC-503A-B63B-00D31CF73FAD}"/>
              </a:ext>
            </a:extLst>
          </p:cNvPr>
          <p:cNvSpPr txBox="1"/>
          <p:nvPr/>
        </p:nvSpPr>
        <p:spPr>
          <a:xfrm>
            <a:off x="2257296" y="1809605"/>
            <a:ext cx="13868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1C08A-1554-84F8-8ADB-339525484C65}"/>
              </a:ext>
            </a:extLst>
          </p:cNvPr>
          <p:cNvSpPr txBox="1"/>
          <p:nvPr/>
        </p:nvSpPr>
        <p:spPr>
          <a:xfrm>
            <a:off x="2552700" y="5610142"/>
            <a:ext cx="13182600" cy="2927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 tưởng đến tiên đề Euclid.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C774-5A9D-EA2B-CA78-1FE7DD804229}"/>
              </a:ext>
            </a:extLst>
          </p:cNvPr>
          <p:cNvSpPr txBox="1"/>
          <p:nvPr/>
        </p:nvSpPr>
        <p:spPr>
          <a:xfrm>
            <a:off x="7620000" y="4762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250" y="839044"/>
            <a:ext cx="150495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4032596" y="1320488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tia phân giác của một góc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/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phân giác của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blipFill>
                <a:blip r:embed="rId15"/>
                <a:stretch>
                  <a:fillRect l="-2068" r="-1379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ẽ tia phân giác của một góc">
            <a:extLst>
              <a:ext uri="{FF2B5EF4-FFF2-40B4-BE49-F238E27FC236}">
                <a16:creationId xmlns:a16="http://schemas.microsoft.com/office/drawing/2014/main" id="{8B5C39EB-551B-48AD-C5AC-12C3C38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5700847"/>
            <a:ext cx="58007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990</Words>
  <Application>Microsoft Office PowerPoint</Application>
  <PresentationFormat>Custom</PresentationFormat>
  <Paragraphs>99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DM Serif Display</vt:lpstr>
      <vt:lpstr>Symbol</vt:lpstr>
      <vt:lpstr>Calibri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Lê Thảo</dc:creator>
  <cp:lastModifiedBy>Lê Thảo</cp:lastModifiedBy>
  <cp:revision>3</cp:revision>
  <dcterms:created xsi:type="dcterms:W3CDTF">2006-08-16T00:00:00Z</dcterms:created>
  <dcterms:modified xsi:type="dcterms:W3CDTF">2022-10-23T15:52:20Z</dcterms:modified>
  <dc:identifier>DAFPXz5jK6c</dc:identifier>
</cp:coreProperties>
</file>