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639" r:id="rId5"/>
    <p:sldId id="681" r:id="rId6"/>
    <p:sldId id="617" r:id="rId7"/>
    <p:sldId id="658" r:id="rId8"/>
    <p:sldId id="682" r:id="rId9"/>
    <p:sldId id="683" r:id="rId10"/>
    <p:sldId id="684" r:id="rId11"/>
    <p:sldId id="640" r:id="rId12"/>
    <p:sldId id="660" r:id="rId13"/>
    <p:sldId id="641" r:id="rId14"/>
    <p:sldId id="674" r:id="rId15"/>
    <p:sldId id="648" r:id="rId16"/>
    <p:sldId id="667" r:id="rId17"/>
    <p:sldId id="676" r:id="rId18"/>
    <p:sldId id="675" r:id="rId19"/>
    <p:sldId id="686" r:id="rId20"/>
    <p:sldId id="679" r:id="rId21"/>
    <p:sldId id="685" r:id="rId22"/>
    <p:sldId id="680" r:id="rId23"/>
    <p:sldId id="642" r:id="rId24"/>
    <p:sldId id="687" r:id="rId25"/>
    <p:sldId id="688" r:id="rId26"/>
    <p:sldId id="689" r:id="rId27"/>
    <p:sldId id="690" r:id="rId28"/>
    <p:sldId id="654" r:id="rId29"/>
    <p:sldId id="655" r:id="rId30"/>
  </p:sldIdLst>
  <p:sldSz cx="12195175" cy="6859588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字魂59号-创粗黑" panose="00000500000000000000" charset="-122"/>
      <p:regular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SimSun" panose="02010600030101010101" pitchFamily="2" charset="-122"/>
      <p:regular r:id="rId42"/>
    </p:embeddedFont>
    <p:embeddedFont>
      <p:font typeface="微软雅黑" panose="020B0503020204020204" pitchFamily="34" charset="-122"/>
      <p:regular r:id="rId43"/>
      <p:bold r:id="rId44"/>
    </p:embeddedFont>
    <p:embeddedFont>
      <p:font typeface="SimSun" panose="02010600030101010101" pitchFamily="2" charset="-122"/>
      <p:regular r:id="rId42"/>
    </p:embeddedFont>
    <p:embeddedFont>
      <p:font typeface=".VnTime" panose="020B7200000000000000" pitchFamily="34" charset="0"/>
      <p:regular r:id="rId45"/>
      <p:bold r:id="rId46"/>
      <p:italic r:id="rId47"/>
      <p:boldItalic r:id="rId48"/>
    </p:embeddedFont>
    <p:embeddedFont>
      <p:font typeface="Rockwell" panose="020B060402020202020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B71D"/>
    <a:srgbClr val="207AA6"/>
    <a:srgbClr val="803140"/>
    <a:srgbClr val="4B6588"/>
    <a:srgbClr val="4F8E8E"/>
    <a:srgbClr val="1C4D91"/>
    <a:srgbClr val="FDF1E5"/>
    <a:srgbClr val="816561"/>
    <a:srgbClr val="7CD6F0"/>
    <a:srgbClr val="23A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94660"/>
  </p:normalViewPr>
  <p:slideViewPr>
    <p:cSldViewPr>
      <p:cViewPr varScale="1">
        <p:scale>
          <a:sx n="73" d="100"/>
          <a:sy n="73" d="100"/>
        </p:scale>
        <p:origin x="690" y="78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2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79B9-B306-4393-BDEE-A582750E71C3}" type="datetimeFigureOut">
              <a:rPr lang="zh-CN" altLang="en-US" smtClean="0"/>
              <a:t>2022/6/10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7E33-F89F-41F1-924F-2B2BBDA1E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16146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7557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15299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8797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03271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7683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3541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08869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46715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0929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f155be82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f155be82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47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21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8036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0214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23635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24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2457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84703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26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32138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602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23101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0719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368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898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10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3571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0152000" y="189794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图文框 1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841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340582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340582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3777717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3777717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6214851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6214851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/>
          </p:nvPr>
        </p:nvSpPr>
        <p:spPr>
          <a:xfrm>
            <a:off x="8651986" y="4086446"/>
            <a:ext cx="2202573" cy="630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8651986" y="4637773"/>
            <a:ext cx="2202573" cy="1238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/>
          </p:nvPr>
        </p:nvSpPr>
        <p:spPr>
          <a:xfrm>
            <a:off x="415708" y="508285"/>
            <a:ext cx="11363759" cy="763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9" hasCustomPrompt="1"/>
          </p:nvPr>
        </p:nvSpPr>
        <p:spPr>
          <a:xfrm>
            <a:off x="1610052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13" hasCustomPrompt="1"/>
          </p:nvPr>
        </p:nvSpPr>
        <p:spPr>
          <a:xfrm>
            <a:off x="4047187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484321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15" hasCustomPrompt="1"/>
          </p:nvPr>
        </p:nvSpPr>
        <p:spPr>
          <a:xfrm>
            <a:off x="8921456" y="2811751"/>
            <a:ext cx="1663633" cy="763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1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494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8751" y="6205449"/>
            <a:ext cx="662890" cy="645388"/>
          </a:xfrm>
          <a:prstGeom prst="rect">
            <a:avLst/>
          </a:prstGeom>
        </p:spPr>
      </p:pic>
      <p:sp>
        <p:nvSpPr>
          <p:cNvPr id="7" name="图文框 6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25" y="5951"/>
            <a:ext cx="3206750" cy="685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/>
          <a:stretch/>
        </p:blipFill>
        <p:spPr>
          <a:xfrm rot="5400000">
            <a:off x="2857588" y="-2474206"/>
            <a:ext cx="6480000" cy="1180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9588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0152000" y="189794"/>
            <a:ext cx="1368000" cy="21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图文框 7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31934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87" y="540000"/>
            <a:ext cx="11808000" cy="880468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/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541036" y="6205449"/>
            <a:ext cx="662890" cy="645388"/>
          </a:xfrm>
          <a:prstGeom prst="rect">
            <a:avLst/>
          </a:prstGeom>
        </p:spPr>
      </p:pic>
      <p:sp>
        <p:nvSpPr>
          <p:cNvPr id="3" name="图文框 2"/>
          <p:cNvSpPr/>
          <p:nvPr userDrawn="1"/>
        </p:nvSpPr>
        <p:spPr>
          <a:xfrm>
            <a:off x="193587" y="189794"/>
            <a:ext cx="11808000" cy="64800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71090" y="5130676"/>
            <a:ext cx="1800000" cy="16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7093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50987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83" r:id="rId4"/>
    <p:sldLayoutId id="2147483696" r:id="rId5"/>
    <p:sldLayoutId id="2147483695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97" r:id="rId14"/>
  </p:sldLayoutIdLst>
  <p:transition spd="slow" advTm="2000">
    <p:push dir="u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microsoft.com/office/2007/relationships/hdphoto" Target="../media/hdphoto1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21187" y="1753394"/>
            <a:ext cx="80772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i="1" spc="30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THỰC HÀNH </a:t>
            </a:r>
          </a:p>
          <a:p>
            <a:pPr algn="ctr"/>
            <a:r>
              <a:rPr lang="en-US" altLang="zh-CN" sz="6000" b="1" i="1" spc="300">
                <a:ln w="28575">
                  <a:noFill/>
                </a:ln>
                <a:solidFill>
                  <a:srgbClr val="C00000"/>
                </a:solidFill>
                <a:effectLst>
                  <a:glow rad="63500">
                    <a:schemeClr val="bg1">
                      <a:alpha val="20000"/>
                    </a:schemeClr>
                  </a:glow>
                </a:effectLst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TIẾNG VIỆT</a:t>
            </a:r>
            <a:endParaRPr lang="zh-CN" altLang="en-US" sz="6000" b="1" i="1" spc="300" dirty="0">
              <a:ln w="28575">
                <a:noFill/>
              </a:ln>
              <a:solidFill>
                <a:srgbClr val="C00000"/>
              </a:solidFill>
              <a:effectLst>
                <a:glow rad="63500">
                  <a:schemeClr val="bg1">
                    <a:alpha val="20000"/>
                  </a:schemeClr>
                </a:glow>
              </a:effectLst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59987" y="339634"/>
            <a:ext cx="1676400" cy="1032760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36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</a:p>
          <a:p>
            <a:pPr algn="ctr"/>
            <a:r>
              <a:rPr lang="en-US" altLang="zh-CN" sz="3600" b="1" spc="576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lang="zh-CN" altLang="en-US" sz="3600" b="1" spc="576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221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727289" y="628292"/>
            <a:ext cx="3236698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2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5">
            <a:extLst>
              <a:ext uri="{FF2B5EF4-FFF2-40B4-BE49-F238E27FC236}">
                <a16:creationId xmlns:a16="http://schemas.microsoft.com/office/drawing/2014/main" id="{0C011631-D0F3-48AB-B7B6-6712906A7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9" y="3429794"/>
            <a:ext cx="3384560" cy="2723278"/>
          </a:xfrm>
          <a:prstGeom prst="rect">
            <a:avLst/>
          </a:prstGeom>
        </p:spPr>
      </p:pic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3471854" y="915194"/>
            <a:ext cx="8874133" cy="5496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9387" y="2515395"/>
            <a:ext cx="5410201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320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1)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Đêm, trời mưa như trút nước.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32000"/>
              </a:lnSpc>
              <a:spcAft>
                <a:spcPts val="400"/>
              </a:spcAft>
              <a:tabLst>
                <a:tab pos="214630" algn="l"/>
              </a:tabLst>
            </a:pP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(2)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Đêm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hôm đó, trời mưa như trút nước.</a:t>
            </a:r>
            <a:endParaRPr lang="en-US" sz="28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3005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1036349" y="57100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24">
            <a:extLst>
              <a:ext uri="{FF2B5EF4-FFF2-40B4-BE49-F238E27FC236}">
                <a16:creationId xmlns:a16="http://schemas.microsoft.com/office/drawing/2014/main" id="{59D8198E-DE89-4E74-9832-03EA437AFEFB}"/>
              </a:ext>
            </a:extLst>
          </p:cNvPr>
          <p:cNvGrpSpPr/>
          <p:nvPr/>
        </p:nvGrpSpPr>
        <p:grpSpPr>
          <a:xfrm>
            <a:off x="348297" y="1505454"/>
            <a:ext cx="4377690" cy="3753140"/>
            <a:chOff x="834836" y="1602709"/>
            <a:chExt cx="3657600" cy="3448050"/>
          </a:xfrm>
        </p:grpSpPr>
        <p:grpSp>
          <p:nvGrpSpPr>
            <p:cNvPr id="13" name="组合 3">
              <a:extLst>
                <a:ext uri="{FF2B5EF4-FFF2-40B4-BE49-F238E27FC236}">
                  <a16:creationId xmlns:a16="http://schemas.microsoft.com/office/drawing/2014/main" id="{78DE991D-30F4-4194-A721-3BDB216AF2B0}"/>
                </a:ext>
              </a:extLst>
            </p:cNvPr>
            <p:cNvGrpSpPr/>
            <p:nvPr/>
          </p:nvGrpSpPr>
          <p:grpSpPr>
            <a:xfrm>
              <a:off x="834836" y="1602709"/>
              <a:ext cx="3657600" cy="3448050"/>
              <a:chOff x="2052318" y="2533650"/>
              <a:chExt cx="3657600" cy="3448050"/>
            </a:xfrm>
          </p:grpSpPr>
          <p:sp>
            <p:nvSpPr>
              <p:cNvPr id="21" name="泪滴形 4">
                <a:extLst>
                  <a:ext uri="{FF2B5EF4-FFF2-40B4-BE49-F238E27FC236}">
                    <a16:creationId xmlns:a16="http://schemas.microsoft.com/office/drawing/2014/main" id="{5AE573AF-DA97-4F4F-A788-DCEA5E2F97A0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泪滴形 5">
                <a:extLst>
                  <a:ext uri="{FF2B5EF4-FFF2-40B4-BE49-F238E27FC236}">
                    <a16:creationId xmlns:a16="http://schemas.microsoft.com/office/drawing/2014/main" id="{997058A4-23DD-4FF4-908E-D0B71F176B58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0">
              <a:extLst>
                <a:ext uri="{FF2B5EF4-FFF2-40B4-BE49-F238E27FC236}">
                  <a16:creationId xmlns:a16="http://schemas.microsoft.com/office/drawing/2014/main" id="{D6827EDE-EC2D-4C7C-978E-0B3B56763B58}"/>
                </a:ext>
              </a:extLst>
            </p:cNvPr>
            <p:cNvGrpSpPr/>
            <p:nvPr/>
          </p:nvGrpSpPr>
          <p:grpSpPr>
            <a:xfrm>
              <a:off x="1082486" y="1850359"/>
              <a:ext cx="2997998" cy="2788023"/>
              <a:chOff x="5234165" y="2193740"/>
              <a:chExt cx="2997998" cy="2788023"/>
            </a:xfrm>
          </p:grpSpPr>
          <p:sp>
            <p:nvSpPr>
              <p:cNvPr id="16" name="任意多边形: 形状 6">
                <a:extLst>
                  <a:ext uri="{FF2B5EF4-FFF2-40B4-BE49-F238E27FC236}">
                    <a16:creationId xmlns:a16="http://schemas.microsoft.com/office/drawing/2014/main" id="{0879F8D3-C703-4F58-85EF-6813D6CA419F}"/>
                  </a:ext>
                </a:extLst>
              </p:cNvPr>
              <p:cNvSpPr/>
              <p:nvPr/>
            </p:nvSpPr>
            <p:spPr>
              <a:xfrm rot="11880000">
                <a:off x="7650441" y="4419075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任意多边形: 形状 7">
                <a:extLst>
                  <a:ext uri="{FF2B5EF4-FFF2-40B4-BE49-F238E27FC236}">
                    <a16:creationId xmlns:a16="http://schemas.microsoft.com/office/drawing/2014/main" id="{BE8D84F3-A04B-48FB-81DB-FCCBB8E47DD6}"/>
                  </a:ext>
                </a:extLst>
              </p:cNvPr>
              <p:cNvSpPr/>
              <p:nvPr/>
            </p:nvSpPr>
            <p:spPr>
              <a:xfrm rot="11880000">
                <a:off x="5771193" y="2414644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任意多边形: 形状 8">
                <a:extLst>
                  <a:ext uri="{FF2B5EF4-FFF2-40B4-BE49-F238E27FC236}">
                    <a16:creationId xmlns:a16="http://schemas.microsoft.com/office/drawing/2014/main" id="{EA60AC2E-9212-45C8-946B-F44FF21EB0B6}"/>
                  </a:ext>
                </a:extLst>
              </p:cNvPr>
              <p:cNvSpPr/>
              <p:nvPr/>
            </p:nvSpPr>
            <p:spPr>
              <a:xfrm rot="11880000">
                <a:off x="5234165" y="2193740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" name="组合 23">
            <a:extLst>
              <a:ext uri="{FF2B5EF4-FFF2-40B4-BE49-F238E27FC236}">
                <a16:creationId xmlns:a16="http://schemas.microsoft.com/office/drawing/2014/main" id="{29593CB0-A8E1-47EB-8E03-E2BC5EFF28E3}"/>
              </a:ext>
            </a:extLst>
          </p:cNvPr>
          <p:cNvGrpSpPr/>
          <p:nvPr/>
        </p:nvGrpSpPr>
        <p:grpSpPr>
          <a:xfrm>
            <a:off x="6630987" y="1296194"/>
            <a:ext cx="5638801" cy="5563394"/>
            <a:chOff x="7460470" y="2161478"/>
            <a:chExt cx="3831145" cy="3562129"/>
          </a:xfrm>
        </p:grpSpPr>
        <p:grpSp>
          <p:nvGrpSpPr>
            <p:cNvPr id="24" name="组合 11">
              <a:extLst>
                <a:ext uri="{FF2B5EF4-FFF2-40B4-BE49-F238E27FC236}">
                  <a16:creationId xmlns:a16="http://schemas.microsoft.com/office/drawing/2014/main" id="{81CF05DC-0B49-4EFC-83AF-45A31510130D}"/>
                </a:ext>
              </a:extLst>
            </p:cNvPr>
            <p:cNvGrpSpPr/>
            <p:nvPr/>
          </p:nvGrpSpPr>
          <p:grpSpPr>
            <a:xfrm>
              <a:off x="7460470" y="2275557"/>
              <a:ext cx="3831145" cy="3448050"/>
              <a:chOff x="2052318" y="2533650"/>
              <a:chExt cx="3831145" cy="3448050"/>
            </a:xfrm>
          </p:grpSpPr>
          <p:sp>
            <p:nvSpPr>
              <p:cNvPr id="30" name="泪滴形 4">
                <a:extLst>
                  <a:ext uri="{FF2B5EF4-FFF2-40B4-BE49-F238E27FC236}">
                    <a16:creationId xmlns:a16="http://schemas.microsoft.com/office/drawing/2014/main" id="{CF6B1A1E-1764-4703-BDE5-DFCA50CAB8EB}"/>
                  </a:ext>
                </a:extLst>
              </p:cNvPr>
              <p:cNvSpPr/>
              <p:nvPr/>
            </p:nvSpPr>
            <p:spPr>
              <a:xfrm>
                <a:off x="2052318" y="2533650"/>
                <a:ext cx="3831145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泪滴形 5">
                <a:extLst>
                  <a:ext uri="{FF2B5EF4-FFF2-40B4-BE49-F238E27FC236}">
                    <a16:creationId xmlns:a16="http://schemas.microsoft.com/office/drawing/2014/main" id="{34F8FEEB-A142-489D-AC4A-27BFBB59BEB4}"/>
                  </a:ext>
                </a:extLst>
              </p:cNvPr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组合 14">
              <a:extLst>
                <a:ext uri="{FF2B5EF4-FFF2-40B4-BE49-F238E27FC236}">
                  <a16:creationId xmlns:a16="http://schemas.microsoft.com/office/drawing/2014/main" id="{C1F57619-52E8-41EF-8531-DBD62E7695D1}"/>
                </a:ext>
              </a:extLst>
            </p:cNvPr>
            <p:cNvGrpSpPr/>
            <p:nvPr/>
          </p:nvGrpSpPr>
          <p:grpSpPr>
            <a:xfrm>
              <a:off x="8333697" y="2161478"/>
              <a:ext cx="2172017" cy="3370316"/>
              <a:chOff x="5859742" y="1832011"/>
              <a:chExt cx="2172017" cy="3370316"/>
            </a:xfrm>
          </p:grpSpPr>
          <p:sp>
            <p:nvSpPr>
              <p:cNvPr id="27" name="任意多边形: 形状 15">
                <a:extLst>
                  <a:ext uri="{FF2B5EF4-FFF2-40B4-BE49-F238E27FC236}">
                    <a16:creationId xmlns:a16="http://schemas.microsoft.com/office/drawing/2014/main" id="{51020D46-9A8C-497F-A055-F9B4E60DEB80}"/>
                  </a:ext>
                </a:extLst>
              </p:cNvPr>
              <p:cNvSpPr/>
              <p:nvPr/>
            </p:nvSpPr>
            <p:spPr>
              <a:xfrm rot="11880000">
                <a:off x="5859742" y="4639639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任意多边形: 形状 16">
                <a:extLst>
                  <a:ext uri="{FF2B5EF4-FFF2-40B4-BE49-F238E27FC236}">
                    <a16:creationId xmlns:a16="http://schemas.microsoft.com/office/drawing/2014/main" id="{0F4BD320-3C64-45C7-81A0-A509E86CCBFF}"/>
                  </a:ext>
                </a:extLst>
              </p:cNvPr>
              <p:cNvSpPr/>
              <p:nvPr/>
            </p:nvSpPr>
            <p:spPr>
              <a:xfrm rot="11880000">
                <a:off x="7450037" y="2109578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任意多边形: 形状 17">
                <a:extLst>
                  <a:ext uri="{FF2B5EF4-FFF2-40B4-BE49-F238E27FC236}">
                    <a16:creationId xmlns:a16="http://schemas.microsoft.com/office/drawing/2014/main" id="{4BD1FD35-C909-47BB-B5D2-20478C25B2AC}"/>
                  </a:ext>
                </a:extLst>
              </p:cNvPr>
              <p:cNvSpPr/>
              <p:nvPr/>
            </p:nvSpPr>
            <p:spPr>
              <a:xfrm rot="11880000">
                <a:off x="6962646" y="1832011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2" name="图片 20" descr="C:\Users\Administrator\Desktop\5c79f0f10d7f9.png5c79f0f10d7f9">
            <a:extLst>
              <a:ext uri="{FF2B5EF4-FFF2-40B4-BE49-F238E27FC236}">
                <a16:creationId xmlns:a16="http://schemas.microsoft.com/office/drawing/2014/main" id="{905B726A-02D1-4D08-A69F-6DB72E859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11588" y="3455186"/>
            <a:ext cx="3117280" cy="2999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33" name="任意多边形: 形状 21">
            <a:extLst>
              <a:ext uri="{FF2B5EF4-FFF2-40B4-BE49-F238E27FC236}">
                <a16:creationId xmlns:a16="http://schemas.microsoft.com/office/drawing/2014/main" id="{264B4953-EC4D-462C-8F21-72018D56FE0E}"/>
              </a:ext>
            </a:extLst>
          </p:cNvPr>
          <p:cNvSpPr/>
          <p:nvPr/>
        </p:nvSpPr>
        <p:spPr>
          <a:xfrm rot="11880000">
            <a:off x="7722633" y="1182057"/>
            <a:ext cx="581722" cy="562688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DE077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任意多边形: 形状 22">
            <a:extLst>
              <a:ext uri="{FF2B5EF4-FFF2-40B4-BE49-F238E27FC236}">
                <a16:creationId xmlns:a16="http://schemas.microsoft.com/office/drawing/2014/main" id="{803FD397-74B7-4626-9DE3-B8CDDBFB916E}"/>
              </a:ext>
            </a:extLst>
          </p:cNvPr>
          <p:cNvSpPr/>
          <p:nvPr/>
        </p:nvSpPr>
        <p:spPr>
          <a:xfrm rot="11880000">
            <a:off x="6300182" y="674154"/>
            <a:ext cx="757023" cy="732253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AEEE2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2753" y="2480083"/>
            <a:ext cx="30817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7412" y="2720532"/>
            <a:ext cx="40906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(1).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trút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21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+mj-ea"/>
                <a:ea typeface="+mj-ea"/>
              </a:rPr>
              <a:t>III.</a:t>
            </a:r>
            <a:endParaRPr lang="zh-CN" altLang="en-US" sz="7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1905794"/>
            <a:ext cx="4953000" cy="1011951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tập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755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224540" y="552515"/>
            <a:ext cx="4876800" cy="642619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600" b="1" spc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Bài tập 1</a:t>
            </a:r>
            <a:endParaRPr lang="en-US" sz="3600" spc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41">
            <a:extLst>
              <a:ext uri="{FF2B5EF4-FFF2-40B4-BE49-F238E27FC236}">
                <a16:creationId xmlns:a16="http://schemas.microsoft.com/office/drawing/2014/main" id="{AEAFEFB4-EA30-4DC9-942D-1D6D265145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014" y="269817"/>
            <a:ext cx="2852827" cy="1197220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D3A611BD-8C6E-44D1-942C-B1FA9E6FF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0" y="2515395"/>
            <a:ext cx="5779693" cy="423330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815DD7A0-B216-4DD7-83D1-21E083439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664" y="1495540"/>
            <a:ext cx="3612839" cy="255235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965BA4FD-66BA-4111-8852-A12E870572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5975884" y="2123639"/>
            <a:ext cx="3244200" cy="3848513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:a16="http://schemas.microsoft.com/office/drawing/2014/main" id="{F413E67E-8FBE-42BD-B1FB-9151CAD0AD94}"/>
              </a:ext>
            </a:extLst>
          </p:cNvPr>
          <p:cNvSpPr txBox="1"/>
          <p:nvPr/>
        </p:nvSpPr>
        <p:spPr>
          <a:xfrm>
            <a:off x="8160293" y="1905794"/>
            <a:ext cx="2438400" cy="95039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vi-VN" b="1" spc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làm bài tập 1</a:t>
            </a:r>
            <a:r>
              <a:rPr lang="en-US" b="1" spc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vở</a:t>
            </a:r>
          </a:p>
        </p:txBody>
      </p:sp>
    </p:spTree>
    <p:extLst>
      <p:ext uri="{BB962C8B-B14F-4D97-AF65-F5344CB8AC3E}">
        <p14:creationId xmlns:p14="http://schemas.microsoft.com/office/powerpoint/2010/main" val="29552912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915987" y="531310"/>
            <a:ext cx="4471720" cy="519508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just"/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C3C5A7D3-EAAD-4751-9EEC-1B75050DD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0" y="821842"/>
            <a:ext cx="8000999" cy="6071670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49642380-750D-4A20-B130-E538BB543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6494077" y="821842"/>
            <a:ext cx="5394710" cy="2590800"/>
          </a:xfrm>
          <a:prstGeom prst="rect">
            <a:avLst/>
          </a:prstGeom>
        </p:spPr>
      </p:pic>
      <p:pic>
        <p:nvPicPr>
          <p:cNvPr id="10" name="图片 25" descr="C:\Users\Administrator\Desktop\5b447c8b710ba.png5b447c8b710ba">
            <a:extLst>
              <a:ext uri="{FF2B5EF4-FFF2-40B4-BE49-F238E27FC236}">
                <a16:creationId xmlns:a16="http://schemas.microsoft.com/office/drawing/2014/main" id="{E6430B3B-DFA0-4C61-BF1C-BF4FDB4BB7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6458" y="2618692"/>
            <a:ext cx="4970145" cy="4274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0447" y="1448595"/>
            <a:ext cx="3221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73187" y="2210594"/>
            <a:ext cx="5120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601788" y="2856925"/>
            <a:ext cx="434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VN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915987" y="3613666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97" name="Rectangle 96"/>
          <p:cNvSpPr/>
          <p:nvPr/>
        </p:nvSpPr>
        <p:spPr>
          <a:xfrm>
            <a:off x="1144587" y="4344194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4954587" y="2402702"/>
            <a:ext cx="76200" cy="4542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4858203" y="3690458"/>
            <a:ext cx="76200" cy="372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390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 2</a:t>
            </a:r>
            <a:endParaRPr lang="en-US" sz="3200" spc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4116387" y="610394"/>
            <a:ext cx="8382000" cy="5800945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id="{378F47C6-1050-4EB8-B718-7D08D5D6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7" y="2157337"/>
            <a:ext cx="4532062" cy="3885053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3C494CB9-4BA9-4D98-9F4C-3C834ED51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7471" y="2591594"/>
            <a:ext cx="4791916" cy="5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1387" y="2157337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086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135187" y="1219995"/>
            <a:ext cx="1021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a1.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2820987" y="1789282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763587" y="2660050"/>
            <a:ext cx="1104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a2.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lẫy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152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a.2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a.1: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535987" y="1219995"/>
            <a:ext cx="0" cy="461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136187" y="2820194"/>
            <a:ext cx="0" cy="44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9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30387" y="883330"/>
            <a:ext cx="76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b1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839787" y="4838768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2387" y="88333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9197" y="2268325"/>
            <a:ext cx="8906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CN                                           </a:t>
            </a:r>
            <a:r>
              <a:rPr lang="en-US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26187" y="993829"/>
            <a:ext cx="76200" cy="4470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4587" y="3006989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b2.  </a:t>
            </a:r>
            <a:r>
              <a:rPr lang="en-US" sz="24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mướt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0387" y="426048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CN                                      </a:t>
            </a:r>
            <a:r>
              <a:rPr lang="en-US" sz="2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6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097587" y="3204535"/>
            <a:ext cx="762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04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2" grpId="0"/>
      <p:bldP spid="3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6">
            <a:extLst>
              <a:ext uri="{FF2B5EF4-FFF2-40B4-BE49-F238E27FC236}">
                <a16:creationId xmlns:a16="http://schemas.microsoft.com/office/drawing/2014/main" id="{445FC141-7C08-45D8-88E0-C416DA84D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4" t="10304" r="30820" b="38091"/>
          <a:stretch>
            <a:fillRect/>
          </a:stretch>
        </p:blipFill>
        <p:spPr>
          <a:xfrm>
            <a:off x="238746" y="1440850"/>
            <a:ext cx="1448451" cy="12192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201987" y="17892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144587" y="4039394"/>
            <a:ext cx="1120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TN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lẫy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CN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687387" y="4566802"/>
            <a:ext cx="11049000" cy="1640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9000"/>
              </a:lnSpc>
              <a:spcAft>
                <a:spcPts val="200"/>
              </a:spcAft>
              <a:tabLst>
                <a:tab pos="478790" algn="l"/>
              </a:tabLst>
            </a:pPr>
            <a:r>
              <a:rPr lang="en-US" sz="24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côt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187" y="1067594"/>
            <a:ext cx="9220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c1. </a:t>
            </a:r>
            <a:r>
              <a:rPr lang="en-US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35987" y="1224617"/>
            <a:ext cx="76200" cy="536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2186" y="2588657"/>
            <a:ext cx="10744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c2. </a:t>
            </a:r>
            <a:r>
              <a:rPr lang="en-US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nóc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kề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821987" y="2823954"/>
            <a:ext cx="762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38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E7D78F80-D339-44E2-B381-C1D3D3C9DC29}"/>
              </a:ext>
            </a:extLst>
          </p:cNvPr>
          <p:cNvGrpSpPr/>
          <p:nvPr/>
        </p:nvGrpSpPr>
        <p:grpSpPr>
          <a:xfrm>
            <a:off x="4116387" y="1524794"/>
            <a:ext cx="7372786" cy="4491124"/>
            <a:chOff x="3867151" y="1059200"/>
            <a:chExt cx="7164000" cy="478800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7" name="任意多边形: 形状 9">
              <a:extLst>
                <a:ext uri="{FF2B5EF4-FFF2-40B4-BE49-F238E27FC236}">
                  <a16:creationId xmlns:a16="http://schemas.microsoft.com/office/drawing/2014/main" id="{0005DBC5-B898-462E-86BC-7FDB235EFBF6}"/>
                </a:ext>
              </a:extLst>
            </p:cNvPr>
            <p:cNvSpPr/>
            <p:nvPr/>
          </p:nvSpPr>
          <p:spPr>
            <a:xfrm>
              <a:off x="3867151" y="1059200"/>
              <a:ext cx="7164000" cy="4788000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B262DA64-FD5F-41E4-8922-F836CBC04F0E}"/>
                </a:ext>
              </a:extLst>
            </p:cNvPr>
            <p:cNvSpPr/>
            <p:nvPr/>
          </p:nvSpPr>
          <p:spPr>
            <a:xfrm>
              <a:off x="4038601" y="1228239"/>
              <a:ext cx="6825330" cy="4401522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8">
              <a:extLst>
                <a:ext uri="{FF2B5EF4-FFF2-40B4-BE49-F238E27FC236}">
                  <a16:creationId xmlns:a16="http://schemas.microsoft.com/office/drawing/2014/main" id="{9C810E09-F74B-4AE4-815E-69778F1BFB71}"/>
                </a:ext>
              </a:extLst>
            </p:cNvPr>
            <p:cNvSpPr/>
            <p:nvPr/>
          </p:nvSpPr>
          <p:spPr>
            <a:xfrm>
              <a:off x="4219575" y="1344946"/>
              <a:ext cx="6463381" cy="4168108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1">
            <a:extLst>
              <a:ext uri="{FF2B5EF4-FFF2-40B4-BE49-F238E27FC236}">
                <a16:creationId xmlns:a16="http://schemas.microsoft.com/office/drawing/2014/main" id="{3C0708DE-D7A5-49C9-B6D9-C02B23C7D8D4}"/>
              </a:ext>
            </a:extLst>
          </p:cNvPr>
          <p:cNvSpPr txBox="1"/>
          <p:nvPr/>
        </p:nvSpPr>
        <p:spPr>
          <a:xfrm>
            <a:off x="5259387" y="2397486"/>
            <a:ext cx="5135428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ea typeface="汉标中黑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3" descr="606d7d8213b06">
            <a:extLst>
              <a:ext uri="{FF2B5EF4-FFF2-40B4-BE49-F238E27FC236}">
                <a16:creationId xmlns:a16="http://schemas.microsoft.com/office/drawing/2014/main" id="{EDE561A5-FBB0-49C0-9872-FC634648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0" y="2397486"/>
            <a:ext cx="3464727" cy="37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86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4810551" y="2868097"/>
            <a:ext cx="1934992" cy="909143"/>
          </a:xfrm>
          <a:prstGeom prst="ellipse">
            <a:avLst/>
          </a:prstGeom>
          <a:solidFill>
            <a:srgbClr val="ACE146"/>
          </a:solidFill>
          <a:ln>
            <a:noFill/>
          </a:ln>
        </p:spPr>
        <p:txBody>
          <a:bodyPr spcFirstLastPara="1" wrap="square" lIns="121928" tIns="121928" rIns="121928" bIns="121928" anchor="ctr" anchorCtr="0">
            <a:noAutofit/>
          </a:bodyPr>
          <a:lstStyle/>
          <a:p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7773987" y="2647846"/>
            <a:ext cx="1828799" cy="1073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28" tIns="121928" rIns="121928" bIns="121928" anchor="ctr" anchorCtr="0">
            <a:noAutofit/>
          </a:bodyPr>
          <a:lstStyle/>
          <a:p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1610182" y="2647846"/>
            <a:ext cx="1210806" cy="1073048"/>
          </a:xfrm>
          <a:prstGeom prst="ellipse">
            <a:avLst/>
          </a:prstGeom>
          <a:solidFill>
            <a:srgbClr val="67E6E6"/>
          </a:solidFill>
          <a:ln>
            <a:noFill/>
          </a:ln>
        </p:spPr>
        <p:txBody>
          <a:bodyPr spcFirstLastPara="1" wrap="square" lIns="121928" tIns="121928" rIns="121928" bIns="121928" anchor="ctr" anchorCtr="0">
            <a:noAutofit/>
          </a:bodyPr>
          <a:lstStyle/>
          <a:p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2" name="Google Shape;302;p28"/>
          <p:cNvSpPr txBox="1">
            <a:spLocks noGrp="1"/>
          </p:cNvSpPr>
          <p:nvPr>
            <p:ph type="title" idx="8"/>
          </p:nvPr>
        </p:nvSpPr>
        <p:spPr>
          <a:xfrm>
            <a:off x="415872" y="508285"/>
            <a:ext cx="11363430" cy="763777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vi-VN" sz="42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426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3" name="Google Shape;303;p28"/>
          <p:cNvSpPr txBox="1">
            <a:spLocks noGrp="1"/>
          </p:cNvSpPr>
          <p:nvPr>
            <p:ph type="title" idx="9"/>
          </p:nvPr>
        </p:nvSpPr>
        <p:spPr>
          <a:xfrm>
            <a:off x="1610181" y="2811751"/>
            <a:ext cx="1506077" cy="763777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4" name="Google Shape;304;p28"/>
          <p:cNvSpPr txBox="1">
            <a:spLocks noGrp="1"/>
          </p:cNvSpPr>
          <p:nvPr>
            <p:ph type="title" idx="13"/>
          </p:nvPr>
        </p:nvSpPr>
        <p:spPr>
          <a:xfrm>
            <a:off x="5183187" y="2811751"/>
            <a:ext cx="1355559" cy="763777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305;p28"/>
          <p:cNvSpPr txBox="1">
            <a:spLocks noGrp="1"/>
          </p:cNvSpPr>
          <p:nvPr>
            <p:ph type="title" idx="14"/>
          </p:nvPr>
        </p:nvSpPr>
        <p:spPr>
          <a:xfrm>
            <a:off x="6484309" y="2811751"/>
            <a:ext cx="4032878" cy="763777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b="1" dirty="0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 dirty="0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7" name="Google Shape;307;p28"/>
          <p:cNvCxnSpPr>
            <a:stCxn id="301" idx="0"/>
          </p:cNvCxnSpPr>
          <p:nvPr/>
        </p:nvCxnSpPr>
        <p:spPr>
          <a:xfrm rot="16200000" flipH="1">
            <a:off x="3779761" y="1083670"/>
            <a:ext cx="220252" cy="3348604"/>
          </a:xfrm>
          <a:prstGeom prst="curvedConnector4">
            <a:avLst>
              <a:gd name="adj1" fmla="val -103790"/>
              <a:gd name="adj2" fmla="val 89078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8"/>
          <p:cNvCxnSpPr>
            <a:endCxn id="299" idx="0"/>
          </p:cNvCxnSpPr>
          <p:nvPr/>
        </p:nvCxnSpPr>
        <p:spPr>
          <a:xfrm flipV="1">
            <a:off x="5540778" y="2647846"/>
            <a:ext cx="3147609" cy="220250"/>
          </a:xfrm>
          <a:prstGeom prst="curvedConnector4">
            <a:avLst>
              <a:gd name="adj1" fmla="val 18045"/>
              <a:gd name="adj2" fmla="val 203791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144587" y="4086445"/>
            <a:ext cx="2398642" cy="2165153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vi-VN" sz="2668" b="1" dirty="0">
                <a:latin typeface="Cambria" panose="02040503050406030204" pitchFamily="18" charset="0"/>
                <a:ea typeface="Cambria" panose="02040503050406030204" pitchFamily="18" charset="0"/>
              </a:rPr>
              <a:t>Hs củng cố kiến thức về trạng ngữ</a:t>
            </a:r>
            <a:endParaRPr sz="2668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4"/>
          </p:nvPr>
        </p:nvSpPr>
        <p:spPr>
          <a:xfrm>
            <a:off x="7773987" y="4086445"/>
            <a:ext cx="2667000" cy="2165153"/>
          </a:xfrm>
          <a:prstGeom prst="rect">
            <a:avLst/>
          </a:prstGeom>
        </p:spPr>
        <p:txBody>
          <a:bodyPr spcFirstLastPara="1" vert="horz" wrap="square" lIns="121928" tIns="121928" rIns="121928" bIns="12192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vi-VN" sz="2668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Hiểu </a:t>
            </a:r>
            <a:r>
              <a:rPr lang="vi-VN" sz="2668" b="1" dirty="0">
                <a:latin typeface="Cambria" panose="02040503050406030204" pitchFamily="18" charset="0"/>
                <a:ea typeface="Cambria" panose="02040503050406030204" pitchFamily="18" charset="0"/>
              </a:rPr>
              <a:t>được tác dụng mở rộng trạng ngữ</a:t>
            </a:r>
            <a:br>
              <a:rPr lang="vi-VN" sz="2668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2668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4421187" y="4086446"/>
            <a:ext cx="2286000" cy="1705548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hận 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diện trạng ngữ trong câu</a:t>
            </a:r>
            <a:b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  <p:bldP spid="303" grpId="0"/>
      <p:bldP spid="304" grpId="0"/>
      <p:bldP spid="305" grpId="0"/>
      <p:bldP spid="310" grpId="0"/>
      <p:bldP spid="31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3063924"/>
            <a:ext cx="2971800" cy="36095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2987" y="1219994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629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-989013" y="531310"/>
            <a:ext cx="6376720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spc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E7D78F80-D339-44E2-B381-C1D3D3C9DC29}"/>
              </a:ext>
            </a:extLst>
          </p:cNvPr>
          <p:cNvGrpSpPr/>
          <p:nvPr/>
        </p:nvGrpSpPr>
        <p:grpSpPr>
          <a:xfrm>
            <a:off x="5106987" y="1112374"/>
            <a:ext cx="5943600" cy="4527220"/>
            <a:chOff x="3867151" y="1059200"/>
            <a:chExt cx="7164000" cy="4788000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7" name="任意多边形: 形状 9">
              <a:extLst>
                <a:ext uri="{FF2B5EF4-FFF2-40B4-BE49-F238E27FC236}">
                  <a16:creationId xmlns:a16="http://schemas.microsoft.com/office/drawing/2014/main" id="{0005DBC5-B898-462E-86BC-7FDB235EFBF6}"/>
                </a:ext>
              </a:extLst>
            </p:cNvPr>
            <p:cNvSpPr/>
            <p:nvPr/>
          </p:nvSpPr>
          <p:spPr>
            <a:xfrm>
              <a:off x="3867151" y="1059200"/>
              <a:ext cx="7164000" cy="4788000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DE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: 形状 7">
              <a:extLst>
                <a:ext uri="{FF2B5EF4-FFF2-40B4-BE49-F238E27FC236}">
                  <a16:creationId xmlns:a16="http://schemas.microsoft.com/office/drawing/2014/main" id="{B262DA64-FD5F-41E4-8922-F836CBC04F0E}"/>
                </a:ext>
              </a:extLst>
            </p:cNvPr>
            <p:cNvSpPr/>
            <p:nvPr/>
          </p:nvSpPr>
          <p:spPr>
            <a:xfrm>
              <a:off x="4038601" y="1228239"/>
              <a:ext cx="6825330" cy="4401522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任意多边形: 形状 8">
              <a:extLst>
                <a:ext uri="{FF2B5EF4-FFF2-40B4-BE49-F238E27FC236}">
                  <a16:creationId xmlns:a16="http://schemas.microsoft.com/office/drawing/2014/main" id="{9C810E09-F74B-4AE4-815E-69778F1BFB71}"/>
                </a:ext>
              </a:extLst>
            </p:cNvPr>
            <p:cNvSpPr/>
            <p:nvPr/>
          </p:nvSpPr>
          <p:spPr>
            <a:xfrm>
              <a:off x="4219575" y="1344946"/>
              <a:ext cx="6463381" cy="4168108"/>
            </a:xfrm>
            <a:custGeom>
              <a:avLst/>
              <a:gdLst>
                <a:gd name="connsiteX0" fmla="*/ 1963390 w 3930375"/>
                <a:gd name="connsiteY0" fmla="*/ 540 h 2534622"/>
                <a:gd name="connsiteX1" fmla="*/ 2139107 w 3930375"/>
                <a:gd name="connsiteY1" fmla="*/ 61295 h 2534622"/>
                <a:gd name="connsiteX2" fmla="*/ 2196141 w 3930375"/>
                <a:gd name="connsiteY2" fmla="*/ 114354 h 2534622"/>
                <a:gd name="connsiteX3" fmla="*/ 2199667 w 3930375"/>
                <a:gd name="connsiteY3" fmla="*/ 117634 h 2534622"/>
                <a:gd name="connsiteX4" fmla="*/ 2446429 w 3930375"/>
                <a:gd name="connsiteY4" fmla="*/ 1335 h 2534622"/>
                <a:gd name="connsiteX5" fmla="*/ 2614273 w 3930375"/>
                <a:gd name="connsiteY5" fmla="*/ 27599 h 2534622"/>
                <a:gd name="connsiteX6" fmla="*/ 2824522 w 3930375"/>
                <a:gd name="connsiteY6" fmla="*/ 273222 h 2534622"/>
                <a:gd name="connsiteX7" fmla="*/ 2825667 w 3930375"/>
                <a:gd name="connsiteY7" fmla="*/ 273660 h 2534622"/>
                <a:gd name="connsiteX8" fmla="*/ 2914568 w 3930375"/>
                <a:gd name="connsiteY8" fmla="*/ 307685 h 2534622"/>
                <a:gd name="connsiteX9" fmla="*/ 3024404 w 3930375"/>
                <a:gd name="connsiteY9" fmla="*/ 393437 h 2534622"/>
                <a:gd name="connsiteX10" fmla="*/ 3036298 w 3930375"/>
                <a:gd name="connsiteY10" fmla="*/ 409720 h 2534622"/>
                <a:gd name="connsiteX11" fmla="*/ 3056680 w 3930375"/>
                <a:gd name="connsiteY11" fmla="*/ 397739 h 2534622"/>
                <a:gd name="connsiteX12" fmla="*/ 3191285 w 3930375"/>
                <a:gd name="connsiteY12" fmla="*/ 363285 h 2534622"/>
                <a:gd name="connsiteX13" fmla="*/ 3359129 w 3930375"/>
                <a:gd name="connsiteY13" fmla="*/ 389549 h 2534622"/>
                <a:gd name="connsiteX14" fmla="*/ 3569378 w 3930375"/>
                <a:gd name="connsiteY14" fmla="*/ 635172 h 2534622"/>
                <a:gd name="connsiteX15" fmla="*/ 3570523 w 3930375"/>
                <a:gd name="connsiteY15" fmla="*/ 635610 h 2534622"/>
                <a:gd name="connsiteX16" fmla="*/ 3659424 w 3930375"/>
                <a:gd name="connsiteY16" fmla="*/ 669635 h 2534622"/>
                <a:gd name="connsiteX17" fmla="*/ 3839203 w 3930375"/>
                <a:gd name="connsiteY17" fmla="*/ 873557 h 2534622"/>
                <a:gd name="connsiteX18" fmla="*/ 3827126 w 3930375"/>
                <a:gd name="connsiteY18" fmla="*/ 1132049 h 2534622"/>
                <a:gd name="connsiteX19" fmla="*/ 3915350 w 3930375"/>
                <a:gd name="connsiteY19" fmla="*/ 1527279 h 2534622"/>
                <a:gd name="connsiteX20" fmla="*/ 3502069 w 3930375"/>
                <a:gd name="connsiteY20" fmla="*/ 1873242 h 2534622"/>
                <a:gd name="connsiteX21" fmla="*/ 3354121 w 3930375"/>
                <a:gd name="connsiteY21" fmla="*/ 2169690 h 2534622"/>
                <a:gd name="connsiteX22" fmla="*/ 2850408 w 3930375"/>
                <a:gd name="connsiteY22" fmla="*/ 2205583 h 2534622"/>
                <a:gd name="connsiteX23" fmla="*/ 2490444 w 3930375"/>
                <a:gd name="connsiteY23" fmla="*/ 2521837 h 2534622"/>
                <a:gd name="connsiteX24" fmla="*/ 1961176 w 3930375"/>
                <a:gd name="connsiteY24" fmla="*/ 2328797 h 2534622"/>
                <a:gd name="connsiteX25" fmla="*/ 1174971 w 3930375"/>
                <a:gd name="connsiteY25" fmla="*/ 2138069 h 2534622"/>
                <a:gd name="connsiteX26" fmla="*/ 960184 w 3930375"/>
                <a:gd name="connsiteY26" fmla="*/ 2090595 h 2534622"/>
                <a:gd name="connsiteX27" fmla="*/ 903849 w 3930375"/>
                <a:gd name="connsiteY27" fmla="*/ 2041202 h 2534622"/>
                <a:gd name="connsiteX28" fmla="*/ 889347 w 3930375"/>
                <a:gd name="connsiteY28" fmla="*/ 2041705 h 2534622"/>
                <a:gd name="connsiteX29" fmla="*/ 430115 w 3930375"/>
                <a:gd name="connsiteY29" fmla="*/ 1776119 h 2534622"/>
                <a:gd name="connsiteX30" fmla="*/ 84437 w 3930375"/>
                <a:gd name="connsiteY30" fmla="*/ 1563876 h 2534622"/>
                <a:gd name="connsiteX31" fmla="*/ 158301 w 3930375"/>
                <a:gd name="connsiteY31" fmla="*/ 1277382 h 2534622"/>
                <a:gd name="connsiteX32" fmla="*/ 2326 w 3930375"/>
                <a:gd name="connsiteY32" fmla="*/ 983449 h 2534622"/>
                <a:gd name="connsiteX33" fmla="*/ 287175 w 3930375"/>
                <a:gd name="connsiteY33" fmla="*/ 722191 h 2534622"/>
                <a:gd name="connsiteX34" fmla="*/ 289900 w 3930375"/>
                <a:gd name="connsiteY34" fmla="*/ 715304 h 2534622"/>
                <a:gd name="connsiteX35" fmla="*/ 416785 w 3930375"/>
                <a:gd name="connsiteY35" fmla="*/ 340133 h 2534622"/>
                <a:gd name="connsiteX36" fmla="*/ 1034056 w 3930375"/>
                <a:gd name="connsiteY36" fmla="*/ 254421 h 2534622"/>
                <a:gd name="connsiteX37" fmla="*/ 1034174 w 3930375"/>
                <a:gd name="connsiteY37" fmla="*/ 254263 h 2534622"/>
                <a:gd name="connsiteX38" fmla="*/ 1088492 w 3930375"/>
                <a:gd name="connsiteY38" fmla="*/ 181605 h 2534622"/>
                <a:gd name="connsiteX39" fmla="*/ 1656407 w 3930375"/>
                <a:gd name="connsiteY39" fmla="*/ 165442 h 2534622"/>
                <a:gd name="connsiteX40" fmla="*/ 1659183 w 3930375"/>
                <a:gd name="connsiteY40" fmla="*/ 161542 h 2534622"/>
                <a:gd name="connsiteX41" fmla="*/ 1699497 w 3930375"/>
                <a:gd name="connsiteY41" fmla="*/ 104899 h 2534622"/>
                <a:gd name="connsiteX42" fmla="*/ 1898911 w 3930375"/>
                <a:gd name="connsiteY42" fmla="*/ 2966 h 2534622"/>
                <a:gd name="connsiteX43" fmla="*/ 1963390 w 3930375"/>
                <a:gd name="connsiteY43" fmla="*/ 540 h 253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30375" h="2534622">
                  <a:moveTo>
                    <a:pt x="1963390" y="540"/>
                  </a:moveTo>
                  <a:cubicBezTo>
                    <a:pt x="2027269" y="4116"/>
                    <a:pt x="2088472" y="25367"/>
                    <a:pt x="2139107" y="61295"/>
                  </a:cubicBezTo>
                  <a:lnTo>
                    <a:pt x="2196141" y="114354"/>
                  </a:lnTo>
                  <a:lnTo>
                    <a:pt x="2199667" y="117634"/>
                  </a:lnTo>
                  <a:cubicBezTo>
                    <a:pt x="2263275" y="48072"/>
                    <a:pt x="2352889" y="7710"/>
                    <a:pt x="2446429" y="1335"/>
                  </a:cubicBezTo>
                  <a:cubicBezTo>
                    <a:pt x="2502553" y="-2490"/>
                    <a:pt x="2560091" y="5920"/>
                    <a:pt x="2614273" y="27599"/>
                  </a:cubicBezTo>
                  <a:cubicBezTo>
                    <a:pt x="2724369" y="71636"/>
                    <a:pt x="2803313" y="163833"/>
                    <a:pt x="2824522" y="273222"/>
                  </a:cubicBezTo>
                  <a:lnTo>
                    <a:pt x="2825667" y="273660"/>
                  </a:lnTo>
                  <a:lnTo>
                    <a:pt x="2914568" y="307685"/>
                  </a:lnTo>
                  <a:cubicBezTo>
                    <a:pt x="2956627" y="329809"/>
                    <a:pt x="2993840" y="358922"/>
                    <a:pt x="3024404" y="393437"/>
                  </a:cubicBezTo>
                  <a:lnTo>
                    <a:pt x="3036298" y="409720"/>
                  </a:lnTo>
                  <a:lnTo>
                    <a:pt x="3056680" y="397739"/>
                  </a:lnTo>
                  <a:cubicBezTo>
                    <a:pt x="3098727" y="378157"/>
                    <a:pt x="3144515" y="366472"/>
                    <a:pt x="3191285" y="363285"/>
                  </a:cubicBezTo>
                  <a:cubicBezTo>
                    <a:pt x="3247409" y="359460"/>
                    <a:pt x="3304947" y="367870"/>
                    <a:pt x="3359129" y="389549"/>
                  </a:cubicBezTo>
                  <a:cubicBezTo>
                    <a:pt x="3469225" y="433586"/>
                    <a:pt x="3548169" y="525783"/>
                    <a:pt x="3569378" y="635172"/>
                  </a:cubicBezTo>
                  <a:lnTo>
                    <a:pt x="3570523" y="635610"/>
                  </a:lnTo>
                  <a:lnTo>
                    <a:pt x="3659424" y="669635"/>
                  </a:lnTo>
                  <a:cubicBezTo>
                    <a:pt x="3743542" y="713884"/>
                    <a:pt x="3808274" y="786085"/>
                    <a:pt x="3839203" y="873557"/>
                  </a:cubicBezTo>
                  <a:cubicBezTo>
                    <a:pt x="3869176" y="958213"/>
                    <a:pt x="3864905" y="1050158"/>
                    <a:pt x="3827126" y="1132049"/>
                  </a:cubicBezTo>
                  <a:cubicBezTo>
                    <a:pt x="3919989" y="1244354"/>
                    <a:pt x="3952465" y="1389939"/>
                    <a:pt x="3915350" y="1527279"/>
                  </a:cubicBezTo>
                  <a:cubicBezTo>
                    <a:pt x="3866009" y="1709862"/>
                    <a:pt x="3702671" y="1846599"/>
                    <a:pt x="3502069" y="1873242"/>
                  </a:cubicBezTo>
                  <a:cubicBezTo>
                    <a:pt x="3501112" y="1987206"/>
                    <a:pt x="3447132" y="2095289"/>
                    <a:pt x="3354121" y="2169690"/>
                  </a:cubicBezTo>
                  <a:cubicBezTo>
                    <a:pt x="3212802" y="2282749"/>
                    <a:pt x="3008665" y="2297277"/>
                    <a:pt x="2850408" y="2205583"/>
                  </a:cubicBezTo>
                  <a:cubicBezTo>
                    <a:pt x="2799226" y="2363081"/>
                    <a:pt x="2662178" y="2483480"/>
                    <a:pt x="2490444" y="2521837"/>
                  </a:cubicBezTo>
                  <a:cubicBezTo>
                    <a:pt x="2288075" y="2567030"/>
                    <a:pt x="2076868" y="2490015"/>
                    <a:pt x="1961176" y="2328797"/>
                  </a:cubicBezTo>
                  <a:cubicBezTo>
                    <a:pt x="1688111" y="2481821"/>
                    <a:pt x="1333449" y="2395808"/>
                    <a:pt x="1174971" y="2138069"/>
                  </a:cubicBezTo>
                  <a:cubicBezTo>
                    <a:pt x="1097131" y="2146540"/>
                    <a:pt x="1021666" y="2128342"/>
                    <a:pt x="960184" y="2090595"/>
                  </a:cubicBezTo>
                  <a:lnTo>
                    <a:pt x="903849" y="2041202"/>
                  </a:lnTo>
                  <a:lnTo>
                    <a:pt x="889347" y="2041705"/>
                  </a:lnTo>
                  <a:cubicBezTo>
                    <a:pt x="704847" y="2031212"/>
                    <a:pt x="529164" y="1937206"/>
                    <a:pt x="430115" y="1776119"/>
                  </a:cubicBezTo>
                  <a:cubicBezTo>
                    <a:pt x="274435" y="1793060"/>
                    <a:pt x="128255" y="1703327"/>
                    <a:pt x="84437" y="1563876"/>
                  </a:cubicBezTo>
                  <a:cubicBezTo>
                    <a:pt x="52697" y="1462982"/>
                    <a:pt x="80755" y="1354096"/>
                    <a:pt x="158301" y="1277382"/>
                  </a:cubicBezTo>
                  <a:cubicBezTo>
                    <a:pt x="48279" y="1217208"/>
                    <a:pt x="-12992" y="1101736"/>
                    <a:pt x="2326" y="983449"/>
                  </a:cubicBezTo>
                  <a:cubicBezTo>
                    <a:pt x="20295" y="844953"/>
                    <a:pt x="138564" y="736468"/>
                    <a:pt x="287175" y="722191"/>
                  </a:cubicBezTo>
                  <a:cubicBezTo>
                    <a:pt x="288058" y="719879"/>
                    <a:pt x="289016" y="717617"/>
                    <a:pt x="289900" y="715304"/>
                  </a:cubicBezTo>
                  <a:cubicBezTo>
                    <a:pt x="269942" y="578919"/>
                    <a:pt x="316484" y="441378"/>
                    <a:pt x="416785" y="340133"/>
                  </a:cubicBezTo>
                  <a:cubicBezTo>
                    <a:pt x="575264" y="180221"/>
                    <a:pt x="832202" y="144579"/>
                    <a:pt x="1034056" y="254421"/>
                  </a:cubicBezTo>
                  <a:lnTo>
                    <a:pt x="1034174" y="254263"/>
                  </a:lnTo>
                  <a:lnTo>
                    <a:pt x="1088492" y="181605"/>
                  </a:lnTo>
                  <a:cubicBezTo>
                    <a:pt x="1233297" y="30836"/>
                    <a:pt x="1492608" y="15446"/>
                    <a:pt x="1656407" y="165442"/>
                  </a:cubicBezTo>
                  <a:lnTo>
                    <a:pt x="1659183" y="161542"/>
                  </a:lnTo>
                  <a:lnTo>
                    <a:pt x="1699497" y="104899"/>
                  </a:lnTo>
                  <a:cubicBezTo>
                    <a:pt x="1749813" y="50067"/>
                    <a:pt x="1820427" y="13297"/>
                    <a:pt x="1898911" y="2966"/>
                  </a:cubicBezTo>
                  <a:cubicBezTo>
                    <a:pt x="1920507" y="120"/>
                    <a:pt x="1942097" y="-652"/>
                    <a:pt x="1963390" y="540"/>
                  </a:cubicBezTo>
                  <a:close/>
                </a:path>
              </a:pathLst>
            </a:custGeom>
            <a:solidFill>
              <a:srgbClr val="FAEEE2"/>
            </a:solidFill>
            <a:ln>
              <a:solidFill>
                <a:srgbClr val="E76F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5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14" name="图片 3" descr="606d7d8213b06">
            <a:extLst>
              <a:ext uri="{FF2B5EF4-FFF2-40B4-BE49-F238E27FC236}">
                <a16:creationId xmlns:a16="http://schemas.microsoft.com/office/drawing/2014/main" id="{EDE561A5-FBB0-49C0-9872-FC634648A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0" y="2397486"/>
            <a:ext cx="3786128" cy="37581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30987" y="2286794"/>
            <a:ext cx="342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96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3063924"/>
            <a:ext cx="3200400" cy="36095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5387" y="1143794"/>
            <a:ext cx="80772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200"/>
              </a:spcAft>
              <a:tabLst>
                <a:tab pos="481965" algn="l"/>
              </a:tabLs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Hai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685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8" y="3350552"/>
            <a:ext cx="2906584" cy="3396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88582" y="1143794"/>
            <a:ext cx="867640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200"/>
              </a:spcAft>
              <a:tabLst>
                <a:tab pos="488315" algn="l"/>
              </a:tabLs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419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8">
            <a:extLst>
              <a:ext uri="{FF2B5EF4-FFF2-40B4-BE49-F238E27FC236}">
                <a16:creationId xmlns:a16="http://schemas.microsoft.com/office/drawing/2014/main" id="{E10F4BC9-CAD8-4012-9930-7BFECDACD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3380307"/>
            <a:ext cx="2438399" cy="329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0987" y="1143794"/>
            <a:ext cx="9067800" cy="3769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26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bay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13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+mj-ea"/>
                <a:ea typeface="+mj-ea"/>
              </a:rPr>
              <a:t>IV.</a:t>
            </a:r>
            <a:endParaRPr lang="zh-CN" altLang="en-US" sz="7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1905794"/>
            <a:ext cx="4953000" cy="1011951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6000" b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737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5">
            <a:extLst>
              <a:ext uri="{FF2B5EF4-FFF2-40B4-BE49-F238E27FC236}">
                <a16:creationId xmlns:a16="http://schemas.microsoft.com/office/drawing/2014/main" id="{BD4D6891-435A-49EF-9559-DB614914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70" y="1898854"/>
            <a:ext cx="6424643" cy="4883740"/>
          </a:xfrm>
          <a:prstGeom prst="rect">
            <a:avLst/>
          </a:prstGeom>
        </p:spPr>
      </p:pic>
      <p:pic>
        <p:nvPicPr>
          <p:cNvPr id="23" name="图片 41">
            <a:extLst>
              <a:ext uri="{FF2B5EF4-FFF2-40B4-BE49-F238E27FC236}">
                <a16:creationId xmlns:a16="http://schemas.microsoft.com/office/drawing/2014/main" id="{AEAFEFB4-EA30-4DC9-942D-1D6D265145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387" y="701633"/>
            <a:ext cx="2852827" cy="11972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87F973C8-E185-40EC-A156-7E91A3AE81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8" y="2599553"/>
            <a:ext cx="4485486" cy="3784586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E5DC6283-3975-49B0-A0AB-E5134FA3F6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2" y="3827287"/>
            <a:ext cx="2912627" cy="2343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6187" y="3201193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738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+mj-ea"/>
                <a:ea typeface="+mj-ea"/>
              </a:rPr>
              <a:t>I.</a:t>
            </a:r>
            <a:endParaRPr lang="zh-CN" altLang="en-US" sz="7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1905794"/>
            <a:ext cx="4953000" cy="1011951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động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511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/>
        </p:nvSpPr>
        <p:spPr>
          <a:xfrm>
            <a:off x="915987" y="326364"/>
            <a:ext cx="5593484" cy="76573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r>
              <a:rPr lang="en-US" altLang="zh-CN" sz="4400" b="1" spc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Khởi</a:t>
            </a:r>
            <a:r>
              <a:rPr lang="en-US" altLang="zh-CN" sz="4400" b="1" spc="0" dirty="0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spc="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động</a:t>
            </a:r>
            <a:endParaRPr lang="en-US" altLang="zh-CN" sz="4400" b="1" spc="0" dirty="0">
              <a:solidFill>
                <a:schemeClr val="tx2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5E781041-61C2-4647-A976-8FA4DF25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7" y="2869194"/>
            <a:ext cx="4202834" cy="35286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0F052C-3DA2-4A60-B301-5AD25C291C7B}"/>
              </a:ext>
            </a:extLst>
          </p:cNvPr>
          <p:cNvSpPr/>
          <p:nvPr/>
        </p:nvSpPr>
        <p:spPr>
          <a:xfrm>
            <a:off x="2531629" y="4953794"/>
            <a:ext cx="2434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6421" y="1524794"/>
            <a:ext cx="58555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đặt câu có trạng ngữ là một cụm từ để miêu tả hoạt động ở một hình ảnh có sẵn.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300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564187" y="1143794"/>
            <a:ext cx="6248400" cy="5191345"/>
          </a:xfrm>
          <a:prstGeom prst="rect">
            <a:avLst/>
          </a:prstGeom>
        </p:spPr>
      </p:pic>
      <p:pic>
        <p:nvPicPr>
          <p:cNvPr id="6" name="Picture 5" descr="https://img1.kienthucvui.vn/uploads/2021/01/15/anh-khu-vuon-hoa-hong-dep_02160955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524794"/>
            <a:ext cx="5486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02387" y="2515394"/>
            <a:ext cx="3962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đua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nở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(TN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043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564187" y="1219994"/>
            <a:ext cx="6248400" cy="5191345"/>
          </a:xfrm>
          <a:prstGeom prst="rect">
            <a:avLst/>
          </a:prstGeom>
        </p:spPr>
      </p:pic>
      <p:pic>
        <p:nvPicPr>
          <p:cNvPr id="7" name="Picture 6" descr="https://i.vdoc.vn/data/image/2018/12/17/ta-hinh-dang-than-thuong-cua-ba-khi-dang-ke-chuyen-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1905794"/>
            <a:ext cx="5562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59587" y="2667794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(TN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57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0">
            <a:extLst>
              <a:ext uri="{FF2B5EF4-FFF2-40B4-BE49-F238E27FC236}">
                <a16:creationId xmlns:a16="http://schemas.microsoft.com/office/drawing/2014/main" id="{B8FA920A-E31A-4FA4-AE1C-8A7CB67D8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68987" y="1319377"/>
            <a:ext cx="6099765" cy="4625018"/>
          </a:xfrm>
          <a:prstGeom prst="rect">
            <a:avLst/>
          </a:prstGeom>
        </p:spPr>
      </p:pic>
      <p:pic>
        <p:nvPicPr>
          <p:cNvPr id="5" name="Picture 4" descr="https://o.rada.vn/data/image/2021/03/16/ta-cay-bang-vao-mua-do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448594"/>
            <a:ext cx="5334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088187" y="2515394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rụng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820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136187" y="0"/>
            <a:ext cx="1368000" cy="23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altLang="zh-CN" sz="7200" b="1" dirty="0">
                <a:solidFill>
                  <a:srgbClr val="C00000"/>
                </a:solidFill>
                <a:latin typeface="+mj-ea"/>
                <a:ea typeface="+mj-ea"/>
              </a:rPr>
              <a:t>II.</a:t>
            </a:r>
            <a:endParaRPr lang="zh-CN" altLang="en-US" sz="72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文本框 32"/>
          <p:cNvSpPr txBox="1"/>
          <p:nvPr/>
        </p:nvSpPr>
        <p:spPr>
          <a:xfrm>
            <a:off x="5335587" y="1905794"/>
            <a:ext cx="4953000" cy="193528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pPr algn="ctr"/>
            <a:r>
              <a:rPr lang="en-US" altLang="zh-CN" sz="6000" b="1">
                <a:solidFill>
                  <a:srgbClr val="C00000"/>
                </a:solidFill>
                <a:latin typeface="Times New Roman" panose="02020603050405020304" pitchFamily="18" charset="0"/>
                <a:ea typeface="字魂27号-布丁体" pitchFamily="2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6000" b="1" dirty="0">
              <a:solidFill>
                <a:srgbClr val="C00000"/>
              </a:solidFill>
              <a:latin typeface="Times New Roman" panose="02020603050405020304" pitchFamily="18" charset="0"/>
              <a:ea typeface="字魂27号-布丁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642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8E9F3DF-EB6D-432A-8CDC-715245A7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99" y="798942"/>
            <a:ext cx="5308189" cy="5308189"/>
          </a:xfrm>
          <a:prstGeom prst="rect">
            <a:avLst/>
          </a:prstGeom>
        </p:spPr>
      </p:pic>
      <p:sp>
        <p:nvSpPr>
          <p:cNvPr id="4" name="矩形 5">
            <a:extLst>
              <a:ext uri="{FF2B5EF4-FFF2-40B4-BE49-F238E27FC236}">
                <a16:creationId xmlns:a16="http://schemas.microsoft.com/office/drawing/2014/main" id="{F6EF0AC3-1C40-4997-A188-003CC7B6B6FF}"/>
              </a:ext>
            </a:extLst>
          </p:cNvPr>
          <p:cNvSpPr/>
          <p:nvPr/>
        </p:nvSpPr>
        <p:spPr>
          <a:xfrm>
            <a:off x="6402387" y="3623712"/>
            <a:ext cx="2924366" cy="175106"/>
          </a:xfrm>
          <a:prstGeom prst="rect">
            <a:avLst/>
          </a:prstGeom>
          <a:solidFill>
            <a:srgbClr val="285D4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0387" y="1143794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rạng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6796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千图网海量PPT模板www.58pic.com">
  <a:themeElements>
    <a:clrScheme name="自定义 10">
      <a:dk1>
        <a:sysClr val="windowText" lastClr="000000"/>
      </a:dk1>
      <a:lt1>
        <a:sysClr val="window" lastClr="FFFFFF"/>
      </a:lt1>
      <a:dk2>
        <a:srgbClr val="6C6EE8"/>
      </a:dk2>
      <a:lt2>
        <a:srgbClr val="E5F0F6"/>
      </a:lt2>
      <a:accent1>
        <a:srgbClr val="595959"/>
      </a:accent1>
      <a:accent2>
        <a:srgbClr val="6C6EE8"/>
      </a:accent2>
      <a:accent3>
        <a:srgbClr val="595959"/>
      </a:accent3>
      <a:accent4>
        <a:srgbClr val="6C6EE8"/>
      </a:accent4>
      <a:accent5>
        <a:srgbClr val="A6A8F1"/>
      </a:accent5>
      <a:accent6>
        <a:srgbClr val="6C6EE8"/>
      </a:accent6>
      <a:hlink>
        <a:srgbClr val="0000FF"/>
      </a:hlink>
      <a:folHlink>
        <a:srgbClr val="800080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8D9CD3CE1CD464F9F181350F57BDA7A" ma:contentTypeVersion="2" ma:contentTypeDescription="Tạo tài liệu mới." ma:contentTypeScope="" ma:versionID="26f32947c416b962f3f7e442145ab483">
  <xsd:schema xmlns:xsd="http://www.w3.org/2001/XMLSchema" xmlns:xs="http://www.w3.org/2001/XMLSchema" xmlns:p="http://schemas.microsoft.com/office/2006/metadata/properties" xmlns:ns2="3fc6dbba-a52c-4ebc-9300-3a6bba4e79a4" targetNamespace="http://schemas.microsoft.com/office/2006/metadata/properties" ma:root="true" ma:fieldsID="654a7dcb3264e62eaf68387ca8e9d03d" ns2:_="">
    <xsd:import namespace="3fc6dbba-a52c-4ebc-9300-3a6bba4e7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6dbba-a52c-4ebc-9300-3a6bba4e7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B141C-3FCB-4C4B-B7E0-F2D7F8700D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8C9E31-2836-4F5A-8867-798C32709E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28D8B-E253-4255-9E6F-18A236480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c6dbba-a52c-4ebc-9300-3a6bba4e7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22416</TotalTime>
  <Words>1200</Words>
  <Application>Microsoft Office PowerPoint</Application>
  <PresentationFormat>Custom</PresentationFormat>
  <Paragraphs>97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Calibri</vt:lpstr>
      <vt:lpstr>字魂59号-创粗黑</vt:lpstr>
      <vt:lpstr>Wingdings</vt:lpstr>
      <vt:lpstr>Arial</vt:lpstr>
      <vt:lpstr>Cambria</vt:lpstr>
      <vt:lpstr>汉标中黑体</vt:lpstr>
      <vt:lpstr>Times New Roman</vt:lpstr>
      <vt:lpstr>字魂36号-正文宋楷</vt:lpstr>
      <vt:lpstr>字魂17号-萌趣果冻体</vt:lpstr>
      <vt:lpstr>SimSun</vt:lpstr>
      <vt:lpstr>字魂27号-布丁体</vt:lpstr>
      <vt:lpstr>微软雅黑</vt:lpstr>
      <vt:lpstr>SimSun</vt:lpstr>
      <vt:lpstr>.VnTime</vt:lpstr>
      <vt:lpstr>Rockwell</vt:lpstr>
      <vt:lpstr>千图网海量PPT模板www.58pic.com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10816</cp:revision>
  <cp:lastPrinted>1601-01-01T00:00:00Z</cp:lastPrinted>
  <dcterms:created xsi:type="dcterms:W3CDTF">2015-07-08T08:22:29Z</dcterms:created>
  <dcterms:modified xsi:type="dcterms:W3CDTF">2022-06-10T14:56:28Z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0x01010048D9CD3CE1CD464F9F181350F57BDA7A</vt:lpwstr>
  </property>
</Properties>
</file>