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305" r:id="rId2"/>
    <p:sldId id="256" r:id="rId3"/>
    <p:sldId id="269" r:id="rId4"/>
    <p:sldId id="257" r:id="rId5"/>
    <p:sldId id="277" r:id="rId6"/>
    <p:sldId id="304" r:id="rId7"/>
    <p:sldId id="303" r:id="rId8"/>
    <p:sldId id="334" r:id="rId9"/>
    <p:sldId id="345" r:id="rId10"/>
    <p:sldId id="316" r:id="rId11"/>
    <p:sldId id="315" r:id="rId12"/>
    <p:sldId id="317" r:id="rId13"/>
    <p:sldId id="263" r:id="rId14"/>
    <p:sldId id="258" r:id="rId15"/>
  </p:sldIdLst>
  <p:sldSz cx="18288000" cy="10287000"/>
  <p:notesSz cx="6858000" cy="9144000"/>
  <p:embeddedFontLst>
    <p:embeddedFont>
      <p:font typeface="Fira Sans" panose="020B0503050000020004" pitchFamily="34" charset="0"/>
      <p:regular r:id="rId17"/>
      <p:bold r:id="rId18"/>
      <p:italic r:id="rId19"/>
      <p:boldItalic r:id="rId20"/>
    </p:embeddedFont>
    <p:embeddedFont>
      <p:font typeface="Cambria" panose="02040503050406030204"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9Slide05 Amplify" panose="020B0604020202020204" charset="0"/>
      <p:regular r:id="rId29"/>
    </p:embeddedFont>
    <p:embeddedFont>
      <p:font typeface="Roboto" panose="02000000000000000000" pitchFamily="2"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523" autoAdjust="0"/>
  </p:normalViewPr>
  <p:slideViewPr>
    <p:cSldViewPr>
      <p:cViewPr varScale="1">
        <p:scale>
          <a:sx n="42" d="100"/>
          <a:sy n="42" d="100"/>
        </p:scale>
        <p:origin x="80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413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58706-68B3-4DCE-AC07-4FEBBF27E14B}"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9A3CD-4206-4866-A2B7-CC6BDB233AE7}" type="slidenum">
              <a:rPr lang="en-US" smtClean="0"/>
              <a:t>‹#›</a:t>
            </a:fld>
            <a:endParaRPr lang="en-US"/>
          </a:p>
        </p:txBody>
      </p:sp>
    </p:spTree>
    <p:extLst>
      <p:ext uri="{BB962C8B-B14F-4D97-AF65-F5344CB8AC3E}">
        <p14:creationId xmlns:p14="http://schemas.microsoft.com/office/powerpoint/2010/main" val="317612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NotoSerif-Regular"/>
              </a:rPr>
              <a:t>Trong suốt hành trình 30 năm bôn ba tìm đường cứu nước, giải phóng dân tộc ấy, Nguyễn Tất Thành - Nguyễn Ái Quốc đã đi qua 3 đại dương, 4 châu lục, qua gần 30 quốc gia, hàng trăm thành phố, vượt qua muôn vàn gian khổ, chông gai và làm rất nhiều nghề để kiếm sống, với quyết tâm cháy bỏng: “Tự do cho đồng bào tôi, độc lập cho Tổ quốc tôi, đấy là tất cả những điều tôi muốn, đấy là tất cả những điều tôi hiểu</a:t>
            </a:r>
            <a:r>
              <a:rPr lang="vi-VN" b="0" i="0" dirty="0" smtClean="0">
                <a:solidFill>
                  <a:srgbClr val="333333"/>
                </a:solidFill>
                <a:effectLst/>
                <a:latin typeface="NotoSerif-Regular"/>
              </a:rPr>
              <a:t>”.</a:t>
            </a:r>
            <a:endParaRPr lang="en-US" b="0" i="0" dirty="0">
              <a:solidFill>
                <a:srgbClr val="333333"/>
              </a:solidFill>
              <a:effectLst/>
              <a:latin typeface="NotoSerif-Regular"/>
            </a:endParaRPr>
          </a:p>
        </p:txBody>
      </p:sp>
      <p:sp>
        <p:nvSpPr>
          <p:cNvPr id="4" name="Slide Number Placeholder 3"/>
          <p:cNvSpPr>
            <a:spLocks noGrp="1"/>
          </p:cNvSpPr>
          <p:nvPr>
            <p:ph type="sldNum" sz="quarter" idx="5"/>
          </p:nvPr>
        </p:nvSpPr>
        <p:spPr/>
        <p:txBody>
          <a:bodyPr/>
          <a:lstStyle/>
          <a:p>
            <a:fld id="{5909A3CD-4206-4866-A2B7-CC6BDB233AE7}" type="slidenum">
              <a:rPr lang="en-US" smtClean="0"/>
              <a:t>1</a:t>
            </a:fld>
            <a:endParaRPr lang="en-US"/>
          </a:p>
        </p:txBody>
      </p:sp>
    </p:spTree>
    <p:extLst>
      <p:ext uri="{BB962C8B-B14F-4D97-AF65-F5344CB8AC3E}">
        <p14:creationId xmlns:p14="http://schemas.microsoft.com/office/powerpoint/2010/main" val="3830269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Tập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tù</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gồm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đề</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từ</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133 </a:t>
            </a:r>
            <a:r>
              <a:rPr lang="en-GB" b="0" i="0" spc="10" dirty="0" err="1">
                <a:solidFill>
                  <a:srgbClr val="242A2E"/>
                </a:solidFill>
                <a:effectLst/>
                <a:latin typeface="Roboto" panose="02000000000000000000" pitchFamily="2" charset="0"/>
              </a:rPr>
              <a:t>bài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chữ</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Hán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được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Hồ</a:t>
            </a:r>
            <a:r>
              <a:rPr lang="en-GB" b="0" i="0" spc="10" dirty="0">
                <a:solidFill>
                  <a:srgbClr val="242A2E"/>
                </a:solidFill>
                <a:effectLst/>
                <a:latin typeface="Roboto" panose="02000000000000000000" pitchFamily="2" charset="0"/>
              </a:rPr>
              <a:t> Chí Minh </a:t>
            </a:r>
            <a:r>
              <a:rPr lang="en-GB" b="0" i="0" spc="10" dirty="0" err="1">
                <a:solidFill>
                  <a:srgbClr val="242A2E"/>
                </a:solidFill>
                <a:effectLst/>
                <a:latin typeface="Roboto" panose="02000000000000000000" pitchFamily="2" charset="0"/>
              </a:rPr>
              <a:t>sáng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giữ</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qua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tù</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Quốc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tỉnh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Quảng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Tây</a:t>
            </a:r>
            <a:r>
              <a:rPr lang="en-GB" b="0" i="0" spc="10" dirty="0">
                <a:solidFill>
                  <a:srgbClr val="242A2E"/>
                </a:solidFill>
                <a:effectLst/>
                <a:latin typeface="Roboto" panose="02000000000000000000" pitchFamily="2" charset="0"/>
              </a:rPr>
              <a:t>, Trung </a:t>
            </a:r>
            <a:r>
              <a:rPr lang="en-GB" b="0" i="0" spc="10" dirty="0" err="1">
                <a:solidFill>
                  <a:srgbClr val="242A2E"/>
                </a:solidFill>
                <a:effectLst/>
                <a:latin typeface="Roboto" panose="02000000000000000000" pitchFamily="2" charset="0"/>
              </a:rPr>
              <a:t>Quốc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từ</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ngày</a:t>
            </a:r>
            <a:r>
              <a:rPr lang="en-GB" b="0" i="0" spc="10" dirty="0">
                <a:solidFill>
                  <a:srgbClr val="242A2E"/>
                </a:solidFill>
                <a:effectLst/>
                <a:latin typeface="Roboto" panose="02000000000000000000" pitchFamily="2" charset="0"/>
              </a:rPr>
              <a:t> 29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tháng</a:t>
            </a:r>
            <a:r>
              <a:rPr lang="en-GB" b="0" i="0" spc="10" dirty="0">
                <a:solidFill>
                  <a:srgbClr val="242A2E"/>
                </a:solidFill>
                <a:effectLst/>
                <a:latin typeface="Roboto" panose="02000000000000000000" pitchFamily="2" charset="0"/>
              </a:rPr>
              <a:t> 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1945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ngày</a:t>
            </a:r>
            <a:r>
              <a:rPr lang="en-GB" b="0" i="0" spc="10" dirty="0">
                <a:solidFill>
                  <a:srgbClr val="242A2E"/>
                </a:solidFill>
                <a:effectLst/>
                <a:latin typeface="Roboto" panose="02000000000000000000" pitchFamily="2" charset="0"/>
              </a:rPr>
              <a:t> 10 </a:t>
            </a:r>
            <a:r>
              <a:rPr lang="en-GB" b="0" i="0" spc="10" dirty="0" err="1">
                <a:solidFill>
                  <a:srgbClr val="242A2E"/>
                </a:solidFill>
                <a:effectLst/>
                <a:latin typeface="Roboto" panose="02000000000000000000" pitchFamily="2" charset="0"/>
              </a:rPr>
              <a:t>tháng</a:t>
            </a:r>
            <a:r>
              <a:rPr lang="en-GB" b="0" i="0" spc="10" dirty="0">
                <a:solidFill>
                  <a:srgbClr val="242A2E"/>
                </a:solidFill>
                <a:effectLst/>
                <a:latin typeface="Roboto" panose="02000000000000000000" pitchFamily="2" charset="0"/>
              </a:rPr>
              <a:t> 9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1943). “Lai Tân”</a:t>
            </a:r>
            <a:r>
              <a:rPr lang="vi-VN" b="0" i="0" spc="10" dirty="0">
                <a:solidFill>
                  <a:srgbClr val="242A2E"/>
                </a:solidFill>
                <a:effectLst/>
                <a:latin typeface="Roboto" panose="02000000000000000000" pitchFamily="2" charset="0"/>
              </a:rPr>
              <a:t> là bài thơ thứ 96 của tập thơ</a:t>
            </a:r>
            <a:endParaRPr lang="en-US" b="0" i="0" spc="10" dirty="0">
              <a:solidFill>
                <a:srgbClr val="242A2E"/>
              </a:solidFill>
              <a:effectLst/>
              <a:latin typeface="Roboto" panose="02000000000000000000" pitchFamily="2" charset="0"/>
            </a:endParaRPr>
          </a:p>
          <a:p>
            <a:endParaRPr lang="en-US" b="0" i="0" spc="10" dirty="0">
              <a:solidFill>
                <a:srgbClr val="242A2E"/>
              </a:solidFill>
              <a:effectLst/>
              <a:latin typeface="Roboto" panose="02000000000000000000" pitchFamily="2" charset="0"/>
            </a:endParaRPr>
          </a:p>
          <a:p>
            <a:r>
              <a:rPr lang="en-US" dirty="0" err="1"/>
              <a:t>Nêu</a:t>
            </a:r>
            <a:r>
              <a:rPr lang="en-US" dirty="0"/>
              <a:t> </a:t>
            </a:r>
            <a:r>
              <a:rPr lang="en-US" dirty="0" err="1"/>
              <a:t>xuất</a:t>
            </a:r>
            <a:r>
              <a:rPr lang="en-US" dirty="0"/>
              <a:t> </a:t>
            </a:r>
            <a:r>
              <a:rPr lang="en-US" dirty="0" err="1"/>
              <a:t>xứ</a:t>
            </a:r>
            <a:r>
              <a:rPr lang="en-US" dirty="0"/>
              <a:t>, </a:t>
            </a:r>
            <a:r>
              <a:rPr lang="en-US" dirty="0" err="1"/>
              <a:t>hoàn</a:t>
            </a:r>
            <a:r>
              <a:rPr lang="en-US" dirty="0"/>
              <a:t> </a:t>
            </a:r>
            <a:r>
              <a:rPr lang="en-US" dirty="0" err="1"/>
              <a:t>cảnh</a:t>
            </a:r>
            <a:r>
              <a:rPr lang="en-US" dirty="0"/>
              <a:t> </a:t>
            </a:r>
            <a:r>
              <a:rPr lang="en-US" dirty="0" err="1"/>
              <a:t>sáng</a:t>
            </a:r>
            <a:r>
              <a:rPr lang="en-US" dirty="0"/>
              <a:t> </a:t>
            </a:r>
            <a:r>
              <a:rPr lang="en-US" dirty="0" err="1"/>
              <a:t>tác</a:t>
            </a:r>
            <a:r>
              <a:rPr lang="en-US" dirty="0"/>
              <a:t> </a:t>
            </a:r>
            <a:r>
              <a:rPr lang="en-US" dirty="0" err="1"/>
              <a:t>của</a:t>
            </a:r>
            <a:r>
              <a:rPr lang="en-US" dirty="0"/>
              <a:t> </a:t>
            </a:r>
            <a:r>
              <a:rPr lang="en-US" dirty="0" err="1"/>
              <a:t>bài</a:t>
            </a:r>
            <a:r>
              <a:rPr lang="en-US" dirty="0"/>
              <a:t> </a:t>
            </a:r>
            <a:r>
              <a:rPr lang="en-US" dirty="0" err="1"/>
              <a:t>thơ</a:t>
            </a:r>
            <a:endParaRPr lang="en-US" dirty="0"/>
          </a:p>
          <a:p>
            <a:r>
              <a:rPr lang="en-US" dirty="0" err="1"/>
              <a:t>Xác</a:t>
            </a:r>
            <a:r>
              <a:rPr lang="en-US" dirty="0"/>
              <a:t> </a:t>
            </a:r>
            <a:r>
              <a:rPr lang="en-US" dirty="0" err="1"/>
              <a:t>định</a:t>
            </a:r>
            <a:r>
              <a:rPr lang="en-US" dirty="0"/>
              <a:t> </a:t>
            </a:r>
            <a:r>
              <a:rPr lang="en-US" dirty="0" err="1"/>
              <a:t>thể</a:t>
            </a:r>
            <a:r>
              <a:rPr lang="en-US" dirty="0"/>
              <a:t> </a:t>
            </a:r>
            <a:r>
              <a:rPr lang="en-US" dirty="0" err="1"/>
              <a:t>thơ</a:t>
            </a:r>
            <a:r>
              <a:rPr lang="en-US" dirty="0"/>
              <a:t>, </a:t>
            </a:r>
            <a:r>
              <a:rPr lang="en-US" dirty="0" err="1"/>
              <a:t>cho</a:t>
            </a:r>
            <a:r>
              <a:rPr lang="en-US" dirty="0"/>
              <a:t> </a:t>
            </a:r>
            <a:r>
              <a:rPr lang="en-US" dirty="0" err="1"/>
              <a:t>biết</a:t>
            </a:r>
            <a:r>
              <a:rPr lang="en-US" dirty="0"/>
              <a:t> </a:t>
            </a:r>
            <a:r>
              <a:rPr lang="en-US" dirty="0" err="1"/>
              <a:t>dấu</a:t>
            </a:r>
            <a:r>
              <a:rPr lang="en-US" dirty="0"/>
              <a:t> </a:t>
            </a:r>
            <a:r>
              <a:rPr lang="en-US" dirty="0" err="1"/>
              <a:t>hiệu</a:t>
            </a:r>
            <a:r>
              <a:rPr lang="en-US" dirty="0"/>
              <a:t> </a:t>
            </a:r>
            <a:r>
              <a:rPr lang="en-US" dirty="0" err="1"/>
              <a:t>nào</a:t>
            </a:r>
            <a:r>
              <a:rPr lang="en-US" dirty="0"/>
              <a:t> </a:t>
            </a:r>
            <a:r>
              <a:rPr lang="en-US" dirty="0" err="1"/>
              <a:t>giúp</a:t>
            </a:r>
            <a:r>
              <a:rPr lang="en-US" dirty="0"/>
              <a:t> </a:t>
            </a:r>
            <a:r>
              <a:rPr lang="en-US" dirty="0" err="1"/>
              <a:t>em</a:t>
            </a:r>
            <a:r>
              <a:rPr lang="en-US" dirty="0"/>
              <a:t> </a:t>
            </a:r>
            <a:r>
              <a:rPr lang="en-US" dirty="0" err="1"/>
              <a:t>nhận</a:t>
            </a:r>
            <a:r>
              <a:rPr lang="en-US" dirty="0"/>
              <a:t> </a:t>
            </a:r>
            <a:r>
              <a:rPr lang="en-US" dirty="0" err="1"/>
              <a:t>ra</a:t>
            </a:r>
            <a:r>
              <a:rPr lang="en-US" dirty="0"/>
              <a:t> </a:t>
            </a:r>
            <a:r>
              <a:rPr lang="en-US" dirty="0" err="1"/>
              <a:t>thể</a:t>
            </a:r>
            <a:r>
              <a:rPr lang="en-US" dirty="0"/>
              <a:t> </a:t>
            </a:r>
            <a:r>
              <a:rPr lang="en-US" dirty="0" err="1"/>
              <a:t>thơ</a:t>
            </a:r>
            <a:r>
              <a:rPr lang="en-US" dirty="0"/>
              <a:t> </a:t>
            </a:r>
            <a:r>
              <a:rPr lang="en-US" dirty="0" err="1"/>
              <a:t>đó</a:t>
            </a:r>
            <a:endParaRPr lang="en-US" dirty="0"/>
          </a:p>
          <a:p>
            <a:r>
              <a:rPr lang="en-US" dirty="0" err="1"/>
              <a:t>Phương</a:t>
            </a:r>
            <a:r>
              <a:rPr lang="en-US" dirty="0"/>
              <a:t> </a:t>
            </a:r>
            <a:r>
              <a:rPr lang="en-US" dirty="0" err="1"/>
              <a:t>thức</a:t>
            </a:r>
            <a:r>
              <a:rPr lang="en-US" dirty="0"/>
              <a:t> </a:t>
            </a:r>
            <a:r>
              <a:rPr lang="en-US" dirty="0" err="1"/>
              <a:t>biểu</a:t>
            </a:r>
            <a:r>
              <a:rPr lang="en-US" dirty="0"/>
              <a:t> </a:t>
            </a:r>
            <a:r>
              <a:rPr lang="en-US" dirty="0" err="1"/>
              <a:t>đạt</a:t>
            </a:r>
            <a:r>
              <a:rPr lang="en-US" dirty="0"/>
              <a:t> </a:t>
            </a:r>
            <a:r>
              <a:rPr lang="en-US" dirty="0" err="1"/>
              <a:t>chính</a:t>
            </a:r>
            <a:r>
              <a:rPr lang="en-US" dirty="0"/>
              <a:t> </a:t>
            </a:r>
            <a:r>
              <a:rPr lang="en-US" dirty="0" err="1"/>
              <a:t>của</a:t>
            </a:r>
            <a:r>
              <a:rPr lang="en-US" dirty="0"/>
              <a:t> </a:t>
            </a:r>
            <a:r>
              <a:rPr lang="en-US" dirty="0" err="1"/>
              <a:t>văn</a:t>
            </a:r>
            <a:r>
              <a:rPr lang="en-US" dirty="0"/>
              <a:t> </a:t>
            </a:r>
            <a:r>
              <a:rPr lang="en-US" dirty="0" err="1"/>
              <a:t>bản</a:t>
            </a:r>
            <a:r>
              <a:rPr lang="en-US" dirty="0"/>
              <a:t> </a:t>
            </a:r>
            <a:r>
              <a:rPr lang="en-US" dirty="0" err="1"/>
              <a:t>là</a:t>
            </a:r>
            <a:r>
              <a:rPr lang="en-US" dirty="0"/>
              <a:t> </a:t>
            </a:r>
            <a:r>
              <a:rPr lang="en-US" dirty="0" err="1"/>
              <a:t>gì</a:t>
            </a:r>
            <a:r>
              <a:rPr lang="en-US" dirty="0"/>
              <a:t>?</a:t>
            </a:r>
          </a:p>
          <a:p>
            <a:r>
              <a:rPr lang="en-US" dirty="0" err="1"/>
              <a:t>Chỉ</a:t>
            </a:r>
            <a:r>
              <a:rPr lang="en-US" dirty="0"/>
              <a:t> </a:t>
            </a:r>
            <a:r>
              <a:rPr lang="en-US" dirty="0" err="1"/>
              <a:t>ra</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887825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Nhất</a:t>
            </a:r>
            <a:r>
              <a:rPr lang="en-US" dirty="0"/>
              <a:t> tam </a:t>
            </a:r>
            <a:r>
              <a:rPr lang="en-US" dirty="0" err="1"/>
              <a:t>ngũ</a:t>
            </a:r>
            <a:r>
              <a:rPr lang="en-US" dirty="0"/>
              <a:t> </a:t>
            </a:r>
            <a:r>
              <a:rPr lang="en-US" dirty="0" err="1"/>
              <a:t>bất</a:t>
            </a:r>
            <a:r>
              <a:rPr lang="en-US" dirty="0"/>
              <a:t> </a:t>
            </a:r>
            <a:r>
              <a:rPr lang="en-US" dirty="0" err="1"/>
              <a:t>luận</a:t>
            </a:r>
            <a:r>
              <a:rPr lang="en-US" dirty="0"/>
              <a:t>, </a:t>
            </a:r>
            <a:r>
              <a:rPr lang="en-US" dirty="0" err="1"/>
              <a:t>nhị</a:t>
            </a:r>
            <a:r>
              <a:rPr lang="en-US" dirty="0"/>
              <a:t> </a:t>
            </a:r>
            <a:r>
              <a:rPr lang="en-US" dirty="0" err="1"/>
              <a:t>tứ</a:t>
            </a:r>
            <a:r>
              <a:rPr lang="en-US" dirty="0"/>
              <a:t> </a:t>
            </a:r>
            <a:r>
              <a:rPr lang="en-US" dirty="0" err="1"/>
              <a:t>lục</a:t>
            </a:r>
            <a:r>
              <a:rPr lang="en-US" dirty="0"/>
              <a:t> </a:t>
            </a:r>
            <a:r>
              <a:rPr lang="en-US" dirty="0" err="1"/>
              <a:t>phân</a:t>
            </a:r>
            <a:r>
              <a:rPr lang="en-US" dirty="0"/>
              <a:t> </a:t>
            </a:r>
            <a:r>
              <a:rPr lang="en-US" dirty="0" err="1"/>
              <a:t>minh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thơ</a:t>
            </a:r>
            <a:r>
              <a:rPr lang="en-US" dirty="0"/>
              <a:t> “Lai Tân” </a:t>
            </a:r>
            <a:r>
              <a:rPr lang="en-US" dirty="0" err="1"/>
              <a:t>thuộc</a:t>
            </a:r>
            <a:r>
              <a:rPr lang="en-US" dirty="0"/>
              <a:t> </a:t>
            </a:r>
            <a:r>
              <a:rPr lang="en-US" dirty="0" err="1"/>
              <a:t>thể</a:t>
            </a:r>
            <a:r>
              <a:rPr lang="en-US" dirty="0"/>
              <a:t> </a:t>
            </a:r>
            <a:r>
              <a:rPr lang="en-US" dirty="0" err="1"/>
              <a:t>thơ</a:t>
            </a:r>
            <a:r>
              <a:rPr lang="en-US" dirty="0"/>
              <a:t> </a:t>
            </a:r>
            <a:r>
              <a:rPr lang="en-US" dirty="0" err="1"/>
              <a:t>tứ</a:t>
            </a:r>
            <a:r>
              <a:rPr lang="en-US" dirty="0"/>
              <a:t> </a:t>
            </a:r>
            <a:r>
              <a:rPr lang="en-US" dirty="0" err="1"/>
              <a:t>tuyệt</a:t>
            </a:r>
            <a:r>
              <a:rPr lang="en-US" dirty="0"/>
              <a:t> </a:t>
            </a:r>
            <a:r>
              <a:rPr lang="en-US" dirty="0" err="1"/>
              <a:t>Đường</a:t>
            </a:r>
            <a:r>
              <a:rPr lang="en-US" dirty="0"/>
              <a:t> </a:t>
            </a:r>
            <a:r>
              <a:rPr lang="en-US" dirty="0" err="1"/>
              <a:t>luật</a:t>
            </a:r>
            <a:r>
              <a:rPr lang="en-US" dirty="0"/>
              <a:t>. </a:t>
            </a:r>
            <a:r>
              <a:rPr lang="en-US" dirty="0" err="1"/>
              <a:t>Cơ</a:t>
            </a:r>
            <a:r>
              <a:rPr lang="en-US" dirty="0"/>
              <a:t> </a:t>
            </a:r>
            <a:r>
              <a:rPr lang="en-US" dirty="0" err="1"/>
              <a:t>sở</a:t>
            </a:r>
            <a:r>
              <a:rPr lang="en-US" dirty="0"/>
              <a:t> </a:t>
            </a:r>
            <a:r>
              <a:rPr lang="en-US" dirty="0" err="1"/>
              <a:t>để</a:t>
            </a:r>
            <a:r>
              <a:rPr lang="en-US" dirty="0"/>
              <a:t> </a:t>
            </a:r>
            <a:r>
              <a:rPr lang="en-US" dirty="0" err="1"/>
              <a:t>nhận</a:t>
            </a:r>
            <a:r>
              <a:rPr lang="en-US" dirty="0"/>
              <a:t> </a:t>
            </a:r>
            <a:r>
              <a:rPr lang="en-US" dirty="0" err="1"/>
              <a:t>biết</a:t>
            </a:r>
            <a:r>
              <a:rPr lang="en-US" dirty="0"/>
              <a:t> </a:t>
            </a:r>
            <a:r>
              <a:rPr lang="en-US" dirty="0" err="1"/>
              <a:t>điều</a:t>
            </a:r>
            <a:r>
              <a:rPr lang="en-US" dirty="0"/>
              <a:t> </a:t>
            </a:r>
            <a:r>
              <a:rPr lang="en-US" dirty="0" err="1"/>
              <a:t>đó</a:t>
            </a:r>
            <a:r>
              <a:rPr lang="en-US" dirty="0"/>
              <a:t> </a:t>
            </a:r>
            <a:r>
              <a:rPr lang="en-US" dirty="0" err="1"/>
              <a:t>là</a:t>
            </a:r>
            <a:r>
              <a:rPr lang="en-US" dirty="0"/>
              <a:t> </a:t>
            </a:r>
            <a:r>
              <a:rPr lang="en-US" dirty="0" err="1"/>
              <a:t>bài</a:t>
            </a:r>
            <a:r>
              <a:rPr lang="en-US" dirty="0"/>
              <a:t> </a:t>
            </a:r>
            <a:r>
              <a:rPr lang="en-US" dirty="0" err="1"/>
              <a:t>thơ</a:t>
            </a:r>
            <a:r>
              <a:rPr lang="en-US" dirty="0"/>
              <a:t> </a:t>
            </a:r>
            <a:r>
              <a:rPr lang="en-US" dirty="0" err="1"/>
              <a:t>có</a:t>
            </a:r>
            <a:r>
              <a:rPr lang="en-US" dirty="0"/>
              <a:t> </a:t>
            </a:r>
            <a:r>
              <a:rPr lang="en-US" dirty="0" err="1"/>
              <a:t>bốn</a:t>
            </a:r>
            <a:r>
              <a:rPr lang="en-US" dirty="0"/>
              <a:t> </a:t>
            </a:r>
            <a:r>
              <a:rPr lang="en-US" dirty="0" err="1"/>
              <a:t>câu</a:t>
            </a:r>
            <a:r>
              <a:rPr lang="en-US" dirty="0"/>
              <a:t>, </a:t>
            </a:r>
            <a:r>
              <a:rPr lang="en-US" dirty="0" err="1"/>
              <a:t>mỗi</a:t>
            </a:r>
            <a:r>
              <a:rPr lang="en-US" dirty="0"/>
              <a:t> </a:t>
            </a:r>
            <a:r>
              <a:rPr lang="en-US" dirty="0" err="1"/>
              <a:t>câu</a:t>
            </a:r>
            <a:r>
              <a:rPr lang="en-US" dirty="0"/>
              <a:t> </a:t>
            </a:r>
            <a:r>
              <a:rPr lang="en-US" dirty="0" err="1"/>
              <a:t>bảy</a:t>
            </a:r>
            <a:r>
              <a:rPr lang="en-US" dirty="0"/>
              <a:t> </a:t>
            </a:r>
            <a:r>
              <a:rPr lang="en-US" dirty="0" err="1"/>
              <a:t>chữ</a:t>
            </a:r>
            <a:r>
              <a:rPr lang="en-US" dirty="0"/>
              <a:t>; </a:t>
            </a:r>
            <a:r>
              <a:rPr lang="en-US" dirty="0" err="1"/>
              <a:t>có</a:t>
            </a:r>
            <a:r>
              <a:rPr lang="en-US" dirty="0"/>
              <a:t> </a:t>
            </a:r>
            <a:r>
              <a:rPr lang="en-US" dirty="0" err="1"/>
              <a:t>luật</a:t>
            </a:r>
            <a:r>
              <a:rPr lang="en-US" dirty="0"/>
              <a:t> (</a:t>
            </a:r>
            <a:r>
              <a:rPr lang="en-US" dirty="0" err="1"/>
              <a:t>nguyên</a:t>
            </a:r>
            <a:r>
              <a:rPr lang="en-US" dirty="0"/>
              <a:t> </a:t>
            </a:r>
            <a:r>
              <a:rPr lang="en-US" dirty="0" err="1"/>
              <a:t>tác</a:t>
            </a:r>
            <a:r>
              <a:rPr lang="en-US" dirty="0"/>
              <a:t> </a:t>
            </a:r>
            <a:r>
              <a:rPr lang="en-US" dirty="0" err="1"/>
              <a:t>luật</a:t>
            </a:r>
            <a:r>
              <a:rPr lang="en-US" dirty="0"/>
              <a:t> </a:t>
            </a:r>
            <a:r>
              <a:rPr lang="en-US" dirty="0" err="1"/>
              <a:t>bằng</a:t>
            </a:r>
            <a:r>
              <a:rPr lang="en-US" dirty="0"/>
              <a:t>, </a:t>
            </a:r>
            <a:r>
              <a:rPr lang="en-US" dirty="0" err="1"/>
              <a:t>bài</a:t>
            </a:r>
            <a:r>
              <a:rPr lang="en-US" dirty="0"/>
              <a:t> </a:t>
            </a:r>
            <a:r>
              <a:rPr lang="en-US" dirty="0" err="1"/>
              <a:t>thơ</a:t>
            </a:r>
            <a:r>
              <a:rPr lang="en-US" dirty="0"/>
              <a:t> </a:t>
            </a:r>
            <a:r>
              <a:rPr lang="en-US" dirty="0" err="1"/>
              <a:t>dịch</a:t>
            </a:r>
            <a:r>
              <a:rPr lang="en-US" dirty="0"/>
              <a:t> </a:t>
            </a:r>
            <a:r>
              <a:rPr lang="en-US" dirty="0" err="1"/>
              <a:t>luật</a:t>
            </a:r>
            <a:r>
              <a:rPr lang="en-US" dirty="0"/>
              <a:t> </a:t>
            </a:r>
            <a:r>
              <a:rPr lang="en-US" dirty="0" err="1"/>
              <a:t>trắc</a:t>
            </a:r>
            <a:r>
              <a:rPr lang="en-US" dirty="0"/>
              <a:t>); </a:t>
            </a:r>
            <a:r>
              <a:rPr lang="en-US" dirty="0" err="1"/>
              <a:t>có</a:t>
            </a:r>
            <a:r>
              <a:rPr lang="en-US" dirty="0"/>
              <a:t> </a:t>
            </a:r>
            <a:r>
              <a:rPr lang="en-US" dirty="0" err="1"/>
              <a:t>niêm</a:t>
            </a:r>
            <a:r>
              <a:rPr lang="en-US" dirty="0"/>
              <a:t> (</a:t>
            </a:r>
            <a:r>
              <a:rPr lang="en-US" dirty="0" err="1"/>
              <a:t>niêm</a:t>
            </a:r>
            <a:r>
              <a:rPr lang="en-US" dirty="0"/>
              <a:t> </a:t>
            </a:r>
            <a:r>
              <a:rPr lang="en-US" dirty="0" err="1"/>
              <a:t>giữa</a:t>
            </a:r>
            <a:r>
              <a:rPr lang="en-US" dirty="0"/>
              <a:t> </a:t>
            </a:r>
            <a:r>
              <a:rPr lang="en-US" dirty="0" err="1"/>
              <a:t>câu</a:t>
            </a:r>
            <a:r>
              <a:rPr lang="en-US" dirty="0"/>
              <a:t> 2 </a:t>
            </a:r>
            <a:r>
              <a:rPr lang="en-US" dirty="0" err="1"/>
              <a:t>và</a:t>
            </a:r>
            <a:r>
              <a:rPr lang="en-US" dirty="0"/>
              <a:t> 3); </a:t>
            </a:r>
            <a:r>
              <a:rPr lang="en-US" dirty="0" err="1"/>
              <a:t>gieo</a:t>
            </a:r>
            <a:r>
              <a:rPr lang="en-US" dirty="0"/>
              <a:t> </a:t>
            </a:r>
            <a:r>
              <a:rPr lang="en-US" dirty="0" err="1"/>
              <a:t>vần</a:t>
            </a:r>
            <a:r>
              <a:rPr lang="en-US" dirty="0"/>
              <a:t> </a:t>
            </a:r>
            <a:r>
              <a:rPr lang="en-US" dirty="0" err="1"/>
              <a:t>chân</a:t>
            </a:r>
            <a:r>
              <a:rPr lang="en-US" dirty="0"/>
              <a:t> ở </a:t>
            </a:r>
            <a:r>
              <a:rPr lang="en-US" dirty="0" err="1"/>
              <a:t>các</a:t>
            </a:r>
            <a:r>
              <a:rPr lang="en-US" dirty="0"/>
              <a:t> </a:t>
            </a:r>
            <a:r>
              <a:rPr lang="en-US" dirty="0" err="1"/>
              <a:t>câu</a:t>
            </a:r>
            <a:r>
              <a:rPr lang="en-US" dirty="0"/>
              <a:t> </a:t>
            </a:r>
            <a:r>
              <a:rPr lang="en-US" dirty="0" err="1"/>
              <a:t>chẵn</a:t>
            </a:r>
            <a:r>
              <a:rPr lang="en-US" dirty="0"/>
              <a:t>; </a:t>
            </a:r>
            <a:r>
              <a:rPr lang="en-US" dirty="0" err="1"/>
              <a:t>nhịp</a:t>
            </a:r>
            <a:r>
              <a:rPr lang="en-US" dirty="0"/>
              <a:t> </a:t>
            </a:r>
            <a:r>
              <a:rPr lang="en-US" dirty="0" err="1"/>
              <a:t>câu</a:t>
            </a:r>
            <a:r>
              <a:rPr lang="en-US" dirty="0"/>
              <a:t>  </a:t>
            </a:r>
            <a:r>
              <a:rPr lang="en-US" dirty="0" err="1"/>
              <a:t>thơ</a:t>
            </a:r>
            <a:r>
              <a:rPr lang="en-US" dirty="0"/>
              <a:t> </a:t>
            </a:r>
            <a:r>
              <a:rPr lang="en-US" dirty="0" err="1"/>
              <a:t>được</a:t>
            </a:r>
            <a:r>
              <a:rPr lang="en-US" dirty="0"/>
              <a:t> </a:t>
            </a:r>
            <a:r>
              <a:rPr lang="en-US" dirty="0" err="1"/>
              <a:t>ngắt</a:t>
            </a:r>
            <a:r>
              <a:rPr lang="en-US" dirty="0"/>
              <a:t> </a:t>
            </a:r>
            <a:r>
              <a:rPr lang="en-US" dirty="0" err="1"/>
              <a:t>chẵn</a:t>
            </a:r>
            <a:r>
              <a:rPr lang="en-US" dirty="0"/>
              <a:t> </a:t>
            </a:r>
            <a:r>
              <a:rPr lang="en-US" dirty="0" err="1"/>
              <a:t>trước</a:t>
            </a:r>
            <a:r>
              <a:rPr lang="en-US" dirty="0"/>
              <a:t>, </a:t>
            </a:r>
            <a:r>
              <a:rPr lang="en-US" dirty="0" err="1"/>
              <a:t>lẻ</a:t>
            </a:r>
            <a:r>
              <a:rPr lang="en-US" dirty="0"/>
              <a:t> </a:t>
            </a:r>
            <a:r>
              <a:rPr lang="en-US" dirty="0" err="1"/>
              <a:t>sau</a:t>
            </a:r>
            <a:r>
              <a:rPr lang="en-US" dirty="0"/>
              <a:t> (2/2/3 </a:t>
            </a:r>
            <a:r>
              <a:rPr lang="en-US" dirty="0" err="1"/>
              <a:t>hoặc</a:t>
            </a:r>
            <a:r>
              <a:rPr lang="en-US" dirty="0"/>
              <a:t> 4/3)</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246804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585954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13</a:t>
            </a:fld>
            <a:endParaRPr lang="en-US"/>
          </a:p>
        </p:txBody>
      </p:sp>
    </p:spTree>
    <p:extLst>
      <p:ext uri="{BB962C8B-B14F-4D97-AF65-F5344CB8AC3E}">
        <p14:creationId xmlns:p14="http://schemas.microsoft.com/office/powerpoint/2010/main" val="3117864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14</a:t>
            </a:fld>
            <a:endParaRPr lang="en-US"/>
          </a:p>
        </p:txBody>
      </p:sp>
    </p:spTree>
    <p:extLst>
      <p:ext uri="{BB962C8B-B14F-4D97-AF65-F5344CB8AC3E}">
        <p14:creationId xmlns:p14="http://schemas.microsoft.com/office/powerpoint/2010/main" val="1472911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https://www.baoquangbinh.vn/chinh-tri/202006/cuoc-doi-va-su-nghiep-cach-mang-cua-chu-tich-ho-chi-minh-2178304/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Nhãn</a:t>
            </a:r>
            <a:r>
              <a:rPr lang="en-US" dirty="0"/>
              <a:t> </a:t>
            </a:r>
            <a:r>
              <a:rPr lang="en-US" dirty="0" err="1"/>
              <a:t>quan</a:t>
            </a:r>
            <a:r>
              <a:rPr lang="en-US" dirty="0"/>
              <a:t> </a:t>
            </a:r>
            <a:r>
              <a:rPr lang="en-US" dirty="0" err="1"/>
              <a:t>của</a:t>
            </a:r>
            <a:r>
              <a:rPr lang="en-US" dirty="0"/>
              <a:t> </a:t>
            </a:r>
            <a:r>
              <a:rPr lang="en-US" dirty="0" err="1"/>
              <a:t>một</a:t>
            </a:r>
            <a:r>
              <a:rPr lang="en-US" dirty="0"/>
              <a:t> </a:t>
            </a:r>
            <a:r>
              <a:rPr lang="en-US" dirty="0" err="1"/>
              <a:t>bậc</a:t>
            </a:r>
            <a:r>
              <a:rPr lang="en-US" dirty="0"/>
              <a:t> </a:t>
            </a:r>
            <a:r>
              <a:rPr lang="en-US" dirty="0" err="1"/>
              <a:t>vĩ</a:t>
            </a:r>
            <a:r>
              <a:rPr lang="en-US" dirty="0"/>
              <a:t> </a:t>
            </a:r>
            <a:r>
              <a:rPr lang="en-US" dirty="0" err="1"/>
              <a:t>nhân</a:t>
            </a:r>
            <a:r>
              <a:rPr lang="en-US" dirty="0"/>
              <a:t> </a:t>
            </a:r>
            <a:r>
              <a:rPr lang="en-US" dirty="0" err="1"/>
              <a:t>đã</a:t>
            </a:r>
            <a:r>
              <a:rPr lang="en-US" dirty="0"/>
              <a:t> </a:t>
            </a:r>
            <a:r>
              <a:rPr lang="en-US" dirty="0" err="1"/>
              <a:t>đi</a:t>
            </a:r>
            <a:r>
              <a:rPr lang="en-US" dirty="0"/>
              <a:t> </a:t>
            </a:r>
            <a:r>
              <a:rPr lang="en-US" dirty="0" err="1"/>
              <a:t>nhiều</a:t>
            </a:r>
            <a:r>
              <a:rPr lang="en-US" dirty="0"/>
              <a:t>, </a:t>
            </a:r>
            <a:r>
              <a:rPr lang="en-US" dirty="0" err="1"/>
              <a:t>thấy</a:t>
            </a:r>
            <a:r>
              <a:rPr lang="en-US" dirty="0"/>
              <a:t> </a:t>
            </a:r>
            <a:r>
              <a:rPr lang="en-US" dirty="0" err="1"/>
              <a:t>nhiều</a:t>
            </a:r>
            <a:r>
              <a:rPr lang="en-US" dirty="0"/>
              <a:t>, </a:t>
            </a:r>
            <a:r>
              <a:rPr lang="en-US" dirty="0" err="1"/>
              <a:t>hiểu</a:t>
            </a:r>
            <a:r>
              <a:rPr lang="en-US" dirty="0"/>
              <a:t> </a:t>
            </a:r>
            <a:r>
              <a:rPr lang="en-US" dirty="0" err="1"/>
              <a:t>nhiều</a:t>
            </a:r>
            <a:r>
              <a:rPr lang="en-US" dirty="0"/>
              <a:t> </a:t>
            </a:r>
            <a:r>
              <a:rPr lang="en-US" dirty="0" err="1"/>
              <a:t>vấn</a:t>
            </a:r>
            <a:r>
              <a:rPr lang="en-US" dirty="0"/>
              <a:t> </a:t>
            </a:r>
            <a:r>
              <a:rPr lang="en-US" dirty="0" err="1"/>
              <a:t>đề</a:t>
            </a:r>
            <a:r>
              <a:rPr lang="en-US" dirty="0"/>
              <a:t> </a:t>
            </a:r>
            <a:r>
              <a:rPr lang="en-US" dirty="0" err="1"/>
              <a:t>của</a:t>
            </a:r>
            <a:r>
              <a:rPr lang="en-US" dirty="0"/>
              <a:t> </a:t>
            </a:r>
            <a:r>
              <a:rPr lang="en-US" dirty="0" err="1"/>
              <a:t>đời</a:t>
            </a:r>
            <a:r>
              <a:rPr lang="en-US" dirty="0"/>
              <a:t> </a:t>
            </a:r>
            <a:r>
              <a:rPr lang="en-US" dirty="0" err="1"/>
              <a:t>sống</a:t>
            </a:r>
            <a:r>
              <a:rPr lang="en-US" dirty="0"/>
              <a:t> </a:t>
            </a:r>
            <a:r>
              <a:rPr lang="en-US" dirty="0" err="1"/>
              <a:t>xã</a:t>
            </a:r>
            <a:r>
              <a:rPr lang="en-US" dirty="0"/>
              <a:t> </a:t>
            </a:r>
            <a:r>
              <a:rPr lang="en-US" dirty="0" err="1"/>
              <a:t>hội</a:t>
            </a:r>
            <a:endParaRPr lang="en-US" dirty="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2</a:t>
            </a:fld>
            <a:endParaRPr lang="en-US"/>
          </a:p>
        </p:txBody>
      </p:sp>
    </p:spTree>
    <p:extLst>
      <p:ext uri="{BB962C8B-B14F-4D97-AF65-F5344CB8AC3E}">
        <p14:creationId xmlns:p14="http://schemas.microsoft.com/office/powerpoint/2010/main" val="1881708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a:t>
            </a:fld>
            <a:endParaRPr lang="en-US"/>
          </a:p>
        </p:txBody>
      </p:sp>
    </p:spTree>
    <p:extLst>
      <p:ext uri="{BB962C8B-B14F-4D97-AF65-F5344CB8AC3E}">
        <p14:creationId xmlns:p14="http://schemas.microsoft.com/office/powerpoint/2010/main" val="398646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4</a:t>
            </a:fld>
            <a:endParaRPr lang="en-US"/>
          </a:p>
        </p:txBody>
      </p:sp>
    </p:spTree>
    <p:extLst>
      <p:ext uri="{BB962C8B-B14F-4D97-AF65-F5344CB8AC3E}">
        <p14:creationId xmlns:p14="http://schemas.microsoft.com/office/powerpoint/2010/main" val="44771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5</a:t>
            </a:fld>
            <a:endParaRPr lang="en-US"/>
          </a:p>
        </p:txBody>
      </p:sp>
    </p:spTree>
    <p:extLst>
      <p:ext uri="{BB962C8B-B14F-4D97-AF65-F5344CB8AC3E}">
        <p14:creationId xmlns:p14="http://schemas.microsoft.com/office/powerpoint/2010/main" val="2389443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6</a:t>
            </a:fld>
            <a:endParaRPr lang="en-US"/>
          </a:p>
        </p:txBody>
      </p:sp>
    </p:spTree>
    <p:extLst>
      <p:ext uri="{BB962C8B-B14F-4D97-AF65-F5344CB8AC3E}">
        <p14:creationId xmlns:p14="http://schemas.microsoft.com/office/powerpoint/2010/main" val="233222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131313"/>
                </a:solidFill>
                <a:effectLst/>
                <a:latin typeface="Roboto" panose="02000000000000000000" pitchFamily="2" charset="0"/>
              </a:rPr>
              <a:t>Trong suốt cuộc đời hoạt động cách mạng của mình, Bác đã dùng văn chương như một thứ vũ khí sắc bén để đầu tranh với kẻ thù. Bác ra đi không chỉ để lại một sự nghiệp cách mạng vĩ đại mà còn để lại một sự nghiệp văn học lớn lao. Một trong những quan điểm nghệ thuật của Người là " Văn hóa nghệ thuật cũng là một mặt trận, anh chị em nghệ sĩ là chiến sĩ trên mặt trận ấy". Trong một bài thơ Bác viết ở nhà lao Tưởng Giới Thạch cũng có câu: " Nay ở trong thơ nên có thép Nhà thơ cũng phải biết xung phong".</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257788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9</a:t>
            </a:fld>
            <a:endParaRPr lang="en-US"/>
          </a:p>
        </p:txBody>
      </p:sp>
    </p:spTree>
    <p:extLst>
      <p:ext uri="{BB962C8B-B14F-4D97-AF65-F5344CB8AC3E}">
        <p14:creationId xmlns:p14="http://schemas.microsoft.com/office/powerpoint/2010/main" val="17607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0.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5">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o dấu chân Bác đi tìm hình của nước">
            <a:extLst>
              <a:ext uri="{FF2B5EF4-FFF2-40B4-BE49-F238E27FC236}">
                <a16:creationId xmlns:a16="http://schemas.microsoft.com/office/drawing/2014/main" xmlns="" id="{65ED49E1-FF97-FBB8-E460-B8A5C90E18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51" b="-1"/>
          <a:stretch/>
        </p:blipFill>
        <p:spPr bwMode="auto">
          <a:xfrm>
            <a:off x="5285232" y="10"/>
            <a:ext cx="13002768"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8" name="Rectangle 1047">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4634901" cy="10287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53462D42-13E5-DA38-B9E0-59D02602B4FC}"/>
              </a:ext>
            </a:extLst>
          </p:cNvPr>
          <p:cNvSpPr txBox="1"/>
          <p:nvPr/>
        </p:nvSpPr>
        <p:spPr>
          <a:xfrm>
            <a:off x="636908" y="1257300"/>
            <a:ext cx="10027229" cy="247448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2800" dirty="0">
                <a:solidFill>
                  <a:srgbClr val="C00000"/>
                </a:solidFill>
                <a:latin typeface="#9Slide05 Amplify" panose="02000000000000000000" pitchFamily="2" charset="0"/>
                <a:ea typeface="+mj-ea"/>
                <a:cs typeface="+mj-cs"/>
              </a:rPr>
              <a:t>Theo </a:t>
            </a:r>
            <a:r>
              <a:rPr lang="en-US" sz="12800" dirty="0" err="1">
                <a:solidFill>
                  <a:srgbClr val="C00000"/>
                </a:solidFill>
                <a:latin typeface="#9Slide05 Amplify" panose="02000000000000000000" pitchFamily="2" charset="0"/>
                <a:ea typeface="+mj-ea"/>
                <a:cs typeface="+mj-cs"/>
              </a:rPr>
              <a:t>dấu</a:t>
            </a:r>
            <a:r>
              <a:rPr lang="en-US" sz="12800" dirty="0">
                <a:solidFill>
                  <a:srgbClr val="C00000"/>
                </a:solidFill>
                <a:latin typeface="#9Slide05 Amplify" panose="02000000000000000000" pitchFamily="2" charset="0"/>
                <a:ea typeface="+mj-ea"/>
                <a:cs typeface="+mj-cs"/>
              </a:rPr>
              <a:t> </a:t>
            </a:r>
            <a:r>
              <a:rPr lang="en-US" sz="12800" dirty="0" err="1">
                <a:solidFill>
                  <a:srgbClr val="C00000"/>
                </a:solidFill>
                <a:latin typeface="#9Slide05 Amplify" panose="02000000000000000000" pitchFamily="2" charset="0"/>
                <a:ea typeface="+mj-ea"/>
                <a:cs typeface="+mj-cs"/>
              </a:rPr>
              <a:t>chân</a:t>
            </a:r>
            <a:r>
              <a:rPr lang="en-US" sz="12800" dirty="0">
                <a:solidFill>
                  <a:srgbClr val="C00000"/>
                </a:solidFill>
                <a:latin typeface="#9Slide05 Amplify" panose="02000000000000000000" pitchFamily="2" charset="0"/>
                <a:ea typeface="+mj-ea"/>
                <a:cs typeface="+mj-cs"/>
              </a:rPr>
              <a:t> </a:t>
            </a:r>
            <a:r>
              <a:rPr lang="en-US" sz="12800" dirty="0" err="1">
                <a:solidFill>
                  <a:srgbClr val="C00000"/>
                </a:solidFill>
                <a:latin typeface="#9Slide05 Amplify" panose="02000000000000000000" pitchFamily="2" charset="0"/>
                <a:ea typeface="+mj-ea"/>
                <a:cs typeface="+mj-cs"/>
              </a:rPr>
              <a:t>Bác</a:t>
            </a:r>
            <a:endParaRPr lang="en-US" sz="12800" dirty="0">
              <a:solidFill>
                <a:srgbClr val="C00000"/>
              </a:solidFill>
              <a:latin typeface="#9Slide05 Amplify" panose="02000000000000000000" pitchFamily="2" charset="0"/>
              <a:ea typeface="+mj-ea"/>
              <a:cs typeface="+mj-cs"/>
            </a:endParaRPr>
          </a:p>
        </p:txBody>
      </p:sp>
      <p:sp>
        <p:nvSpPr>
          <p:cNvPr id="1050" name="Rectangle 1049">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2" name="Rectangle 1051">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1543" y="6820380"/>
            <a:ext cx="59664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B3B2A064-29B7-3D33-E078-F9F516F3B985}"/>
              </a:ext>
            </a:extLst>
          </p:cNvPr>
          <p:cNvSpPr txBox="1"/>
          <p:nvPr/>
        </p:nvSpPr>
        <p:spPr>
          <a:xfrm>
            <a:off x="457200" y="4006005"/>
            <a:ext cx="9220199"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60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xmlns=""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6">
            <a:extLst>
              <a:ext uri="{FF2B5EF4-FFF2-40B4-BE49-F238E27FC236}">
                <a16:creationId xmlns:a16="http://schemas.microsoft.com/office/drawing/2014/main" xmlns="" id="{43D1D34E-FB7F-F45F-638C-BB88E944320F}"/>
              </a:ext>
            </a:extLst>
          </p:cNvPr>
          <p:cNvSpPr/>
          <p:nvPr/>
        </p:nvSpPr>
        <p:spPr>
          <a:xfrm>
            <a:off x="8490413"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xmlns=""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36BB6BD-99B5-A180-7F2E-A6CADBC29F82}"/>
              </a:ext>
            </a:extLst>
          </p:cNvPr>
          <p:cNvSpPr txBox="1"/>
          <p:nvPr/>
        </p:nvSpPr>
        <p:spPr>
          <a:xfrm>
            <a:off x="6661613" y="4660702"/>
            <a:ext cx="5029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431929DA-B649-3847-9CEB-8B4CD0F79DC3}"/>
              </a:ext>
            </a:extLst>
          </p:cNvPr>
          <p:cNvSpPr txBox="1"/>
          <p:nvPr/>
        </p:nvSpPr>
        <p:spPr>
          <a:xfrm>
            <a:off x="381000" y="5782616"/>
            <a:ext cx="50292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96,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a:t>
            </a:r>
          </a:p>
        </p:txBody>
      </p:sp>
      <p:sp>
        <p:nvSpPr>
          <p:cNvPr id="11" name="TextBox 10">
            <a:extLst>
              <a:ext uri="{FF2B5EF4-FFF2-40B4-BE49-F238E27FC236}">
                <a16:creationId xmlns:a16="http://schemas.microsoft.com/office/drawing/2014/main" xmlns="" id="{022F651D-CD40-4F62-27E0-0513587C391F}"/>
              </a:ext>
            </a:extLst>
          </p:cNvPr>
          <p:cNvSpPr txBox="1"/>
          <p:nvPr/>
        </p:nvSpPr>
        <p:spPr>
          <a:xfrm>
            <a:off x="5943600" y="5796328"/>
            <a:ext cx="7146725"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đảng</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Tây</a:t>
            </a:r>
            <a:endParaRPr lang="en-US" sz="4400" dirty="0">
              <a:latin typeface="Times New Roman" panose="02020603050405020304" pitchFamily="18" charset="0"/>
              <a:cs typeface="Times New Roman" panose="02020603050405020304" pitchFamily="18" charset="0"/>
            </a:endParaRPr>
          </a:p>
        </p:txBody>
      </p:sp>
      <p:sp>
        <p:nvSpPr>
          <p:cNvPr id="12" name="Freeform 3">
            <a:extLst>
              <a:ext uri="{FF2B5EF4-FFF2-40B4-BE49-F238E27FC236}">
                <a16:creationId xmlns:a16="http://schemas.microsoft.com/office/drawing/2014/main" xmlns="" id="{9095BC24-F094-B562-8D34-2A362240DE49}"/>
              </a:ext>
            </a:extLst>
          </p:cNvPr>
          <p:cNvSpPr/>
          <p:nvPr/>
        </p:nvSpPr>
        <p:spPr>
          <a:xfrm rot="21382375">
            <a:off x="-449794" y="8509472"/>
            <a:ext cx="5304857" cy="2223308"/>
          </a:xfrm>
          <a:custGeom>
            <a:avLst/>
            <a:gdLst/>
            <a:ahLst/>
            <a:cxnLst/>
            <a:rect l="l" t="t" r="r" b="b"/>
            <a:pathLst>
              <a:path w="7315200" h="3063240">
                <a:moveTo>
                  <a:pt x="0" y="0"/>
                </a:moveTo>
                <a:lnTo>
                  <a:pt x="7315200" y="0"/>
                </a:lnTo>
                <a:lnTo>
                  <a:pt x="7315200" y="3063240"/>
                </a:lnTo>
                <a:lnTo>
                  <a:pt x="0" y="30632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Google Shape;246;p6">
            <a:extLst>
              <a:ext uri="{FF2B5EF4-FFF2-40B4-BE49-F238E27FC236}">
                <a16:creationId xmlns:a16="http://schemas.microsoft.com/office/drawing/2014/main" xmlns="" id="{433EAC48-0274-9016-D835-41800F767FEF}"/>
              </a:ext>
            </a:extLst>
          </p:cNvPr>
          <p:cNvSpPr/>
          <p:nvPr/>
        </p:nvSpPr>
        <p:spPr>
          <a:xfrm>
            <a:off x="14923426" y="2552700"/>
            <a:ext cx="2852352" cy="3748466"/>
          </a:xfrm>
          <a:custGeom>
            <a:avLst/>
            <a:gdLst/>
            <a:ahLst/>
            <a:cxnLst/>
            <a:rect l="l" t="t" r="r" b="b"/>
            <a:pathLst>
              <a:path w="5586061" h="7341016" extrusionOk="0">
                <a:moveTo>
                  <a:pt x="0" y="0"/>
                </a:moveTo>
                <a:lnTo>
                  <a:pt x="5586062" y="0"/>
                </a:lnTo>
                <a:lnTo>
                  <a:pt x="5586062" y="7341016"/>
                </a:lnTo>
                <a:lnTo>
                  <a:pt x="0" y="7341016"/>
                </a:lnTo>
                <a:lnTo>
                  <a:pt x="0" y="0"/>
                </a:lnTo>
                <a:close/>
              </a:path>
            </a:pathLst>
          </a:custGeom>
          <a:blipFill rotWithShape="1">
            <a:blip r:embed="rId7">
              <a:alphaModFix/>
            </a:blip>
            <a:stretch>
              <a:fillRect/>
            </a:stretch>
          </a:blipFill>
          <a:ln>
            <a:noFill/>
          </a:ln>
        </p:spPr>
      </p:sp>
      <p:sp>
        <p:nvSpPr>
          <p:cNvPr id="13" name="Google Shape;247;p6">
            <a:extLst>
              <a:ext uri="{FF2B5EF4-FFF2-40B4-BE49-F238E27FC236}">
                <a16:creationId xmlns:a16="http://schemas.microsoft.com/office/drawing/2014/main" xmlns="" id="{C5DDE1B3-6299-419D-CC9D-05E9E00AC9DC}"/>
              </a:ext>
            </a:extLst>
          </p:cNvPr>
          <p:cNvSpPr/>
          <p:nvPr/>
        </p:nvSpPr>
        <p:spPr>
          <a:xfrm>
            <a:off x="13487400" y="4585088"/>
            <a:ext cx="2695760" cy="4413937"/>
          </a:xfrm>
          <a:custGeom>
            <a:avLst/>
            <a:gdLst/>
            <a:ahLst/>
            <a:cxnLst/>
            <a:rect l="l" t="t" r="r" b="b"/>
            <a:pathLst>
              <a:path w="4240547" h="6943314" extrusionOk="0">
                <a:moveTo>
                  <a:pt x="0" y="0"/>
                </a:moveTo>
                <a:lnTo>
                  <a:pt x="4240547" y="0"/>
                </a:lnTo>
                <a:lnTo>
                  <a:pt x="4240547" y="6943313"/>
                </a:lnTo>
                <a:lnTo>
                  <a:pt x="0" y="6943313"/>
                </a:lnTo>
                <a:lnTo>
                  <a:pt x="0" y="0"/>
                </a:lnTo>
                <a:close/>
              </a:path>
            </a:pathLst>
          </a:custGeom>
          <a:blipFill rotWithShape="1">
            <a:blip r:embed="rId8">
              <a:alphaModFix/>
            </a:blip>
            <a:stretch>
              <a:fillRect/>
            </a:stretch>
          </a:blipFill>
          <a:ln>
            <a:noFill/>
          </a:ln>
        </p:spPr>
      </p:sp>
    </p:spTree>
    <p:extLst>
      <p:ext uri="{BB962C8B-B14F-4D97-AF65-F5344CB8AC3E}">
        <p14:creationId xmlns:p14="http://schemas.microsoft.com/office/powerpoint/2010/main" val="310931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xmlns=""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xmlns=""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431929DA-B649-3847-9CEB-8B4CD0F79DC3}"/>
              </a:ext>
            </a:extLst>
          </p:cNvPr>
          <p:cNvSpPr txBox="1"/>
          <p:nvPr/>
        </p:nvSpPr>
        <p:spPr>
          <a:xfrm>
            <a:off x="381000" y="5782616"/>
            <a:ext cx="50292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8CDEFFB7-969E-3CAB-81FF-B2D459C1AB1F}"/>
              </a:ext>
            </a:extLst>
          </p:cNvPr>
          <p:cNvSpPr txBox="1"/>
          <p:nvPr/>
        </p:nvSpPr>
        <p:spPr>
          <a:xfrm>
            <a:off x="5029200" y="1790700"/>
            <a:ext cx="9525000" cy="7137531"/>
          </a:xfrm>
          <a:prstGeom prst="rect">
            <a:avLst/>
          </a:prstGeom>
          <a:noFill/>
        </p:spPr>
        <p:txBody>
          <a:bodyPr wrap="square" rtlCol="0">
            <a:spAutoFit/>
          </a:bodyPr>
          <a:lstStyle/>
          <a:p>
            <a:pPr algn="just">
              <a:lnSpc>
                <a:spcPct val="300000"/>
              </a:lnSpc>
            </a:pP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Ban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bạc</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Chong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Lai Tân </a:t>
            </a:r>
            <a:r>
              <a:rPr lang="en-US" sz="4000" dirty="0" err="1">
                <a:latin typeface="Times New Roman" panose="02020603050405020304" pitchFamily="18" charset="0"/>
                <a:cs typeface="Times New Roman" panose="02020603050405020304" pitchFamily="18" charset="0"/>
              </a:rPr>
              <a:t>vẫn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a:t>
            </a:r>
          </a:p>
        </p:txBody>
      </p:sp>
      <p:cxnSp>
        <p:nvCxnSpPr>
          <p:cNvPr id="14" name="Straight Connector 13">
            <a:extLst>
              <a:ext uri="{FF2B5EF4-FFF2-40B4-BE49-F238E27FC236}">
                <a16:creationId xmlns:a16="http://schemas.microsoft.com/office/drawing/2014/main" xmlns="" id="{16BB41AA-23BE-8D17-DE97-CAF877DBB747}"/>
              </a:ext>
            </a:extLst>
          </p:cNvPr>
          <p:cNvCxnSpPr/>
          <p:nvPr/>
        </p:nvCxnSpPr>
        <p:spPr>
          <a:xfrm>
            <a:off x="5410200" y="2552700"/>
            <a:ext cx="0" cy="701040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xmlns="" id="{D2918933-1ED4-C8FF-D52D-5FFCFCDCF86D}"/>
              </a:ext>
            </a:extLst>
          </p:cNvPr>
          <p:cNvSpPr txBox="1"/>
          <p:nvPr/>
        </p:nvSpPr>
        <p:spPr>
          <a:xfrm>
            <a:off x="14630400" y="2933700"/>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- 4 </a:t>
            </a:r>
            <a:r>
              <a:rPr lang="en-US" sz="4400" dirty="0" err="1">
                <a:solidFill>
                  <a:srgbClr val="FF0000"/>
                </a:solidFill>
                <a:latin typeface="Times New Roman" panose="02020603050405020304" pitchFamily="18" charset="0"/>
                <a:cs typeface="Times New Roman" panose="02020603050405020304" pitchFamily="18" charset="0"/>
              </a:rPr>
              <a:t>câu</a:t>
            </a:r>
            <a:endParaRPr lang="en-US" sz="4400" dirty="0">
              <a:solidFill>
                <a:srgbClr val="FF0000"/>
              </a:solidFill>
              <a:latin typeface="Times New Roman" panose="02020603050405020304" pitchFamily="18" charset="0"/>
              <a:cs typeface="Times New Roman" panose="02020603050405020304" pitchFamily="18" charset="0"/>
            </a:endParaRPr>
          </a:p>
          <a:p>
            <a:pPr algn="just"/>
            <a:r>
              <a:rPr lang="en-US" sz="4400" dirty="0">
                <a:solidFill>
                  <a:srgbClr val="FF0000"/>
                </a:solidFill>
                <a:latin typeface="Times New Roman" panose="02020603050405020304" pitchFamily="18" charset="0"/>
                <a:cs typeface="Times New Roman" panose="02020603050405020304" pitchFamily="18" charset="0"/>
              </a:rPr>
              <a:t>7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câu</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9ADAED4A-0A2D-CD0E-F4FD-73E0B18A98AC}"/>
              </a:ext>
            </a:extLst>
          </p:cNvPr>
          <p:cNvSpPr txBox="1"/>
          <p:nvPr/>
        </p:nvSpPr>
        <p:spPr>
          <a:xfrm>
            <a:off x="5943599" y="3559523"/>
            <a:ext cx="8001001"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T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B58019A8-D94C-DA06-5B19-993387C05D94}"/>
              </a:ext>
            </a:extLst>
          </p:cNvPr>
          <p:cNvSpPr txBox="1"/>
          <p:nvPr/>
        </p:nvSpPr>
        <p:spPr>
          <a:xfrm>
            <a:off x="5981699" y="5268161"/>
            <a:ext cx="8001001"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707B5A6E-0944-A5B0-4B6F-75DD96BE48D7}"/>
              </a:ext>
            </a:extLst>
          </p:cNvPr>
          <p:cNvSpPr txBox="1"/>
          <p:nvPr/>
        </p:nvSpPr>
        <p:spPr>
          <a:xfrm>
            <a:off x="5981699" y="7098196"/>
            <a:ext cx="8115298"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2ABB9C08-0E69-F762-97F7-B1F7ED85C919}"/>
              </a:ext>
            </a:extLst>
          </p:cNvPr>
          <p:cNvSpPr txBox="1"/>
          <p:nvPr/>
        </p:nvSpPr>
        <p:spPr>
          <a:xfrm>
            <a:off x="6070898" y="8818558"/>
            <a:ext cx="8115298"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a:t>
            </a:r>
            <a:r>
              <a:rPr lang="en-US" sz="4400" b="1" dirty="0">
                <a:solidFill>
                  <a:srgbClr val="FF0000"/>
                </a:solidFill>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xmlns="" id="{8714904F-045B-2D2D-A93D-CE3CDA0ADDBB}"/>
              </a:ext>
            </a:extLst>
          </p:cNvPr>
          <p:cNvSpPr txBox="1"/>
          <p:nvPr/>
        </p:nvSpPr>
        <p:spPr>
          <a:xfrm>
            <a:off x="14668499" y="4611350"/>
            <a:ext cx="29718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Luật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trắc</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3B3E3A4-36C9-FF62-57DC-5C094433B9B3}"/>
              </a:ext>
            </a:extLst>
          </p:cNvPr>
          <p:cNvSpPr txBox="1"/>
          <p:nvPr/>
        </p:nvSpPr>
        <p:spPr>
          <a:xfrm>
            <a:off x="14630400" y="5450127"/>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Niêm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câu</a:t>
            </a:r>
            <a:r>
              <a:rPr lang="en-US" sz="4400" dirty="0">
                <a:solidFill>
                  <a:srgbClr val="FF0000"/>
                </a:solidFill>
                <a:latin typeface="Times New Roman" panose="02020603050405020304" pitchFamily="18" charset="0"/>
                <a:cs typeface="Times New Roman" panose="02020603050405020304" pitchFamily="18" charset="0"/>
              </a:rPr>
              <a:t> 1-4; 2-3</a:t>
            </a:r>
          </a:p>
        </p:txBody>
      </p:sp>
      <p:sp>
        <p:nvSpPr>
          <p:cNvPr id="23" name="Oval 22">
            <a:extLst>
              <a:ext uri="{FF2B5EF4-FFF2-40B4-BE49-F238E27FC236}">
                <a16:creationId xmlns:a16="http://schemas.microsoft.com/office/drawing/2014/main" xmlns="" id="{771F24BA-57BD-AF82-2434-DF52D508B5AF}"/>
              </a:ext>
            </a:extLst>
          </p:cNvPr>
          <p:cNvSpPr/>
          <p:nvPr/>
        </p:nvSpPr>
        <p:spPr>
          <a:xfrm>
            <a:off x="5562602" y="3268941"/>
            <a:ext cx="8534392" cy="12026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5E6DC589-B317-35D2-E046-9AC1F0B2734B}"/>
              </a:ext>
            </a:extLst>
          </p:cNvPr>
          <p:cNvSpPr/>
          <p:nvPr/>
        </p:nvSpPr>
        <p:spPr>
          <a:xfrm>
            <a:off x="5791201" y="8550947"/>
            <a:ext cx="6705596" cy="12026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B455D8F4-795E-1FB5-9E3C-1B3A2721368F}"/>
              </a:ext>
            </a:extLst>
          </p:cNvPr>
          <p:cNvSpPr/>
          <p:nvPr/>
        </p:nvSpPr>
        <p:spPr>
          <a:xfrm>
            <a:off x="5676903" y="4990528"/>
            <a:ext cx="8534392" cy="120262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10A9D13B-D781-0840-2A24-20406003F16D}"/>
              </a:ext>
            </a:extLst>
          </p:cNvPr>
          <p:cNvSpPr/>
          <p:nvPr/>
        </p:nvSpPr>
        <p:spPr>
          <a:xfrm>
            <a:off x="5676903" y="6867789"/>
            <a:ext cx="8534392" cy="120262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46CECF9B-1F99-C70B-6051-142DE9443DAA}"/>
              </a:ext>
            </a:extLst>
          </p:cNvPr>
          <p:cNvSpPr txBox="1"/>
          <p:nvPr/>
        </p:nvSpPr>
        <p:spPr>
          <a:xfrm>
            <a:off x="14668499" y="6971747"/>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Nhịp</a:t>
            </a:r>
            <a:r>
              <a:rPr lang="en-US" sz="4400" dirty="0">
                <a:solidFill>
                  <a:srgbClr val="FF0000"/>
                </a:solidFill>
                <a:latin typeface="Times New Roman" panose="02020603050405020304" pitchFamily="18" charset="0"/>
                <a:cs typeface="Times New Roman" panose="02020603050405020304" pitchFamily="18" charset="0"/>
              </a:rPr>
              <a:t>: 4/3; 2/2/3</a:t>
            </a:r>
          </a:p>
        </p:txBody>
      </p:sp>
    </p:spTree>
    <p:extLst>
      <p:ext uri="{BB962C8B-B14F-4D97-AF65-F5344CB8AC3E}">
        <p14:creationId xmlns:p14="http://schemas.microsoft.com/office/powerpoint/2010/main" val="57245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5" grpId="0"/>
      <p:bldP spid="16" grpId="0"/>
      <p:bldP spid="17" grpId="0"/>
      <p:bldP spid="18" grpId="0"/>
      <p:bldP spid="19" grpId="0"/>
      <p:bldP spid="20" grpId="0"/>
      <p:bldP spid="21" grpId="0"/>
      <p:bldP spid="23" grpId="0" animBg="1"/>
      <p:bldP spid="24" grpId="0" animBg="1"/>
      <p:bldP spid="25" grpId="0" animBg="1"/>
      <p:bldP spid="2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xmlns=""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6">
            <a:extLst>
              <a:ext uri="{FF2B5EF4-FFF2-40B4-BE49-F238E27FC236}">
                <a16:creationId xmlns:a16="http://schemas.microsoft.com/office/drawing/2014/main" xmlns="" id="{43D1D34E-FB7F-F45F-638C-BB88E944320F}"/>
              </a:ext>
            </a:extLst>
          </p:cNvPr>
          <p:cNvSpPr/>
          <p:nvPr/>
        </p:nvSpPr>
        <p:spPr>
          <a:xfrm>
            <a:off x="95250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xmlns=""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PTBĐ</a:t>
            </a:r>
          </a:p>
        </p:txBody>
      </p:sp>
      <p:sp>
        <p:nvSpPr>
          <p:cNvPr id="8" name="TextBox 7">
            <a:extLst>
              <a:ext uri="{FF2B5EF4-FFF2-40B4-BE49-F238E27FC236}">
                <a16:creationId xmlns:a16="http://schemas.microsoft.com/office/drawing/2014/main" xmlns="" id="{A36BB6BD-99B5-A180-7F2E-A6CADBC29F82}"/>
              </a:ext>
            </a:extLst>
          </p:cNvPr>
          <p:cNvSpPr txBox="1"/>
          <p:nvPr/>
        </p:nvSpPr>
        <p:spPr>
          <a:xfrm>
            <a:off x="7696200" y="4660702"/>
            <a:ext cx="5029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431929DA-B649-3847-9CEB-8B4CD0F79DC3}"/>
              </a:ext>
            </a:extLst>
          </p:cNvPr>
          <p:cNvSpPr txBox="1"/>
          <p:nvPr/>
        </p:nvSpPr>
        <p:spPr>
          <a:xfrm>
            <a:off x="381000" y="5782616"/>
            <a:ext cx="50292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022F651D-CD40-4F62-27E0-0513587C391F}"/>
              </a:ext>
            </a:extLst>
          </p:cNvPr>
          <p:cNvSpPr txBox="1"/>
          <p:nvPr/>
        </p:nvSpPr>
        <p:spPr>
          <a:xfrm>
            <a:off x="6019800" y="5749205"/>
            <a:ext cx="89916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Lai Tân</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Thái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
        <p:nvSpPr>
          <p:cNvPr id="6" name="Freeform 9">
            <a:extLst>
              <a:ext uri="{FF2B5EF4-FFF2-40B4-BE49-F238E27FC236}">
                <a16:creationId xmlns:a16="http://schemas.microsoft.com/office/drawing/2014/main" xmlns="" id="{35ADEC53-7C04-653E-3AC0-8C771A254B21}"/>
              </a:ext>
            </a:extLst>
          </p:cNvPr>
          <p:cNvSpPr/>
          <p:nvPr/>
        </p:nvSpPr>
        <p:spPr>
          <a:xfrm>
            <a:off x="15240000" y="6362700"/>
            <a:ext cx="3568441" cy="4026449"/>
          </a:xfrm>
          <a:custGeom>
            <a:avLst/>
            <a:gdLst/>
            <a:ahLst/>
            <a:cxnLst/>
            <a:rect l="l" t="t" r="r" b="b"/>
            <a:pathLst>
              <a:path w="3568441" h="4026449">
                <a:moveTo>
                  <a:pt x="0" y="0"/>
                </a:moveTo>
                <a:lnTo>
                  <a:pt x="3568441" y="0"/>
                </a:lnTo>
                <a:lnTo>
                  <a:pt x="3568441" y="4026449"/>
                </a:lnTo>
                <a:lnTo>
                  <a:pt x="0" y="4026449"/>
                </a:lnTo>
                <a:lnTo>
                  <a:pt x="0" y="0"/>
                </a:lnTo>
                <a:close/>
              </a:path>
            </a:pathLst>
          </a:custGeom>
          <a:blipFill>
            <a:blip r:embed="rId5"/>
            <a:stretch>
              <a:fillRect/>
            </a:stretch>
          </a:blipFill>
        </p:spPr>
      </p:sp>
    </p:spTree>
    <p:extLst>
      <p:ext uri="{BB962C8B-B14F-4D97-AF65-F5344CB8AC3E}">
        <p14:creationId xmlns:p14="http://schemas.microsoft.com/office/powerpoint/2010/main" val="204304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barn(inVertical)">
                                      <p:cBhvr>
                                        <p:cTn id="3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4610100"/>
            <a:ext cx="15278100" cy="3411322"/>
            <a:chOff x="0" y="0"/>
            <a:chExt cx="4023862" cy="898455"/>
          </a:xfrm>
        </p:grpSpPr>
        <p:sp>
          <p:nvSpPr>
            <p:cNvPr id="3" name="Freeform 3"/>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13" name="Freeform 8">
            <a:extLst>
              <a:ext uri="{FF2B5EF4-FFF2-40B4-BE49-F238E27FC236}">
                <a16:creationId xmlns:a16="http://schemas.microsoft.com/office/drawing/2014/main" xmlns="" id="{ADA26818-5F3F-71D1-6336-6A47CC4ABCAF}"/>
              </a:ext>
            </a:extLst>
          </p:cNvPr>
          <p:cNvSpPr/>
          <p:nvPr/>
        </p:nvSpPr>
        <p:spPr>
          <a:xfrm>
            <a:off x="8492836" y="667982"/>
            <a:ext cx="9677400" cy="4495800"/>
          </a:xfrm>
          <a:custGeom>
            <a:avLst/>
            <a:gdLst/>
            <a:ahLst/>
            <a:cxnLst/>
            <a:rect l="l" t="t" r="r" b="b"/>
            <a:pathLst>
              <a:path w="7315200" h="3524596">
                <a:moveTo>
                  <a:pt x="0" y="0"/>
                </a:moveTo>
                <a:lnTo>
                  <a:pt x="7315200" y="0"/>
                </a:lnTo>
                <a:lnTo>
                  <a:pt x="7315200" y="3524596"/>
                </a:lnTo>
                <a:lnTo>
                  <a:pt x="0" y="35245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Freeform 7">
            <a:extLst>
              <a:ext uri="{FF2B5EF4-FFF2-40B4-BE49-F238E27FC236}">
                <a16:creationId xmlns:a16="http://schemas.microsoft.com/office/drawing/2014/main" xmlns="" id="{45846D9D-A50B-5C2A-A8A5-E4BE1820D803}"/>
              </a:ext>
            </a:extLst>
          </p:cNvPr>
          <p:cNvSpPr/>
          <p:nvPr/>
        </p:nvSpPr>
        <p:spPr>
          <a:xfrm>
            <a:off x="14954804" y="6127399"/>
            <a:ext cx="3312414" cy="4114800"/>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5" name="Picture 4">
            <a:extLst>
              <a:ext uri="{FF2B5EF4-FFF2-40B4-BE49-F238E27FC236}">
                <a16:creationId xmlns:a16="http://schemas.microsoft.com/office/drawing/2014/main" xmlns="" id="{8A2CC1A6-9762-6E35-E354-41E3DA2DD415}"/>
              </a:ext>
            </a:extLst>
          </p:cNvPr>
          <p:cNvPicPr>
            <a:picLocks noChangeAspect="1"/>
          </p:cNvPicPr>
          <p:nvPr/>
        </p:nvPicPr>
        <p:blipFill>
          <a:blip r:embed="rId7"/>
          <a:stretch>
            <a:fillRect/>
          </a:stretch>
        </p:blipFill>
        <p:spPr>
          <a:xfrm>
            <a:off x="838200" y="4362276"/>
            <a:ext cx="13131922" cy="382252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23710"/>
            <a:ext cx="18288000" cy="3463290"/>
          </a:xfrm>
          <a:custGeom>
            <a:avLst/>
            <a:gdLst/>
            <a:ahLst/>
            <a:cxnLst/>
            <a:rect l="l" t="t" r="r" b="b"/>
            <a:pathLst>
              <a:path w="18288000" h="3463290">
                <a:moveTo>
                  <a:pt x="0" y="0"/>
                </a:moveTo>
                <a:lnTo>
                  <a:pt x="18288000" y="0"/>
                </a:lnTo>
                <a:lnTo>
                  <a:pt x="18288000" y="3463290"/>
                </a:lnTo>
                <a:lnTo>
                  <a:pt x="0" y="3463290"/>
                </a:lnTo>
                <a:lnTo>
                  <a:pt x="0" y="0"/>
                </a:lnTo>
                <a:close/>
              </a:path>
            </a:pathLst>
          </a:custGeom>
          <a:blipFill>
            <a:blip r:embed="rId3"/>
            <a:stretch>
              <a:fillRect/>
            </a:stretch>
          </a:blipFill>
        </p:spPr>
      </p:sp>
      <p:sp>
        <p:nvSpPr>
          <p:cNvPr id="14" name="Freeform 14"/>
          <p:cNvSpPr/>
          <p:nvPr/>
        </p:nvSpPr>
        <p:spPr>
          <a:xfrm rot="-157637" flipH="1">
            <a:off x="14917268" y="4817420"/>
            <a:ext cx="5934833" cy="9327832"/>
          </a:xfrm>
          <a:custGeom>
            <a:avLst/>
            <a:gdLst/>
            <a:ahLst/>
            <a:cxnLst/>
            <a:rect l="l" t="t" r="r" b="b"/>
            <a:pathLst>
              <a:path w="5934833" h="9327832">
                <a:moveTo>
                  <a:pt x="5934833" y="0"/>
                </a:moveTo>
                <a:lnTo>
                  <a:pt x="0" y="0"/>
                </a:lnTo>
                <a:lnTo>
                  <a:pt x="0" y="9327832"/>
                </a:lnTo>
                <a:lnTo>
                  <a:pt x="5934833" y="9327832"/>
                </a:lnTo>
                <a:lnTo>
                  <a:pt x="5934833" y="0"/>
                </a:lnTo>
                <a:close/>
              </a:path>
            </a:pathLst>
          </a:custGeom>
          <a:blipFill>
            <a:blip r:embed="rId4"/>
            <a:stretch>
              <a:fillRect/>
            </a:stretch>
          </a:blipFill>
        </p:spPr>
      </p:sp>
      <p:sp>
        <p:nvSpPr>
          <p:cNvPr id="15" name="Freeform 15"/>
          <p:cNvSpPr/>
          <p:nvPr/>
        </p:nvSpPr>
        <p:spPr>
          <a:xfrm rot="9665131">
            <a:off x="-2348986" y="-3324696"/>
            <a:ext cx="5334291" cy="7160122"/>
          </a:xfrm>
          <a:custGeom>
            <a:avLst/>
            <a:gdLst/>
            <a:ahLst/>
            <a:cxnLst/>
            <a:rect l="l" t="t" r="r" b="b"/>
            <a:pathLst>
              <a:path w="5334291" h="7160122">
                <a:moveTo>
                  <a:pt x="0" y="0"/>
                </a:moveTo>
                <a:lnTo>
                  <a:pt x="5334291" y="0"/>
                </a:lnTo>
                <a:lnTo>
                  <a:pt x="5334291" y="7160122"/>
                </a:lnTo>
                <a:lnTo>
                  <a:pt x="0" y="7160122"/>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xmlns="" id="{E079FB91-489E-F495-2A13-7C1C1B6F5EA4}"/>
              </a:ext>
            </a:extLst>
          </p:cNvPr>
          <p:cNvPicPr>
            <a:picLocks noChangeAspect="1"/>
          </p:cNvPicPr>
          <p:nvPr/>
        </p:nvPicPr>
        <p:blipFill>
          <a:blip r:embed="rId6"/>
          <a:stretch>
            <a:fillRect/>
          </a:stretch>
        </p:blipFill>
        <p:spPr>
          <a:xfrm>
            <a:off x="624101" y="2476500"/>
            <a:ext cx="17039797" cy="474919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o dấu chân Bác đi tìm hình của nước">
            <a:extLst>
              <a:ext uri="{FF2B5EF4-FFF2-40B4-BE49-F238E27FC236}">
                <a16:creationId xmlns:a16="http://schemas.microsoft.com/office/drawing/2014/main" xmlns="" id="{98D9CAF5-D8F1-2FED-8470-CD9E2FDBC552}"/>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r="4251" b="-1"/>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3AB8B7BF-FF08-E036-FF10-937DAE0B8D23}"/>
              </a:ext>
            </a:extLst>
          </p:cNvPr>
          <p:cNvGrpSpPr/>
          <p:nvPr/>
        </p:nvGrpSpPr>
        <p:grpSpPr>
          <a:xfrm>
            <a:off x="803031" y="342900"/>
            <a:ext cx="4800600" cy="1447800"/>
            <a:chOff x="1219200" y="1028700"/>
            <a:chExt cx="4800600" cy="1447800"/>
          </a:xfrm>
        </p:grpSpPr>
        <p:grpSp>
          <p:nvGrpSpPr>
            <p:cNvPr id="4" name="Group 2">
              <a:extLst>
                <a:ext uri="{FF2B5EF4-FFF2-40B4-BE49-F238E27FC236}">
                  <a16:creationId xmlns:a16="http://schemas.microsoft.com/office/drawing/2014/main" xmlns="" id="{9B86B15B-790A-060E-145A-4866E681680C}"/>
                </a:ext>
              </a:extLst>
            </p:cNvPr>
            <p:cNvGrpSpPr/>
            <p:nvPr/>
          </p:nvGrpSpPr>
          <p:grpSpPr>
            <a:xfrm>
              <a:off x="1219200" y="1028700"/>
              <a:ext cx="4800600" cy="1447800"/>
              <a:chOff x="0" y="0"/>
              <a:chExt cx="1365389" cy="899028"/>
            </a:xfrm>
          </p:grpSpPr>
          <p:sp>
            <p:nvSpPr>
              <p:cNvPr id="5" name="Freeform 3">
                <a:extLst>
                  <a:ext uri="{FF2B5EF4-FFF2-40B4-BE49-F238E27FC236}">
                    <a16:creationId xmlns:a16="http://schemas.microsoft.com/office/drawing/2014/main" xmlns="" id="{9AB072B2-5ECF-773C-5054-8C8ED83AAA28}"/>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 name="TextBox 4">
                <a:extLst>
                  <a:ext uri="{FF2B5EF4-FFF2-40B4-BE49-F238E27FC236}">
                    <a16:creationId xmlns:a16="http://schemas.microsoft.com/office/drawing/2014/main" xmlns="" id="{93D61F5F-4AE6-A275-C741-9AFB72705F85}"/>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 name="TextBox 6">
              <a:extLst>
                <a:ext uri="{FF2B5EF4-FFF2-40B4-BE49-F238E27FC236}">
                  <a16:creationId xmlns:a16="http://schemas.microsoft.com/office/drawing/2014/main" xmlns="" id="{07F88A85-9DAE-5420-F524-A85FFA2DAA99}"/>
                </a:ext>
              </a:extLst>
            </p:cNvPr>
            <p:cNvSpPr txBox="1"/>
            <p:nvPr/>
          </p:nvSpPr>
          <p:spPr>
            <a:xfrm>
              <a:off x="2653932" y="1299436"/>
              <a:ext cx="19812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Pháp</a:t>
              </a:r>
              <a:endParaRPr lang="en-US" sz="4800" b="1"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xmlns="" id="{2C100CAA-DF7C-646F-38E6-6E0C13332334}"/>
              </a:ext>
            </a:extLst>
          </p:cNvPr>
          <p:cNvGrpSpPr/>
          <p:nvPr/>
        </p:nvGrpSpPr>
        <p:grpSpPr>
          <a:xfrm>
            <a:off x="6731977" y="342900"/>
            <a:ext cx="4800600" cy="1447800"/>
            <a:chOff x="1219200" y="1028700"/>
            <a:chExt cx="4800600" cy="1447800"/>
          </a:xfrm>
        </p:grpSpPr>
        <p:grpSp>
          <p:nvGrpSpPr>
            <p:cNvPr id="10" name="Group 2">
              <a:extLst>
                <a:ext uri="{FF2B5EF4-FFF2-40B4-BE49-F238E27FC236}">
                  <a16:creationId xmlns:a16="http://schemas.microsoft.com/office/drawing/2014/main" xmlns="" id="{D3C48987-A2C2-676D-C39A-2C9FC826DB9C}"/>
                </a:ext>
              </a:extLst>
            </p:cNvPr>
            <p:cNvGrpSpPr/>
            <p:nvPr/>
          </p:nvGrpSpPr>
          <p:grpSpPr>
            <a:xfrm>
              <a:off x="1219200" y="1028700"/>
              <a:ext cx="4800600" cy="1447800"/>
              <a:chOff x="0" y="0"/>
              <a:chExt cx="1365389" cy="899028"/>
            </a:xfrm>
          </p:grpSpPr>
          <p:sp>
            <p:nvSpPr>
              <p:cNvPr id="12" name="Freeform 3">
                <a:extLst>
                  <a:ext uri="{FF2B5EF4-FFF2-40B4-BE49-F238E27FC236}">
                    <a16:creationId xmlns:a16="http://schemas.microsoft.com/office/drawing/2014/main" xmlns="" id="{2B6BFFC2-4339-1851-12D5-2D39FFCF05DA}"/>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13" name="TextBox 4">
                <a:extLst>
                  <a:ext uri="{FF2B5EF4-FFF2-40B4-BE49-F238E27FC236}">
                    <a16:creationId xmlns:a16="http://schemas.microsoft.com/office/drawing/2014/main" xmlns="" id="{EB1BED9A-3DA7-7807-E16E-34D70339123C}"/>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11" name="TextBox 10">
              <a:extLst>
                <a:ext uri="{FF2B5EF4-FFF2-40B4-BE49-F238E27FC236}">
                  <a16:creationId xmlns:a16="http://schemas.microsoft.com/office/drawing/2014/main" xmlns="" id="{48E24940-2DCE-7918-AEF8-592A64F70DF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Mỹ</a:t>
              </a:r>
              <a:endParaRPr lang="en-US" sz="4800" b="1"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1E405C50-E9C7-D062-3B10-F120E72AF15D}"/>
              </a:ext>
            </a:extLst>
          </p:cNvPr>
          <p:cNvGrpSpPr/>
          <p:nvPr/>
        </p:nvGrpSpPr>
        <p:grpSpPr>
          <a:xfrm>
            <a:off x="12614031" y="342900"/>
            <a:ext cx="4800600" cy="1447800"/>
            <a:chOff x="1219200" y="1028700"/>
            <a:chExt cx="4800600" cy="1447800"/>
          </a:xfrm>
        </p:grpSpPr>
        <p:grpSp>
          <p:nvGrpSpPr>
            <p:cNvPr id="15" name="Group 2">
              <a:extLst>
                <a:ext uri="{FF2B5EF4-FFF2-40B4-BE49-F238E27FC236}">
                  <a16:creationId xmlns:a16="http://schemas.microsoft.com/office/drawing/2014/main" xmlns="" id="{E7617FF8-AD78-AFBA-8BE6-D0BFADFEB32B}"/>
                </a:ext>
              </a:extLst>
            </p:cNvPr>
            <p:cNvGrpSpPr/>
            <p:nvPr/>
          </p:nvGrpSpPr>
          <p:grpSpPr>
            <a:xfrm>
              <a:off x="1219200" y="1028700"/>
              <a:ext cx="4800600" cy="1447800"/>
              <a:chOff x="0" y="0"/>
              <a:chExt cx="1365389" cy="899028"/>
            </a:xfrm>
          </p:grpSpPr>
          <p:sp>
            <p:nvSpPr>
              <p:cNvPr id="17" name="Freeform 3">
                <a:extLst>
                  <a:ext uri="{FF2B5EF4-FFF2-40B4-BE49-F238E27FC236}">
                    <a16:creationId xmlns:a16="http://schemas.microsoft.com/office/drawing/2014/main" xmlns="" id="{1E59DFB5-BFD9-B593-0C84-A51222A40DF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18" name="TextBox 4">
                <a:extLst>
                  <a:ext uri="{FF2B5EF4-FFF2-40B4-BE49-F238E27FC236}">
                    <a16:creationId xmlns:a16="http://schemas.microsoft.com/office/drawing/2014/main" xmlns="" id="{1D8D5394-45C1-E573-F0A1-94B11EEA56AD}"/>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16" name="TextBox 15">
              <a:extLst>
                <a:ext uri="{FF2B5EF4-FFF2-40B4-BE49-F238E27FC236}">
                  <a16:creationId xmlns:a16="http://schemas.microsoft.com/office/drawing/2014/main" xmlns="" id="{8F8A9C2A-7120-0D7A-63B8-68D00387426B}"/>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Anh</a:t>
              </a:r>
            </a:p>
          </p:txBody>
        </p:sp>
      </p:grpSp>
      <p:grpSp>
        <p:nvGrpSpPr>
          <p:cNvPr id="19" name="Group 18">
            <a:extLst>
              <a:ext uri="{FF2B5EF4-FFF2-40B4-BE49-F238E27FC236}">
                <a16:creationId xmlns:a16="http://schemas.microsoft.com/office/drawing/2014/main" xmlns="" id="{030805A2-4A4D-87B7-0A0A-E300228DAAC6}"/>
              </a:ext>
            </a:extLst>
          </p:cNvPr>
          <p:cNvGrpSpPr/>
          <p:nvPr/>
        </p:nvGrpSpPr>
        <p:grpSpPr>
          <a:xfrm>
            <a:off x="803031" y="2324100"/>
            <a:ext cx="4800600" cy="1447800"/>
            <a:chOff x="1219200" y="1028700"/>
            <a:chExt cx="4800600" cy="1447800"/>
          </a:xfrm>
        </p:grpSpPr>
        <p:grpSp>
          <p:nvGrpSpPr>
            <p:cNvPr id="20" name="Group 2">
              <a:extLst>
                <a:ext uri="{FF2B5EF4-FFF2-40B4-BE49-F238E27FC236}">
                  <a16:creationId xmlns:a16="http://schemas.microsoft.com/office/drawing/2014/main" xmlns="" id="{AD8B35B9-B9E2-3191-0495-FCC2967D765A}"/>
                </a:ext>
              </a:extLst>
            </p:cNvPr>
            <p:cNvGrpSpPr/>
            <p:nvPr/>
          </p:nvGrpSpPr>
          <p:grpSpPr>
            <a:xfrm>
              <a:off x="1219200" y="1028700"/>
              <a:ext cx="4800600" cy="1447800"/>
              <a:chOff x="0" y="0"/>
              <a:chExt cx="1365389" cy="899028"/>
            </a:xfrm>
          </p:grpSpPr>
          <p:sp>
            <p:nvSpPr>
              <p:cNvPr id="22" name="Freeform 3">
                <a:extLst>
                  <a:ext uri="{FF2B5EF4-FFF2-40B4-BE49-F238E27FC236}">
                    <a16:creationId xmlns:a16="http://schemas.microsoft.com/office/drawing/2014/main" xmlns="" id="{D7F212CB-C668-A32D-C8E9-731BF8F93BA7}"/>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23" name="TextBox 4">
                <a:extLst>
                  <a:ext uri="{FF2B5EF4-FFF2-40B4-BE49-F238E27FC236}">
                    <a16:creationId xmlns:a16="http://schemas.microsoft.com/office/drawing/2014/main" xmlns="" id="{6C3C74DC-9C43-8312-4583-0BADB6CA116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21" name="TextBox 20">
              <a:extLst>
                <a:ext uri="{FF2B5EF4-FFF2-40B4-BE49-F238E27FC236}">
                  <a16:creationId xmlns:a16="http://schemas.microsoft.com/office/drawing/2014/main" xmlns="" id="{909DEF35-DA31-C734-2FF1-8E5732AAE7D3}"/>
                </a:ext>
              </a:extLst>
            </p:cNvPr>
            <p:cNvSpPr txBox="1"/>
            <p:nvPr/>
          </p:nvSpPr>
          <p:spPr>
            <a:xfrm>
              <a:off x="1777391" y="1299436"/>
              <a:ext cx="37090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Trung </a:t>
              </a:r>
              <a:r>
                <a:rPr lang="en-US" sz="4800" b="1" dirty="0" err="1">
                  <a:latin typeface="Times New Roman" panose="02020603050405020304" pitchFamily="18" charset="0"/>
                  <a:cs typeface="Times New Roman" panose="02020603050405020304" pitchFamily="18" charset="0"/>
                </a:rPr>
                <a:t>Quốc</a:t>
              </a:r>
              <a:endParaRPr lang="en-US" sz="4800" b="1" dirty="0">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xmlns="" id="{1575D9D5-72D9-3EE0-7CD4-1D216ADA01F5}"/>
              </a:ext>
            </a:extLst>
          </p:cNvPr>
          <p:cNvGrpSpPr/>
          <p:nvPr/>
        </p:nvGrpSpPr>
        <p:grpSpPr>
          <a:xfrm>
            <a:off x="6731977" y="2324100"/>
            <a:ext cx="4800600" cy="1447800"/>
            <a:chOff x="1219200" y="1028700"/>
            <a:chExt cx="4800600" cy="1447800"/>
          </a:xfrm>
        </p:grpSpPr>
        <p:grpSp>
          <p:nvGrpSpPr>
            <p:cNvPr id="25" name="Group 2">
              <a:extLst>
                <a:ext uri="{FF2B5EF4-FFF2-40B4-BE49-F238E27FC236}">
                  <a16:creationId xmlns:a16="http://schemas.microsoft.com/office/drawing/2014/main" xmlns="" id="{3A7CFF34-1967-D660-35F9-44200A89E60C}"/>
                </a:ext>
              </a:extLst>
            </p:cNvPr>
            <p:cNvGrpSpPr/>
            <p:nvPr/>
          </p:nvGrpSpPr>
          <p:grpSpPr>
            <a:xfrm>
              <a:off x="1219200" y="1028700"/>
              <a:ext cx="4800600" cy="1447800"/>
              <a:chOff x="0" y="0"/>
              <a:chExt cx="1365389" cy="899028"/>
            </a:xfrm>
          </p:grpSpPr>
          <p:sp>
            <p:nvSpPr>
              <p:cNvPr id="27" name="Freeform 3">
                <a:extLst>
                  <a:ext uri="{FF2B5EF4-FFF2-40B4-BE49-F238E27FC236}">
                    <a16:creationId xmlns:a16="http://schemas.microsoft.com/office/drawing/2014/main" xmlns="" id="{D2425AF9-E74D-08BF-05DF-B5487DA6814F}"/>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28" name="TextBox 4">
                <a:extLst>
                  <a:ext uri="{FF2B5EF4-FFF2-40B4-BE49-F238E27FC236}">
                    <a16:creationId xmlns:a16="http://schemas.microsoft.com/office/drawing/2014/main" xmlns="" id="{2643571A-6B72-AA81-AF66-F158DE2E14D5}"/>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26" name="TextBox 25">
              <a:extLst>
                <a:ext uri="{FF2B5EF4-FFF2-40B4-BE49-F238E27FC236}">
                  <a16:creationId xmlns:a16="http://schemas.microsoft.com/office/drawing/2014/main" xmlns="" id="{D5826D26-840F-746A-6015-00FC7AC00633}"/>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Thái Lan</a:t>
              </a:r>
            </a:p>
          </p:txBody>
        </p:sp>
      </p:grpSp>
      <p:grpSp>
        <p:nvGrpSpPr>
          <p:cNvPr id="29" name="Group 28">
            <a:extLst>
              <a:ext uri="{FF2B5EF4-FFF2-40B4-BE49-F238E27FC236}">
                <a16:creationId xmlns:a16="http://schemas.microsoft.com/office/drawing/2014/main" xmlns="" id="{EC338958-B466-A3E4-CA14-62829AA93F7A}"/>
              </a:ext>
            </a:extLst>
          </p:cNvPr>
          <p:cNvGrpSpPr/>
          <p:nvPr/>
        </p:nvGrpSpPr>
        <p:grpSpPr>
          <a:xfrm>
            <a:off x="12614031" y="2324100"/>
            <a:ext cx="4800600" cy="1447800"/>
            <a:chOff x="1219200" y="1028700"/>
            <a:chExt cx="4800600" cy="1447800"/>
          </a:xfrm>
        </p:grpSpPr>
        <p:grpSp>
          <p:nvGrpSpPr>
            <p:cNvPr id="30" name="Group 2">
              <a:extLst>
                <a:ext uri="{FF2B5EF4-FFF2-40B4-BE49-F238E27FC236}">
                  <a16:creationId xmlns:a16="http://schemas.microsoft.com/office/drawing/2014/main" xmlns="" id="{55774A3F-23A6-9F67-43B1-2C7A49BE1105}"/>
                </a:ext>
              </a:extLst>
            </p:cNvPr>
            <p:cNvGrpSpPr/>
            <p:nvPr/>
          </p:nvGrpSpPr>
          <p:grpSpPr>
            <a:xfrm>
              <a:off x="1219200" y="1028700"/>
              <a:ext cx="4800600" cy="1447800"/>
              <a:chOff x="0" y="0"/>
              <a:chExt cx="1365389" cy="899028"/>
            </a:xfrm>
          </p:grpSpPr>
          <p:sp>
            <p:nvSpPr>
              <p:cNvPr id="32" name="Freeform 3">
                <a:extLst>
                  <a:ext uri="{FF2B5EF4-FFF2-40B4-BE49-F238E27FC236}">
                    <a16:creationId xmlns:a16="http://schemas.microsoft.com/office/drawing/2014/main" xmlns="" id="{B4678219-CD10-9381-4AC0-AEFDC03F8697}"/>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33" name="TextBox 4">
                <a:extLst>
                  <a:ext uri="{FF2B5EF4-FFF2-40B4-BE49-F238E27FC236}">
                    <a16:creationId xmlns:a16="http://schemas.microsoft.com/office/drawing/2014/main" xmlns="" id="{4FE2AEDE-1E92-4315-967C-2BAA2191CA37}"/>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31" name="TextBox 30">
              <a:extLst>
                <a:ext uri="{FF2B5EF4-FFF2-40B4-BE49-F238E27FC236}">
                  <a16:creationId xmlns:a16="http://schemas.microsoft.com/office/drawing/2014/main" xmlns="" id="{1D650F92-6697-2925-3FFF-9EE2023B3FFC}"/>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Đức</a:t>
              </a:r>
              <a:endParaRPr lang="en-US" sz="4800" b="1" dirty="0">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xmlns="" id="{00D6C359-EE2D-6FE7-0967-659E37588E8E}"/>
              </a:ext>
            </a:extLst>
          </p:cNvPr>
          <p:cNvGrpSpPr/>
          <p:nvPr/>
        </p:nvGrpSpPr>
        <p:grpSpPr>
          <a:xfrm>
            <a:off x="803031" y="4305300"/>
            <a:ext cx="4800600" cy="1447800"/>
            <a:chOff x="1219200" y="1028700"/>
            <a:chExt cx="4800600" cy="1447800"/>
          </a:xfrm>
        </p:grpSpPr>
        <p:grpSp>
          <p:nvGrpSpPr>
            <p:cNvPr id="35" name="Group 2">
              <a:extLst>
                <a:ext uri="{FF2B5EF4-FFF2-40B4-BE49-F238E27FC236}">
                  <a16:creationId xmlns:a16="http://schemas.microsoft.com/office/drawing/2014/main" xmlns="" id="{068976F7-A4E6-BA47-3FD3-8A79157F8D3A}"/>
                </a:ext>
              </a:extLst>
            </p:cNvPr>
            <p:cNvGrpSpPr/>
            <p:nvPr/>
          </p:nvGrpSpPr>
          <p:grpSpPr>
            <a:xfrm>
              <a:off x="1219200" y="1028700"/>
              <a:ext cx="4800600" cy="1447800"/>
              <a:chOff x="0" y="0"/>
              <a:chExt cx="1365389" cy="899028"/>
            </a:xfrm>
          </p:grpSpPr>
          <p:sp>
            <p:nvSpPr>
              <p:cNvPr id="37" name="Freeform 3">
                <a:extLst>
                  <a:ext uri="{FF2B5EF4-FFF2-40B4-BE49-F238E27FC236}">
                    <a16:creationId xmlns:a16="http://schemas.microsoft.com/office/drawing/2014/main" xmlns="" id="{7E33134A-EB4C-D2B8-18F5-08236C6B3D09}"/>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38" name="TextBox 4">
                <a:extLst>
                  <a:ext uri="{FF2B5EF4-FFF2-40B4-BE49-F238E27FC236}">
                    <a16:creationId xmlns:a16="http://schemas.microsoft.com/office/drawing/2014/main" xmlns="" id="{F320ECB1-D6A3-1E2E-C873-DB1CA4D3E762}"/>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36" name="TextBox 35">
              <a:extLst>
                <a:ext uri="{FF2B5EF4-FFF2-40B4-BE49-F238E27FC236}">
                  <a16:creationId xmlns:a16="http://schemas.microsoft.com/office/drawing/2014/main" xmlns="" id="{8449A7AE-994D-9FEB-612F-8B1D0C9F8C3E}"/>
                </a:ext>
              </a:extLst>
            </p:cNvPr>
            <p:cNvSpPr txBox="1"/>
            <p:nvPr/>
          </p:nvSpPr>
          <p:spPr>
            <a:xfrm>
              <a:off x="2057400" y="1299436"/>
              <a:ext cx="32766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Liên </a:t>
              </a:r>
              <a:r>
                <a:rPr lang="en-US" sz="4800" b="1" dirty="0" err="1">
                  <a:latin typeface="Times New Roman" panose="02020603050405020304" pitchFamily="18" charset="0"/>
                  <a:cs typeface="Times New Roman" panose="02020603050405020304" pitchFamily="18" charset="0"/>
                </a:rPr>
                <a:t>Xô</a:t>
              </a:r>
              <a:endParaRPr lang="en-US" sz="4800" b="1" dirty="0">
                <a:latin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xmlns="" id="{F59AAE0A-8E84-758F-8A6B-5A7DE064AA5C}"/>
              </a:ext>
            </a:extLst>
          </p:cNvPr>
          <p:cNvGrpSpPr/>
          <p:nvPr/>
        </p:nvGrpSpPr>
        <p:grpSpPr>
          <a:xfrm>
            <a:off x="6731977" y="4305300"/>
            <a:ext cx="4800600" cy="1447800"/>
            <a:chOff x="1219200" y="1028700"/>
            <a:chExt cx="4800600" cy="1447800"/>
          </a:xfrm>
        </p:grpSpPr>
        <p:grpSp>
          <p:nvGrpSpPr>
            <p:cNvPr id="40" name="Group 2">
              <a:extLst>
                <a:ext uri="{FF2B5EF4-FFF2-40B4-BE49-F238E27FC236}">
                  <a16:creationId xmlns:a16="http://schemas.microsoft.com/office/drawing/2014/main" xmlns="" id="{A4F23904-3DAA-174D-4592-346959D3CD56}"/>
                </a:ext>
              </a:extLst>
            </p:cNvPr>
            <p:cNvGrpSpPr/>
            <p:nvPr/>
          </p:nvGrpSpPr>
          <p:grpSpPr>
            <a:xfrm>
              <a:off x="1219200" y="1028700"/>
              <a:ext cx="4800600" cy="1447800"/>
              <a:chOff x="0" y="0"/>
              <a:chExt cx="1365389" cy="899028"/>
            </a:xfrm>
          </p:grpSpPr>
          <p:sp>
            <p:nvSpPr>
              <p:cNvPr id="42" name="Freeform 3">
                <a:extLst>
                  <a:ext uri="{FF2B5EF4-FFF2-40B4-BE49-F238E27FC236}">
                    <a16:creationId xmlns:a16="http://schemas.microsoft.com/office/drawing/2014/main" xmlns="" id="{DC0F0615-687A-8CD1-E0CC-AE0273C8F77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43" name="TextBox 4">
                <a:extLst>
                  <a:ext uri="{FF2B5EF4-FFF2-40B4-BE49-F238E27FC236}">
                    <a16:creationId xmlns:a16="http://schemas.microsoft.com/office/drawing/2014/main" xmlns="" id="{E80FF122-BFE8-AB3E-0D37-95AF5D7290E8}"/>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41" name="TextBox 40">
              <a:extLst>
                <a:ext uri="{FF2B5EF4-FFF2-40B4-BE49-F238E27FC236}">
                  <a16:creationId xmlns:a16="http://schemas.microsoft.com/office/drawing/2014/main" xmlns="" id="{C9C2802B-F497-3D7D-4DF9-5F0F39E7423E}"/>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Đức</a:t>
              </a:r>
              <a:endParaRPr lang="en-US" sz="4800" b="1" dirty="0">
                <a:latin typeface="Times New Roman" panose="02020603050405020304" pitchFamily="18" charset="0"/>
                <a:cs typeface="Times New Roman" panose="02020603050405020304" pitchFamily="18" charset="0"/>
              </a:endParaRPr>
            </a:p>
          </p:txBody>
        </p:sp>
      </p:grpSp>
      <p:grpSp>
        <p:nvGrpSpPr>
          <p:cNvPr id="44" name="Group 43">
            <a:extLst>
              <a:ext uri="{FF2B5EF4-FFF2-40B4-BE49-F238E27FC236}">
                <a16:creationId xmlns:a16="http://schemas.microsoft.com/office/drawing/2014/main" xmlns="" id="{7E219194-3184-6BC8-2A64-BD75E8BAE97A}"/>
              </a:ext>
            </a:extLst>
          </p:cNvPr>
          <p:cNvGrpSpPr/>
          <p:nvPr/>
        </p:nvGrpSpPr>
        <p:grpSpPr>
          <a:xfrm>
            <a:off x="12614031" y="4305300"/>
            <a:ext cx="4800600" cy="1447800"/>
            <a:chOff x="1219200" y="1028700"/>
            <a:chExt cx="4800600" cy="1447800"/>
          </a:xfrm>
        </p:grpSpPr>
        <p:grpSp>
          <p:nvGrpSpPr>
            <p:cNvPr id="45" name="Group 2">
              <a:extLst>
                <a:ext uri="{FF2B5EF4-FFF2-40B4-BE49-F238E27FC236}">
                  <a16:creationId xmlns:a16="http://schemas.microsoft.com/office/drawing/2014/main" xmlns="" id="{555DB4CC-35CD-0052-E09D-5A7C9BC352B1}"/>
                </a:ext>
              </a:extLst>
            </p:cNvPr>
            <p:cNvGrpSpPr/>
            <p:nvPr/>
          </p:nvGrpSpPr>
          <p:grpSpPr>
            <a:xfrm>
              <a:off x="1219200" y="1028700"/>
              <a:ext cx="4800600" cy="1447800"/>
              <a:chOff x="0" y="0"/>
              <a:chExt cx="1365389" cy="899028"/>
            </a:xfrm>
          </p:grpSpPr>
          <p:sp>
            <p:nvSpPr>
              <p:cNvPr id="47" name="Freeform 3">
                <a:extLst>
                  <a:ext uri="{FF2B5EF4-FFF2-40B4-BE49-F238E27FC236}">
                    <a16:creationId xmlns:a16="http://schemas.microsoft.com/office/drawing/2014/main" xmlns="" id="{9AC35236-E9EF-B28E-B8D6-F87350514560}"/>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48" name="TextBox 4">
                <a:extLst>
                  <a:ext uri="{FF2B5EF4-FFF2-40B4-BE49-F238E27FC236}">
                    <a16:creationId xmlns:a16="http://schemas.microsoft.com/office/drawing/2014/main" xmlns="" id="{E9A867C7-543D-B0C9-BA4B-F8007D0FF87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46" name="TextBox 45">
              <a:extLst>
                <a:ext uri="{FF2B5EF4-FFF2-40B4-BE49-F238E27FC236}">
                  <a16:creationId xmlns:a16="http://schemas.microsoft.com/office/drawing/2014/main" xmlns="" id="{2FA08EEC-BDB6-BC05-A0B2-50916333CC8C}"/>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Bỉ</a:t>
              </a:r>
              <a:endParaRPr lang="en-US" sz="4800" b="1" dirty="0">
                <a:latin typeface="Times New Roman" panose="02020603050405020304" pitchFamily="18" charset="0"/>
                <a:cs typeface="Times New Roman" panose="02020603050405020304" pitchFamily="18" charset="0"/>
              </a:endParaRPr>
            </a:p>
          </p:txBody>
        </p:sp>
      </p:grpSp>
      <p:grpSp>
        <p:nvGrpSpPr>
          <p:cNvPr id="49" name="Group 48">
            <a:extLst>
              <a:ext uri="{FF2B5EF4-FFF2-40B4-BE49-F238E27FC236}">
                <a16:creationId xmlns:a16="http://schemas.microsoft.com/office/drawing/2014/main" xmlns="" id="{54EAAF7F-A302-F62D-A216-5F7C82AE498C}"/>
              </a:ext>
            </a:extLst>
          </p:cNvPr>
          <p:cNvGrpSpPr/>
          <p:nvPr/>
        </p:nvGrpSpPr>
        <p:grpSpPr>
          <a:xfrm>
            <a:off x="814754" y="6286500"/>
            <a:ext cx="4800600" cy="1447800"/>
            <a:chOff x="1219200" y="1028700"/>
            <a:chExt cx="4800600" cy="1447800"/>
          </a:xfrm>
        </p:grpSpPr>
        <p:grpSp>
          <p:nvGrpSpPr>
            <p:cNvPr id="50" name="Group 2">
              <a:extLst>
                <a:ext uri="{FF2B5EF4-FFF2-40B4-BE49-F238E27FC236}">
                  <a16:creationId xmlns:a16="http://schemas.microsoft.com/office/drawing/2014/main" xmlns="" id="{EF8A492C-16C3-2D75-6F20-98695A1D8924}"/>
                </a:ext>
              </a:extLst>
            </p:cNvPr>
            <p:cNvGrpSpPr/>
            <p:nvPr/>
          </p:nvGrpSpPr>
          <p:grpSpPr>
            <a:xfrm>
              <a:off x="1219200" y="1028700"/>
              <a:ext cx="4800600" cy="1447800"/>
              <a:chOff x="0" y="0"/>
              <a:chExt cx="1365389" cy="899028"/>
            </a:xfrm>
          </p:grpSpPr>
          <p:sp>
            <p:nvSpPr>
              <p:cNvPr id="52" name="Freeform 3">
                <a:extLst>
                  <a:ext uri="{FF2B5EF4-FFF2-40B4-BE49-F238E27FC236}">
                    <a16:creationId xmlns:a16="http://schemas.microsoft.com/office/drawing/2014/main" xmlns="" id="{006C4DB9-6890-32CF-1519-5EEDCB7AA994}"/>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53" name="TextBox 4">
                <a:extLst>
                  <a:ext uri="{FF2B5EF4-FFF2-40B4-BE49-F238E27FC236}">
                    <a16:creationId xmlns:a16="http://schemas.microsoft.com/office/drawing/2014/main" xmlns="" id="{BC7EEBF8-F1E8-2A08-021A-3681B09B43C8}"/>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51" name="TextBox 50">
              <a:extLst>
                <a:ext uri="{FF2B5EF4-FFF2-40B4-BE49-F238E27FC236}">
                  <a16:creationId xmlns:a16="http://schemas.microsoft.com/office/drawing/2014/main" xmlns="" id="{BFB5DE09-986B-C7AF-09F1-787962953BDB}"/>
                </a:ext>
              </a:extLst>
            </p:cNvPr>
            <p:cNvSpPr txBox="1"/>
            <p:nvPr/>
          </p:nvSpPr>
          <p:spPr>
            <a:xfrm>
              <a:off x="1777391" y="1299436"/>
              <a:ext cx="37090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Bồ</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Đào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Nha</a:t>
              </a:r>
              <a:endParaRPr lang="en-US" sz="4800" b="1" dirty="0">
                <a:latin typeface="Times New Roman" panose="02020603050405020304" pitchFamily="18"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xmlns="" id="{2ABE0719-5C53-99EF-11BB-19DA0046C13A}"/>
              </a:ext>
            </a:extLst>
          </p:cNvPr>
          <p:cNvGrpSpPr/>
          <p:nvPr/>
        </p:nvGrpSpPr>
        <p:grpSpPr>
          <a:xfrm>
            <a:off x="6743700" y="6286500"/>
            <a:ext cx="4800600" cy="1447800"/>
            <a:chOff x="1219200" y="1028700"/>
            <a:chExt cx="4800600" cy="1447800"/>
          </a:xfrm>
        </p:grpSpPr>
        <p:grpSp>
          <p:nvGrpSpPr>
            <p:cNvPr id="55" name="Group 2">
              <a:extLst>
                <a:ext uri="{FF2B5EF4-FFF2-40B4-BE49-F238E27FC236}">
                  <a16:creationId xmlns:a16="http://schemas.microsoft.com/office/drawing/2014/main" xmlns="" id="{15E4B4B1-6D8F-40C7-561B-184C8CEFFC1B}"/>
                </a:ext>
              </a:extLst>
            </p:cNvPr>
            <p:cNvGrpSpPr/>
            <p:nvPr/>
          </p:nvGrpSpPr>
          <p:grpSpPr>
            <a:xfrm>
              <a:off x="1219200" y="1028700"/>
              <a:ext cx="4800600" cy="1447800"/>
              <a:chOff x="0" y="0"/>
              <a:chExt cx="1365389" cy="899028"/>
            </a:xfrm>
          </p:grpSpPr>
          <p:sp>
            <p:nvSpPr>
              <p:cNvPr id="57" name="Freeform 3">
                <a:extLst>
                  <a:ext uri="{FF2B5EF4-FFF2-40B4-BE49-F238E27FC236}">
                    <a16:creationId xmlns:a16="http://schemas.microsoft.com/office/drawing/2014/main" xmlns="" id="{0BD71D5C-580B-926E-0767-61B3C9C2FA58}"/>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58" name="TextBox 4">
                <a:extLst>
                  <a:ext uri="{FF2B5EF4-FFF2-40B4-BE49-F238E27FC236}">
                    <a16:creationId xmlns:a16="http://schemas.microsoft.com/office/drawing/2014/main" xmlns="" id="{76F50397-767B-F2D2-D308-D5A96ABA1003}"/>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56" name="TextBox 55">
              <a:extLst>
                <a:ext uri="{FF2B5EF4-FFF2-40B4-BE49-F238E27FC236}">
                  <a16:creationId xmlns:a16="http://schemas.microsoft.com/office/drawing/2014/main" xmlns="" id="{515335A2-69E7-EAC8-B447-14374297F4B3}"/>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Tây</a:t>
              </a:r>
              <a:r>
                <a:rPr lang="en-US" sz="4800" b="1" dirty="0">
                  <a:latin typeface="Times New Roman" panose="02020603050405020304" pitchFamily="18" charset="0"/>
                  <a:cs typeface="Times New Roman" panose="02020603050405020304" pitchFamily="18" charset="0"/>
                </a:rPr>
                <a:t> Ban </a:t>
              </a:r>
              <a:r>
                <a:rPr lang="en-US" sz="4800" b="1" dirty="0" err="1">
                  <a:latin typeface="Times New Roman" panose="02020603050405020304" pitchFamily="18" charset="0"/>
                  <a:cs typeface="Times New Roman" panose="02020603050405020304" pitchFamily="18" charset="0"/>
                </a:rPr>
                <a:t>Nha</a:t>
              </a:r>
              <a:endParaRPr lang="en-US" sz="4800" b="1" dirty="0">
                <a:latin typeface="Times New Roman" panose="02020603050405020304" pitchFamily="18" charset="0"/>
                <a:cs typeface="Times New Roman" panose="02020603050405020304" pitchFamily="18" charset="0"/>
              </a:endParaRPr>
            </a:p>
          </p:txBody>
        </p:sp>
      </p:grpSp>
      <p:grpSp>
        <p:nvGrpSpPr>
          <p:cNvPr id="59" name="Group 58">
            <a:extLst>
              <a:ext uri="{FF2B5EF4-FFF2-40B4-BE49-F238E27FC236}">
                <a16:creationId xmlns:a16="http://schemas.microsoft.com/office/drawing/2014/main" xmlns="" id="{54E1661F-103D-67B1-82B8-4B827A04B08B}"/>
              </a:ext>
            </a:extLst>
          </p:cNvPr>
          <p:cNvGrpSpPr/>
          <p:nvPr/>
        </p:nvGrpSpPr>
        <p:grpSpPr>
          <a:xfrm>
            <a:off x="12625754" y="6286500"/>
            <a:ext cx="4800600" cy="1447800"/>
            <a:chOff x="1219200" y="1028700"/>
            <a:chExt cx="4800600" cy="1447800"/>
          </a:xfrm>
        </p:grpSpPr>
        <p:grpSp>
          <p:nvGrpSpPr>
            <p:cNvPr id="60" name="Group 2">
              <a:extLst>
                <a:ext uri="{FF2B5EF4-FFF2-40B4-BE49-F238E27FC236}">
                  <a16:creationId xmlns:a16="http://schemas.microsoft.com/office/drawing/2014/main" xmlns="" id="{855E8193-6143-817B-D0F8-E6D905BCE6EA}"/>
                </a:ext>
              </a:extLst>
            </p:cNvPr>
            <p:cNvGrpSpPr/>
            <p:nvPr/>
          </p:nvGrpSpPr>
          <p:grpSpPr>
            <a:xfrm>
              <a:off x="1219200" y="1028700"/>
              <a:ext cx="4800600" cy="1447800"/>
              <a:chOff x="0" y="0"/>
              <a:chExt cx="1365389" cy="899028"/>
            </a:xfrm>
          </p:grpSpPr>
          <p:sp>
            <p:nvSpPr>
              <p:cNvPr id="62" name="Freeform 3">
                <a:extLst>
                  <a:ext uri="{FF2B5EF4-FFF2-40B4-BE49-F238E27FC236}">
                    <a16:creationId xmlns:a16="http://schemas.microsoft.com/office/drawing/2014/main" xmlns="" id="{5E1E3D0D-121D-FDA9-06D3-4651E87DB120}"/>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3" name="TextBox 4">
                <a:extLst>
                  <a:ext uri="{FF2B5EF4-FFF2-40B4-BE49-F238E27FC236}">
                    <a16:creationId xmlns:a16="http://schemas.microsoft.com/office/drawing/2014/main" xmlns="" id="{D832B0B6-56A4-5398-BD72-C9461E7A6D43}"/>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61" name="TextBox 60">
              <a:extLst>
                <a:ext uri="{FF2B5EF4-FFF2-40B4-BE49-F238E27FC236}">
                  <a16:creationId xmlns:a16="http://schemas.microsoft.com/office/drawing/2014/main" xmlns="" id="{FA40E8A9-AF25-8C3F-FECA-A02516056AA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Hoa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Kỳ</a:t>
              </a:r>
              <a:endParaRPr lang="en-US" sz="4800" b="1" dirty="0">
                <a:latin typeface="Times New Roman" panose="02020603050405020304" pitchFamily="18" charset="0"/>
                <a:cs typeface="Times New Roman" panose="02020603050405020304" pitchFamily="18" charset="0"/>
              </a:endParaRPr>
            </a:p>
          </p:txBody>
        </p:sp>
      </p:grpSp>
      <p:grpSp>
        <p:nvGrpSpPr>
          <p:cNvPr id="64" name="Group 63">
            <a:extLst>
              <a:ext uri="{FF2B5EF4-FFF2-40B4-BE49-F238E27FC236}">
                <a16:creationId xmlns:a16="http://schemas.microsoft.com/office/drawing/2014/main" xmlns="" id="{89E26C7A-7B57-A553-3849-936E8B9DFA8D}"/>
              </a:ext>
            </a:extLst>
          </p:cNvPr>
          <p:cNvGrpSpPr/>
          <p:nvPr/>
        </p:nvGrpSpPr>
        <p:grpSpPr>
          <a:xfrm>
            <a:off x="814754" y="8267700"/>
            <a:ext cx="4800600" cy="1447800"/>
            <a:chOff x="1219200" y="1028700"/>
            <a:chExt cx="4800600" cy="1447800"/>
          </a:xfrm>
        </p:grpSpPr>
        <p:grpSp>
          <p:nvGrpSpPr>
            <p:cNvPr id="65" name="Group 2">
              <a:extLst>
                <a:ext uri="{FF2B5EF4-FFF2-40B4-BE49-F238E27FC236}">
                  <a16:creationId xmlns:a16="http://schemas.microsoft.com/office/drawing/2014/main" xmlns="" id="{0618F3BE-4ABA-3BE7-9658-9DB4BC26F937}"/>
                </a:ext>
              </a:extLst>
            </p:cNvPr>
            <p:cNvGrpSpPr/>
            <p:nvPr/>
          </p:nvGrpSpPr>
          <p:grpSpPr>
            <a:xfrm>
              <a:off x="1219200" y="1028700"/>
              <a:ext cx="4800600" cy="1447800"/>
              <a:chOff x="0" y="0"/>
              <a:chExt cx="1365389" cy="899028"/>
            </a:xfrm>
          </p:grpSpPr>
          <p:sp>
            <p:nvSpPr>
              <p:cNvPr id="67" name="Freeform 3">
                <a:extLst>
                  <a:ext uri="{FF2B5EF4-FFF2-40B4-BE49-F238E27FC236}">
                    <a16:creationId xmlns:a16="http://schemas.microsoft.com/office/drawing/2014/main" xmlns="" id="{C3217A65-F790-0DC3-3F1C-AA70C651717A}"/>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8" name="TextBox 4">
                <a:extLst>
                  <a:ext uri="{FF2B5EF4-FFF2-40B4-BE49-F238E27FC236}">
                    <a16:creationId xmlns:a16="http://schemas.microsoft.com/office/drawing/2014/main" xmlns="" id="{33CE1140-4193-88B3-36CE-3B5C81F75E3C}"/>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66" name="TextBox 65">
              <a:extLst>
                <a:ext uri="{FF2B5EF4-FFF2-40B4-BE49-F238E27FC236}">
                  <a16:creationId xmlns:a16="http://schemas.microsoft.com/office/drawing/2014/main" xmlns="" id="{D5AA4ACB-8944-11C2-EC53-6A133053CFC3}"/>
                </a:ext>
              </a:extLst>
            </p:cNvPr>
            <p:cNvSpPr txBox="1"/>
            <p:nvPr/>
          </p:nvSpPr>
          <p:spPr>
            <a:xfrm>
              <a:off x="2057400" y="1299436"/>
              <a:ext cx="32766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Singapore</a:t>
              </a:r>
            </a:p>
          </p:txBody>
        </p:sp>
      </p:grpSp>
      <p:grpSp>
        <p:nvGrpSpPr>
          <p:cNvPr id="69" name="Group 68">
            <a:extLst>
              <a:ext uri="{FF2B5EF4-FFF2-40B4-BE49-F238E27FC236}">
                <a16:creationId xmlns:a16="http://schemas.microsoft.com/office/drawing/2014/main" xmlns="" id="{F3DAD800-F892-5F85-6B97-7B222A881AD9}"/>
              </a:ext>
            </a:extLst>
          </p:cNvPr>
          <p:cNvGrpSpPr/>
          <p:nvPr/>
        </p:nvGrpSpPr>
        <p:grpSpPr>
          <a:xfrm>
            <a:off x="6743700" y="8267700"/>
            <a:ext cx="4800600" cy="1447800"/>
            <a:chOff x="1219200" y="1028700"/>
            <a:chExt cx="4800600" cy="1447800"/>
          </a:xfrm>
        </p:grpSpPr>
        <p:grpSp>
          <p:nvGrpSpPr>
            <p:cNvPr id="70" name="Group 2">
              <a:extLst>
                <a:ext uri="{FF2B5EF4-FFF2-40B4-BE49-F238E27FC236}">
                  <a16:creationId xmlns:a16="http://schemas.microsoft.com/office/drawing/2014/main" xmlns="" id="{217F052B-6CDF-457B-9B83-6A40D4A1AED0}"/>
                </a:ext>
              </a:extLst>
            </p:cNvPr>
            <p:cNvGrpSpPr/>
            <p:nvPr/>
          </p:nvGrpSpPr>
          <p:grpSpPr>
            <a:xfrm>
              <a:off x="1219200" y="1028700"/>
              <a:ext cx="4800600" cy="1447800"/>
              <a:chOff x="0" y="0"/>
              <a:chExt cx="1365389" cy="899028"/>
            </a:xfrm>
          </p:grpSpPr>
          <p:sp>
            <p:nvSpPr>
              <p:cNvPr id="72" name="Freeform 3">
                <a:extLst>
                  <a:ext uri="{FF2B5EF4-FFF2-40B4-BE49-F238E27FC236}">
                    <a16:creationId xmlns:a16="http://schemas.microsoft.com/office/drawing/2014/main" xmlns="" id="{EEDD4E95-2A22-F08E-D7BC-7AC78764A2C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73" name="TextBox 4">
                <a:extLst>
                  <a:ext uri="{FF2B5EF4-FFF2-40B4-BE49-F238E27FC236}">
                    <a16:creationId xmlns:a16="http://schemas.microsoft.com/office/drawing/2014/main" xmlns="" id="{61F7928E-17E2-0A35-800B-30DEB919F35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1" name="TextBox 70">
              <a:extLst>
                <a:ext uri="{FF2B5EF4-FFF2-40B4-BE49-F238E27FC236}">
                  <a16:creationId xmlns:a16="http://schemas.microsoft.com/office/drawing/2014/main" xmlns="" id="{8144B034-7FD6-CB2E-FD84-4666FC13B658}"/>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Ai </a:t>
              </a:r>
              <a:r>
                <a:rPr lang="en-US" sz="4800" b="1" dirty="0" err="1">
                  <a:latin typeface="Times New Roman" panose="02020603050405020304" pitchFamily="18" charset="0"/>
                  <a:cs typeface="Times New Roman" panose="02020603050405020304" pitchFamily="18" charset="0"/>
                </a:rPr>
                <a:t>Cập</a:t>
              </a:r>
              <a:endParaRPr lang="en-US" sz="4800" b="1" dirty="0">
                <a:latin typeface="Times New Roman" panose="02020603050405020304" pitchFamily="18" charset="0"/>
                <a:cs typeface="Times New Roman" panose="02020603050405020304" pitchFamily="18" charset="0"/>
              </a:endParaRPr>
            </a:p>
          </p:txBody>
        </p:sp>
      </p:grpSp>
      <p:grpSp>
        <p:nvGrpSpPr>
          <p:cNvPr id="74" name="Group 73">
            <a:extLst>
              <a:ext uri="{FF2B5EF4-FFF2-40B4-BE49-F238E27FC236}">
                <a16:creationId xmlns:a16="http://schemas.microsoft.com/office/drawing/2014/main" xmlns="" id="{68DC525D-8C21-A10A-DB7A-60B2948D14A8}"/>
              </a:ext>
            </a:extLst>
          </p:cNvPr>
          <p:cNvGrpSpPr/>
          <p:nvPr/>
        </p:nvGrpSpPr>
        <p:grpSpPr>
          <a:xfrm>
            <a:off x="12625754" y="8267700"/>
            <a:ext cx="4800600" cy="1447800"/>
            <a:chOff x="1219200" y="1028700"/>
            <a:chExt cx="4800600" cy="1447800"/>
          </a:xfrm>
        </p:grpSpPr>
        <p:grpSp>
          <p:nvGrpSpPr>
            <p:cNvPr id="75" name="Group 2">
              <a:extLst>
                <a:ext uri="{FF2B5EF4-FFF2-40B4-BE49-F238E27FC236}">
                  <a16:creationId xmlns:a16="http://schemas.microsoft.com/office/drawing/2014/main" xmlns="" id="{2B52DED2-E027-BB89-EE8E-8A5BF080F05A}"/>
                </a:ext>
              </a:extLst>
            </p:cNvPr>
            <p:cNvGrpSpPr/>
            <p:nvPr/>
          </p:nvGrpSpPr>
          <p:grpSpPr>
            <a:xfrm>
              <a:off x="1219200" y="1028700"/>
              <a:ext cx="4800600" cy="1447800"/>
              <a:chOff x="0" y="0"/>
              <a:chExt cx="1365389" cy="899028"/>
            </a:xfrm>
          </p:grpSpPr>
          <p:sp>
            <p:nvSpPr>
              <p:cNvPr id="77" name="Freeform 3">
                <a:extLst>
                  <a:ext uri="{FF2B5EF4-FFF2-40B4-BE49-F238E27FC236}">
                    <a16:creationId xmlns:a16="http://schemas.microsoft.com/office/drawing/2014/main" xmlns="" id="{61ED87DD-9477-3DE9-62CA-46D76199C416}"/>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78" name="TextBox 4">
                <a:extLst>
                  <a:ext uri="{FF2B5EF4-FFF2-40B4-BE49-F238E27FC236}">
                    <a16:creationId xmlns:a16="http://schemas.microsoft.com/office/drawing/2014/main" xmlns="" id="{A38C73CC-114D-CA39-1C73-48606781A336}"/>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6" name="TextBox 75">
              <a:extLst>
                <a:ext uri="{FF2B5EF4-FFF2-40B4-BE49-F238E27FC236}">
                  <a16:creationId xmlns:a16="http://schemas.microsoft.com/office/drawing/2014/main" xmlns="" id="{442D0B79-0E29-FE91-6B1D-64B062FF1FC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par>
                                <p:cTn id="35" presetID="16" presetClass="entr" presetSubtype="21"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par>
                                <p:cTn id="38" presetID="16" presetClass="entr" presetSubtype="21"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barn(inVertical)">
                                      <p:cBhvr>
                                        <p:cTn id="40" dur="500"/>
                                        <p:tgtEl>
                                          <p:spTgt spid="59"/>
                                        </p:tgtEl>
                                      </p:cBhvr>
                                    </p:animEffect>
                                  </p:childTnLst>
                                </p:cTn>
                              </p:par>
                              <p:par>
                                <p:cTn id="41" presetID="16" presetClass="entr" presetSubtype="21"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arn(inVertical)">
                                      <p:cBhvr>
                                        <p:cTn id="43" dur="500"/>
                                        <p:tgtEl>
                                          <p:spTgt spid="64"/>
                                        </p:tgtEl>
                                      </p:cBhvr>
                                    </p:animEffect>
                                  </p:childTnLst>
                                </p:cTn>
                              </p:par>
                              <p:par>
                                <p:cTn id="44" presetID="16" presetClass="entr" presetSubtype="21"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barn(inVertical)">
                                      <p:cBhvr>
                                        <p:cTn id="46" dur="500"/>
                                        <p:tgtEl>
                                          <p:spTgt spid="69"/>
                                        </p:tgtEl>
                                      </p:cBhvr>
                                    </p:animEffect>
                                  </p:childTnLst>
                                </p:cTn>
                              </p:par>
                              <p:par>
                                <p:cTn id="47" presetID="16" presetClass="entr" presetSubtype="21"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barn(inVertical)">
                                      <p:cBhvr>
                                        <p:cTn id="4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indow with light shining through it&#10;&#10;Description automatically generated">
            <a:extLst>
              <a:ext uri="{FF2B5EF4-FFF2-40B4-BE49-F238E27FC236}">
                <a16:creationId xmlns:a16="http://schemas.microsoft.com/office/drawing/2014/main" xmlns="" id="{DA39A57F-40F9-913E-C64C-2B7B4C8FBD54}"/>
              </a:ext>
            </a:extLst>
          </p:cNvPr>
          <p:cNvPicPr>
            <a:picLocks noChangeAspect="1"/>
          </p:cNvPicPr>
          <p:nvPr/>
        </p:nvPicPr>
        <p:blipFill rotWithShape="1">
          <a:blip r:embed="rId3"/>
          <a:srcRect b="11417"/>
          <a:stretch/>
        </p:blipFill>
        <p:spPr>
          <a:xfrm>
            <a:off x="20" y="10"/>
            <a:ext cx="18287980" cy="10286990"/>
          </a:xfrm>
          <a:prstGeom prst="rect">
            <a:avLst/>
          </a:prstGeom>
        </p:spPr>
      </p:pic>
      <p:sp>
        <p:nvSpPr>
          <p:cNvPr id="9" name="Rectangle 8">
            <a:extLst>
              <a:ext uri="{FF2B5EF4-FFF2-40B4-BE49-F238E27FC236}">
                <a16:creationId xmlns:a16="http://schemas.microsoft.com/office/drawing/2014/main" xmlns="" id="{3B432D73-5C38-474F-AF96-A3228731B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a:extLst>
              <a:ext uri="{FF2B5EF4-FFF2-40B4-BE49-F238E27FC236}">
                <a16:creationId xmlns:a16="http://schemas.microsoft.com/office/drawing/2014/main" xmlns="" id="{11826613-22EF-8156-9442-B114463D9E7F}"/>
              </a:ext>
            </a:extLst>
          </p:cNvPr>
          <p:cNvPicPr>
            <a:picLocks noChangeAspect="1"/>
          </p:cNvPicPr>
          <p:nvPr/>
        </p:nvPicPr>
        <p:blipFill>
          <a:blip r:embed="rId4"/>
          <a:srcRect t="13611" b="12645"/>
          <a:stretch>
            <a:fillRect/>
          </a:stretch>
        </p:blipFill>
        <p:spPr>
          <a:xfrm rot="5400000">
            <a:off x="3983355" y="-245745"/>
            <a:ext cx="10287000" cy="18322292"/>
          </a:xfrm>
          <a:prstGeom prst="rect">
            <a:avLst/>
          </a:prstGeom>
        </p:spPr>
      </p:pic>
      <p:pic>
        <p:nvPicPr>
          <p:cNvPr id="6" name="Picture 5">
            <a:extLst>
              <a:ext uri="{FF2B5EF4-FFF2-40B4-BE49-F238E27FC236}">
                <a16:creationId xmlns:a16="http://schemas.microsoft.com/office/drawing/2014/main" xmlns="" id="{A6DF1760-22EA-C92A-12D6-2916DF80F0CD}"/>
              </a:ext>
            </a:extLst>
          </p:cNvPr>
          <p:cNvPicPr>
            <a:picLocks noChangeAspect="1"/>
          </p:cNvPicPr>
          <p:nvPr/>
        </p:nvPicPr>
        <p:blipFill>
          <a:blip r:embed="rId5"/>
          <a:stretch>
            <a:fillRect/>
          </a:stretch>
        </p:blipFill>
        <p:spPr>
          <a:xfrm>
            <a:off x="2133600" y="6134100"/>
            <a:ext cx="14223201" cy="3609145"/>
          </a:xfrm>
          <a:prstGeom prst="rect">
            <a:avLst/>
          </a:prstGeom>
        </p:spPr>
      </p:pic>
    </p:spTree>
    <p:extLst>
      <p:ext uri="{BB962C8B-B14F-4D97-AF65-F5344CB8AC3E}">
        <p14:creationId xmlns:p14="http://schemas.microsoft.com/office/powerpoint/2010/main" val="8041066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7825" y="1028700"/>
            <a:ext cx="12505225" cy="8229600"/>
            <a:chOff x="0" y="0"/>
            <a:chExt cx="3293557" cy="2167467"/>
          </a:xfrm>
        </p:grpSpPr>
        <p:sp>
          <p:nvSpPr>
            <p:cNvPr id="3" name="Freeform 3"/>
            <p:cNvSpPr/>
            <p:nvPr/>
          </p:nvSpPr>
          <p:spPr>
            <a:xfrm>
              <a:off x="0" y="0"/>
              <a:ext cx="3293557" cy="2167467"/>
            </a:xfrm>
            <a:custGeom>
              <a:avLst/>
              <a:gdLst/>
              <a:ahLst/>
              <a:cxnLst/>
              <a:rect l="l" t="t" r="r" b="b"/>
              <a:pathLst>
                <a:path w="3293557" h="2167467">
                  <a:moveTo>
                    <a:pt x="0" y="0"/>
                  </a:moveTo>
                  <a:lnTo>
                    <a:pt x="3293557" y="0"/>
                  </a:lnTo>
                  <a:lnTo>
                    <a:pt x="3293557" y="2167467"/>
                  </a:lnTo>
                  <a:lnTo>
                    <a:pt x="0" y="2167467"/>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pic>
        <p:nvPicPr>
          <p:cNvPr id="13" name="Picture 12">
            <a:extLst>
              <a:ext uri="{FF2B5EF4-FFF2-40B4-BE49-F238E27FC236}">
                <a16:creationId xmlns:a16="http://schemas.microsoft.com/office/drawing/2014/main" xmlns="" id="{C4A9F0C3-89AD-D72B-6D2D-586F6FA0F05B}"/>
              </a:ext>
            </a:extLst>
          </p:cNvPr>
          <p:cNvPicPr>
            <a:picLocks noChangeAspect="1"/>
          </p:cNvPicPr>
          <p:nvPr/>
        </p:nvPicPr>
        <p:blipFill>
          <a:blip r:embed="rId3"/>
          <a:stretch>
            <a:fillRect/>
          </a:stretch>
        </p:blipFill>
        <p:spPr>
          <a:xfrm>
            <a:off x="609600" y="2106787"/>
            <a:ext cx="5089462" cy="6736053"/>
          </a:xfrm>
          <a:prstGeom prst="rect">
            <a:avLst/>
          </a:prstGeom>
        </p:spPr>
      </p:pic>
      <p:sp>
        <p:nvSpPr>
          <p:cNvPr id="14" name="Freeform 6">
            <a:extLst>
              <a:ext uri="{FF2B5EF4-FFF2-40B4-BE49-F238E27FC236}">
                <a16:creationId xmlns:a16="http://schemas.microsoft.com/office/drawing/2014/main" xmlns="" id="{45F6704A-BBFF-3052-FD5C-0C8049A8DC7C}"/>
              </a:ext>
            </a:extLst>
          </p:cNvPr>
          <p:cNvSpPr/>
          <p:nvPr/>
        </p:nvSpPr>
        <p:spPr>
          <a:xfrm>
            <a:off x="15460070" y="-115911"/>
            <a:ext cx="2607755" cy="4114800"/>
          </a:xfrm>
          <a:custGeom>
            <a:avLst/>
            <a:gdLst/>
            <a:ahLst/>
            <a:cxnLst/>
            <a:rect l="l" t="t" r="r" b="b"/>
            <a:pathLst>
              <a:path w="2607755" h="4114800">
                <a:moveTo>
                  <a:pt x="0" y="0"/>
                </a:moveTo>
                <a:lnTo>
                  <a:pt x="2607755" y="0"/>
                </a:lnTo>
                <a:lnTo>
                  <a:pt x="260775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5" name="Picture 4">
            <a:extLst>
              <a:ext uri="{FF2B5EF4-FFF2-40B4-BE49-F238E27FC236}">
                <a16:creationId xmlns:a16="http://schemas.microsoft.com/office/drawing/2014/main" xmlns="" id="{C778ED3B-6B18-3497-E3D4-243DD92B7D19}"/>
              </a:ext>
            </a:extLst>
          </p:cNvPr>
          <p:cNvPicPr>
            <a:picLocks noChangeAspect="1"/>
          </p:cNvPicPr>
          <p:nvPr/>
        </p:nvPicPr>
        <p:blipFill>
          <a:blip r:embed="rId6"/>
          <a:stretch>
            <a:fillRect/>
          </a:stretch>
        </p:blipFill>
        <p:spPr>
          <a:xfrm>
            <a:off x="5668740" y="3086100"/>
            <a:ext cx="11217612" cy="382252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A10197-975E-1665-3993-0E9D29BD2300}"/>
              </a:ext>
            </a:extLst>
          </p:cNvPr>
          <p:cNvSpPr txBox="1"/>
          <p:nvPr/>
        </p:nvSpPr>
        <p:spPr>
          <a:xfrm>
            <a:off x="7696200" y="419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xmlns="" id="{68ED800E-FA39-AE72-5C28-CC9CB3729E07}"/>
              </a:ext>
            </a:extLst>
          </p:cNvPr>
          <p:cNvSpPr txBox="1">
            <a:spLocks/>
          </p:cNvSpPr>
          <p:nvPr/>
        </p:nvSpPr>
        <p:spPr>
          <a:xfrm>
            <a:off x="7315200" y="2019300"/>
            <a:ext cx="102108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Phiên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âm</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khoan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xmlns="" id="{348CCFCE-4197-B12A-3295-6EC503DB27DC}"/>
              </a:ext>
            </a:extLst>
          </p:cNvPr>
          <p:cNvSpPr/>
          <p:nvPr/>
        </p:nvSpPr>
        <p:spPr>
          <a:xfrm>
            <a:off x="0" y="3612059"/>
            <a:ext cx="6858000" cy="59436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xmlns="" id="{D4DE5D99-F43F-31DE-2F95-C9552B08C29E}"/>
              </a:ext>
            </a:extLst>
          </p:cNvPr>
          <p:cNvSpPr/>
          <p:nvPr/>
        </p:nvSpPr>
        <p:spPr>
          <a:xfrm>
            <a:off x="12954000" y="0"/>
            <a:ext cx="5334000" cy="10287000"/>
          </a:xfrm>
          <a:custGeom>
            <a:avLst/>
            <a:gdLst/>
            <a:ahLst/>
            <a:cxnLst/>
            <a:rect l="l" t="t" r="r" b="b"/>
            <a:pathLst>
              <a:path w="3595307" h="4976204">
                <a:moveTo>
                  <a:pt x="0" y="0"/>
                </a:moveTo>
                <a:lnTo>
                  <a:pt x="3595308" y="0"/>
                </a:lnTo>
                <a:lnTo>
                  <a:pt x="3595308" y="4976204"/>
                </a:lnTo>
                <a:lnTo>
                  <a:pt x="0" y="4976204"/>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xmlns="" id="{36847859-1671-15E2-15F4-F14A6280E0CB}"/>
              </a:ext>
            </a:extLst>
          </p:cNvPr>
          <p:cNvSpPr txBox="1"/>
          <p:nvPr/>
        </p:nvSpPr>
        <p:spPr>
          <a:xfrm>
            <a:off x="304800" y="213358"/>
            <a:ext cx="102108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Phiên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âm</a:t>
            </a:r>
            <a:r>
              <a:rPr lang="en-US" sz="4000" b="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phòng</a:t>
            </a:r>
            <a:r>
              <a:rPr lang="en-US" sz="4000" i="1" dirty="0">
                <a:latin typeface="Times New Roman" panose="02020603050405020304" pitchFamily="18" charset="0"/>
                <a:cs typeface="Times New Roman" panose="02020603050405020304" pitchFamily="18" charset="0"/>
              </a:rPr>
              <a:t> 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đổ</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phạm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đăng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sự</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Lai Tân y </a:t>
            </a:r>
            <a:r>
              <a:rPr lang="en-US" sz="4000" i="1" dirty="0" err="1">
                <a:latin typeface="Times New Roman" panose="02020603050405020304" pitchFamily="18" charset="0"/>
                <a:cs typeface="Times New Roman" panose="02020603050405020304" pitchFamily="18" charset="0"/>
              </a:rPr>
              <a:t>cựu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FB27F94A-C7CF-BEDB-ADB1-BD316CFC7A6B}"/>
              </a:ext>
            </a:extLst>
          </p:cNvPr>
          <p:cNvSpPr txBox="1"/>
          <p:nvPr/>
        </p:nvSpPr>
        <p:spPr>
          <a:xfrm>
            <a:off x="381000" y="3661042"/>
            <a:ext cx="135636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Dịch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lam </a:t>
            </a:r>
            <a:r>
              <a:rPr lang="en-US" sz="4000" i="1" dirty="0" err="1">
                <a:latin typeface="Times New Roman" panose="02020603050405020304" pitchFamily="18" charset="0"/>
                <a:cs typeface="Times New Roman" panose="02020603050405020304" pitchFamily="18" charset="0"/>
              </a:rPr>
              <a:t>ăn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phạm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áp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đèn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Lai Tân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xưa</a:t>
            </a:r>
            <a:r>
              <a:rPr lang="en-US" sz="4000" i="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3748C37F-2282-4A36-71A3-173E8711D24C}"/>
              </a:ext>
            </a:extLst>
          </p:cNvPr>
          <p:cNvSpPr txBox="1"/>
          <p:nvPr/>
        </p:nvSpPr>
        <p:spPr>
          <a:xfrm>
            <a:off x="381000" y="6819900"/>
            <a:ext cx="135636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Dịch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thơ</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lao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chuyên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kiếm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ăn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quanh</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Chong </a:t>
            </a:r>
            <a:r>
              <a:rPr lang="en-US" sz="4000" i="1" dirty="0" err="1">
                <a:latin typeface="Times New Roman" panose="02020603050405020304" pitchFamily="18" charset="0"/>
                <a:cs typeface="Times New Roman" panose="02020603050405020304" pitchFamily="18" charset="0"/>
              </a:rPr>
              <a:t>đèn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đất</a:t>
            </a:r>
            <a:r>
              <a:rPr lang="en-US" sz="4000" i="1" dirty="0">
                <a:latin typeface="Times New Roman" panose="02020603050405020304" pitchFamily="18" charset="0"/>
                <a:cs typeface="Times New Roman" panose="02020603050405020304" pitchFamily="18" charset="0"/>
              </a:rPr>
              <a:t> Lai Tân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F184550B-9650-9715-A721-98C7B6C122AD}"/>
              </a:ext>
            </a:extLst>
          </p:cNvPr>
          <p:cNvPicPr>
            <a:picLocks noChangeAspect="1"/>
          </p:cNvPicPr>
          <p:nvPr/>
        </p:nvPicPr>
        <p:blipFill>
          <a:blip r:embed="rId4"/>
          <a:stretch>
            <a:fillRect/>
          </a:stretch>
        </p:blipFill>
        <p:spPr>
          <a:xfrm>
            <a:off x="8229600" y="2121475"/>
            <a:ext cx="7620660" cy="2523963"/>
          </a:xfrm>
          <a:prstGeom prst="rect">
            <a:avLst/>
          </a:prstGeom>
        </p:spPr>
      </p:pic>
    </p:spTree>
    <p:extLst>
      <p:ext uri="{BB962C8B-B14F-4D97-AF65-F5344CB8AC3E}">
        <p14:creationId xmlns:p14="http://schemas.microsoft.com/office/powerpoint/2010/main" val="2094508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A10197-975E-1665-3993-0E9D29BD2300}"/>
              </a:ext>
            </a:extLst>
          </p:cNvPr>
          <p:cNvSpPr txBox="1"/>
          <p:nvPr/>
        </p:nvSpPr>
        <p:spPr>
          <a:xfrm>
            <a:off x="1121799" y="887014"/>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pic>
        <p:nvPicPr>
          <p:cNvPr id="3" name="Tác giả Hồ Chí Minh">
            <a:hlinkClick r:id="" action="ppaction://media"/>
            <a:extLst>
              <a:ext uri="{FF2B5EF4-FFF2-40B4-BE49-F238E27FC236}">
                <a16:creationId xmlns:a16="http://schemas.microsoft.com/office/drawing/2014/main" xmlns="" id="{14CB9439-2EEE-5BA8-ED93-16EFF6336F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765454"/>
            <a:ext cx="17145000" cy="8174926"/>
          </a:xfrm>
          <a:prstGeom prst="rect">
            <a:avLst/>
          </a:prstGeom>
        </p:spPr>
      </p:pic>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1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A10197-975E-1665-3993-0E9D29BD2300}"/>
              </a:ext>
            </a:extLst>
          </p:cNvPr>
          <p:cNvSpPr txBox="1"/>
          <p:nvPr/>
        </p:nvSpPr>
        <p:spPr>
          <a:xfrm>
            <a:off x="1121799" y="887014"/>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xmlns="" id="{55FC0FF0-D3C2-1B3F-D731-2DA52240D7E4}"/>
              </a:ext>
            </a:extLst>
          </p:cNvPr>
          <p:cNvSpPr txBox="1">
            <a:spLocks/>
          </p:cNvSpPr>
          <p:nvPr/>
        </p:nvSpPr>
        <p:spPr>
          <a:xfrm>
            <a:off x="1121799" y="2534666"/>
            <a:ext cx="10841601" cy="69115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9pPr>
          </a:lstStyle>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Nam.</a:t>
            </a:r>
          </a:p>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báo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Nhật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tù</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Tranh vẽ Bác Hồ, hình vẽ Bác Hồ đẹp nhất">
            <a:extLst>
              <a:ext uri="{FF2B5EF4-FFF2-40B4-BE49-F238E27FC236}">
                <a16:creationId xmlns:a16="http://schemas.microsoft.com/office/drawing/2014/main" xmlns="" id="{68E201F6-C218-40A2-326E-0C80CF3ABD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5" b="98246" l="9605" r="95480">
                        <a14:foregroundMark x1="76271" y1="95789" x2="84181" y2="64211"/>
                        <a14:foregroundMark x1="92090" y1="52281" x2="90960" y2="82456"/>
                        <a14:foregroundMark x1="90960" y1="82456" x2="90395" y2="82456"/>
                        <a14:foregroundMark x1="91525" y1="98246" x2="95480" y2="55088"/>
                        <a14:foregroundMark x1="23164" y1="34737" x2="20339" y2="38596"/>
                        <a14:foregroundMark x1="26554" y1="80000" x2="40113" y2="55088"/>
                        <a14:foregroundMark x1="29379" y1="82807" x2="41808" y2="67368"/>
                        <a14:foregroundMark x1="27119" y1="87018" x2="38983" y2="70877"/>
                      </a14:backgroundRemoval>
                    </a14:imgEffect>
                  </a14:imgLayer>
                </a14:imgProps>
              </a:ext>
              <a:ext uri="{28A0092B-C50C-407E-A947-70E740481C1C}">
                <a14:useLocalDpi xmlns:a14="http://schemas.microsoft.com/office/drawing/2010/main" val="0"/>
              </a:ext>
            </a:extLst>
          </a:blip>
          <a:srcRect/>
          <a:stretch>
            <a:fillRect/>
          </a:stretch>
        </p:blipFill>
        <p:spPr bwMode="auto">
          <a:xfrm>
            <a:off x="11201400" y="-1077778"/>
            <a:ext cx="7162800" cy="1153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F791D4F-BBC7-3951-8BB3-99A4705920EE}"/>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BE50212-AAB9-DD8F-E7F9-802AD5E31CD5}"/>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CB92F98-0B6B-E285-182B-937473293E44}"/>
              </a:ext>
            </a:extLst>
          </p:cNvPr>
          <p:cNvSpPr txBox="1"/>
          <p:nvPr/>
        </p:nvSpPr>
        <p:spPr>
          <a:xfrm>
            <a:off x="8774064" y="2933700"/>
            <a:ext cx="7620000" cy="769441"/>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Hoạt động nhóm bàn</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E89F9DE2-F2EE-821B-6E2C-D7BF4CFFB758}"/>
              </a:ext>
            </a:extLst>
          </p:cNvPr>
          <p:cNvSpPr txBox="1"/>
          <p:nvPr/>
        </p:nvSpPr>
        <p:spPr>
          <a:xfrm>
            <a:off x="8755867" y="4076700"/>
            <a:ext cx="7620000" cy="2800767"/>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Hoàn thiện phiếu học tập: Tìm hiểu chung về văn bản “Lai Tân” – Hồ Chí Minh</a:t>
            </a:r>
          </a:p>
          <a:p>
            <a:pPr algn="just"/>
            <a:r>
              <a:rPr lang="vi-VN" sz="4400" dirty="0">
                <a:latin typeface="Times New Roman" panose="02020603050405020304" pitchFamily="18" charset="0"/>
                <a:cs typeface="Times New Roman" panose="02020603050405020304" pitchFamily="18" charset="0"/>
              </a:rPr>
              <a:t>- Thời gian: 3 phút</a:t>
            </a:r>
            <a:endParaRPr lang="en-US" sz="4400" dirty="0">
              <a:latin typeface="Times New Roman" panose="02020603050405020304" pitchFamily="18" charset="0"/>
              <a:cs typeface="Times New Roman" panose="02020603050405020304" pitchFamily="18" charset="0"/>
            </a:endParaRPr>
          </a:p>
        </p:txBody>
      </p:sp>
      <p:sp>
        <p:nvSpPr>
          <p:cNvPr id="8" name="Freeform 9">
            <a:extLst>
              <a:ext uri="{FF2B5EF4-FFF2-40B4-BE49-F238E27FC236}">
                <a16:creationId xmlns:a16="http://schemas.microsoft.com/office/drawing/2014/main" xmlns="" id="{37BEF266-DE5F-B238-636A-3441BC2165C3}"/>
              </a:ext>
            </a:extLst>
          </p:cNvPr>
          <p:cNvSpPr/>
          <p:nvPr/>
        </p:nvSpPr>
        <p:spPr>
          <a:xfrm>
            <a:off x="15240000" y="6362700"/>
            <a:ext cx="3568441" cy="4026449"/>
          </a:xfrm>
          <a:custGeom>
            <a:avLst/>
            <a:gdLst/>
            <a:ahLst/>
            <a:cxnLst/>
            <a:rect l="l" t="t" r="r" b="b"/>
            <a:pathLst>
              <a:path w="3568441" h="4026449">
                <a:moveTo>
                  <a:pt x="0" y="0"/>
                </a:moveTo>
                <a:lnTo>
                  <a:pt x="3568441" y="0"/>
                </a:lnTo>
                <a:lnTo>
                  <a:pt x="3568441" y="4026449"/>
                </a:lnTo>
                <a:lnTo>
                  <a:pt x="0" y="4026449"/>
                </a:lnTo>
                <a:lnTo>
                  <a:pt x="0" y="0"/>
                </a:lnTo>
                <a:close/>
              </a:path>
            </a:pathLst>
          </a:custGeom>
          <a:blipFill>
            <a:blip r:embed="rId3"/>
            <a:stretch>
              <a:fillRect/>
            </a:stretch>
          </a:blipFill>
        </p:spPr>
      </p:sp>
      <p:pic>
        <p:nvPicPr>
          <p:cNvPr id="10" name="Picture 9">
            <a:extLst>
              <a:ext uri="{FF2B5EF4-FFF2-40B4-BE49-F238E27FC236}">
                <a16:creationId xmlns:a16="http://schemas.microsoft.com/office/drawing/2014/main" xmlns="" id="{FCE4FF73-76ED-C73D-B97C-FBD39EC51076}"/>
              </a:ext>
            </a:extLst>
          </p:cNvPr>
          <p:cNvPicPr>
            <a:picLocks noChangeAspect="1"/>
          </p:cNvPicPr>
          <p:nvPr/>
        </p:nvPicPr>
        <p:blipFill>
          <a:blip r:embed="rId4"/>
          <a:stretch>
            <a:fillRect/>
          </a:stretch>
        </p:blipFill>
        <p:spPr>
          <a:xfrm>
            <a:off x="2590800" y="2203826"/>
            <a:ext cx="5291176" cy="7586718"/>
          </a:xfrm>
          <a:prstGeom prst="rect">
            <a:avLst/>
          </a:prstGeom>
        </p:spPr>
      </p:pic>
    </p:spTree>
    <p:extLst>
      <p:ext uri="{BB962C8B-B14F-4D97-AF65-F5344CB8AC3E}">
        <p14:creationId xmlns:p14="http://schemas.microsoft.com/office/powerpoint/2010/main" val="293075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930</Words>
  <Application>Microsoft Office PowerPoint</Application>
  <PresentationFormat>Custom</PresentationFormat>
  <Paragraphs>115</Paragraphs>
  <Slides>14</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Fira Sans</vt:lpstr>
      <vt:lpstr>Cambria</vt:lpstr>
      <vt:lpstr>Calibri</vt:lpstr>
      <vt:lpstr>NotoSerif-Regular</vt:lpstr>
      <vt:lpstr>#9Slide05 Amplify</vt:lpstr>
      <vt:lpstr>Roboto</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aesthetic thesis defense presentation</dc:title>
  <cp:lastModifiedBy>do que</cp:lastModifiedBy>
  <cp:revision>73</cp:revision>
  <dcterms:created xsi:type="dcterms:W3CDTF">2006-08-16T00:00:00Z</dcterms:created>
  <dcterms:modified xsi:type="dcterms:W3CDTF">2025-03-08T10:54:47Z</dcterms:modified>
  <dc:identifier>DAFuwoun2k8</dc:identifier>
</cp:coreProperties>
</file>