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0" r:id="rId3"/>
  </p:sldMasterIdLst>
  <p:notesMasterIdLst>
    <p:notesMasterId r:id="rId18"/>
  </p:notesMasterIdLst>
  <p:sldIdLst>
    <p:sldId id="330" r:id="rId4"/>
    <p:sldId id="380" r:id="rId5"/>
    <p:sldId id="381" r:id="rId6"/>
    <p:sldId id="295" r:id="rId7"/>
    <p:sldId id="382" r:id="rId8"/>
    <p:sldId id="338" r:id="rId9"/>
    <p:sldId id="337" r:id="rId10"/>
    <p:sldId id="339" r:id="rId11"/>
    <p:sldId id="340" r:id="rId12"/>
    <p:sldId id="345" r:id="rId13"/>
    <p:sldId id="346" r:id="rId14"/>
    <p:sldId id="344" r:id="rId15"/>
    <p:sldId id="341" r:id="rId16"/>
    <p:sldId id="342" r:id="rId17"/>
  </p:sldIdLst>
  <p:sldSz cx="18288000" cy="10287000"/>
  <p:notesSz cx="6858000" cy="9144000"/>
  <p:embeddedFontLst>
    <p:embeddedFont>
      <p:font typeface="Permanent Marker" panose="020B0604020202020204" charset="0"/>
      <p:regular r:id="rId19"/>
    </p:embeddedFont>
    <p:embeddedFont>
      <p:font typeface="#9Slide03 SVNRex" panose="020B0604020202020204" charset="0"/>
      <p:regular r:id="rId20"/>
    </p:embeddedFont>
    <p:embeddedFont>
      <p:font typeface="Calibri" panose="020F0502020204030204" pitchFamily="34" charset="0"/>
      <p:regular r:id="rId21"/>
      <p:bold r:id="rId22"/>
      <p:italic r:id="rId23"/>
      <p:boldItalic r:id="rId24"/>
    </p:embeddedFont>
    <p:embeddedFont>
      <p:font typeface="#9Slide05 SVNCoco FY" panose="020B0604020202020204" charset="0"/>
      <p:regular r:id="rId25"/>
    </p:embeddedFont>
    <p:embeddedFont>
      <p:font typeface="Nunito" panose="00000500000000000000" pitchFamily="2" charset="0"/>
      <p:regular r:id="rId26"/>
      <p:bold r:id="rId27"/>
      <p:italic r:id="rId28"/>
      <p:boldItalic r:id="rId29"/>
    </p:embeddedFont>
    <p:embeddedFont>
      <p:font typeface="#9Slide07 SVNGuerrilla" panose="00000500000000000000" charset="0"/>
      <p:regular r:id="rId30"/>
    </p:embeddedFont>
    <p:embeddedFont>
      <p:font typeface="#9Slide07 SVNDessert Menu Scrip" panose="020B0604020202020204" charset="0"/>
      <p:regular r:id="rId31"/>
    </p:embeddedFont>
    <p:embeddedFont>
      <p:font typeface="Roboto" panose="02000000000000000000" pitchFamily="2" charset="0"/>
      <p:regular r:id="rId32"/>
      <p:bold r:id="rId33"/>
      <p:italic r:id="rId34"/>
      <p:boldItalic r:id="rId35"/>
    </p:embeddedFont>
    <p:embeddedFont>
      <p:font typeface="Bebas Neue"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654C"/>
    <a:srgbClr val="2159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106" autoAdjust="0"/>
  </p:normalViewPr>
  <p:slideViewPr>
    <p:cSldViewPr>
      <p:cViewPr varScale="1">
        <p:scale>
          <a:sx n="41" d="100"/>
          <a:sy n="41" d="100"/>
        </p:scale>
        <p:origin x="8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288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697A6-ADB8-41E1-873C-73FA2E63D7D9}"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83EB4-F8EF-42A4-B2D5-5BA00E308574}" type="slidenum">
              <a:rPr lang="en-US" smtClean="0"/>
              <a:t>‹#›</a:t>
            </a:fld>
            <a:endParaRPr lang="en-US"/>
          </a:p>
        </p:txBody>
      </p:sp>
    </p:spTree>
    <p:extLst>
      <p:ext uri="{BB962C8B-B14F-4D97-AF65-F5344CB8AC3E}">
        <p14:creationId xmlns:p14="http://schemas.microsoft.com/office/powerpoint/2010/main" val="234921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890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ở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ca </a:t>
            </a:r>
            <a:r>
              <a:rPr lang="en-US" sz="1200" dirty="0" err="1">
                <a:latin typeface="Times New Roman" panose="02020603050405020304" pitchFamily="18" charset="0"/>
                <a:cs typeface="Times New Roman" panose="02020603050405020304" pitchFamily="18" charset="0"/>
              </a:rPr>
              <a:t>dao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hơn</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a:t>
            </a:fld>
            <a:endParaRPr lang="en-US"/>
          </a:p>
        </p:txBody>
      </p:sp>
    </p:spTree>
    <p:extLst>
      <p:ext uri="{BB962C8B-B14F-4D97-AF65-F5344CB8AC3E}">
        <p14:creationId xmlns:p14="http://schemas.microsoft.com/office/powerpoint/2010/main" val="287693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PHT</a:t>
            </a:r>
          </a:p>
        </p:txBody>
      </p:sp>
      <p:sp>
        <p:nvSpPr>
          <p:cNvPr id="4" name="Slide Number Placeholder 3"/>
          <p:cNvSpPr>
            <a:spLocks noGrp="1"/>
          </p:cNvSpPr>
          <p:nvPr>
            <p:ph type="sldNum" sz="quarter" idx="5"/>
          </p:nvPr>
        </p:nvSpPr>
        <p:spPr/>
        <p:txBody>
          <a:bodyPr/>
          <a:lstStyle/>
          <a:p>
            <a:fld id="{1F183EB4-F8EF-42A4-B2D5-5BA00E308574}" type="slidenum">
              <a:rPr lang="en-US" smtClean="0"/>
              <a:t>6</a:t>
            </a:fld>
            <a:endParaRPr lang="en-US"/>
          </a:p>
        </p:txBody>
      </p:sp>
    </p:spTree>
    <p:extLst>
      <p:ext uri="{BB962C8B-B14F-4D97-AF65-F5344CB8AC3E}">
        <p14:creationId xmlns:p14="http://schemas.microsoft.com/office/powerpoint/2010/main" val="3845321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193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9</a:t>
            </a:fld>
            <a:endParaRPr lang="en-US"/>
          </a:p>
        </p:txBody>
      </p:sp>
    </p:spTree>
    <p:extLst>
      <p:ext uri="{BB962C8B-B14F-4D97-AF65-F5344CB8AC3E}">
        <p14:creationId xmlns:p14="http://schemas.microsoft.com/office/powerpoint/2010/main" val="3296019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000000"/>
                </a:solidFill>
                <a:effectLst/>
                <a:latin typeface="Spectral"/>
              </a:rPr>
              <a:t>“Bệnh sĩ” vẽ nên một bức tranh nông thôn Việt Nam thời kì đầu đổi mới, những căn bệnh thành tích, háo danh dẫn đến thói sĩ diện, rởm đời và cao hơn là căn bệnh dối trá, thiếu trung thực ngày càng lan rộng trong xã hội. Sau gần 3 thập kỷ, những vấn đề đặt ra trong “Bệnh sĩ” vẫn mang tính thời sự, thậm chí người xem còn cảm thấy Lưu Quang Vũ đang viết về đời sống hôm nay, với những thông điệp sâu sắc mang tính dự báo và tính xã hội được phản ánh một cách chân thực.</a:t>
            </a:r>
          </a:p>
          <a:p>
            <a:r>
              <a:rPr lang="vi-VN" dirty="0"/>
              <a:t/>
            </a:r>
            <a:br>
              <a:rPr lang="vi-VN" dirty="0"/>
            </a:b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10</a:t>
            </a:fld>
            <a:endParaRPr lang="en-US"/>
          </a:p>
        </p:txBody>
      </p:sp>
    </p:spTree>
    <p:extLst>
      <p:ext uri="{BB962C8B-B14F-4D97-AF65-F5344CB8AC3E}">
        <p14:creationId xmlns:p14="http://schemas.microsoft.com/office/powerpoint/2010/main" val="3912436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“Trưởng giả học làm sang là một trong những vở kịch thành công nhất của Molière, vẽ nên bức tranh xã hội hiện thực, với những nhân vật mang sâu sắc tính chất điển hình của thời đại, ẩn dưới hình thức hài hước nhẹ nhàng chứng tỏ ngòi bút của Molière vô cùng hoạt bát, vô cùng ý nhị.”</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3280640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720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14</a:t>
            </a:fld>
            <a:endParaRPr lang="en-US"/>
          </a:p>
        </p:txBody>
      </p:sp>
    </p:spTree>
    <p:extLst>
      <p:ext uri="{BB962C8B-B14F-4D97-AF65-F5344CB8AC3E}">
        <p14:creationId xmlns:p14="http://schemas.microsoft.com/office/powerpoint/2010/main" val="187919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811800" y="5596100"/>
            <a:ext cx="106644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8400"/>
            </a:lvl1pPr>
            <a:lvl2pPr lvl="1" algn="ctr">
              <a:spcBef>
                <a:spcPts val="0"/>
              </a:spcBef>
              <a:spcAft>
                <a:spcPts val="0"/>
              </a:spcAft>
              <a:buSzPts val="5000"/>
              <a:buNone/>
              <a:defRPr sz="10000"/>
            </a:lvl2pPr>
            <a:lvl3pPr lvl="2" algn="ctr">
              <a:spcBef>
                <a:spcPts val="0"/>
              </a:spcBef>
              <a:spcAft>
                <a:spcPts val="0"/>
              </a:spcAft>
              <a:buSzPts val="5000"/>
              <a:buNone/>
              <a:defRPr sz="10000"/>
            </a:lvl3pPr>
            <a:lvl4pPr lvl="3" algn="ctr">
              <a:spcBef>
                <a:spcPts val="0"/>
              </a:spcBef>
              <a:spcAft>
                <a:spcPts val="0"/>
              </a:spcAft>
              <a:buSzPts val="5000"/>
              <a:buNone/>
              <a:defRPr sz="10000"/>
            </a:lvl4pPr>
            <a:lvl5pPr lvl="4" algn="ctr">
              <a:spcBef>
                <a:spcPts val="0"/>
              </a:spcBef>
              <a:spcAft>
                <a:spcPts val="0"/>
              </a:spcAft>
              <a:buSzPts val="5000"/>
              <a:buNone/>
              <a:defRPr sz="10000"/>
            </a:lvl5pPr>
            <a:lvl6pPr lvl="5" algn="ctr">
              <a:spcBef>
                <a:spcPts val="0"/>
              </a:spcBef>
              <a:spcAft>
                <a:spcPts val="0"/>
              </a:spcAft>
              <a:buSzPts val="5000"/>
              <a:buNone/>
              <a:defRPr sz="10000"/>
            </a:lvl6pPr>
            <a:lvl7pPr lvl="6" algn="ctr">
              <a:spcBef>
                <a:spcPts val="0"/>
              </a:spcBef>
              <a:spcAft>
                <a:spcPts val="0"/>
              </a:spcAft>
              <a:buSzPts val="5000"/>
              <a:buNone/>
              <a:defRPr sz="10000"/>
            </a:lvl7pPr>
            <a:lvl8pPr lvl="7" algn="ctr">
              <a:spcBef>
                <a:spcPts val="0"/>
              </a:spcBef>
              <a:spcAft>
                <a:spcPts val="0"/>
              </a:spcAft>
              <a:buSzPts val="5000"/>
              <a:buNone/>
              <a:defRPr sz="10000"/>
            </a:lvl8pPr>
            <a:lvl9pPr lvl="8" algn="ctr">
              <a:spcBef>
                <a:spcPts val="0"/>
              </a:spcBef>
              <a:spcAft>
                <a:spcPts val="0"/>
              </a:spcAft>
              <a:buSzPts val="5000"/>
              <a:buNone/>
              <a:defRPr sz="10000"/>
            </a:lvl9pPr>
          </a:lstStyle>
          <a:p>
            <a:endParaRPr/>
          </a:p>
        </p:txBody>
      </p:sp>
      <p:sp>
        <p:nvSpPr>
          <p:cNvPr id="13" name="Google Shape;13;p3"/>
          <p:cNvSpPr txBox="1">
            <a:spLocks noGrp="1"/>
          </p:cNvSpPr>
          <p:nvPr>
            <p:ph type="title" idx="2" hasCustomPrompt="1"/>
          </p:nvPr>
        </p:nvSpPr>
        <p:spPr>
          <a:xfrm>
            <a:off x="7902600" y="2687000"/>
            <a:ext cx="2482800" cy="219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3811800" y="7147800"/>
            <a:ext cx="10664400" cy="6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 name="Google Shape;15;p3"/>
          <p:cNvGrpSpPr/>
          <p:nvPr/>
        </p:nvGrpSpPr>
        <p:grpSpPr>
          <a:xfrm>
            <a:off x="16348698" y="8891130"/>
            <a:ext cx="797252" cy="651740"/>
            <a:chOff x="5665149" y="836128"/>
            <a:chExt cx="398626" cy="325871"/>
          </a:xfrm>
        </p:grpSpPr>
        <p:sp>
          <p:nvSpPr>
            <p:cNvPr id="16" name="Google Shape;16;p3"/>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3"/>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 name="Google Shape;18;p3"/>
          <p:cNvGrpSpPr/>
          <p:nvPr/>
        </p:nvGrpSpPr>
        <p:grpSpPr>
          <a:xfrm rot="5880076">
            <a:off x="541179" y="872583"/>
            <a:ext cx="775474" cy="641426"/>
            <a:chOff x="483809" y="4422898"/>
            <a:chExt cx="387723" cy="320701"/>
          </a:xfrm>
        </p:grpSpPr>
        <p:sp>
          <p:nvSpPr>
            <p:cNvPr id="19" name="Google Shape;19;p3"/>
            <p:cNvSpPr/>
            <p:nvPr/>
          </p:nvSpPr>
          <p:spPr>
            <a:xfrm>
              <a:off x="558650" y="4422898"/>
              <a:ext cx="312883" cy="320692"/>
            </a:xfrm>
            <a:custGeom>
              <a:avLst/>
              <a:gdLst/>
              <a:ahLst/>
              <a:cxnLst/>
              <a:rect l="l" t="t" r="r" b="b"/>
              <a:pathLst>
                <a:path w="8454" h="8665" extrusionOk="0">
                  <a:moveTo>
                    <a:pt x="4730" y="860"/>
                  </a:moveTo>
                  <a:cubicBezTo>
                    <a:pt x="4780" y="860"/>
                    <a:pt x="4831" y="864"/>
                    <a:pt x="4883" y="873"/>
                  </a:cubicBezTo>
                  <a:cubicBezTo>
                    <a:pt x="6051" y="1508"/>
                    <a:pt x="4527" y="2674"/>
                    <a:pt x="3601" y="2674"/>
                  </a:cubicBezTo>
                  <a:cubicBezTo>
                    <a:pt x="3534" y="2674"/>
                    <a:pt x="3470" y="2668"/>
                    <a:pt x="3411" y="2655"/>
                  </a:cubicBezTo>
                  <a:cubicBezTo>
                    <a:pt x="3430" y="1967"/>
                    <a:pt x="3920" y="860"/>
                    <a:pt x="4730" y="860"/>
                  </a:cubicBezTo>
                  <a:close/>
                  <a:moveTo>
                    <a:pt x="7276" y="3970"/>
                  </a:moveTo>
                  <a:cubicBezTo>
                    <a:pt x="7902" y="3970"/>
                    <a:pt x="8044" y="5392"/>
                    <a:pt x="6381" y="5392"/>
                  </a:cubicBezTo>
                  <a:cubicBezTo>
                    <a:pt x="6337" y="5392"/>
                    <a:pt x="6292" y="5391"/>
                    <a:pt x="6245" y="5389"/>
                  </a:cubicBezTo>
                  <a:cubicBezTo>
                    <a:pt x="6265" y="5189"/>
                    <a:pt x="6315" y="4999"/>
                    <a:pt x="6385" y="4818"/>
                  </a:cubicBezTo>
                  <a:cubicBezTo>
                    <a:pt x="6703" y="4193"/>
                    <a:pt x="7028" y="3970"/>
                    <a:pt x="7276" y="3970"/>
                  </a:cubicBezTo>
                  <a:close/>
                  <a:moveTo>
                    <a:pt x="446" y="0"/>
                  </a:moveTo>
                  <a:cubicBezTo>
                    <a:pt x="1" y="0"/>
                    <a:pt x="140" y="2851"/>
                    <a:pt x="2870" y="3126"/>
                  </a:cubicBezTo>
                  <a:cubicBezTo>
                    <a:pt x="2991" y="4588"/>
                    <a:pt x="4292" y="5720"/>
                    <a:pt x="5704" y="5890"/>
                  </a:cubicBezTo>
                  <a:cubicBezTo>
                    <a:pt x="5645" y="7377"/>
                    <a:pt x="7230" y="8665"/>
                    <a:pt x="7772" y="8665"/>
                  </a:cubicBezTo>
                  <a:cubicBezTo>
                    <a:pt x="7960" y="8665"/>
                    <a:pt x="8023" y="8509"/>
                    <a:pt x="7847" y="8153"/>
                  </a:cubicBezTo>
                  <a:cubicBezTo>
                    <a:pt x="6956" y="7773"/>
                    <a:pt x="6345" y="6871"/>
                    <a:pt x="6245" y="5930"/>
                  </a:cubicBezTo>
                  <a:cubicBezTo>
                    <a:pt x="6986" y="5930"/>
                    <a:pt x="7767" y="5720"/>
                    <a:pt x="8118" y="5069"/>
                  </a:cubicBezTo>
                  <a:cubicBezTo>
                    <a:pt x="8453" y="3957"/>
                    <a:pt x="7983" y="3472"/>
                    <a:pt x="7373" y="3472"/>
                  </a:cubicBezTo>
                  <a:cubicBezTo>
                    <a:pt x="6637" y="3472"/>
                    <a:pt x="5697" y="4178"/>
                    <a:pt x="5724" y="5339"/>
                  </a:cubicBezTo>
                  <a:cubicBezTo>
                    <a:pt x="4603" y="5169"/>
                    <a:pt x="3571" y="4328"/>
                    <a:pt x="3431" y="3166"/>
                  </a:cubicBezTo>
                  <a:lnTo>
                    <a:pt x="3431" y="3166"/>
                  </a:lnTo>
                  <a:cubicBezTo>
                    <a:pt x="3477" y="3170"/>
                    <a:pt x="3523" y="3171"/>
                    <a:pt x="3570" y="3171"/>
                  </a:cubicBezTo>
                  <a:cubicBezTo>
                    <a:pt x="4769" y="3171"/>
                    <a:pt x="6329" y="2084"/>
                    <a:pt x="5664" y="793"/>
                  </a:cubicBezTo>
                  <a:cubicBezTo>
                    <a:pt x="5378" y="455"/>
                    <a:pt x="5058" y="314"/>
                    <a:pt x="4739" y="314"/>
                  </a:cubicBezTo>
                  <a:cubicBezTo>
                    <a:pt x="3772" y="314"/>
                    <a:pt x="2815" y="1604"/>
                    <a:pt x="2860" y="2605"/>
                  </a:cubicBezTo>
                  <a:cubicBezTo>
                    <a:pt x="1729" y="2445"/>
                    <a:pt x="447" y="1544"/>
                    <a:pt x="707" y="262"/>
                  </a:cubicBezTo>
                  <a:cubicBezTo>
                    <a:pt x="610" y="79"/>
                    <a:pt x="520"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3"/>
            <p:cNvSpPr/>
            <p:nvPr/>
          </p:nvSpPr>
          <p:spPr>
            <a:xfrm>
              <a:off x="483809" y="46583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297160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42726" y="3754100"/>
            <a:ext cx="13602600" cy="183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191919"/>
              </a:buClr>
              <a:buSzPts val="5200"/>
              <a:buNone/>
              <a:defRPr sz="10600"/>
            </a:lvl1pPr>
            <a:lvl2pPr lvl="1" algn="ctr">
              <a:lnSpc>
                <a:spcPct val="100000"/>
              </a:lnSpc>
              <a:spcBef>
                <a:spcPts val="0"/>
              </a:spcBef>
              <a:spcAft>
                <a:spcPts val="0"/>
              </a:spcAft>
              <a:buClr>
                <a:srgbClr val="191919"/>
              </a:buClr>
              <a:buSzPts val="5200"/>
              <a:buNone/>
              <a:defRPr sz="10400">
                <a:solidFill>
                  <a:srgbClr val="191919"/>
                </a:solidFill>
              </a:defRPr>
            </a:lvl2pPr>
            <a:lvl3pPr lvl="2" algn="ctr">
              <a:lnSpc>
                <a:spcPct val="100000"/>
              </a:lnSpc>
              <a:spcBef>
                <a:spcPts val="0"/>
              </a:spcBef>
              <a:spcAft>
                <a:spcPts val="0"/>
              </a:spcAft>
              <a:buClr>
                <a:srgbClr val="191919"/>
              </a:buClr>
              <a:buSzPts val="5200"/>
              <a:buNone/>
              <a:defRPr sz="10400">
                <a:solidFill>
                  <a:srgbClr val="191919"/>
                </a:solidFill>
              </a:defRPr>
            </a:lvl3pPr>
            <a:lvl4pPr lvl="3" algn="ctr">
              <a:lnSpc>
                <a:spcPct val="100000"/>
              </a:lnSpc>
              <a:spcBef>
                <a:spcPts val="0"/>
              </a:spcBef>
              <a:spcAft>
                <a:spcPts val="0"/>
              </a:spcAft>
              <a:buClr>
                <a:srgbClr val="191919"/>
              </a:buClr>
              <a:buSzPts val="5200"/>
              <a:buNone/>
              <a:defRPr sz="10400">
                <a:solidFill>
                  <a:srgbClr val="191919"/>
                </a:solidFill>
              </a:defRPr>
            </a:lvl4pPr>
            <a:lvl5pPr lvl="4" algn="ctr">
              <a:lnSpc>
                <a:spcPct val="100000"/>
              </a:lnSpc>
              <a:spcBef>
                <a:spcPts val="0"/>
              </a:spcBef>
              <a:spcAft>
                <a:spcPts val="0"/>
              </a:spcAft>
              <a:buClr>
                <a:srgbClr val="191919"/>
              </a:buClr>
              <a:buSzPts val="5200"/>
              <a:buNone/>
              <a:defRPr sz="10400">
                <a:solidFill>
                  <a:srgbClr val="191919"/>
                </a:solidFill>
              </a:defRPr>
            </a:lvl5pPr>
            <a:lvl6pPr lvl="5" algn="ctr">
              <a:lnSpc>
                <a:spcPct val="100000"/>
              </a:lnSpc>
              <a:spcBef>
                <a:spcPts val="0"/>
              </a:spcBef>
              <a:spcAft>
                <a:spcPts val="0"/>
              </a:spcAft>
              <a:buClr>
                <a:srgbClr val="191919"/>
              </a:buClr>
              <a:buSzPts val="5200"/>
              <a:buNone/>
              <a:defRPr sz="10400">
                <a:solidFill>
                  <a:srgbClr val="191919"/>
                </a:solidFill>
              </a:defRPr>
            </a:lvl6pPr>
            <a:lvl7pPr lvl="6" algn="ctr">
              <a:lnSpc>
                <a:spcPct val="100000"/>
              </a:lnSpc>
              <a:spcBef>
                <a:spcPts val="0"/>
              </a:spcBef>
              <a:spcAft>
                <a:spcPts val="0"/>
              </a:spcAft>
              <a:buClr>
                <a:srgbClr val="191919"/>
              </a:buClr>
              <a:buSzPts val="5200"/>
              <a:buNone/>
              <a:defRPr sz="10400">
                <a:solidFill>
                  <a:srgbClr val="191919"/>
                </a:solidFill>
              </a:defRPr>
            </a:lvl7pPr>
            <a:lvl8pPr lvl="7" algn="ctr">
              <a:lnSpc>
                <a:spcPct val="100000"/>
              </a:lnSpc>
              <a:spcBef>
                <a:spcPts val="0"/>
              </a:spcBef>
              <a:spcAft>
                <a:spcPts val="0"/>
              </a:spcAft>
              <a:buClr>
                <a:srgbClr val="191919"/>
              </a:buClr>
              <a:buSzPts val="5200"/>
              <a:buNone/>
              <a:defRPr sz="10400">
                <a:solidFill>
                  <a:srgbClr val="191919"/>
                </a:solidFill>
              </a:defRPr>
            </a:lvl8pPr>
            <a:lvl9pPr lvl="8" algn="ctr">
              <a:lnSpc>
                <a:spcPct val="100000"/>
              </a:lnSpc>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2342700" y="5437100"/>
            <a:ext cx="13602600" cy="81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highlight>
                  <a:schemeClr val="accent1"/>
                </a:highlight>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678997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811800" y="5596100"/>
            <a:ext cx="106644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8400"/>
            </a:lvl1pPr>
            <a:lvl2pPr lvl="1" algn="ctr">
              <a:spcBef>
                <a:spcPts val="0"/>
              </a:spcBef>
              <a:spcAft>
                <a:spcPts val="0"/>
              </a:spcAft>
              <a:buSzPts val="5000"/>
              <a:buNone/>
              <a:defRPr sz="10000"/>
            </a:lvl2pPr>
            <a:lvl3pPr lvl="2" algn="ctr">
              <a:spcBef>
                <a:spcPts val="0"/>
              </a:spcBef>
              <a:spcAft>
                <a:spcPts val="0"/>
              </a:spcAft>
              <a:buSzPts val="5000"/>
              <a:buNone/>
              <a:defRPr sz="10000"/>
            </a:lvl3pPr>
            <a:lvl4pPr lvl="3" algn="ctr">
              <a:spcBef>
                <a:spcPts val="0"/>
              </a:spcBef>
              <a:spcAft>
                <a:spcPts val="0"/>
              </a:spcAft>
              <a:buSzPts val="5000"/>
              <a:buNone/>
              <a:defRPr sz="10000"/>
            </a:lvl4pPr>
            <a:lvl5pPr lvl="4" algn="ctr">
              <a:spcBef>
                <a:spcPts val="0"/>
              </a:spcBef>
              <a:spcAft>
                <a:spcPts val="0"/>
              </a:spcAft>
              <a:buSzPts val="5000"/>
              <a:buNone/>
              <a:defRPr sz="10000"/>
            </a:lvl5pPr>
            <a:lvl6pPr lvl="5" algn="ctr">
              <a:spcBef>
                <a:spcPts val="0"/>
              </a:spcBef>
              <a:spcAft>
                <a:spcPts val="0"/>
              </a:spcAft>
              <a:buSzPts val="5000"/>
              <a:buNone/>
              <a:defRPr sz="10000"/>
            </a:lvl6pPr>
            <a:lvl7pPr lvl="6" algn="ctr">
              <a:spcBef>
                <a:spcPts val="0"/>
              </a:spcBef>
              <a:spcAft>
                <a:spcPts val="0"/>
              </a:spcAft>
              <a:buSzPts val="5000"/>
              <a:buNone/>
              <a:defRPr sz="10000"/>
            </a:lvl7pPr>
            <a:lvl8pPr lvl="7" algn="ctr">
              <a:spcBef>
                <a:spcPts val="0"/>
              </a:spcBef>
              <a:spcAft>
                <a:spcPts val="0"/>
              </a:spcAft>
              <a:buSzPts val="5000"/>
              <a:buNone/>
              <a:defRPr sz="10000"/>
            </a:lvl8pPr>
            <a:lvl9pPr lvl="8" algn="ctr">
              <a:spcBef>
                <a:spcPts val="0"/>
              </a:spcBef>
              <a:spcAft>
                <a:spcPts val="0"/>
              </a:spcAft>
              <a:buSzPts val="5000"/>
              <a:buNone/>
              <a:defRPr sz="10000"/>
            </a:lvl9pPr>
          </a:lstStyle>
          <a:p>
            <a:endParaRPr/>
          </a:p>
        </p:txBody>
      </p:sp>
      <p:sp>
        <p:nvSpPr>
          <p:cNvPr id="13" name="Google Shape;13;p3"/>
          <p:cNvSpPr txBox="1">
            <a:spLocks noGrp="1"/>
          </p:cNvSpPr>
          <p:nvPr>
            <p:ph type="title" idx="2" hasCustomPrompt="1"/>
          </p:nvPr>
        </p:nvSpPr>
        <p:spPr>
          <a:xfrm>
            <a:off x="7902600" y="2687000"/>
            <a:ext cx="2482800" cy="2190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3811800" y="7147800"/>
            <a:ext cx="10664400" cy="6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 name="Google Shape;15;p3"/>
          <p:cNvGrpSpPr/>
          <p:nvPr/>
        </p:nvGrpSpPr>
        <p:grpSpPr>
          <a:xfrm>
            <a:off x="16348698" y="8891130"/>
            <a:ext cx="797252" cy="651740"/>
            <a:chOff x="5665149" y="836128"/>
            <a:chExt cx="398626" cy="325871"/>
          </a:xfrm>
        </p:grpSpPr>
        <p:sp>
          <p:nvSpPr>
            <p:cNvPr id="16" name="Google Shape;16;p3"/>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3"/>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 name="Google Shape;18;p3"/>
          <p:cNvGrpSpPr/>
          <p:nvPr/>
        </p:nvGrpSpPr>
        <p:grpSpPr>
          <a:xfrm rot="5880076">
            <a:off x="541179" y="872583"/>
            <a:ext cx="775474" cy="641426"/>
            <a:chOff x="483809" y="4422898"/>
            <a:chExt cx="387723" cy="320701"/>
          </a:xfrm>
        </p:grpSpPr>
        <p:sp>
          <p:nvSpPr>
            <p:cNvPr id="19" name="Google Shape;19;p3"/>
            <p:cNvSpPr/>
            <p:nvPr/>
          </p:nvSpPr>
          <p:spPr>
            <a:xfrm>
              <a:off x="558650" y="4422898"/>
              <a:ext cx="312883" cy="320692"/>
            </a:xfrm>
            <a:custGeom>
              <a:avLst/>
              <a:gdLst/>
              <a:ahLst/>
              <a:cxnLst/>
              <a:rect l="l" t="t" r="r" b="b"/>
              <a:pathLst>
                <a:path w="8454" h="8665" extrusionOk="0">
                  <a:moveTo>
                    <a:pt x="4730" y="860"/>
                  </a:moveTo>
                  <a:cubicBezTo>
                    <a:pt x="4780" y="860"/>
                    <a:pt x="4831" y="864"/>
                    <a:pt x="4883" y="873"/>
                  </a:cubicBezTo>
                  <a:cubicBezTo>
                    <a:pt x="6051" y="1508"/>
                    <a:pt x="4527" y="2674"/>
                    <a:pt x="3601" y="2674"/>
                  </a:cubicBezTo>
                  <a:cubicBezTo>
                    <a:pt x="3534" y="2674"/>
                    <a:pt x="3470" y="2668"/>
                    <a:pt x="3411" y="2655"/>
                  </a:cubicBezTo>
                  <a:cubicBezTo>
                    <a:pt x="3430" y="1967"/>
                    <a:pt x="3920" y="860"/>
                    <a:pt x="4730" y="860"/>
                  </a:cubicBezTo>
                  <a:close/>
                  <a:moveTo>
                    <a:pt x="7276" y="3970"/>
                  </a:moveTo>
                  <a:cubicBezTo>
                    <a:pt x="7902" y="3970"/>
                    <a:pt x="8044" y="5392"/>
                    <a:pt x="6381" y="5392"/>
                  </a:cubicBezTo>
                  <a:cubicBezTo>
                    <a:pt x="6337" y="5392"/>
                    <a:pt x="6292" y="5391"/>
                    <a:pt x="6245" y="5389"/>
                  </a:cubicBezTo>
                  <a:cubicBezTo>
                    <a:pt x="6265" y="5189"/>
                    <a:pt x="6315" y="4999"/>
                    <a:pt x="6385" y="4818"/>
                  </a:cubicBezTo>
                  <a:cubicBezTo>
                    <a:pt x="6703" y="4193"/>
                    <a:pt x="7028" y="3970"/>
                    <a:pt x="7276" y="3970"/>
                  </a:cubicBezTo>
                  <a:close/>
                  <a:moveTo>
                    <a:pt x="446" y="0"/>
                  </a:moveTo>
                  <a:cubicBezTo>
                    <a:pt x="1" y="0"/>
                    <a:pt x="140" y="2851"/>
                    <a:pt x="2870" y="3126"/>
                  </a:cubicBezTo>
                  <a:cubicBezTo>
                    <a:pt x="2991" y="4588"/>
                    <a:pt x="4292" y="5720"/>
                    <a:pt x="5704" y="5890"/>
                  </a:cubicBezTo>
                  <a:cubicBezTo>
                    <a:pt x="5645" y="7377"/>
                    <a:pt x="7230" y="8665"/>
                    <a:pt x="7772" y="8665"/>
                  </a:cubicBezTo>
                  <a:cubicBezTo>
                    <a:pt x="7960" y="8665"/>
                    <a:pt x="8023" y="8509"/>
                    <a:pt x="7847" y="8153"/>
                  </a:cubicBezTo>
                  <a:cubicBezTo>
                    <a:pt x="6956" y="7773"/>
                    <a:pt x="6345" y="6871"/>
                    <a:pt x="6245" y="5930"/>
                  </a:cubicBezTo>
                  <a:cubicBezTo>
                    <a:pt x="6986" y="5930"/>
                    <a:pt x="7767" y="5720"/>
                    <a:pt x="8118" y="5069"/>
                  </a:cubicBezTo>
                  <a:cubicBezTo>
                    <a:pt x="8453" y="3957"/>
                    <a:pt x="7983" y="3472"/>
                    <a:pt x="7373" y="3472"/>
                  </a:cubicBezTo>
                  <a:cubicBezTo>
                    <a:pt x="6637" y="3472"/>
                    <a:pt x="5697" y="4178"/>
                    <a:pt x="5724" y="5339"/>
                  </a:cubicBezTo>
                  <a:cubicBezTo>
                    <a:pt x="4603" y="5169"/>
                    <a:pt x="3571" y="4328"/>
                    <a:pt x="3431" y="3166"/>
                  </a:cubicBezTo>
                  <a:lnTo>
                    <a:pt x="3431" y="3166"/>
                  </a:lnTo>
                  <a:cubicBezTo>
                    <a:pt x="3477" y="3170"/>
                    <a:pt x="3523" y="3171"/>
                    <a:pt x="3570" y="3171"/>
                  </a:cubicBezTo>
                  <a:cubicBezTo>
                    <a:pt x="4769" y="3171"/>
                    <a:pt x="6329" y="2084"/>
                    <a:pt x="5664" y="793"/>
                  </a:cubicBezTo>
                  <a:cubicBezTo>
                    <a:pt x="5378" y="455"/>
                    <a:pt x="5058" y="314"/>
                    <a:pt x="4739" y="314"/>
                  </a:cubicBezTo>
                  <a:cubicBezTo>
                    <a:pt x="3772" y="314"/>
                    <a:pt x="2815" y="1604"/>
                    <a:pt x="2860" y="2605"/>
                  </a:cubicBezTo>
                  <a:cubicBezTo>
                    <a:pt x="1729" y="2445"/>
                    <a:pt x="447" y="1544"/>
                    <a:pt x="707" y="262"/>
                  </a:cubicBezTo>
                  <a:cubicBezTo>
                    <a:pt x="610" y="79"/>
                    <a:pt x="520"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3"/>
            <p:cNvSpPr/>
            <p:nvPr/>
          </p:nvSpPr>
          <p:spPr>
            <a:xfrm>
              <a:off x="483809" y="46583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1803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0"/>
        <p:cNvGrpSpPr/>
        <p:nvPr/>
      </p:nvGrpSpPr>
      <p:grpSpPr>
        <a:xfrm>
          <a:off x="0" y="0"/>
          <a:ext cx="0" cy="0"/>
          <a:chOff x="0" y="0"/>
          <a:chExt cx="0" cy="0"/>
        </a:xfrm>
      </p:grpSpPr>
      <p:sp>
        <p:nvSpPr>
          <p:cNvPr id="61" name="Google Shape;61;p9"/>
          <p:cNvSpPr txBox="1">
            <a:spLocks noGrp="1"/>
          </p:cNvSpPr>
          <p:nvPr>
            <p:ph type="subTitle" idx="1"/>
          </p:nvPr>
        </p:nvSpPr>
        <p:spPr>
          <a:xfrm>
            <a:off x="2776400" y="7149800"/>
            <a:ext cx="12735600" cy="91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9"/>
          <p:cNvSpPr txBox="1">
            <a:spLocks noGrp="1"/>
          </p:cNvSpPr>
          <p:nvPr>
            <p:ph type="title"/>
          </p:nvPr>
        </p:nvSpPr>
        <p:spPr>
          <a:xfrm>
            <a:off x="2776200" y="1869600"/>
            <a:ext cx="12735600" cy="505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endParaRPr/>
          </a:p>
        </p:txBody>
      </p:sp>
    </p:spTree>
    <p:extLst>
      <p:ext uri="{BB962C8B-B14F-4D97-AF65-F5344CB8AC3E}">
        <p14:creationId xmlns:p14="http://schemas.microsoft.com/office/powerpoint/2010/main" val="3895662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3108209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2"/>
        <p:cNvGrpSpPr/>
        <p:nvPr/>
      </p:nvGrpSpPr>
      <p:grpSpPr>
        <a:xfrm>
          <a:off x="0" y="0"/>
          <a:ext cx="0" cy="0"/>
          <a:chOff x="0" y="0"/>
          <a:chExt cx="0" cy="0"/>
        </a:xfrm>
      </p:grpSpPr>
      <p:grpSp>
        <p:nvGrpSpPr>
          <p:cNvPr id="263" name="Google Shape;263;p30"/>
          <p:cNvGrpSpPr/>
          <p:nvPr/>
        </p:nvGrpSpPr>
        <p:grpSpPr>
          <a:xfrm>
            <a:off x="16459172" y="8776356"/>
            <a:ext cx="797252" cy="651740"/>
            <a:chOff x="5665149" y="836128"/>
            <a:chExt cx="398626" cy="325871"/>
          </a:xfrm>
        </p:grpSpPr>
        <p:sp>
          <p:nvSpPr>
            <p:cNvPr id="264" name="Google Shape;264;p30"/>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 name="Google Shape;265;p30"/>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6" name="Google Shape;266;p30"/>
          <p:cNvGrpSpPr/>
          <p:nvPr/>
        </p:nvGrpSpPr>
        <p:grpSpPr>
          <a:xfrm rot="5880076">
            <a:off x="541179" y="872583"/>
            <a:ext cx="775474" cy="641426"/>
            <a:chOff x="483809" y="4422898"/>
            <a:chExt cx="387723" cy="320701"/>
          </a:xfrm>
        </p:grpSpPr>
        <p:sp>
          <p:nvSpPr>
            <p:cNvPr id="267" name="Google Shape;267;p30"/>
            <p:cNvSpPr/>
            <p:nvPr/>
          </p:nvSpPr>
          <p:spPr>
            <a:xfrm>
              <a:off x="558650" y="4422898"/>
              <a:ext cx="312883" cy="320692"/>
            </a:xfrm>
            <a:custGeom>
              <a:avLst/>
              <a:gdLst/>
              <a:ahLst/>
              <a:cxnLst/>
              <a:rect l="l" t="t" r="r" b="b"/>
              <a:pathLst>
                <a:path w="8454" h="8665" extrusionOk="0">
                  <a:moveTo>
                    <a:pt x="4730" y="860"/>
                  </a:moveTo>
                  <a:cubicBezTo>
                    <a:pt x="4780" y="860"/>
                    <a:pt x="4831" y="864"/>
                    <a:pt x="4883" y="873"/>
                  </a:cubicBezTo>
                  <a:cubicBezTo>
                    <a:pt x="6051" y="1508"/>
                    <a:pt x="4527" y="2674"/>
                    <a:pt x="3601" y="2674"/>
                  </a:cubicBezTo>
                  <a:cubicBezTo>
                    <a:pt x="3534" y="2674"/>
                    <a:pt x="3470" y="2668"/>
                    <a:pt x="3411" y="2655"/>
                  </a:cubicBezTo>
                  <a:cubicBezTo>
                    <a:pt x="3430" y="1967"/>
                    <a:pt x="3920" y="860"/>
                    <a:pt x="4730" y="860"/>
                  </a:cubicBezTo>
                  <a:close/>
                  <a:moveTo>
                    <a:pt x="7276" y="3970"/>
                  </a:moveTo>
                  <a:cubicBezTo>
                    <a:pt x="7902" y="3970"/>
                    <a:pt x="8044" y="5392"/>
                    <a:pt x="6381" y="5392"/>
                  </a:cubicBezTo>
                  <a:cubicBezTo>
                    <a:pt x="6337" y="5392"/>
                    <a:pt x="6292" y="5391"/>
                    <a:pt x="6245" y="5389"/>
                  </a:cubicBezTo>
                  <a:cubicBezTo>
                    <a:pt x="6265" y="5189"/>
                    <a:pt x="6315" y="4999"/>
                    <a:pt x="6385" y="4818"/>
                  </a:cubicBezTo>
                  <a:cubicBezTo>
                    <a:pt x="6703" y="4193"/>
                    <a:pt x="7028" y="3970"/>
                    <a:pt x="7276" y="3970"/>
                  </a:cubicBezTo>
                  <a:close/>
                  <a:moveTo>
                    <a:pt x="446" y="0"/>
                  </a:moveTo>
                  <a:cubicBezTo>
                    <a:pt x="1" y="0"/>
                    <a:pt x="140" y="2851"/>
                    <a:pt x="2870" y="3126"/>
                  </a:cubicBezTo>
                  <a:cubicBezTo>
                    <a:pt x="2991" y="4588"/>
                    <a:pt x="4292" y="5720"/>
                    <a:pt x="5704" y="5890"/>
                  </a:cubicBezTo>
                  <a:cubicBezTo>
                    <a:pt x="5645" y="7377"/>
                    <a:pt x="7230" y="8665"/>
                    <a:pt x="7772" y="8665"/>
                  </a:cubicBezTo>
                  <a:cubicBezTo>
                    <a:pt x="7960" y="8665"/>
                    <a:pt x="8023" y="8509"/>
                    <a:pt x="7847" y="8153"/>
                  </a:cubicBezTo>
                  <a:cubicBezTo>
                    <a:pt x="6956" y="7773"/>
                    <a:pt x="6345" y="6871"/>
                    <a:pt x="6245" y="5930"/>
                  </a:cubicBezTo>
                  <a:cubicBezTo>
                    <a:pt x="6986" y="5930"/>
                    <a:pt x="7767" y="5720"/>
                    <a:pt x="8118" y="5069"/>
                  </a:cubicBezTo>
                  <a:cubicBezTo>
                    <a:pt x="8453" y="3957"/>
                    <a:pt x="7983" y="3472"/>
                    <a:pt x="7373" y="3472"/>
                  </a:cubicBezTo>
                  <a:cubicBezTo>
                    <a:pt x="6637" y="3472"/>
                    <a:pt x="5697" y="4178"/>
                    <a:pt x="5724" y="5339"/>
                  </a:cubicBezTo>
                  <a:cubicBezTo>
                    <a:pt x="4603" y="5169"/>
                    <a:pt x="3571" y="4328"/>
                    <a:pt x="3431" y="3166"/>
                  </a:cubicBezTo>
                  <a:lnTo>
                    <a:pt x="3431" y="3166"/>
                  </a:lnTo>
                  <a:cubicBezTo>
                    <a:pt x="3477" y="3170"/>
                    <a:pt x="3523" y="3171"/>
                    <a:pt x="3570" y="3171"/>
                  </a:cubicBezTo>
                  <a:cubicBezTo>
                    <a:pt x="4769" y="3171"/>
                    <a:pt x="6329" y="2084"/>
                    <a:pt x="5664" y="793"/>
                  </a:cubicBezTo>
                  <a:cubicBezTo>
                    <a:pt x="5378" y="455"/>
                    <a:pt x="5058" y="314"/>
                    <a:pt x="4739" y="314"/>
                  </a:cubicBezTo>
                  <a:cubicBezTo>
                    <a:pt x="3772" y="314"/>
                    <a:pt x="2815" y="1604"/>
                    <a:pt x="2860" y="2605"/>
                  </a:cubicBezTo>
                  <a:cubicBezTo>
                    <a:pt x="1729" y="2445"/>
                    <a:pt x="447" y="1544"/>
                    <a:pt x="707" y="262"/>
                  </a:cubicBezTo>
                  <a:cubicBezTo>
                    <a:pt x="610" y="79"/>
                    <a:pt x="520"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 name="Google Shape;268;p30"/>
            <p:cNvSpPr/>
            <p:nvPr/>
          </p:nvSpPr>
          <p:spPr>
            <a:xfrm>
              <a:off x="483809" y="46583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155265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9"/>
        <p:cNvGrpSpPr/>
        <p:nvPr/>
      </p:nvGrpSpPr>
      <p:grpSpPr>
        <a:xfrm>
          <a:off x="0" y="0"/>
          <a:ext cx="0" cy="0"/>
          <a:chOff x="0" y="0"/>
          <a:chExt cx="0" cy="0"/>
        </a:xfrm>
      </p:grpSpPr>
      <p:grpSp>
        <p:nvGrpSpPr>
          <p:cNvPr id="270" name="Google Shape;270;p31"/>
          <p:cNvGrpSpPr/>
          <p:nvPr/>
        </p:nvGrpSpPr>
        <p:grpSpPr>
          <a:xfrm flipH="1">
            <a:off x="1053580" y="8368556"/>
            <a:ext cx="797252" cy="651740"/>
            <a:chOff x="5665149" y="836128"/>
            <a:chExt cx="398626" cy="325871"/>
          </a:xfrm>
        </p:grpSpPr>
        <p:sp>
          <p:nvSpPr>
            <p:cNvPr id="271" name="Google Shape;271;p31"/>
            <p:cNvSpPr/>
            <p:nvPr/>
          </p:nvSpPr>
          <p:spPr>
            <a:xfrm>
              <a:off x="5946934" y="836128"/>
              <a:ext cx="116841" cy="85271"/>
            </a:xfrm>
            <a:custGeom>
              <a:avLst/>
              <a:gdLst/>
              <a:ahLst/>
              <a:cxnLst/>
              <a:rect l="l" t="t" r="r" b="b"/>
              <a:pathLst>
                <a:path w="3157" h="2304" extrusionOk="0">
                  <a:moveTo>
                    <a:pt x="2438" y="0"/>
                  </a:moveTo>
                  <a:cubicBezTo>
                    <a:pt x="2374" y="0"/>
                    <a:pt x="2315" y="38"/>
                    <a:pt x="2275" y="99"/>
                  </a:cubicBezTo>
                  <a:cubicBezTo>
                    <a:pt x="2055" y="389"/>
                    <a:pt x="1814" y="670"/>
                    <a:pt x="1564" y="940"/>
                  </a:cubicBezTo>
                  <a:cubicBezTo>
                    <a:pt x="1173" y="710"/>
                    <a:pt x="793" y="479"/>
                    <a:pt x="412" y="259"/>
                  </a:cubicBezTo>
                  <a:cubicBezTo>
                    <a:pt x="373" y="235"/>
                    <a:pt x="335" y="224"/>
                    <a:pt x="299" y="224"/>
                  </a:cubicBezTo>
                  <a:cubicBezTo>
                    <a:pt x="115" y="224"/>
                    <a:pt x="1" y="504"/>
                    <a:pt x="202" y="630"/>
                  </a:cubicBezTo>
                  <a:lnTo>
                    <a:pt x="893" y="1070"/>
                  </a:lnTo>
                  <a:cubicBezTo>
                    <a:pt x="703" y="1090"/>
                    <a:pt x="512" y="1100"/>
                    <a:pt x="322" y="1110"/>
                  </a:cubicBezTo>
                  <a:cubicBezTo>
                    <a:pt x="68" y="1130"/>
                    <a:pt x="62" y="1522"/>
                    <a:pt x="304" y="1522"/>
                  </a:cubicBezTo>
                  <a:cubicBezTo>
                    <a:pt x="310" y="1522"/>
                    <a:pt x="316" y="1521"/>
                    <a:pt x="322" y="1521"/>
                  </a:cubicBezTo>
                  <a:cubicBezTo>
                    <a:pt x="562" y="1511"/>
                    <a:pt x="793" y="1501"/>
                    <a:pt x="1023" y="1491"/>
                  </a:cubicBezTo>
                  <a:lnTo>
                    <a:pt x="1023" y="1491"/>
                  </a:lnTo>
                  <a:cubicBezTo>
                    <a:pt x="838" y="1666"/>
                    <a:pt x="40" y="2304"/>
                    <a:pt x="654" y="2304"/>
                  </a:cubicBezTo>
                  <a:cubicBezTo>
                    <a:pt x="672" y="2304"/>
                    <a:pt x="692" y="2303"/>
                    <a:pt x="713" y="2302"/>
                  </a:cubicBezTo>
                  <a:cubicBezTo>
                    <a:pt x="1033" y="2092"/>
                    <a:pt x="1293" y="1781"/>
                    <a:pt x="1574" y="1511"/>
                  </a:cubicBezTo>
                  <a:cubicBezTo>
                    <a:pt x="1924" y="1701"/>
                    <a:pt x="2235" y="2042"/>
                    <a:pt x="2635" y="2112"/>
                  </a:cubicBezTo>
                  <a:cubicBezTo>
                    <a:pt x="3156" y="1971"/>
                    <a:pt x="2625" y="1521"/>
                    <a:pt x="2355" y="1421"/>
                  </a:cubicBezTo>
                  <a:lnTo>
                    <a:pt x="2355" y="1421"/>
                  </a:lnTo>
                  <a:cubicBezTo>
                    <a:pt x="2373" y="1422"/>
                    <a:pt x="2394" y="1422"/>
                    <a:pt x="2416" y="1422"/>
                  </a:cubicBezTo>
                  <a:cubicBezTo>
                    <a:pt x="2658" y="1422"/>
                    <a:pt x="3089" y="1362"/>
                    <a:pt x="2896" y="1050"/>
                  </a:cubicBezTo>
                  <a:cubicBezTo>
                    <a:pt x="2809" y="975"/>
                    <a:pt x="2698" y="953"/>
                    <a:pt x="2579" y="953"/>
                  </a:cubicBezTo>
                  <a:cubicBezTo>
                    <a:pt x="2405" y="953"/>
                    <a:pt x="2215" y="1001"/>
                    <a:pt x="2061" y="1001"/>
                  </a:cubicBezTo>
                  <a:cubicBezTo>
                    <a:pt x="2052" y="1001"/>
                    <a:pt x="2043" y="1000"/>
                    <a:pt x="2035" y="1000"/>
                  </a:cubicBezTo>
                  <a:cubicBezTo>
                    <a:pt x="2185" y="720"/>
                    <a:pt x="2836" y="339"/>
                    <a:pt x="2535" y="29"/>
                  </a:cubicBezTo>
                  <a:cubicBezTo>
                    <a:pt x="2503" y="9"/>
                    <a:pt x="2470" y="0"/>
                    <a:pt x="24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31"/>
            <p:cNvSpPr/>
            <p:nvPr/>
          </p:nvSpPr>
          <p:spPr>
            <a:xfrm>
              <a:off x="5665149" y="922359"/>
              <a:ext cx="322283" cy="239640"/>
            </a:xfrm>
            <a:custGeom>
              <a:avLst/>
              <a:gdLst/>
              <a:ahLst/>
              <a:cxnLst/>
              <a:rect l="l" t="t" r="r" b="b"/>
              <a:pathLst>
                <a:path w="8708" h="6475" extrusionOk="0">
                  <a:moveTo>
                    <a:pt x="4999" y="510"/>
                  </a:moveTo>
                  <a:cubicBezTo>
                    <a:pt x="5214" y="510"/>
                    <a:pt x="4993" y="1289"/>
                    <a:pt x="5523" y="2465"/>
                  </a:cubicBezTo>
                  <a:cubicBezTo>
                    <a:pt x="6114" y="2916"/>
                    <a:pt x="6855" y="3156"/>
                    <a:pt x="7496" y="3517"/>
                  </a:cubicBezTo>
                  <a:cubicBezTo>
                    <a:pt x="7105" y="3717"/>
                    <a:pt x="6684" y="3857"/>
                    <a:pt x="6254" y="3957"/>
                  </a:cubicBezTo>
                  <a:cubicBezTo>
                    <a:pt x="6246" y="3957"/>
                    <a:pt x="6237" y="3957"/>
                    <a:pt x="6229" y="3957"/>
                  </a:cubicBezTo>
                  <a:cubicBezTo>
                    <a:pt x="5242" y="3957"/>
                    <a:pt x="5240" y="5155"/>
                    <a:pt x="4992" y="5850"/>
                  </a:cubicBezTo>
                  <a:cubicBezTo>
                    <a:pt x="3683" y="4796"/>
                    <a:pt x="3715" y="4143"/>
                    <a:pt x="2714" y="4143"/>
                  </a:cubicBezTo>
                  <a:cubicBezTo>
                    <a:pt x="2374" y="4143"/>
                    <a:pt x="1916" y="4218"/>
                    <a:pt x="1247" y="4378"/>
                  </a:cubicBezTo>
                  <a:cubicBezTo>
                    <a:pt x="2448" y="2846"/>
                    <a:pt x="2268" y="2966"/>
                    <a:pt x="1407" y="1314"/>
                  </a:cubicBezTo>
                  <a:lnTo>
                    <a:pt x="1407" y="1314"/>
                  </a:lnTo>
                  <a:cubicBezTo>
                    <a:pt x="1813" y="1322"/>
                    <a:pt x="2725" y="1981"/>
                    <a:pt x="3206" y="1981"/>
                  </a:cubicBezTo>
                  <a:cubicBezTo>
                    <a:pt x="3342" y="1981"/>
                    <a:pt x="3444" y="1929"/>
                    <a:pt x="3490" y="1794"/>
                  </a:cubicBezTo>
                  <a:cubicBezTo>
                    <a:pt x="4481" y="894"/>
                    <a:pt x="4847" y="510"/>
                    <a:pt x="4999" y="510"/>
                  </a:cubicBezTo>
                  <a:close/>
                  <a:moveTo>
                    <a:pt x="5062" y="0"/>
                  </a:moveTo>
                  <a:cubicBezTo>
                    <a:pt x="4381" y="0"/>
                    <a:pt x="3603" y="1037"/>
                    <a:pt x="3169" y="1444"/>
                  </a:cubicBezTo>
                  <a:cubicBezTo>
                    <a:pt x="1988" y="962"/>
                    <a:pt x="1265" y="652"/>
                    <a:pt x="929" y="652"/>
                  </a:cubicBezTo>
                  <a:cubicBezTo>
                    <a:pt x="448" y="652"/>
                    <a:pt x="761" y="1289"/>
                    <a:pt x="1657" y="2976"/>
                  </a:cubicBezTo>
                  <a:cubicBezTo>
                    <a:pt x="1110" y="3849"/>
                    <a:pt x="0" y="4874"/>
                    <a:pt x="1135" y="4874"/>
                  </a:cubicBezTo>
                  <a:cubicBezTo>
                    <a:pt x="1329" y="4874"/>
                    <a:pt x="1589" y="4844"/>
                    <a:pt x="1928" y="4779"/>
                  </a:cubicBezTo>
                  <a:cubicBezTo>
                    <a:pt x="2204" y="4678"/>
                    <a:pt x="2440" y="4629"/>
                    <a:pt x="2647" y="4629"/>
                  </a:cubicBezTo>
                  <a:cubicBezTo>
                    <a:pt x="3185" y="4629"/>
                    <a:pt x="3535" y="4958"/>
                    <a:pt x="3911" y="5580"/>
                  </a:cubicBezTo>
                  <a:cubicBezTo>
                    <a:pt x="4519" y="6141"/>
                    <a:pt x="4864" y="6474"/>
                    <a:pt x="5102" y="6474"/>
                  </a:cubicBezTo>
                  <a:cubicBezTo>
                    <a:pt x="5362" y="6474"/>
                    <a:pt x="5494" y="6078"/>
                    <a:pt x="5703" y="5149"/>
                  </a:cubicBezTo>
                  <a:cubicBezTo>
                    <a:pt x="5783" y="4869"/>
                    <a:pt x="5793" y="4478"/>
                    <a:pt x="6174" y="4478"/>
                  </a:cubicBezTo>
                  <a:cubicBezTo>
                    <a:pt x="6594" y="4348"/>
                    <a:pt x="8707" y="3907"/>
                    <a:pt x="8156" y="3297"/>
                  </a:cubicBezTo>
                  <a:cubicBezTo>
                    <a:pt x="7415" y="2896"/>
                    <a:pt x="6644" y="2556"/>
                    <a:pt x="5913" y="2145"/>
                  </a:cubicBezTo>
                  <a:cubicBezTo>
                    <a:pt x="5573" y="1534"/>
                    <a:pt x="5823" y="653"/>
                    <a:pt x="5373" y="82"/>
                  </a:cubicBezTo>
                  <a:cubicBezTo>
                    <a:pt x="5273" y="25"/>
                    <a:pt x="5169" y="0"/>
                    <a:pt x="5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73" name="Google Shape;273;p31"/>
          <p:cNvSpPr/>
          <p:nvPr/>
        </p:nvSpPr>
        <p:spPr>
          <a:xfrm flipH="1">
            <a:off x="16481198" y="830311"/>
            <a:ext cx="753228" cy="479354"/>
          </a:xfrm>
          <a:custGeom>
            <a:avLst/>
            <a:gdLst/>
            <a:ahLst/>
            <a:cxnLst/>
            <a:rect l="l" t="t" r="r" b="b"/>
            <a:pathLst>
              <a:path w="10176" h="6476" extrusionOk="0">
                <a:moveTo>
                  <a:pt x="4608" y="2562"/>
                </a:moveTo>
                <a:cubicBezTo>
                  <a:pt x="5488" y="2562"/>
                  <a:pt x="4704" y="3610"/>
                  <a:pt x="4134" y="3724"/>
                </a:cubicBezTo>
                <a:cubicBezTo>
                  <a:pt x="3994" y="3284"/>
                  <a:pt x="3984" y="2763"/>
                  <a:pt x="4445" y="2573"/>
                </a:cubicBezTo>
                <a:cubicBezTo>
                  <a:pt x="4505" y="2566"/>
                  <a:pt x="4559" y="2562"/>
                  <a:pt x="4608" y="2562"/>
                </a:cubicBezTo>
                <a:close/>
                <a:moveTo>
                  <a:pt x="1787" y="0"/>
                </a:moveTo>
                <a:cubicBezTo>
                  <a:pt x="1748" y="0"/>
                  <a:pt x="1708" y="15"/>
                  <a:pt x="1671" y="49"/>
                </a:cubicBezTo>
                <a:cubicBezTo>
                  <a:pt x="0" y="1544"/>
                  <a:pt x="1188" y="4358"/>
                  <a:pt x="3274" y="4358"/>
                </a:cubicBezTo>
                <a:cubicBezTo>
                  <a:pt x="3452" y="4358"/>
                  <a:pt x="3635" y="4338"/>
                  <a:pt x="3824" y="4295"/>
                </a:cubicBezTo>
                <a:cubicBezTo>
                  <a:pt x="4429" y="5663"/>
                  <a:pt x="5902" y="6476"/>
                  <a:pt x="7318" y="6476"/>
                </a:cubicBezTo>
                <a:cubicBezTo>
                  <a:pt x="8411" y="6476"/>
                  <a:pt x="9471" y="5992"/>
                  <a:pt x="10073" y="4906"/>
                </a:cubicBezTo>
                <a:cubicBezTo>
                  <a:pt x="10176" y="4707"/>
                  <a:pt x="10015" y="4531"/>
                  <a:pt x="9845" y="4531"/>
                </a:cubicBezTo>
                <a:cubicBezTo>
                  <a:pt x="9768" y="4531"/>
                  <a:pt x="9689" y="4568"/>
                  <a:pt x="9632" y="4655"/>
                </a:cubicBezTo>
                <a:cubicBezTo>
                  <a:pt x="9087" y="5561"/>
                  <a:pt x="8186" y="5968"/>
                  <a:pt x="7263" y="5968"/>
                </a:cubicBezTo>
                <a:cubicBezTo>
                  <a:pt x="6082" y="5968"/>
                  <a:pt x="4866" y="5301"/>
                  <a:pt x="4315" y="4155"/>
                </a:cubicBezTo>
                <a:cubicBezTo>
                  <a:pt x="6299" y="3196"/>
                  <a:pt x="5411" y="2079"/>
                  <a:pt x="4535" y="2079"/>
                </a:cubicBezTo>
                <a:cubicBezTo>
                  <a:pt x="3965" y="2079"/>
                  <a:pt x="3401" y="2551"/>
                  <a:pt x="3634" y="3844"/>
                </a:cubicBezTo>
                <a:cubicBezTo>
                  <a:pt x="3499" y="3871"/>
                  <a:pt x="3368" y="3884"/>
                  <a:pt x="3241" y="3884"/>
                </a:cubicBezTo>
                <a:cubicBezTo>
                  <a:pt x="1506" y="3884"/>
                  <a:pt x="596" y="1521"/>
                  <a:pt x="1911" y="279"/>
                </a:cubicBezTo>
                <a:cubicBezTo>
                  <a:pt x="2027" y="164"/>
                  <a:pt x="1917" y="0"/>
                  <a:pt x="178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187957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52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7410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43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9967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991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536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140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41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080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254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70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2DF">
            <a:alpha val="4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890050"/>
            <a:ext cx="154278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Permanent Marker"/>
              <a:buNone/>
              <a:defRPr sz="3000">
                <a:solidFill>
                  <a:schemeClr val="lt1"/>
                </a:solidFill>
                <a:latin typeface="Permanent Marker"/>
                <a:ea typeface="Permanent Marker"/>
                <a:cs typeface="Permanent Marker"/>
                <a:sym typeface="Permanent Marker"/>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30200" y="2304950"/>
            <a:ext cx="154278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92510863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E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10713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19.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BF8698A3-8C36-A675-6216-1D66C7B558F5}"/>
              </a:ext>
            </a:extLst>
          </p:cNvPr>
          <p:cNvGrpSpPr/>
          <p:nvPr/>
        </p:nvGrpSpPr>
        <p:grpSpPr>
          <a:xfrm>
            <a:off x="-733657" y="8529518"/>
            <a:ext cx="19461664" cy="6408802"/>
            <a:chOff x="0" y="0"/>
            <a:chExt cx="6350000" cy="6350000"/>
          </a:xfrm>
        </p:grpSpPr>
        <p:sp>
          <p:nvSpPr>
            <p:cNvPr id="13" name="Freeform 3">
              <a:extLst>
                <a:ext uri="{FF2B5EF4-FFF2-40B4-BE49-F238E27FC236}">
                  <a16:creationId xmlns:a16="http://schemas.microsoft.com/office/drawing/2014/main" xmlns="" id="{6CD26075-5618-8E03-5454-0CF89ED4D4B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2" name="Freeform 25">
            <a:extLst>
              <a:ext uri="{FF2B5EF4-FFF2-40B4-BE49-F238E27FC236}">
                <a16:creationId xmlns:a16="http://schemas.microsoft.com/office/drawing/2014/main" xmlns="" id="{22934271-5649-3B9E-6B3B-861E8BE1F192}"/>
              </a:ext>
            </a:extLst>
          </p:cNvPr>
          <p:cNvSpPr/>
          <p:nvPr/>
        </p:nvSpPr>
        <p:spPr>
          <a:xfrm>
            <a:off x="0" y="-114300"/>
            <a:ext cx="4572000" cy="8229600"/>
          </a:xfrm>
          <a:custGeom>
            <a:avLst/>
            <a:gdLst/>
            <a:ahLst/>
            <a:cxnLst/>
            <a:rect l="l" t="t" r="r" b="b"/>
            <a:pathLst>
              <a:path w="8539144" h="8229600">
                <a:moveTo>
                  <a:pt x="0" y="0"/>
                </a:moveTo>
                <a:lnTo>
                  <a:pt x="8539144" y="0"/>
                </a:lnTo>
                <a:lnTo>
                  <a:pt x="8539144" y="8229600"/>
                </a:lnTo>
                <a:lnTo>
                  <a:pt x="0" y="8229600"/>
                </a:lnTo>
                <a:lnTo>
                  <a:pt x="0" y="0"/>
                </a:lnTo>
                <a:close/>
              </a:path>
            </a:pathLst>
          </a:custGeom>
          <a:blipFill>
            <a:blip r:embed="rId3"/>
            <a:stretch>
              <a:fillRect r="-86770"/>
            </a:stretch>
          </a:blipFill>
        </p:spPr>
      </p:sp>
      <p:sp>
        <p:nvSpPr>
          <p:cNvPr id="3" name="Freeform 25">
            <a:extLst>
              <a:ext uri="{FF2B5EF4-FFF2-40B4-BE49-F238E27FC236}">
                <a16:creationId xmlns:a16="http://schemas.microsoft.com/office/drawing/2014/main" xmlns="" id="{20539F68-408F-B2FB-4B91-0290330BE051}"/>
              </a:ext>
            </a:extLst>
          </p:cNvPr>
          <p:cNvSpPr/>
          <p:nvPr/>
        </p:nvSpPr>
        <p:spPr>
          <a:xfrm>
            <a:off x="14258511" y="0"/>
            <a:ext cx="4043344" cy="8229600"/>
          </a:xfrm>
          <a:custGeom>
            <a:avLst/>
            <a:gdLst/>
            <a:ahLst/>
            <a:cxnLst/>
            <a:rect l="l" t="t" r="r" b="b"/>
            <a:pathLst>
              <a:path w="8539144" h="8229600">
                <a:moveTo>
                  <a:pt x="0" y="0"/>
                </a:moveTo>
                <a:lnTo>
                  <a:pt x="8539144" y="0"/>
                </a:lnTo>
                <a:lnTo>
                  <a:pt x="8539144" y="8229600"/>
                </a:lnTo>
                <a:lnTo>
                  <a:pt x="0" y="8229600"/>
                </a:lnTo>
                <a:lnTo>
                  <a:pt x="0" y="0"/>
                </a:lnTo>
                <a:close/>
              </a:path>
            </a:pathLst>
          </a:custGeom>
          <a:blipFill>
            <a:blip r:embed="rId3"/>
            <a:stretch>
              <a:fillRect l="-111190"/>
            </a:stretch>
          </a:blipFill>
        </p:spPr>
      </p:sp>
      <p:grpSp>
        <p:nvGrpSpPr>
          <p:cNvPr id="10" name="Group 9">
            <a:extLst>
              <a:ext uri="{FF2B5EF4-FFF2-40B4-BE49-F238E27FC236}">
                <a16:creationId xmlns:a16="http://schemas.microsoft.com/office/drawing/2014/main" xmlns="" id="{19B9FB01-6585-CECA-67A1-F7CBC3935F7F}"/>
              </a:ext>
            </a:extLst>
          </p:cNvPr>
          <p:cNvGrpSpPr/>
          <p:nvPr/>
        </p:nvGrpSpPr>
        <p:grpSpPr>
          <a:xfrm>
            <a:off x="3221627" y="-2332050"/>
            <a:ext cx="11592641" cy="4732350"/>
            <a:chOff x="3221627" y="-2332050"/>
            <a:chExt cx="11592641" cy="4732350"/>
          </a:xfrm>
        </p:grpSpPr>
        <p:sp>
          <p:nvSpPr>
            <p:cNvPr id="7" name="Freeform 3">
              <a:extLst>
                <a:ext uri="{FF2B5EF4-FFF2-40B4-BE49-F238E27FC236}">
                  <a16:creationId xmlns:a16="http://schemas.microsoft.com/office/drawing/2014/main" xmlns="" id="{6BD4F43C-73EB-B882-CC1E-E6297A4CD79C}"/>
                </a:ext>
              </a:extLst>
            </p:cNvPr>
            <p:cNvSpPr/>
            <p:nvPr/>
          </p:nvSpPr>
          <p:spPr>
            <a:xfrm>
              <a:off x="10499930" y="-1714500"/>
              <a:ext cx="4314338" cy="4114800"/>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3">
              <a:extLst>
                <a:ext uri="{FF2B5EF4-FFF2-40B4-BE49-F238E27FC236}">
                  <a16:creationId xmlns:a16="http://schemas.microsoft.com/office/drawing/2014/main" xmlns="" id="{75F9D77E-D971-D079-06AA-7C15A8E3B536}"/>
                </a:ext>
              </a:extLst>
            </p:cNvPr>
            <p:cNvSpPr/>
            <p:nvPr/>
          </p:nvSpPr>
          <p:spPr>
            <a:xfrm>
              <a:off x="3221627" y="-2332050"/>
              <a:ext cx="4314338" cy="4114800"/>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3">
              <a:extLst>
                <a:ext uri="{FF2B5EF4-FFF2-40B4-BE49-F238E27FC236}">
                  <a16:creationId xmlns:a16="http://schemas.microsoft.com/office/drawing/2014/main" xmlns="" id="{ADBB1292-689C-4429-CF8F-13E2114E8E99}"/>
                </a:ext>
              </a:extLst>
            </p:cNvPr>
            <p:cNvSpPr/>
            <p:nvPr/>
          </p:nvSpPr>
          <p:spPr>
            <a:xfrm>
              <a:off x="6840006" y="-2182418"/>
              <a:ext cx="4314338" cy="4114800"/>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1" name="Freeform 2">
            <a:extLst>
              <a:ext uri="{FF2B5EF4-FFF2-40B4-BE49-F238E27FC236}">
                <a16:creationId xmlns:a16="http://schemas.microsoft.com/office/drawing/2014/main" xmlns="" id="{7014672C-A0CB-39B7-63F0-D4D7B050C368}"/>
              </a:ext>
            </a:extLst>
          </p:cNvPr>
          <p:cNvSpPr/>
          <p:nvPr/>
        </p:nvSpPr>
        <p:spPr>
          <a:xfrm>
            <a:off x="12420600" y="7192391"/>
            <a:ext cx="4043344" cy="30876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TextBox 14">
            <a:extLst>
              <a:ext uri="{FF2B5EF4-FFF2-40B4-BE49-F238E27FC236}">
                <a16:creationId xmlns:a16="http://schemas.microsoft.com/office/drawing/2014/main" xmlns="" id="{AE5F8E45-B3AB-7A1B-FD37-C2F4DE3472EC}"/>
              </a:ext>
            </a:extLst>
          </p:cNvPr>
          <p:cNvSpPr txBox="1"/>
          <p:nvPr/>
        </p:nvSpPr>
        <p:spPr>
          <a:xfrm>
            <a:off x="1600200" y="2959606"/>
            <a:ext cx="15087600" cy="2785378"/>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Bài</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5:</a:t>
            </a:r>
          </a:p>
          <a:p>
            <a:pPr marL="0" marR="0" lvl="0" indent="0" algn="ctr" defTabSz="914400" rtl="0" eaLnBrk="1" fontAlgn="auto" latinLnBrk="0" hangingPunct="1">
              <a:spcBef>
                <a:spcPts val="0"/>
              </a:spcBef>
              <a:spcAft>
                <a:spcPts val="0"/>
              </a:spcAft>
              <a:buClrTx/>
              <a:buSzTx/>
              <a:buFontTx/>
              <a:buNone/>
              <a:tabLst/>
              <a:defRPr/>
            </a:pPr>
            <a:r>
              <a:rPr lang="en-US" sz="11500" b="1" dirty="0">
                <a:solidFill>
                  <a:srgbClr val="215968"/>
                </a:solidFill>
                <a:latin typeface="#9Slide05 SVNCoco FY" panose="02000506000000020003" pitchFamily="2" charset="0"/>
                <a:cs typeface="Times New Roman" panose="02020603050405020304" pitchFamily="18" charset="0"/>
              </a:rPr>
              <a:t>NHỮNG CÂU CHUYỆN HÀI</a:t>
            </a:r>
            <a:endParaRPr kumimoji="0" lang="en-US" sz="11500" b="1" i="0" u="none" strike="noStrike" kern="1200" cap="none" spc="0" normalizeH="0" baseline="0" noProof="0" dirty="0">
              <a:ln>
                <a:noFill/>
              </a:ln>
              <a:solidFill>
                <a:srgbClr val="215968"/>
              </a:solidFill>
              <a:effectLst/>
              <a:uLnTx/>
              <a:uFillTx/>
              <a:latin typeface="#9Slide05 SVNCoco FY" panose="02000506000000020003" pitchFamily="2" charset="0"/>
              <a:cs typeface="Times New Roman" panose="02020603050405020304" pitchFamily="18" charset="0"/>
            </a:endParaRPr>
          </a:p>
        </p:txBody>
      </p:sp>
      <p:sp>
        <p:nvSpPr>
          <p:cNvPr id="5" name="TextBox 5">
            <a:extLst>
              <a:ext uri="{FF2B5EF4-FFF2-40B4-BE49-F238E27FC236}">
                <a16:creationId xmlns:a16="http://schemas.microsoft.com/office/drawing/2014/main" xmlns="" id="{2584A57B-1E85-BD20-B4B5-A35BD3529842}"/>
              </a:ext>
            </a:extLst>
          </p:cNvPr>
          <p:cNvSpPr txBox="1"/>
          <p:nvPr/>
        </p:nvSpPr>
        <p:spPr>
          <a:xfrm>
            <a:off x="3724688" y="5724986"/>
            <a:ext cx="12963111" cy="1354217"/>
          </a:xfrm>
          <a:prstGeom prst="rect">
            <a:avLst/>
          </a:prstGeom>
        </p:spPr>
        <p:txBody>
          <a:bodyPr wrap="square" lIns="0" tIns="0" rIns="0" bIns="0" rtlCol="0" anchor="t">
            <a:spAutoFit/>
          </a:bodyPr>
          <a:lstStyle/>
          <a:p>
            <a:pPr algn="r"/>
            <a:r>
              <a:rPr lang="en-US" sz="4400" dirty="0" err="1">
                <a:latin typeface="#9Slide07 SVNDessert Menu Scrip" panose="00000500000000000000" pitchFamily="2" charset="0"/>
              </a:rPr>
              <a:t>Cái</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hài</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đánh</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trúng</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hơn</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bất</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kì</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vũ</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khí</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nào</a:t>
            </a:r>
            <a:r>
              <a:rPr lang="en-US" sz="4400" dirty="0">
                <a:latin typeface="#9Slide07 SVNDessert Menu Scrip" panose="00000500000000000000" pitchFamily="2" charset="0"/>
              </a:rPr>
              <a:t>.</a:t>
            </a:r>
          </a:p>
          <a:p>
            <a:pPr algn="r"/>
            <a:r>
              <a:rPr lang="en-US" sz="4400" dirty="0">
                <a:latin typeface="#9Slide07 SVNDessert Menu Scrip" panose="00000500000000000000" pitchFamily="2" charset="0"/>
              </a:rPr>
              <a:t>(</a:t>
            </a:r>
            <a:r>
              <a:rPr lang="en-US" sz="4400" dirty="0" err="1">
                <a:latin typeface="#9Slide07 SVNDessert Menu Scrip" panose="00000500000000000000" pitchFamily="2" charset="0"/>
              </a:rPr>
              <a:t>Tục</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ngữ</a:t>
            </a:r>
            <a:r>
              <a:rPr lang="en-US" sz="4400" dirty="0">
                <a:latin typeface="#9Slide07 SVNDessert Menu Scrip" panose="00000500000000000000" pitchFamily="2" charset="0"/>
              </a:rPr>
              <a:t> </a:t>
            </a:r>
            <a:r>
              <a:rPr lang="en-US" sz="4400" dirty="0" err="1">
                <a:latin typeface="#9Slide07 SVNDessert Menu Scrip" panose="00000500000000000000" pitchFamily="2" charset="0"/>
              </a:rPr>
              <a:t>Pháp</a:t>
            </a:r>
            <a:r>
              <a:rPr lang="en-US" sz="4400" dirty="0">
                <a:latin typeface="#9Slide07 SVNDessert Menu Scrip" panose="00000500000000000000" pitchFamily="2" charset="0"/>
              </a:rPr>
              <a:t>)</a:t>
            </a:r>
          </a:p>
        </p:txBody>
      </p:sp>
    </p:spTree>
    <p:extLst>
      <p:ext uri="{BB962C8B-B14F-4D97-AF65-F5344CB8AC3E}">
        <p14:creationId xmlns:p14="http://schemas.microsoft.com/office/powerpoint/2010/main" val="25799967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6">
            <a:extLst>
              <a:ext uri="{FF2B5EF4-FFF2-40B4-BE49-F238E27FC236}">
                <a16:creationId xmlns:a16="http://schemas.microsoft.com/office/drawing/2014/main" xmlns="" id="{8B089790-F4B6-46A7-BB28-7B74A9A9E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ÊNH SĨ – Nhà hát Kịch Việt Nam">
            <a:extLst>
              <a:ext uri="{FF2B5EF4-FFF2-40B4-BE49-F238E27FC236}">
                <a16:creationId xmlns:a16="http://schemas.microsoft.com/office/drawing/2014/main" xmlns="" id="{FC88469C-8154-DE01-5DB2-82FA87DA16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74"/>
          <a:stretch/>
        </p:blipFill>
        <p:spPr bwMode="auto">
          <a:xfrm>
            <a:off x="-1" y="1"/>
            <a:ext cx="18287999" cy="910243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9DE3F54D-33BC-4382-A2AB-5E002F0F116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57" y="7543799"/>
            <a:ext cx="18342191" cy="2743201"/>
            <a:chOff x="-305" y="2987478"/>
            <a:chExt cx="12188952" cy="1828800"/>
          </a:xfrm>
        </p:grpSpPr>
        <p:sp>
          <p:nvSpPr>
            <p:cNvPr id="10" name="Freeform: Shape 9">
              <a:extLst>
                <a:ext uri="{FF2B5EF4-FFF2-40B4-BE49-F238E27FC236}">
                  <a16:creationId xmlns:a16="http://schemas.microsoft.com/office/drawing/2014/main" xmlns="" id="{6798451A-4EC8-4869-8DFB-BCE4E00BE5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60ECD12F-47FF-48FE-A827-069775A8AD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48928757-970C-4B99-9F9C-0C07E4A945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3" name="Freeform: Shape 12">
              <a:extLst>
                <a:ext uri="{FF2B5EF4-FFF2-40B4-BE49-F238E27FC236}">
                  <a16:creationId xmlns:a16="http://schemas.microsoft.com/office/drawing/2014/main" xmlns="" id="{1213505B-6136-49EC-951C-1FDA2A6C5B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251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F101B3CC-B49F-4CE0-B198-228D1D428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Độc đáo bộ sản phẩm đồ chơi trẻ em làm từ gỗ cây cà phê">
            <a:extLst>
              <a:ext uri="{FF2B5EF4-FFF2-40B4-BE49-F238E27FC236}">
                <a16:creationId xmlns:a16="http://schemas.microsoft.com/office/drawing/2014/main" xmlns="" id="{D7A84170-9585-1F50-75C1-38EB8CEE9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89"/>
          <a:stretch/>
        </p:blipFill>
        <p:spPr bwMode="auto">
          <a:xfrm>
            <a:off x="482601" y="835783"/>
            <a:ext cx="6415434" cy="8615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p 5 Bài tóm tắt văn bản Ông Giuốc-đanh mặc lễ phục (trích Trưởng giả học  làm sang) (Ngữ Văn 8) hay nhất - toplist.vn">
            <a:extLst>
              <a:ext uri="{FF2B5EF4-FFF2-40B4-BE49-F238E27FC236}">
                <a16:creationId xmlns:a16="http://schemas.microsoft.com/office/drawing/2014/main" xmlns="" id="{F0111E1E-E3C7-4762-BD10-62CF4A680E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13" r="2" b="2"/>
          <a:stretch/>
        </p:blipFill>
        <p:spPr bwMode="auto">
          <a:xfrm>
            <a:off x="7158787" y="835783"/>
            <a:ext cx="10646613" cy="861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18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5CD51BA6-527B-0374-D319-1E1E84285A08}"/>
              </a:ext>
            </a:extLst>
          </p:cNvPr>
          <p:cNvGrpSpPr/>
          <p:nvPr/>
        </p:nvGrpSpPr>
        <p:grpSpPr>
          <a:xfrm>
            <a:off x="2658369" y="-1199034"/>
            <a:ext cx="12971263" cy="12685067"/>
            <a:chOff x="0" y="0"/>
            <a:chExt cx="6350000" cy="6350000"/>
          </a:xfrm>
        </p:grpSpPr>
        <p:sp>
          <p:nvSpPr>
            <p:cNvPr id="8" name="Freeform 4">
              <a:extLst>
                <a:ext uri="{FF2B5EF4-FFF2-40B4-BE49-F238E27FC236}">
                  <a16:creationId xmlns:a16="http://schemas.microsoft.com/office/drawing/2014/main" xmlns="" id="{87B6344B-2BBB-A18D-66F4-28FE5112C3B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2" name="Freeform 6">
            <a:extLst>
              <a:ext uri="{FF2B5EF4-FFF2-40B4-BE49-F238E27FC236}">
                <a16:creationId xmlns:a16="http://schemas.microsoft.com/office/drawing/2014/main" xmlns="" id="{0AE35798-CA05-6C42-2710-0702F7D1AC59}"/>
              </a:ext>
            </a:extLst>
          </p:cNvPr>
          <p:cNvSpPr/>
          <p:nvPr/>
        </p:nvSpPr>
        <p:spPr>
          <a:xfrm>
            <a:off x="14706600" y="-723900"/>
            <a:ext cx="5952694" cy="41148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5">
            <a:extLst>
              <a:ext uri="{FF2B5EF4-FFF2-40B4-BE49-F238E27FC236}">
                <a16:creationId xmlns:a16="http://schemas.microsoft.com/office/drawing/2014/main" xmlns="" id="{09C9B885-00F7-7AEF-4B91-33A856AECA04}"/>
              </a:ext>
            </a:extLst>
          </p:cNvPr>
          <p:cNvSpPr/>
          <p:nvPr/>
        </p:nvSpPr>
        <p:spPr>
          <a:xfrm>
            <a:off x="609600" y="6172200"/>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5">
            <a:extLst>
              <a:ext uri="{FF2B5EF4-FFF2-40B4-BE49-F238E27FC236}">
                <a16:creationId xmlns:a16="http://schemas.microsoft.com/office/drawing/2014/main" xmlns="" id="{387FFA2F-99CF-4807-2305-86D0BEEC34F7}"/>
              </a:ext>
            </a:extLst>
          </p:cNvPr>
          <p:cNvSpPr txBox="1"/>
          <p:nvPr/>
        </p:nvSpPr>
        <p:spPr>
          <a:xfrm>
            <a:off x="3733800" y="3771900"/>
            <a:ext cx="10363200" cy="1769715"/>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2. </a:t>
            </a:r>
            <a:r>
              <a:rPr lang="en-US" sz="11500" dirty="0" err="1">
                <a:solidFill>
                  <a:srgbClr val="0A654C"/>
                </a:solidFill>
                <a:latin typeface="#9Slide07 SVNGuerrilla" panose="00000500000000000000" pitchFamily="2" charset="0"/>
              </a:rPr>
              <a:t>Truyện</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cười</a:t>
            </a:r>
            <a:endParaRPr lang="en-US" sz="11500" dirty="0">
              <a:solidFill>
                <a:srgbClr val="0A654C"/>
              </a:solidFill>
              <a:latin typeface="#9Slide07 SVNGuerrilla" panose="00000500000000000000" pitchFamily="2" charset="0"/>
            </a:endParaRPr>
          </a:p>
        </p:txBody>
      </p:sp>
    </p:spTree>
    <p:extLst>
      <p:ext uri="{BB962C8B-B14F-4D97-AF65-F5344CB8AC3E}">
        <p14:creationId xmlns:p14="http://schemas.microsoft.com/office/powerpoint/2010/main" val="379359118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CD0FB4D-514E-6EE6-18CB-8FA100E40A5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3048000" y="1742190"/>
            <a:ext cx="11911914" cy="5864772"/>
          </a:xfrm>
          <a:prstGeom prst="rect">
            <a:avLst/>
          </a:prstGeom>
        </p:spPr>
      </p:pic>
      <p:sp>
        <p:nvSpPr>
          <p:cNvPr id="3" name="TextBox 14">
            <a:extLst>
              <a:ext uri="{FF2B5EF4-FFF2-40B4-BE49-F238E27FC236}">
                <a16:creationId xmlns:a16="http://schemas.microsoft.com/office/drawing/2014/main" xmlns="" id="{CB686DFE-0F0E-8A0D-B294-CE1BDEF6390C}"/>
              </a:ext>
            </a:extLst>
          </p:cNvPr>
          <p:cNvSpPr txBox="1"/>
          <p:nvPr/>
        </p:nvSpPr>
        <p:spPr>
          <a:xfrm>
            <a:off x="7239000" y="4305300"/>
            <a:ext cx="3352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xmlns="" id="{746B62BA-21A7-20AA-AC67-ADF187AB2569}"/>
              </a:ext>
            </a:extLst>
          </p:cNvPr>
          <p:cNvSpPr txBox="1"/>
          <p:nvPr/>
        </p:nvSpPr>
        <p:spPr>
          <a:xfrm>
            <a:off x="3581400" y="6637332"/>
            <a:ext cx="2209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4">
            <a:extLst>
              <a:ext uri="{FF2B5EF4-FFF2-40B4-BE49-F238E27FC236}">
                <a16:creationId xmlns:a16="http://schemas.microsoft.com/office/drawing/2014/main" xmlns="" id="{D491E51E-AFAD-1972-0716-8AC47CE6C027}"/>
              </a:ext>
            </a:extLst>
          </p:cNvPr>
          <p:cNvSpPr txBox="1"/>
          <p:nvPr/>
        </p:nvSpPr>
        <p:spPr>
          <a:xfrm>
            <a:off x="12311445" y="1943100"/>
            <a:ext cx="27432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Mục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xmlns="" id="{25452E18-12EF-DF59-31A2-B22C72E7E619}"/>
              </a:ext>
            </a:extLst>
          </p:cNvPr>
          <p:cNvSpPr txBox="1"/>
          <p:nvPr/>
        </p:nvSpPr>
        <p:spPr>
          <a:xfrm>
            <a:off x="741409" y="3260187"/>
            <a:ext cx="5735591" cy="2708434"/>
          </a:xfrm>
          <a:prstGeom prst="rect">
            <a:avLst/>
          </a:prstGeom>
        </p:spPr>
        <p:txBody>
          <a:bodyPr wrap="square" lIns="0" tIns="0" rIns="0" bIns="0" rtlCol="0" anchor="t">
            <a:spAutoFit/>
          </a:bodyPr>
          <a:lstStyle/>
          <a:p>
            <a:pPr lvl="0" algn="just">
              <a:defRPr/>
            </a:pP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dung </a:t>
            </a:r>
            <a:r>
              <a:rPr lang="en-US" sz="4400" dirty="0" err="1">
                <a:solidFill>
                  <a:srgbClr val="000000"/>
                </a:solidFill>
                <a:latin typeface="Times New Roman" panose="02020603050405020304" pitchFamily="18" charset="0"/>
                <a:cs typeface="Times New Roman" panose="02020603050405020304" pitchFamily="18" charset="0"/>
              </a:rPr>
              <a:t>lượng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gian</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xmlns="" id="{30A93DA6-95BA-DF4F-FD6B-31AE18C76D96}"/>
              </a:ext>
            </a:extLst>
          </p:cNvPr>
          <p:cNvSpPr txBox="1"/>
          <p:nvPr/>
        </p:nvSpPr>
        <p:spPr>
          <a:xfrm>
            <a:off x="11353800" y="3226576"/>
            <a:ext cx="6322524" cy="2708434"/>
          </a:xfrm>
          <a:prstGeom prst="rect">
            <a:avLst/>
          </a:prstGeom>
        </p:spPr>
        <p:txBody>
          <a:bodyPr wrap="square" lIns="0" tIns="0" rIns="0" bIns="0" rtlCol="0" anchor="t">
            <a:spAutoFit/>
          </a:bodyPr>
          <a:lstStyle/>
          <a:p>
            <a:pPr lvl="0" algn="ju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solidFill>
                <a:srgbClr val="000000"/>
              </a:solidFill>
              <a:latin typeface="Times New Roman" panose="02020603050405020304" pitchFamily="18" charset="0"/>
              <a:cs typeface="Times New Roman" panose="02020603050405020304" pitchFamily="18" charset="0"/>
            </a:endParaRPr>
          </a:p>
          <a:p>
            <a:pPr lvl="0" algn="ju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Chế</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giễu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thói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thuần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mĩ</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tục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xmlns="" id="{7D534640-61D7-72AD-DA9A-9A4179474896}"/>
              </a:ext>
            </a:extLst>
          </p:cNvPr>
          <p:cNvPicPr>
            <a:picLocks noChangeAspect="1"/>
          </p:cNvPicPr>
          <p:nvPr/>
        </p:nvPicPr>
        <p:blipFill>
          <a:blip r:embed="rId4"/>
          <a:stretch>
            <a:fillRect/>
          </a:stretch>
        </p:blipFill>
        <p:spPr>
          <a:xfrm>
            <a:off x="-709258" y="-73164"/>
            <a:ext cx="3621338" cy="2706859"/>
          </a:xfrm>
          <a:prstGeom prst="rect">
            <a:avLst/>
          </a:prstGeom>
        </p:spPr>
      </p:pic>
      <p:sp>
        <p:nvSpPr>
          <p:cNvPr id="13" name="Freeform 6">
            <a:extLst>
              <a:ext uri="{FF2B5EF4-FFF2-40B4-BE49-F238E27FC236}">
                <a16:creationId xmlns:a16="http://schemas.microsoft.com/office/drawing/2014/main" xmlns="" id="{FEE32455-A67F-0DAF-D463-BA43698ECCA3}"/>
              </a:ext>
            </a:extLst>
          </p:cNvPr>
          <p:cNvSpPr/>
          <p:nvPr/>
        </p:nvSpPr>
        <p:spPr>
          <a:xfrm>
            <a:off x="10968680" y="5143500"/>
            <a:ext cx="8077200" cy="5806804"/>
          </a:xfrm>
          <a:custGeom>
            <a:avLst/>
            <a:gdLst/>
            <a:ahLst/>
            <a:cxnLst/>
            <a:rect l="l" t="t" r="r" b="b"/>
            <a:pathLst>
              <a:path w="4350648" h="3462054">
                <a:moveTo>
                  <a:pt x="0" y="0"/>
                </a:moveTo>
                <a:lnTo>
                  <a:pt x="4350648" y="0"/>
                </a:lnTo>
                <a:lnTo>
                  <a:pt x="4350648" y="3462054"/>
                </a:lnTo>
                <a:lnTo>
                  <a:pt x="0" y="3462054"/>
                </a:lnTo>
                <a:lnTo>
                  <a:pt x="0" y="0"/>
                </a:lnTo>
                <a:close/>
              </a:path>
            </a:pathLst>
          </a:custGeom>
          <a:blipFill>
            <a:blip r:embed="rId5"/>
            <a:stretch>
              <a:fillRect/>
            </a:stretch>
          </a:blipFill>
        </p:spPr>
      </p:sp>
    </p:spTree>
    <p:extLst>
      <p:ext uri="{BB962C8B-B14F-4D97-AF65-F5344CB8AC3E}">
        <p14:creationId xmlns:p14="http://schemas.microsoft.com/office/powerpoint/2010/main" val="343665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7860933-A1E6-A82F-2DFC-3763571E1AF6}"/>
              </a:ext>
            </a:extLst>
          </p:cNvPr>
          <p:cNvPicPr>
            <a:picLocks noChangeAspect="1"/>
          </p:cNvPicPr>
          <p:nvPr/>
        </p:nvPicPr>
        <p:blipFill>
          <a:blip r:embed="rId3">
            <a:lum bright="70000" contrast="-70000"/>
          </a:blip>
          <a:stretch>
            <a:fillRect/>
          </a:stretch>
        </p:blipFill>
        <p:spPr>
          <a:xfrm>
            <a:off x="360556" y="495300"/>
            <a:ext cx="17679932" cy="1755800"/>
          </a:xfrm>
          <a:prstGeom prst="rect">
            <a:avLst/>
          </a:prstGeom>
        </p:spPr>
      </p:pic>
      <p:sp>
        <p:nvSpPr>
          <p:cNvPr id="4" name="TextBox 14">
            <a:extLst>
              <a:ext uri="{FF2B5EF4-FFF2-40B4-BE49-F238E27FC236}">
                <a16:creationId xmlns:a16="http://schemas.microsoft.com/office/drawing/2014/main" xmlns="" id="{0FA0214F-C114-1F28-FE37-533A3A4A4917}"/>
              </a:ext>
            </a:extLst>
          </p:cNvPr>
          <p:cNvSpPr txBox="1"/>
          <p:nvPr/>
        </p:nvSpPr>
        <p:spPr>
          <a:xfrm>
            <a:off x="724553"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Yếu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xmlns="" id="{B47D866A-1380-AB2C-E495-B4B9B42F829A}"/>
              </a:ext>
            </a:extLst>
          </p:cNvPr>
          <p:cNvSpPr txBox="1"/>
          <p:nvPr/>
        </p:nvSpPr>
        <p:spPr>
          <a:xfrm>
            <a:off x="4857888"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xmlns="" id="{D14FD606-2921-1598-3281-7D4CC50E9034}"/>
              </a:ext>
            </a:extLst>
          </p:cNvPr>
          <p:cNvSpPr txBox="1"/>
          <p:nvPr/>
        </p:nvSpPr>
        <p:spPr>
          <a:xfrm>
            <a:off x="9144000"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xmlns="" id="{E2CE360B-8CDF-20E9-E2A5-41EF3AFA6247}"/>
              </a:ext>
            </a:extLst>
          </p:cNvPr>
          <p:cNvSpPr txBox="1"/>
          <p:nvPr/>
        </p:nvSpPr>
        <p:spPr>
          <a:xfrm>
            <a:off x="13944600" y="542091"/>
            <a:ext cx="381000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xmlns="" id="{DD969F44-C2F1-20DB-8D99-16D12A3B6F5A}"/>
              </a:ext>
            </a:extLst>
          </p:cNvPr>
          <p:cNvSpPr txBox="1"/>
          <p:nvPr/>
        </p:nvSpPr>
        <p:spPr>
          <a:xfrm>
            <a:off x="381000" y="2536224"/>
            <a:ext cx="4096266"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trớ</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điệu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ngờ</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4">
            <a:extLst>
              <a:ext uri="{FF2B5EF4-FFF2-40B4-BE49-F238E27FC236}">
                <a16:creationId xmlns:a16="http://schemas.microsoft.com/office/drawing/2014/main" xmlns="" id="{A2D82639-A940-DBA6-2380-00B06EB57771}"/>
              </a:ext>
            </a:extLst>
          </p:cNvPr>
          <p:cNvSpPr txBox="1"/>
          <p:nvPr/>
        </p:nvSpPr>
        <p:spPr>
          <a:xfrm>
            <a:off x="4953000" y="2536224"/>
            <a:ext cx="3962400"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chế</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giễu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4">
            <a:extLst>
              <a:ext uri="{FF2B5EF4-FFF2-40B4-BE49-F238E27FC236}">
                <a16:creationId xmlns:a16="http://schemas.microsoft.com/office/drawing/2014/main" xmlns="" id="{F09766EA-26BC-5985-EAE2-CC32A2D9F51B}"/>
              </a:ext>
            </a:extLst>
          </p:cNvPr>
          <p:cNvSpPr txBox="1"/>
          <p:nvPr/>
        </p:nvSpPr>
        <p:spPr>
          <a:xfrm>
            <a:off x="9525000" y="2536223"/>
            <a:ext cx="3962400"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ẩn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4">
            <a:extLst>
              <a:ext uri="{FF2B5EF4-FFF2-40B4-BE49-F238E27FC236}">
                <a16:creationId xmlns:a16="http://schemas.microsoft.com/office/drawing/2014/main" xmlns="" id="{D63DB8BF-3572-AF42-4920-3B5E10BDAE4F}"/>
              </a:ext>
            </a:extLst>
          </p:cNvPr>
          <p:cNvSpPr txBox="1"/>
          <p:nvPr/>
        </p:nvSpPr>
        <p:spPr>
          <a:xfrm>
            <a:off x="13917826" y="2516658"/>
            <a:ext cx="3962400" cy="541686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điệu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bộ</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phóng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Freeform 5">
            <a:extLst>
              <a:ext uri="{FF2B5EF4-FFF2-40B4-BE49-F238E27FC236}">
                <a16:creationId xmlns:a16="http://schemas.microsoft.com/office/drawing/2014/main" xmlns="" id="{73D1BAB0-F06D-02BE-6E90-87BE43F47176}"/>
              </a:ext>
            </a:extLst>
          </p:cNvPr>
          <p:cNvSpPr/>
          <p:nvPr/>
        </p:nvSpPr>
        <p:spPr>
          <a:xfrm>
            <a:off x="-1524000" y="9070924"/>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8" name="Freeform 5">
            <a:extLst>
              <a:ext uri="{FF2B5EF4-FFF2-40B4-BE49-F238E27FC236}">
                <a16:creationId xmlns:a16="http://schemas.microsoft.com/office/drawing/2014/main" xmlns="" id="{1E8D1348-203D-E891-BB30-EFE938E0F01F}"/>
              </a:ext>
            </a:extLst>
          </p:cNvPr>
          <p:cNvSpPr/>
          <p:nvPr/>
        </p:nvSpPr>
        <p:spPr>
          <a:xfrm>
            <a:off x="2743200" y="9459498"/>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9" name="Freeform 5">
            <a:extLst>
              <a:ext uri="{FF2B5EF4-FFF2-40B4-BE49-F238E27FC236}">
                <a16:creationId xmlns:a16="http://schemas.microsoft.com/office/drawing/2014/main" xmlns="" id="{E5C517AD-BC61-8E81-9D34-EEE3DEAC20EB}"/>
              </a:ext>
            </a:extLst>
          </p:cNvPr>
          <p:cNvSpPr/>
          <p:nvPr/>
        </p:nvSpPr>
        <p:spPr>
          <a:xfrm>
            <a:off x="7620000" y="9300065"/>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20" name="Freeform 5">
            <a:extLst>
              <a:ext uri="{FF2B5EF4-FFF2-40B4-BE49-F238E27FC236}">
                <a16:creationId xmlns:a16="http://schemas.microsoft.com/office/drawing/2014/main" xmlns="" id="{54FF7C92-D51E-3ECB-74C2-440A01203B80}"/>
              </a:ext>
            </a:extLst>
          </p:cNvPr>
          <p:cNvSpPr/>
          <p:nvPr/>
        </p:nvSpPr>
        <p:spPr>
          <a:xfrm>
            <a:off x="11887200" y="9688639"/>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2" name="Freeform 5">
            <a:extLst>
              <a:ext uri="{FF2B5EF4-FFF2-40B4-BE49-F238E27FC236}">
                <a16:creationId xmlns:a16="http://schemas.microsoft.com/office/drawing/2014/main" xmlns="" id="{754A4855-D0D9-E9F8-D423-DA7A5BC6B33D}"/>
              </a:ext>
            </a:extLst>
          </p:cNvPr>
          <p:cNvSpPr/>
          <p:nvPr/>
        </p:nvSpPr>
        <p:spPr>
          <a:xfrm>
            <a:off x="5973644" y="5308074"/>
            <a:ext cx="5355226" cy="5250904"/>
          </a:xfrm>
          <a:custGeom>
            <a:avLst/>
            <a:gdLst/>
            <a:ahLst/>
            <a:cxnLst/>
            <a:rect l="l" t="t" r="r" b="b"/>
            <a:pathLst>
              <a:path w="5355226" h="5250904">
                <a:moveTo>
                  <a:pt x="0" y="0"/>
                </a:moveTo>
                <a:lnTo>
                  <a:pt x="5355226" y="0"/>
                </a:lnTo>
                <a:lnTo>
                  <a:pt x="5355226" y="5250904"/>
                </a:lnTo>
                <a:lnTo>
                  <a:pt x="0" y="5250904"/>
                </a:lnTo>
                <a:lnTo>
                  <a:pt x="0" y="0"/>
                </a:lnTo>
                <a:close/>
              </a:path>
            </a:pathLst>
          </a:custGeom>
          <a:blipFill>
            <a:blip r:embed="rId5"/>
            <a:stretch>
              <a:fillRect/>
            </a:stretch>
          </a:blipFill>
        </p:spPr>
      </p:sp>
    </p:spTree>
    <p:extLst>
      <p:ext uri="{BB962C8B-B14F-4D97-AF65-F5344CB8AC3E}">
        <p14:creationId xmlns:p14="http://schemas.microsoft.com/office/powerpoint/2010/main" val="1048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xmlns="" id="{FCB04147-5039-759B-EA6F-EE95A4BCAEB9}"/>
              </a:ext>
            </a:extLst>
          </p:cNvPr>
          <p:cNvSpPr txBox="1"/>
          <p:nvPr/>
        </p:nvSpPr>
        <p:spPr>
          <a:xfrm>
            <a:off x="1295400" y="1257300"/>
            <a:ext cx="6858000" cy="5309146"/>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I. </a:t>
            </a:r>
          </a:p>
          <a:p>
            <a:pPr algn="ctr"/>
            <a:r>
              <a:rPr lang="vi-VN" sz="11500" dirty="0">
                <a:solidFill>
                  <a:srgbClr val="0A654C"/>
                </a:solidFill>
                <a:latin typeface="#9Slide07 SVNGuerrilla" panose="00000500000000000000" pitchFamily="2" charset="0"/>
              </a:rPr>
              <a:t>Giới thiệu bài học</a:t>
            </a:r>
            <a:endParaRPr lang="en-US" sz="11500" dirty="0">
              <a:solidFill>
                <a:srgbClr val="0A654C"/>
              </a:solidFill>
              <a:latin typeface="#9Slide07 SVNGuerrilla" panose="00000500000000000000" pitchFamily="2" charset="0"/>
            </a:endParaRPr>
          </a:p>
        </p:txBody>
      </p:sp>
      <p:sp>
        <p:nvSpPr>
          <p:cNvPr id="4" name="Freeform 3">
            <a:extLst>
              <a:ext uri="{FF2B5EF4-FFF2-40B4-BE49-F238E27FC236}">
                <a16:creationId xmlns:a16="http://schemas.microsoft.com/office/drawing/2014/main" xmlns="" id="{2CC169A2-B270-9A54-DC66-5DCEAF760154}"/>
              </a:ext>
            </a:extLst>
          </p:cNvPr>
          <p:cNvSpPr/>
          <p:nvPr/>
        </p:nvSpPr>
        <p:spPr>
          <a:xfrm>
            <a:off x="9130990" y="1320726"/>
            <a:ext cx="7620000" cy="7067550"/>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16194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2CF221-70D7-9E77-D482-08C382AD52CE}"/>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3" name="TextBox 14">
            <a:extLst>
              <a:ext uri="{FF2B5EF4-FFF2-40B4-BE49-F238E27FC236}">
                <a16:creationId xmlns:a16="http://schemas.microsoft.com/office/drawing/2014/main" xmlns="" id="{90BC3B0A-F66A-7ACA-0EF6-3AA10BFFD7C5}"/>
              </a:ext>
            </a:extLst>
          </p:cNvPr>
          <p:cNvSpPr txBox="1"/>
          <p:nvPr/>
        </p:nvSpPr>
        <p:spPr>
          <a:xfrm>
            <a:off x="1600200" y="1714500"/>
            <a:ext cx="15087600" cy="1107996"/>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7200" b="1" dirty="0">
                <a:solidFill>
                  <a:srgbClr val="215968"/>
                </a:solidFill>
                <a:latin typeface="#9Slide05 SVNCoco FY" panose="02000506000000020003" pitchFamily="2" charset="0"/>
                <a:cs typeface="Times New Roman" panose="02020603050405020304" pitchFamily="18" charset="0"/>
              </a:rPr>
              <a:t>NHỮNG CÂU CHUYỆN HÀI</a:t>
            </a:r>
            <a:endParaRPr kumimoji="0" lang="en-US" sz="7200" b="1" i="0" u="none" strike="noStrike" kern="1200" cap="none" spc="0" normalizeH="0" baseline="0" noProof="0" dirty="0">
              <a:ln>
                <a:noFill/>
              </a:ln>
              <a:solidFill>
                <a:srgbClr val="215968"/>
              </a:solidFill>
              <a:effectLst/>
              <a:uLnTx/>
              <a:uFillTx/>
              <a:latin typeface="#9Slide05 SVNCoco FY" panose="02000506000000020003"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xmlns="" id="{7FDE470C-D2DC-A41B-BC54-DADAC5788232}"/>
              </a:ext>
            </a:extLst>
          </p:cNvPr>
          <p:cNvSpPr txBox="1"/>
          <p:nvPr/>
        </p:nvSpPr>
        <p:spPr>
          <a:xfrm>
            <a:off x="7620000" y="3404562"/>
            <a:ext cx="9753600"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sảng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khoải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tieesgn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góp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xấu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chúng</a:t>
            </a:r>
            <a:r>
              <a:rPr lang="en-US" sz="4400" dirty="0">
                <a:latin typeface="Times New Roman" panose="02020603050405020304" pitchFamily="18" charset="0"/>
                <a:cs typeface="Times New Roman" panose="02020603050405020304" pitchFamily="18" charset="0"/>
                <a:sym typeface="Wingdings" panose="05000000000000000000" pitchFamily="2" charset="2"/>
              </a:rPr>
              <a:t> ta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latin typeface="Times New Roman" panose="02020603050405020304" pitchFamily="18" charset="0"/>
              <a:cs typeface="Times New Roman" panose="02020603050405020304" pitchFamily="18" charset="0"/>
            </a:endParaRPr>
          </a:p>
        </p:txBody>
      </p:sp>
      <p:sp>
        <p:nvSpPr>
          <p:cNvPr id="8" name="Freeform 5">
            <a:extLst>
              <a:ext uri="{FF2B5EF4-FFF2-40B4-BE49-F238E27FC236}">
                <a16:creationId xmlns:a16="http://schemas.microsoft.com/office/drawing/2014/main" xmlns="" id="{2F8205AF-EA25-34C6-328B-5CB19401D164}"/>
              </a:ext>
            </a:extLst>
          </p:cNvPr>
          <p:cNvSpPr/>
          <p:nvPr/>
        </p:nvSpPr>
        <p:spPr>
          <a:xfrm>
            <a:off x="248920" y="3009900"/>
            <a:ext cx="7142144" cy="7145298"/>
          </a:xfrm>
          <a:custGeom>
            <a:avLst/>
            <a:gdLst/>
            <a:ahLst/>
            <a:cxnLst/>
            <a:rect l="l" t="t" r="r" b="b"/>
            <a:pathLst>
              <a:path w="3641598" h="4114800">
                <a:moveTo>
                  <a:pt x="0" y="0"/>
                </a:moveTo>
                <a:lnTo>
                  <a:pt x="3641598" y="0"/>
                </a:lnTo>
                <a:lnTo>
                  <a:pt x="36415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8507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19917D0-FD9F-32D4-B518-25ED2AD82B4A}"/>
              </a:ext>
            </a:extLst>
          </p:cNvPr>
          <p:cNvSpPr txBox="1"/>
          <p:nvPr/>
        </p:nvSpPr>
        <p:spPr>
          <a:xfrm>
            <a:off x="1066800" y="2095500"/>
            <a:ext cx="48006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Trưởng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sang</a:t>
            </a: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Mô</a:t>
            </a:r>
            <a:r>
              <a:rPr lang="en-US" sz="4400" i="1" dirty="0">
                <a:latin typeface="Times New Roman" panose="02020603050405020304" pitchFamily="18" charset="0"/>
                <a:cs typeface="Times New Roman" panose="02020603050405020304" pitchFamily="18" charset="0"/>
              </a:rPr>
              <a:t>-li-e</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D658CFD1-35F2-FBF2-34E5-8D3522FE8BAE}"/>
              </a:ext>
            </a:extLst>
          </p:cNvPr>
          <p:cNvSpPr txBox="1"/>
          <p:nvPr/>
        </p:nvSpPr>
        <p:spPr>
          <a:xfrm>
            <a:off x="6477000" y="5753100"/>
            <a:ext cx="4724399" cy="769441"/>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0EB8D2C-3618-C213-9C1C-30056B3143FD}"/>
              </a:ext>
            </a:extLst>
          </p:cNvPr>
          <p:cNvSpPr txBox="1"/>
          <p:nvPr/>
        </p:nvSpPr>
        <p:spPr>
          <a:xfrm>
            <a:off x="11963400" y="2095500"/>
            <a:ext cx="4953000" cy="1446550"/>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Chùm</a:t>
            </a:r>
            <a:r>
              <a:rPr lang="en-US" sz="4400" i="1" dirty="0">
                <a:latin typeface="Times New Roman" panose="02020603050405020304" pitchFamily="18" charset="0"/>
                <a:cs typeface="Times New Roman" panose="02020603050405020304" pitchFamily="18" charset="0"/>
              </a:rPr>
              <a:t> ca </a:t>
            </a:r>
            <a:r>
              <a:rPr lang="en-US" sz="4400" i="1" dirty="0" err="1">
                <a:latin typeface="Times New Roman" panose="02020603050405020304" pitchFamily="18" charset="0"/>
                <a:cs typeface="Times New Roman" panose="02020603050405020304" pitchFamily="18" charset="0"/>
              </a:rPr>
              <a:t>dao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phúng</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D4B745F4-81C6-A675-8500-52F015A4AFD9}"/>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12B6805-898B-1A62-DE0D-5C03661C1458}"/>
              </a:ext>
            </a:extLst>
          </p:cNvPr>
          <p:cNvSpPr txBox="1"/>
          <p:nvPr/>
        </p:nvSpPr>
        <p:spPr>
          <a:xfrm>
            <a:off x="914400" y="4585052"/>
            <a:ext cx="4953000" cy="769441"/>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Hài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kịch</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570DAA9-EB17-CF9F-BEFE-A426EDB43E26}"/>
              </a:ext>
            </a:extLst>
          </p:cNvPr>
          <p:cNvSpPr txBox="1"/>
          <p:nvPr/>
        </p:nvSpPr>
        <p:spPr>
          <a:xfrm>
            <a:off x="6477000" y="2095500"/>
            <a:ext cx="4267200" cy="3477875"/>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Chùm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Lợn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dóc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5230B710-CEC5-2B56-3443-FB9D0E03CAC9}"/>
              </a:ext>
            </a:extLst>
          </p:cNvPr>
          <p:cNvSpPr txBox="1"/>
          <p:nvPr/>
        </p:nvSpPr>
        <p:spPr>
          <a:xfrm>
            <a:off x="11963400" y="4585052"/>
            <a:ext cx="4953000" cy="1446550"/>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latin typeface="Times New Roman" panose="02020603050405020304" pitchFamily="18" charset="0"/>
                <a:cs typeface="Times New Roman" panose="02020603050405020304" pitchFamily="18" charset="0"/>
                <a:sym typeface="Wingdings" panose="05000000000000000000" pitchFamily="2" charset="2"/>
              </a:rPr>
              <a:t>Ca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dao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endParaRPr lang="en-US" sz="44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D2179D8A-DE64-36FE-EF5F-BA2EAE70ABCD}"/>
              </a:ext>
            </a:extLst>
          </p:cNvPr>
          <p:cNvGrpSpPr/>
          <p:nvPr/>
        </p:nvGrpSpPr>
        <p:grpSpPr>
          <a:xfrm>
            <a:off x="-733657" y="8529518"/>
            <a:ext cx="19461664" cy="6408802"/>
            <a:chOff x="0" y="0"/>
            <a:chExt cx="6350000" cy="6350000"/>
          </a:xfrm>
        </p:grpSpPr>
        <p:sp>
          <p:nvSpPr>
            <p:cNvPr id="10" name="Freeform 3">
              <a:extLst>
                <a:ext uri="{FF2B5EF4-FFF2-40B4-BE49-F238E27FC236}">
                  <a16:creationId xmlns:a16="http://schemas.microsoft.com/office/drawing/2014/main" xmlns="" id="{6E22EB69-2ED3-78D3-4A37-FD6E5C0D017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11" name="Freeform 2">
            <a:extLst>
              <a:ext uri="{FF2B5EF4-FFF2-40B4-BE49-F238E27FC236}">
                <a16:creationId xmlns:a16="http://schemas.microsoft.com/office/drawing/2014/main" xmlns="" id="{5FB614F4-5A95-04BC-6978-4C7F94DF22D5}"/>
              </a:ext>
            </a:extLst>
          </p:cNvPr>
          <p:cNvSpPr/>
          <p:nvPr/>
        </p:nvSpPr>
        <p:spPr>
          <a:xfrm>
            <a:off x="10744200" y="7110845"/>
            <a:ext cx="7266755" cy="4114800"/>
          </a:xfrm>
          <a:custGeom>
            <a:avLst/>
            <a:gdLst/>
            <a:ahLst/>
            <a:cxnLst/>
            <a:rect l="l" t="t" r="r" b="b"/>
            <a:pathLst>
              <a:path w="7266755" h="4114800">
                <a:moveTo>
                  <a:pt x="0" y="0"/>
                </a:moveTo>
                <a:lnTo>
                  <a:pt x="7266755" y="0"/>
                </a:lnTo>
                <a:lnTo>
                  <a:pt x="726675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8595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xmlns="" id="{FCB04147-5039-759B-EA6F-EE95A4BCAEB9}"/>
              </a:ext>
            </a:extLst>
          </p:cNvPr>
          <p:cNvSpPr txBox="1"/>
          <p:nvPr/>
        </p:nvSpPr>
        <p:spPr>
          <a:xfrm>
            <a:off x="1295400" y="1714500"/>
            <a:ext cx="6858000" cy="5309146"/>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II.</a:t>
            </a:r>
          </a:p>
          <a:p>
            <a:pPr algn="ctr"/>
            <a:r>
              <a:rPr lang="en-US" sz="11500" dirty="0">
                <a:solidFill>
                  <a:srgbClr val="0A654C"/>
                </a:solidFill>
                <a:latin typeface="#9Slide07 SVNGuerrilla" panose="00000500000000000000" pitchFamily="2" charset="0"/>
              </a:rPr>
              <a:t>Tri </a:t>
            </a:r>
            <a:r>
              <a:rPr lang="en-US" sz="11500" dirty="0" err="1">
                <a:solidFill>
                  <a:srgbClr val="0A654C"/>
                </a:solidFill>
                <a:latin typeface="#9Slide07 SVNGuerrilla" panose="00000500000000000000" pitchFamily="2" charset="0"/>
              </a:rPr>
              <a:t>thức</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ngữ</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văn</a:t>
            </a:r>
            <a:endParaRPr lang="en-US" sz="11500" dirty="0">
              <a:solidFill>
                <a:srgbClr val="0A654C"/>
              </a:solidFill>
              <a:latin typeface="#9Slide07 SVNGuerrilla" panose="00000500000000000000" pitchFamily="2" charset="0"/>
            </a:endParaRPr>
          </a:p>
        </p:txBody>
      </p:sp>
      <p:sp>
        <p:nvSpPr>
          <p:cNvPr id="3" name="Freeform 2">
            <a:extLst>
              <a:ext uri="{FF2B5EF4-FFF2-40B4-BE49-F238E27FC236}">
                <a16:creationId xmlns:a16="http://schemas.microsoft.com/office/drawing/2014/main" xmlns="" id="{B5155E31-100F-9C82-C55C-718B2D928196}"/>
              </a:ext>
            </a:extLst>
          </p:cNvPr>
          <p:cNvSpPr/>
          <p:nvPr/>
        </p:nvSpPr>
        <p:spPr>
          <a:xfrm>
            <a:off x="12268200" y="0"/>
            <a:ext cx="6841439" cy="10173143"/>
          </a:xfrm>
          <a:custGeom>
            <a:avLst/>
            <a:gdLst/>
            <a:ahLst/>
            <a:cxnLst/>
            <a:rect l="l" t="t" r="r" b="b"/>
            <a:pathLst>
              <a:path w="2767203" h="4114800">
                <a:moveTo>
                  <a:pt x="0" y="0"/>
                </a:moveTo>
                <a:lnTo>
                  <a:pt x="2767203" y="0"/>
                </a:lnTo>
                <a:lnTo>
                  <a:pt x="276720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912650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75146D8-552A-6CF5-4A1E-510984AFDBFC}"/>
              </a:ext>
            </a:extLst>
          </p:cNvPr>
          <p:cNvPicPr>
            <a:picLocks noChangeAspect="1"/>
          </p:cNvPicPr>
          <p:nvPr/>
        </p:nvPicPr>
        <p:blipFill>
          <a:blip r:embed="rId3"/>
          <a:stretch>
            <a:fillRect/>
          </a:stretch>
        </p:blipFill>
        <p:spPr>
          <a:xfrm>
            <a:off x="762000" y="231387"/>
            <a:ext cx="6934200" cy="9835305"/>
          </a:xfrm>
          <a:prstGeom prst="rect">
            <a:avLst/>
          </a:prstGeom>
        </p:spPr>
      </p:pic>
      <p:sp>
        <p:nvSpPr>
          <p:cNvPr id="4" name="TextBox 14">
            <a:extLst>
              <a:ext uri="{FF2B5EF4-FFF2-40B4-BE49-F238E27FC236}">
                <a16:creationId xmlns:a16="http://schemas.microsoft.com/office/drawing/2014/main" xmlns="" id="{667C718A-610D-1A7C-189D-403D16D3801D}"/>
              </a:ext>
            </a:extLst>
          </p:cNvPr>
          <p:cNvSpPr txBox="1"/>
          <p:nvPr/>
        </p:nvSpPr>
        <p:spPr>
          <a:xfrm>
            <a:off x="7696200" y="2019300"/>
            <a:ext cx="102108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Hoạt</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a:t>
            </a: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động</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a:t>
            </a:r>
            <a:r>
              <a:rPr kumimoji="0" lang="en-US" sz="6600" b="1" i="0" u="none" strike="noStrike" kern="1200" cap="none" spc="0" normalizeH="0" baseline="0" noProof="0" dirty="0" err="1">
                <a:ln>
                  <a:noFill/>
                </a:ln>
                <a:solidFill>
                  <a:srgbClr val="000000"/>
                </a:solidFill>
                <a:effectLst/>
                <a:uLnTx/>
                <a:uFillTx/>
                <a:latin typeface="#9Slide03 SVNRex" panose="02040603050506020204" pitchFamily="18" charset="0"/>
                <a:cs typeface="Times New Roman" panose="02020603050405020304" pitchFamily="18" charset="0"/>
              </a:rPr>
              <a:t>nhóm</a:t>
            </a:r>
            <a:r>
              <a:rPr kumimoji="0" lang="en-US" sz="6600" b="1" i="0" u="none" strike="noStrike" kern="1200" cap="none" spc="0" normalizeH="0" baseline="0" noProof="0" dirty="0">
                <a:ln>
                  <a:noFill/>
                </a:ln>
                <a:solidFill>
                  <a:srgbClr val="000000"/>
                </a:solidFill>
                <a:effectLst/>
                <a:uLnTx/>
                <a:uFillTx/>
                <a:latin typeface="#9Slide03 SVNRex" panose="02040603050506020204" pitchFamily="18" charset="0"/>
                <a:cs typeface="Times New Roman" panose="02020603050405020304" pitchFamily="18" charset="0"/>
              </a:rPr>
              <a:t> </a:t>
            </a:r>
            <a:endParaRPr kumimoji="0" lang="en-US" sz="11500" b="1" i="0" u="none" strike="noStrike" kern="1200" cap="none" spc="0" normalizeH="0" baseline="0" noProof="0" dirty="0">
              <a:ln>
                <a:noFill/>
              </a:ln>
              <a:solidFill>
                <a:srgbClr val="215968"/>
              </a:solidFill>
              <a:effectLst/>
              <a:uLnTx/>
              <a:uFillTx/>
              <a:latin typeface="#9Slide05 SVNCoco FY" panose="02000506000000020003" pitchFamily="2" charset="0"/>
              <a:cs typeface="Times New Roman" panose="02020603050405020304" pitchFamily="18" charset="0"/>
            </a:endParaRPr>
          </a:p>
        </p:txBody>
      </p:sp>
      <p:sp>
        <p:nvSpPr>
          <p:cNvPr id="5" name="TextBox 14">
            <a:extLst>
              <a:ext uri="{FF2B5EF4-FFF2-40B4-BE49-F238E27FC236}">
                <a16:creationId xmlns:a16="http://schemas.microsoft.com/office/drawing/2014/main" xmlns="" id="{017DA893-EEBA-A18C-FA80-3568FAB72C6D}"/>
              </a:ext>
            </a:extLst>
          </p:cNvPr>
          <p:cNvSpPr txBox="1"/>
          <p:nvPr/>
        </p:nvSpPr>
        <p:spPr>
          <a:xfrm>
            <a:off x="8001000" y="3527941"/>
            <a:ext cx="9906000"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Chia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1,3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3,4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gian</a:t>
            </a:r>
            <a:r>
              <a:rPr lang="en-US" sz="4400" dirty="0">
                <a:solidFill>
                  <a:srgbClr val="000000"/>
                </a:solidFill>
                <a:latin typeface="Times New Roman" panose="02020603050405020304" pitchFamily="18" charset="0"/>
                <a:cs typeface="Times New Roman" panose="02020603050405020304" pitchFamily="18" charset="0"/>
              </a:rPr>
              <a:t>: 7 </a:t>
            </a:r>
            <a:r>
              <a:rPr lang="en-US" sz="4400" dirty="0" err="1">
                <a:solidFill>
                  <a:srgbClr val="000000"/>
                </a:solidFill>
                <a:latin typeface="Times New Roman" panose="02020603050405020304" pitchFamily="18" charset="0"/>
                <a:cs typeface="Times New Roman" panose="02020603050405020304" pitchFamily="18" charset="0"/>
              </a:rPr>
              <a:t>phút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831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5CD51BA6-527B-0374-D319-1E1E84285A08}"/>
              </a:ext>
            </a:extLst>
          </p:cNvPr>
          <p:cNvGrpSpPr/>
          <p:nvPr/>
        </p:nvGrpSpPr>
        <p:grpSpPr>
          <a:xfrm>
            <a:off x="2658369" y="-1199034"/>
            <a:ext cx="12971263" cy="12685067"/>
            <a:chOff x="0" y="0"/>
            <a:chExt cx="6350000" cy="6350000"/>
          </a:xfrm>
        </p:grpSpPr>
        <p:sp>
          <p:nvSpPr>
            <p:cNvPr id="8" name="Freeform 4">
              <a:extLst>
                <a:ext uri="{FF2B5EF4-FFF2-40B4-BE49-F238E27FC236}">
                  <a16:creationId xmlns:a16="http://schemas.microsoft.com/office/drawing/2014/main" xmlns="" id="{87B6344B-2BBB-A18D-66F4-28FE5112C3B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DFCC"/>
            </a:solidFill>
          </p:spPr>
        </p:sp>
      </p:grpSp>
      <p:sp>
        <p:nvSpPr>
          <p:cNvPr id="2" name="Freeform 10">
            <a:extLst>
              <a:ext uri="{FF2B5EF4-FFF2-40B4-BE49-F238E27FC236}">
                <a16:creationId xmlns:a16="http://schemas.microsoft.com/office/drawing/2014/main" xmlns="" id="{B197E6E3-EE46-30F6-F84D-B44825C8C5FC}"/>
              </a:ext>
            </a:extLst>
          </p:cNvPr>
          <p:cNvSpPr/>
          <p:nvPr/>
        </p:nvSpPr>
        <p:spPr>
          <a:xfrm>
            <a:off x="11125200" y="2933700"/>
            <a:ext cx="6451617" cy="7168799"/>
          </a:xfrm>
          <a:custGeom>
            <a:avLst/>
            <a:gdLst/>
            <a:ahLst/>
            <a:cxnLst/>
            <a:rect l="l" t="t" r="r" b="b"/>
            <a:pathLst>
              <a:path w="4071528" h="4431595">
                <a:moveTo>
                  <a:pt x="0" y="0"/>
                </a:moveTo>
                <a:lnTo>
                  <a:pt x="4071528" y="0"/>
                </a:lnTo>
                <a:lnTo>
                  <a:pt x="4071528" y="4431595"/>
                </a:lnTo>
                <a:lnTo>
                  <a:pt x="0" y="4431595"/>
                </a:lnTo>
                <a:lnTo>
                  <a:pt x="0" y="0"/>
                </a:lnTo>
                <a:close/>
              </a:path>
            </a:pathLst>
          </a:custGeom>
          <a:blipFill>
            <a:blip r:embed="rId3"/>
            <a:stretch>
              <a:fillRect/>
            </a:stretch>
          </a:blipFill>
        </p:spPr>
      </p:sp>
      <p:sp>
        <p:nvSpPr>
          <p:cNvPr id="4" name="TextBox 5">
            <a:extLst>
              <a:ext uri="{FF2B5EF4-FFF2-40B4-BE49-F238E27FC236}">
                <a16:creationId xmlns:a16="http://schemas.microsoft.com/office/drawing/2014/main" xmlns="" id="{5CF012A7-EA90-50F8-6DAB-56507E654796}"/>
              </a:ext>
            </a:extLst>
          </p:cNvPr>
          <p:cNvSpPr txBox="1"/>
          <p:nvPr/>
        </p:nvSpPr>
        <p:spPr>
          <a:xfrm>
            <a:off x="1295400" y="3619500"/>
            <a:ext cx="6858000" cy="1769715"/>
          </a:xfrm>
          <a:prstGeom prst="rect">
            <a:avLst/>
          </a:prstGeom>
        </p:spPr>
        <p:txBody>
          <a:bodyPr wrap="square" lIns="0" tIns="0" rIns="0" bIns="0" rtlCol="0" anchor="t">
            <a:spAutoFit/>
          </a:bodyPr>
          <a:lstStyle/>
          <a:p>
            <a:pPr algn="ctr"/>
            <a:r>
              <a:rPr lang="en-US" sz="11500" dirty="0">
                <a:solidFill>
                  <a:srgbClr val="0A654C"/>
                </a:solidFill>
                <a:latin typeface="#9Slide07 SVNGuerrilla" panose="00000500000000000000" pitchFamily="2" charset="0"/>
              </a:rPr>
              <a:t>1. </a:t>
            </a:r>
            <a:r>
              <a:rPr lang="en-US" sz="11500" dirty="0" err="1">
                <a:solidFill>
                  <a:srgbClr val="0A654C"/>
                </a:solidFill>
                <a:latin typeface="#9Slide07 SVNGuerrilla" panose="00000500000000000000" pitchFamily="2" charset="0"/>
              </a:rPr>
              <a:t>Hài</a:t>
            </a:r>
            <a:r>
              <a:rPr lang="en-US" sz="11500" dirty="0">
                <a:solidFill>
                  <a:srgbClr val="0A654C"/>
                </a:solidFill>
                <a:latin typeface="#9Slide07 SVNGuerrilla" panose="00000500000000000000" pitchFamily="2" charset="0"/>
              </a:rPr>
              <a:t> </a:t>
            </a:r>
            <a:r>
              <a:rPr lang="en-US" sz="11500" dirty="0" err="1">
                <a:solidFill>
                  <a:srgbClr val="0A654C"/>
                </a:solidFill>
                <a:latin typeface="#9Slide07 SVNGuerrilla" panose="00000500000000000000" pitchFamily="2" charset="0"/>
              </a:rPr>
              <a:t>kịch</a:t>
            </a:r>
            <a:endParaRPr lang="en-US" sz="11500" dirty="0">
              <a:solidFill>
                <a:srgbClr val="0A654C"/>
              </a:solidFill>
              <a:latin typeface="#9Slide07 SVNGuerrilla" panose="00000500000000000000" pitchFamily="2" charset="0"/>
            </a:endParaRPr>
          </a:p>
        </p:txBody>
      </p:sp>
    </p:spTree>
    <p:extLst>
      <p:ext uri="{BB962C8B-B14F-4D97-AF65-F5344CB8AC3E}">
        <p14:creationId xmlns:p14="http://schemas.microsoft.com/office/powerpoint/2010/main" val="18737664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CD0FB4D-514E-6EE6-18CB-8FA100E40A5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3886200" y="2171700"/>
            <a:ext cx="9980124" cy="5334204"/>
          </a:xfrm>
          <a:prstGeom prst="rect">
            <a:avLst/>
          </a:prstGeom>
        </p:spPr>
      </p:pic>
      <p:sp>
        <p:nvSpPr>
          <p:cNvPr id="3" name="TextBox 14">
            <a:extLst>
              <a:ext uri="{FF2B5EF4-FFF2-40B4-BE49-F238E27FC236}">
                <a16:creationId xmlns:a16="http://schemas.microsoft.com/office/drawing/2014/main" xmlns="" id="{CB686DFE-0F0E-8A0D-B294-CE1BDEF6390C}"/>
              </a:ext>
            </a:extLst>
          </p:cNvPr>
          <p:cNvSpPr txBox="1"/>
          <p:nvPr/>
        </p:nvSpPr>
        <p:spPr>
          <a:xfrm>
            <a:off x="7696200" y="4466392"/>
            <a:ext cx="2209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xmlns="" id="{746B62BA-21A7-20AA-AC67-ADF187AB2569}"/>
              </a:ext>
            </a:extLst>
          </p:cNvPr>
          <p:cNvSpPr txBox="1"/>
          <p:nvPr/>
        </p:nvSpPr>
        <p:spPr>
          <a:xfrm>
            <a:off x="4114800" y="6591300"/>
            <a:ext cx="2209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4">
            <a:extLst>
              <a:ext uri="{FF2B5EF4-FFF2-40B4-BE49-F238E27FC236}">
                <a16:creationId xmlns:a16="http://schemas.microsoft.com/office/drawing/2014/main" xmlns="" id="{D491E51E-AFAD-1972-0716-8AC47CE6C027}"/>
              </a:ext>
            </a:extLst>
          </p:cNvPr>
          <p:cNvSpPr txBox="1"/>
          <p:nvPr/>
        </p:nvSpPr>
        <p:spPr>
          <a:xfrm>
            <a:off x="11506200" y="2332792"/>
            <a:ext cx="27432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Mục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xmlns="" id="{25452E18-12EF-DF59-31A2-B22C72E7E619}"/>
              </a:ext>
            </a:extLst>
          </p:cNvPr>
          <p:cNvSpPr txBox="1"/>
          <p:nvPr/>
        </p:nvSpPr>
        <p:spPr>
          <a:xfrm>
            <a:off x="759924" y="6252745"/>
            <a:ext cx="2743200" cy="1354217"/>
          </a:xfrm>
          <a:prstGeom prst="rect">
            <a:avLst/>
          </a:prstGeom>
        </p:spPr>
        <p:txBody>
          <a:bodyPr wrap="square" lIns="0" tIns="0" rIns="0" bIns="0" rtlCol="0" anchor="t">
            <a:spAutoFit/>
          </a:bodyPr>
          <a:lstStyle/>
          <a:p>
            <a:pPr lvl="0" algn="just">
              <a:defRPr/>
            </a:pP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xmlns="" id="{30A93DA6-95BA-DF4F-FD6B-31AE18C76D96}"/>
              </a:ext>
            </a:extLst>
          </p:cNvPr>
          <p:cNvSpPr txBox="1"/>
          <p:nvPr/>
        </p:nvSpPr>
        <p:spPr>
          <a:xfrm>
            <a:off x="11353800" y="3226576"/>
            <a:ext cx="6322524" cy="2708434"/>
          </a:xfrm>
          <a:prstGeom prst="rect">
            <a:avLst/>
          </a:prstGeom>
        </p:spPr>
        <p:txBody>
          <a:bodyPr wrap="square" lIns="0" tIns="0" rIns="0" bIns="0" rtlCol="0" anchor="t">
            <a:spAutoFit/>
          </a:bodyPr>
          <a:lstStyle/>
          <a:p>
            <a:pPr lvl="0" algn="ju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solidFill>
                <a:srgbClr val="000000"/>
              </a:solidFill>
              <a:latin typeface="Times New Roman" panose="02020603050405020304" pitchFamily="18" charset="0"/>
              <a:cs typeface="Times New Roman" panose="02020603050405020304" pitchFamily="18" charset="0"/>
            </a:endParaRPr>
          </a:p>
          <a:p>
            <a:pPr lvl="0" algn="ju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nhạo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lố</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hậu</a:t>
            </a: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chuẩn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mực</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Freeform 5">
            <a:extLst>
              <a:ext uri="{FF2B5EF4-FFF2-40B4-BE49-F238E27FC236}">
                <a16:creationId xmlns:a16="http://schemas.microsoft.com/office/drawing/2014/main" xmlns="" id="{002CBBF1-C989-201B-7768-0FF0A9EB481B}"/>
              </a:ext>
            </a:extLst>
          </p:cNvPr>
          <p:cNvSpPr/>
          <p:nvPr/>
        </p:nvSpPr>
        <p:spPr>
          <a:xfrm>
            <a:off x="381000" y="313491"/>
            <a:ext cx="4223957" cy="5701757"/>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8">
            <a:extLst>
              <a:ext uri="{FF2B5EF4-FFF2-40B4-BE49-F238E27FC236}">
                <a16:creationId xmlns:a16="http://schemas.microsoft.com/office/drawing/2014/main" xmlns="" id="{EAA0ACD1-0D30-1D5E-1BD1-F8E10B908C25}"/>
              </a:ext>
            </a:extLst>
          </p:cNvPr>
          <p:cNvSpPr/>
          <p:nvPr/>
        </p:nvSpPr>
        <p:spPr>
          <a:xfrm>
            <a:off x="13106400" y="6743700"/>
            <a:ext cx="5607905" cy="4114800"/>
          </a:xfrm>
          <a:custGeom>
            <a:avLst/>
            <a:gdLst/>
            <a:ahLst/>
            <a:cxnLst/>
            <a:rect l="l" t="t" r="r" b="b"/>
            <a:pathLst>
              <a:path w="5607905" h="4114800">
                <a:moveTo>
                  <a:pt x="0" y="0"/>
                </a:moveTo>
                <a:lnTo>
                  <a:pt x="5607905" y="0"/>
                </a:lnTo>
                <a:lnTo>
                  <a:pt x="560790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61604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7860933-A1E6-A82F-2DFC-3763571E1AF6}"/>
              </a:ext>
            </a:extLst>
          </p:cNvPr>
          <p:cNvPicPr>
            <a:picLocks noChangeAspect="1"/>
          </p:cNvPicPr>
          <p:nvPr/>
        </p:nvPicPr>
        <p:blipFill>
          <a:blip r:embed="rId3">
            <a:lum bright="70000" contrast="-70000"/>
          </a:blip>
          <a:stretch>
            <a:fillRect/>
          </a:stretch>
        </p:blipFill>
        <p:spPr>
          <a:xfrm>
            <a:off x="303268" y="495300"/>
            <a:ext cx="17679932" cy="1755800"/>
          </a:xfrm>
          <a:prstGeom prst="rect">
            <a:avLst/>
          </a:prstGeom>
        </p:spPr>
      </p:pic>
      <p:sp>
        <p:nvSpPr>
          <p:cNvPr id="4" name="TextBox 14">
            <a:extLst>
              <a:ext uri="{FF2B5EF4-FFF2-40B4-BE49-F238E27FC236}">
                <a16:creationId xmlns:a16="http://schemas.microsoft.com/office/drawing/2014/main" xmlns="" id="{0FA0214F-C114-1F28-FE37-533A3A4A4917}"/>
              </a:ext>
            </a:extLst>
          </p:cNvPr>
          <p:cNvSpPr txBox="1"/>
          <p:nvPr/>
        </p:nvSpPr>
        <p:spPr>
          <a:xfrm>
            <a:off x="667265"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Yếu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4">
            <a:extLst>
              <a:ext uri="{FF2B5EF4-FFF2-40B4-BE49-F238E27FC236}">
                <a16:creationId xmlns:a16="http://schemas.microsoft.com/office/drawing/2014/main" xmlns="" id="{B47D866A-1380-AB2C-E495-B4B9B42F829A}"/>
              </a:ext>
            </a:extLst>
          </p:cNvPr>
          <p:cNvSpPr txBox="1"/>
          <p:nvPr/>
        </p:nvSpPr>
        <p:spPr>
          <a:xfrm>
            <a:off x="4800600"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xmlns="" id="{D14FD606-2921-1598-3281-7D4CC50E9034}"/>
              </a:ext>
            </a:extLst>
          </p:cNvPr>
          <p:cNvSpPr txBox="1"/>
          <p:nvPr/>
        </p:nvSpPr>
        <p:spPr>
          <a:xfrm>
            <a:off x="9144000" y="961192"/>
            <a:ext cx="38100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xmlns="" id="{E2CE360B-8CDF-20E9-E2A5-41EF3AFA6247}"/>
              </a:ext>
            </a:extLst>
          </p:cNvPr>
          <p:cNvSpPr txBox="1"/>
          <p:nvPr/>
        </p:nvSpPr>
        <p:spPr>
          <a:xfrm>
            <a:off x="13944600" y="542091"/>
            <a:ext cx="381000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xmlns="" id="{DD969F44-C2F1-20DB-8D99-16D12A3B6F5A}"/>
              </a:ext>
            </a:extLst>
          </p:cNvPr>
          <p:cNvSpPr txBox="1"/>
          <p:nvPr/>
        </p:nvSpPr>
        <p:spPr>
          <a:xfrm>
            <a:off x="381000" y="2536224"/>
            <a:ext cx="4096266" cy="60939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xun</a:t>
            </a:r>
            <a:r>
              <a:rPr lang="en-US" sz="4400" dirty="0">
                <a:solidFill>
                  <a:srgbClr val="000000"/>
                </a:solidFill>
                <a:latin typeface="Times New Roman" panose="02020603050405020304" pitchFamily="18" charset="0"/>
                <a:cs typeface="Times New Roman" panose="02020603050405020304" pitchFamily="18" charset="0"/>
              </a:rPr>
              <a:t>g </a:t>
            </a:r>
            <a:r>
              <a:rPr lang="en-US" sz="4400" dirty="0" err="1">
                <a:solidFill>
                  <a:srgbClr val="000000"/>
                </a:solidFill>
                <a:latin typeface="Times New Roman" panose="02020603050405020304" pitchFamily="18" charset="0"/>
                <a:cs typeface="Times New Roman" panose="02020603050405020304" pitchFamily="18" charset="0"/>
              </a:rPr>
              <a:t>đột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r>
              <a:rPr lang="en-US" sz="44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gây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4">
            <a:extLst>
              <a:ext uri="{FF2B5EF4-FFF2-40B4-BE49-F238E27FC236}">
                <a16:creationId xmlns:a16="http://schemas.microsoft.com/office/drawing/2014/main" xmlns="" id="{A2D82639-A940-DBA6-2380-00B06EB57771}"/>
              </a:ext>
            </a:extLst>
          </p:cNvPr>
          <p:cNvSpPr txBox="1"/>
          <p:nvPr/>
        </p:nvSpPr>
        <p:spPr>
          <a:xfrm>
            <a:off x="4953000" y="2536224"/>
            <a:ext cx="3962400"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thói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tiện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lam,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căng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khoe</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mẽ</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4">
            <a:extLst>
              <a:ext uri="{FF2B5EF4-FFF2-40B4-BE49-F238E27FC236}">
                <a16:creationId xmlns:a16="http://schemas.microsoft.com/office/drawing/2014/main" xmlns="" id="{F09766EA-26BC-5985-EAE2-CC32A2D9F51B}"/>
              </a:ext>
            </a:extLst>
          </p:cNvPr>
          <p:cNvSpPr txBox="1"/>
          <p:nvPr/>
        </p:nvSpPr>
        <p:spPr>
          <a:xfrm>
            <a:off x="9525000" y="2536223"/>
            <a:ext cx="3962400"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đậm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khẩu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trúc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nghịch</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4">
            <a:extLst>
              <a:ext uri="{FF2B5EF4-FFF2-40B4-BE49-F238E27FC236}">
                <a16:creationId xmlns:a16="http://schemas.microsoft.com/office/drawing/2014/main" xmlns="" id="{D63DB8BF-3572-AF42-4920-3B5E10BDAE4F}"/>
              </a:ext>
            </a:extLst>
          </p:cNvPr>
          <p:cNvSpPr txBox="1"/>
          <p:nvPr/>
        </p:nvSpPr>
        <p:spPr>
          <a:xfrm>
            <a:off x="13917826" y="2516658"/>
            <a:ext cx="3962400" cy="541686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kịch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lửng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nhại</a:t>
            </a:r>
            <a:r>
              <a:rPr lang="en-US" sz="4400" dirty="0">
                <a:solidFill>
                  <a:srgbClr val="0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Freeform 5">
            <a:extLst>
              <a:ext uri="{FF2B5EF4-FFF2-40B4-BE49-F238E27FC236}">
                <a16:creationId xmlns:a16="http://schemas.microsoft.com/office/drawing/2014/main" xmlns="" id="{73D1BAB0-F06D-02BE-6E90-87BE43F47176}"/>
              </a:ext>
            </a:extLst>
          </p:cNvPr>
          <p:cNvSpPr/>
          <p:nvPr/>
        </p:nvSpPr>
        <p:spPr>
          <a:xfrm>
            <a:off x="-1524000" y="9070924"/>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8" name="Freeform 5">
            <a:extLst>
              <a:ext uri="{FF2B5EF4-FFF2-40B4-BE49-F238E27FC236}">
                <a16:creationId xmlns:a16="http://schemas.microsoft.com/office/drawing/2014/main" xmlns="" id="{1E8D1348-203D-E891-BB30-EFE938E0F01F}"/>
              </a:ext>
            </a:extLst>
          </p:cNvPr>
          <p:cNvSpPr/>
          <p:nvPr/>
        </p:nvSpPr>
        <p:spPr>
          <a:xfrm>
            <a:off x="2743200" y="9459498"/>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19" name="Freeform 5">
            <a:extLst>
              <a:ext uri="{FF2B5EF4-FFF2-40B4-BE49-F238E27FC236}">
                <a16:creationId xmlns:a16="http://schemas.microsoft.com/office/drawing/2014/main" xmlns="" id="{E5C517AD-BC61-8E81-9D34-EEE3DEAC20EB}"/>
              </a:ext>
            </a:extLst>
          </p:cNvPr>
          <p:cNvSpPr/>
          <p:nvPr/>
        </p:nvSpPr>
        <p:spPr>
          <a:xfrm>
            <a:off x="7620000" y="9300065"/>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
        <p:nvSpPr>
          <p:cNvPr id="20" name="Freeform 5">
            <a:extLst>
              <a:ext uri="{FF2B5EF4-FFF2-40B4-BE49-F238E27FC236}">
                <a16:creationId xmlns:a16="http://schemas.microsoft.com/office/drawing/2014/main" xmlns="" id="{54FF7C92-D51E-3ECB-74C2-440A01203B80}"/>
              </a:ext>
            </a:extLst>
          </p:cNvPr>
          <p:cNvSpPr/>
          <p:nvPr/>
        </p:nvSpPr>
        <p:spPr>
          <a:xfrm>
            <a:off x="11887200" y="9688639"/>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84940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ople Newsletter by Slidesgo">
  <a:themeElements>
    <a:clrScheme name="Simple Light">
      <a:dk1>
        <a:srgbClr val="224B44"/>
      </a:dk1>
      <a:lt1>
        <a:srgbClr val="0A654C"/>
      </a:lt1>
      <a:dk2>
        <a:srgbClr val="CCE2D4"/>
      </a:dk2>
      <a:lt2>
        <a:srgbClr val="F7F7F7"/>
      </a:lt2>
      <a:accent1>
        <a:srgbClr val="FCD9D9"/>
      </a:accent1>
      <a:accent2>
        <a:srgbClr val="FFFFFF"/>
      </a:accent2>
      <a:accent3>
        <a:srgbClr val="FFFFFF"/>
      </a:accent3>
      <a:accent4>
        <a:srgbClr val="FFFFFF"/>
      </a:accent4>
      <a:accent5>
        <a:srgbClr val="FFFFFF"/>
      </a:accent5>
      <a:accent6>
        <a:srgbClr val="FFFFFF"/>
      </a:accent6>
      <a:hlink>
        <a:srgbClr val="224B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TotalTime>
  <Words>897</Words>
  <Application>Microsoft Office PowerPoint</Application>
  <PresentationFormat>Custom</PresentationFormat>
  <Paragraphs>81</Paragraphs>
  <Slides>14</Slides>
  <Notes>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14</vt:i4>
      </vt:variant>
    </vt:vector>
  </HeadingPairs>
  <TitlesOfParts>
    <vt:vector size="30" baseType="lpstr">
      <vt:lpstr>Arial</vt:lpstr>
      <vt:lpstr>Spectral</vt:lpstr>
      <vt:lpstr>Permanent Marker</vt:lpstr>
      <vt:lpstr>#9Slide03 SVNRex</vt:lpstr>
      <vt:lpstr>Calibri</vt:lpstr>
      <vt:lpstr>#9Slide05 SVNCoco FY</vt:lpstr>
      <vt:lpstr>Times New Roman</vt:lpstr>
      <vt:lpstr>Wingdings</vt:lpstr>
      <vt:lpstr>Nunito</vt:lpstr>
      <vt:lpstr>#9Slide07 SVNGuerrilla</vt:lpstr>
      <vt:lpstr>#9Slide07 SVNDessert Menu Scrip</vt:lpstr>
      <vt:lpstr>Roboto</vt:lpstr>
      <vt:lpstr>Bebas Neue</vt:lpstr>
      <vt:lpstr>Office Theme</vt:lpstr>
      <vt:lpstr>People Newsletter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Orange Textured English Types of Communication Strategies Educational Presentation</dc:title>
  <cp:lastModifiedBy>do que</cp:lastModifiedBy>
  <cp:revision>80</cp:revision>
  <dcterms:created xsi:type="dcterms:W3CDTF">2006-08-16T00:00:00Z</dcterms:created>
  <dcterms:modified xsi:type="dcterms:W3CDTF">2025-03-08T11:22:28Z</dcterms:modified>
  <dc:identifier>DAFwpFlLWJk</dc:identifier>
</cp:coreProperties>
</file>