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82" r:id="rId2"/>
    <p:sldId id="287" r:id="rId3"/>
    <p:sldId id="258" r:id="rId4"/>
    <p:sldId id="388" r:id="rId5"/>
    <p:sldId id="356" r:id="rId6"/>
    <p:sldId id="373" r:id="rId7"/>
    <p:sldId id="357" r:id="rId8"/>
    <p:sldId id="358" r:id="rId9"/>
    <p:sldId id="370" r:id="rId10"/>
    <p:sldId id="401" r:id="rId11"/>
    <p:sldId id="407" r:id="rId12"/>
    <p:sldId id="392" r:id="rId13"/>
    <p:sldId id="396" r:id="rId14"/>
    <p:sldId id="402" r:id="rId15"/>
    <p:sldId id="393" r:id="rId16"/>
    <p:sldId id="377" r:id="rId17"/>
    <p:sldId id="404" r:id="rId18"/>
    <p:sldId id="405" r:id="rId19"/>
  </p:sldIdLst>
  <p:sldSz cx="18288000" cy="10287000"/>
  <p:notesSz cx="6858000" cy="9144000"/>
  <p:embeddedFontLst>
    <p:embeddedFont>
      <p:font typeface="#9Slide07 SVNGuerrilla" panose="00000500000000000000" charset="0"/>
      <p:regular r:id="rId21"/>
    </p:embeddedFont>
    <p:embeddedFont>
      <p:font typeface="#9Slide05 Rukola" panose="020B0604020202020204" charset="0"/>
      <p:regular r:id="rId22"/>
    </p:embeddedFont>
    <p:embeddedFont>
      <p:font typeface="Cambria" panose="02040503050406030204" pitchFamily="18" charset="0"/>
      <p:regular r:id="rId23"/>
      <p:bold r:id="rId24"/>
      <p:italic r:id="rId25"/>
      <p:boldItalic r:id="rId26"/>
    </p:embeddedFont>
    <p:embeddedFont>
      <p:font typeface="#9Slide07 SVNAppleberry" panose="02040603050506020204" charset="0"/>
      <p:regular r:id="rId27"/>
    </p:embeddedFont>
    <p:embeddedFont>
      <p:font typeface="Calibri" panose="020F0502020204030204" pitchFamily="34" charset="0"/>
      <p:regular r:id="rId28"/>
      <p:bold r:id="rId29"/>
      <p:italic r:id="rId30"/>
      <p:boldItalic r:id="rId31"/>
    </p:embeddedFont>
    <p:embeddedFont>
      <p:font typeface="#9Slide07 SVNDessert Menu Scrip"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3" d="100"/>
          <a:sy n="43" d="100"/>
        </p:scale>
        <p:origin x="7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997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0A136-8C13-4084-81EA-CB834FA54A80}"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98DEB-CE74-4708-BA0D-C2621C3857B7}" type="slidenum">
              <a:rPr lang="en-US" smtClean="0"/>
              <a:t>‹#›</a:t>
            </a:fld>
            <a:endParaRPr lang="en-US"/>
          </a:p>
        </p:txBody>
      </p:sp>
    </p:spTree>
    <p:extLst>
      <p:ext uri="{BB962C8B-B14F-4D97-AF65-F5344CB8AC3E}">
        <p14:creationId xmlns:p14="http://schemas.microsoft.com/office/powerpoint/2010/main" val="2468949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Cách</a:t>
            </a:r>
            <a:r>
              <a:rPr lang="en-US" dirty="0"/>
              <a:t> 1: </a:t>
            </a:r>
            <a:r>
              <a:rPr lang="en-US" sz="1200" dirty="0" err="1">
                <a:latin typeface="Times New Roman" panose="02020603050405020304" pitchFamily="18" charset="0"/>
                <a:cs typeface="Times New Roman" panose="02020603050405020304" pitchFamily="18" charset="0"/>
              </a:rPr>
              <a:t>Hãy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vị</a:t>
            </a:r>
            <a:r>
              <a:rPr lang="en-US" sz="1200" dirty="0">
                <a:latin typeface="Times New Roman" panose="02020603050405020304" pitchFamily="18" charset="0"/>
                <a:cs typeface="Times New Roman" panose="02020603050405020304" pitchFamily="18" charset="0"/>
              </a:rPr>
              <a:t>.</a:t>
            </a:r>
          </a:p>
          <a:p>
            <a:r>
              <a:rPr lang="en-US" dirty="0"/>
              <a:t>HS </a:t>
            </a:r>
            <a:r>
              <a:rPr lang="en-US" dirty="0" err="1"/>
              <a:t>kể</a:t>
            </a:r>
            <a:r>
              <a:rPr lang="en-US" dirty="0"/>
              <a:t>:</a:t>
            </a:r>
          </a:p>
        </p:txBody>
      </p:sp>
      <p:sp>
        <p:nvSpPr>
          <p:cNvPr id="4" name="Slide Number Placeholder 3"/>
          <p:cNvSpPr>
            <a:spLocks noGrp="1"/>
          </p:cNvSpPr>
          <p:nvPr>
            <p:ph type="sldNum" sz="quarter" idx="10"/>
          </p:nvPr>
        </p:nvSpPr>
        <p:spPr/>
        <p:txBody>
          <a:bodyPr/>
          <a:lstStyle/>
          <a:p>
            <a:fld id="{57698DEB-CE74-4708-BA0D-C2621C3857B7}" type="slidenum">
              <a:rPr lang="en-US" smtClean="0"/>
              <a:t>1</a:t>
            </a:fld>
            <a:endParaRPr lang="en-US"/>
          </a:p>
        </p:txBody>
      </p:sp>
    </p:spTree>
    <p:extLst>
      <p:ext uri="{BB962C8B-B14F-4D97-AF65-F5344CB8AC3E}">
        <p14:creationId xmlns:p14="http://schemas.microsoft.com/office/powerpoint/2010/main" val="2920294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10</a:t>
            </a:fld>
            <a:endParaRPr lang="en-US"/>
          </a:p>
        </p:txBody>
      </p:sp>
    </p:spTree>
    <p:extLst>
      <p:ext uri="{BB962C8B-B14F-4D97-AF65-F5344CB8AC3E}">
        <p14:creationId xmlns:p14="http://schemas.microsoft.com/office/powerpoint/2010/main" val="32884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11</a:t>
            </a:fld>
            <a:endParaRPr lang="en-US"/>
          </a:p>
        </p:txBody>
      </p:sp>
    </p:spTree>
    <p:extLst>
      <p:ext uri="{BB962C8B-B14F-4D97-AF65-F5344CB8AC3E}">
        <p14:creationId xmlns:p14="http://schemas.microsoft.com/office/powerpoint/2010/main" val="2242135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cs typeface="Times New Roman" panose="02020603050405020304" pitchFamily="18" charset="0"/>
              </a:rPr>
              <a:t>2. </a:t>
            </a:r>
            <a:r>
              <a:rPr lang="en-US" sz="1200" b="1" dirty="0" err="1">
                <a:latin typeface="Times New Roman" panose="02020603050405020304" pitchFamily="18" charset="0"/>
                <a:cs typeface="Times New Roman" panose="02020603050405020304" pitchFamily="18" charset="0"/>
              </a:rPr>
              <a:t>Đối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thoại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hai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vật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cưới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đặc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biệt</a:t>
            </a:r>
            <a:r>
              <a:rPr lang="en-US" sz="1200" b="1" dirty="0">
                <a:latin typeface="Times New Roman" panose="02020603050405020304" pitchFamily="18" charset="0"/>
                <a:cs typeface="Times New Roman" panose="02020603050405020304" pitchFamily="18" charset="0"/>
              </a:rPr>
              <a:t>? Trong </a:t>
            </a:r>
            <a:r>
              <a:rPr lang="en-US" sz="1200" b="1" dirty="0" err="1">
                <a:latin typeface="Times New Roman" panose="02020603050405020304" pitchFamily="18" charset="0"/>
                <a:cs typeface="Times New Roman" panose="02020603050405020304" pitchFamily="18" charset="0"/>
              </a:rPr>
              <a:t>tình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huống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hỏi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thông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thường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sẽ</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như</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a:t>
            </a:r>
          </a:p>
          <a:p>
            <a:pPr algn="just"/>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Trong </a:t>
            </a:r>
            <a:r>
              <a:rPr lang="en-US" sz="1200" dirty="0" err="1">
                <a:latin typeface="Times New Roman" panose="02020603050405020304" pitchFamily="18" charset="0"/>
                <a:cs typeface="Times New Roman" panose="02020603050405020304" pitchFamily="18" charset="0"/>
              </a:rPr>
              <a:t>bối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nhằm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Thông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chạy</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chạy</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Anh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3. </a:t>
            </a:r>
            <a:r>
              <a:rPr lang="en-US" sz="1200" b="1" dirty="0" err="1">
                <a:latin typeface="Times New Roman" panose="02020603050405020304" pitchFamily="18" charset="0"/>
                <a:cs typeface="Times New Roman" panose="02020603050405020304" pitchFamily="18" charset="0"/>
              </a:rPr>
              <a:t>Tính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anh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chàng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cưới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được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thể</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hiện</a:t>
            </a:r>
            <a:r>
              <a:rPr lang="en-US" sz="1200" b="1" dirty="0">
                <a:latin typeface="Times New Roman" panose="02020603050405020304" pitchFamily="18" charset="0"/>
                <a:cs typeface="Times New Roman" panose="02020603050405020304" pitchFamily="18" charset="0"/>
              </a:rPr>
              <a:t> qua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chi </a:t>
            </a:r>
            <a:r>
              <a:rPr lang="en-US" sz="1200" b="1" dirty="0" err="1">
                <a:latin typeface="Times New Roman" panose="02020603050405020304" pitchFamily="18" charset="0"/>
                <a:cs typeface="Times New Roman" panose="02020603050405020304" pitchFamily="18" charset="0"/>
              </a:rPr>
              <a:t>tiết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xoay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ai qua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a:t>
            </a:r>
          </a:p>
          <a:p>
            <a:pPr algn="just"/>
            <a:endParaRPr lang="en-US" sz="1200" dirty="0">
              <a:latin typeface="Times New Roman" panose="02020603050405020304" pitchFamily="18" charset="0"/>
              <a:cs typeface="Times New Roman" panose="02020603050405020304" pitchFamily="18" charset="0"/>
            </a:endParaRPr>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12</a:t>
            </a:fld>
            <a:endParaRPr lang="en-US"/>
          </a:p>
        </p:txBody>
      </p:sp>
    </p:spTree>
    <p:extLst>
      <p:ext uri="{BB962C8B-B14F-4D97-AF65-F5344CB8AC3E}">
        <p14:creationId xmlns:p14="http://schemas.microsoft.com/office/powerpoint/2010/main" val="2789666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cs typeface="Times New Roman" panose="02020603050405020304" pitchFamily="18" charset="0"/>
              </a:rPr>
              <a:t>2. </a:t>
            </a:r>
            <a:r>
              <a:rPr lang="en-US" sz="1200" b="1" dirty="0" err="1">
                <a:latin typeface="Times New Roman" panose="02020603050405020304" pitchFamily="18" charset="0"/>
                <a:cs typeface="Times New Roman" panose="02020603050405020304" pitchFamily="18" charset="0"/>
              </a:rPr>
              <a:t>Đối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thoại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hai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vật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cưới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đặc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biệt</a:t>
            </a:r>
            <a:r>
              <a:rPr lang="en-US" sz="1200" b="1" dirty="0">
                <a:latin typeface="Times New Roman" panose="02020603050405020304" pitchFamily="18" charset="0"/>
                <a:cs typeface="Times New Roman" panose="02020603050405020304" pitchFamily="18" charset="0"/>
              </a:rPr>
              <a:t>? Trong </a:t>
            </a:r>
            <a:r>
              <a:rPr lang="en-US" sz="1200" b="1" dirty="0" err="1">
                <a:latin typeface="Times New Roman" panose="02020603050405020304" pitchFamily="18" charset="0"/>
                <a:cs typeface="Times New Roman" panose="02020603050405020304" pitchFamily="18" charset="0"/>
              </a:rPr>
              <a:t>tình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huống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hỏi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thông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thường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sẽ</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như</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a:t>
            </a:r>
          </a:p>
          <a:p>
            <a:pPr algn="just"/>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Trong </a:t>
            </a:r>
            <a:r>
              <a:rPr lang="en-US" sz="1200" dirty="0" err="1">
                <a:latin typeface="Times New Roman" panose="02020603050405020304" pitchFamily="18" charset="0"/>
                <a:cs typeface="Times New Roman" panose="02020603050405020304" pitchFamily="18" charset="0"/>
              </a:rPr>
              <a:t>bối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nhằm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Thông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chạy</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chạy</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Anh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13</a:t>
            </a:fld>
            <a:endParaRPr lang="en-US"/>
          </a:p>
        </p:txBody>
      </p:sp>
    </p:spTree>
    <p:extLst>
      <p:ext uri="{BB962C8B-B14F-4D97-AF65-F5344CB8AC3E}">
        <p14:creationId xmlns:p14="http://schemas.microsoft.com/office/powerpoint/2010/main" val="2286933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3. </a:t>
            </a:r>
            <a:r>
              <a:rPr lang="en-US" sz="1200" b="1" dirty="0" err="1">
                <a:latin typeface="Times New Roman" panose="02020603050405020304" pitchFamily="18" charset="0"/>
                <a:cs typeface="Times New Roman" panose="02020603050405020304" pitchFamily="18" charset="0"/>
              </a:rPr>
              <a:t>Tính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anh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chàng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cưới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được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thể</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hiện</a:t>
            </a:r>
            <a:r>
              <a:rPr lang="en-US" sz="1200" b="1" dirty="0">
                <a:latin typeface="Times New Roman" panose="02020603050405020304" pitchFamily="18" charset="0"/>
                <a:cs typeface="Times New Roman" panose="02020603050405020304" pitchFamily="18" charset="0"/>
              </a:rPr>
              <a:t> qua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chi </a:t>
            </a:r>
            <a:r>
              <a:rPr lang="en-US" sz="1200" b="1" dirty="0" err="1">
                <a:latin typeface="Times New Roman" panose="02020603050405020304" pitchFamily="18" charset="0"/>
                <a:cs typeface="Times New Roman" panose="02020603050405020304" pitchFamily="18" charset="0"/>
              </a:rPr>
              <a:t>tiết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xoay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ai qua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khoang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a:t>
            </a:r>
          </a:p>
          <a:p>
            <a:pPr algn="just"/>
            <a:endParaRPr lang="en-US" sz="1200" dirty="0">
              <a:latin typeface="Times New Roman" panose="02020603050405020304" pitchFamily="18" charset="0"/>
              <a:cs typeface="Times New Roman" panose="02020603050405020304" pitchFamily="18" charset="0"/>
            </a:endParaRPr>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14</a:t>
            </a:fld>
            <a:endParaRPr lang="en-US"/>
          </a:p>
        </p:txBody>
      </p:sp>
    </p:spTree>
    <p:extLst>
      <p:ext uri="{BB962C8B-B14F-4D97-AF65-F5344CB8AC3E}">
        <p14:creationId xmlns:p14="http://schemas.microsoft.com/office/powerpoint/2010/main" val="2340176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4. </a:t>
            </a:r>
            <a:r>
              <a:rPr lang="en-US" sz="1200" b="1" dirty="0" err="1">
                <a:latin typeface="Times New Roman" panose="02020603050405020304" pitchFamily="18" charset="0"/>
                <a:cs typeface="Times New Roman" panose="02020603050405020304" pitchFamily="18" charset="0"/>
              </a:rPr>
              <a:t>Nhà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hàng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bán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cá</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truyện</a:t>
            </a:r>
            <a:r>
              <a:rPr lang="en-US" sz="1200" b="1" dirty="0">
                <a:latin typeface="Times New Roman" panose="02020603050405020304" pitchFamily="18" charset="0"/>
                <a:cs typeface="Times New Roman" panose="02020603050405020304" pitchFamily="18" charset="0"/>
              </a:rPr>
              <a:t> “Treo </a:t>
            </a:r>
            <a:r>
              <a:rPr lang="en-US" sz="1200" b="1" dirty="0" err="1">
                <a:latin typeface="Times New Roman" panose="02020603050405020304" pitchFamily="18" charset="0"/>
                <a:cs typeface="Times New Roman" panose="02020603050405020304" pitchFamily="18" charset="0"/>
              </a:rPr>
              <a:t>biển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hành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động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như</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trước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xét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mọi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Nếu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chủ</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hàng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sẽ</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làm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trước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xét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đó</a:t>
            </a:r>
            <a:r>
              <a:rPr lang="en-US" sz="1200" b="1" dirty="0">
                <a:latin typeface="Times New Roman" panose="02020603050405020304" pitchFamily="18" charset="0"/>
                <a:cs typeface="Times New Roman" panose="02020603050405020304" pitchFamily="18" charset="0"/>
              </a:rPr>
              <a:t>?</a:t>
            </a:r>
          </a:p>
          <a:p>
            <a:pPr algn="just"/>
            <a:endParaRPr lang="en-US" sz="1200" b="1"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Ở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“Treo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lượt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GV </a:t>
            </a:r>
            <a:r>
              <a:rPr lang="en-US" sz="1200" dirty="0" err="1">
                <a:latin typeface="Times New Roman" panose="02020603050405020304" pitchFamily="18" charset="0"/>
                <a:cs typeface="Times New Roman" panose="02020603050405020304" pitchFamily="18" charset="0"/>
              </a:rPr>
              <a:t>hướng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riêng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Đẽo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lớp</a:t>
            </a:r>
            <a:r>
              <a:rPr lang="en-US" sz="1200" dirty="0">
                <a:latin typeface="Times New Roman" panose="02020603050405020304" pitchFamily="18" charset="0"/>
                <a:cs typeface="Times New Roman" panose="02020603050405020304" pitchFamily="18" charset="0"/>
              </a:rPr>
              <a:t> 7.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tất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rồi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a:t>
            </a:r>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15</a:t>
            </a:fld>
            <a:endParaRPr lang="en-US"/>
          </a:p>
        </p:txBody>
      </p:sp>
    </p:spTree>
    <p:extLst>
      <p:ext uri="{BB962C8B-B14F-4D97-AF65-F5344CB8AC3E}">
        <p14:creationId xmlns:p14="http://schemas.microsoft.com/office/powerpoint/2010/main" val="1924400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chê</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gỡ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ở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Khi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bởi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thậm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khoe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16</a:t>
            </a:fld>
            <a:endParaRPr lang="en-US"/>
          </a:p>
        </p:txBody>
      </p:sp>
    </p:spTree>
    <p:extLst>
      <p:ext uri="{BB962C8B-B14F-4D97-AF65-F5344CB8AC3E}">
        <p14:creationId xmlns:p14="http://schemas.microsoft.com/office/powerpoint/2010/main" val="284890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17</a:t>
            </a:fld>
            <a:endParaRPr lang="en-US"/>
          </a:p>
        </p:txBody>
      </p:sp>
    </p:spTree>
    <p:extLst>
      <p:ext uri="{BB962C8B-B14F-4D97-AF65-F5344CB8AC3E}">
        <p14:creationId xmlns:p14="http://schemas.microsoft.com/office/powerpoint/2010/main" val="2826528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algn="just"/>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698DEB-CE74-4708-BA0D-C2621C3857B7}" type="slidenum">
              <a:rPr lang="en-US" smtClean="0"/>
              <a:t>18</a:t>
            </a:fld>
            <a:endParaRPr lang="en-US"/>
          </a:p>
        </p:txBody>
      </p:sp>
    </p:spTree>
    <p:extLst>
      <p:ext uri="{BB962C8B-B14F-4D97-AF65-F5344CB8AC3E}">
        <p14:creationId xmlns:p14="http://schemas.microsoft.com/office/powerpoint/2010/main" val="3863754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2</a:t>
            </a:fld>
            <a:endParaRPr lang="en-US"/>
          </a:p>
        </p:txBody>
      </p:sp>
    </p:spTree>
    <p:extLst>
      <p:ext uri="{BB962C8B-B14F-4D97-AF65-F5344CB8AC3E}">
        <p14:creationId xmlns:p14="http://schemas.microsoft.com/office/powerpoint/2010/main" val="2546131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3</a:t>
            </a:fld>
            <a:endParaRPr lang="en-US"/>
          </a:p>
        </p:txBody>
      </p:sp>
    </p:spTree>
    <p:extLst>
      <p:ext uri="{BB962C8B-B14F-4D97-AF65-F5344CB8AC3E}">
        <p14:creationId xmlns:p14="http://schemas.microsoft.com/office/powerpoint/2010/main" val="144000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4</a:t>
            </a:fld>
            <a:endParaRPr lang="en-US"/>
          </a:p>
        </p:txBody>
      </p:sp>
    </p:spTree>
    <p:extLst>
      <p:ext uri="{BB962C8B-B14F-4D97-AF65-F5344CB8AC3E}">
        <p14:creationId xmlns:p14="http://schemas.microsoft.com/office/powerpoint/2010/main" val="935655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692F477-5F52-4AAC-942C-A7421AF49CB2}" type="slidenum">
              <a:rPr lang="en-US" smtClean="0"/>
              <a:t>5</a:t>
            </a:fld>
            <a:endParaRPr lang="en-US"/>
          </a:p>
        </p:txBody>
      </p:sp>
    </p:spTree>
    <p:extLst>
      <p:ext uri="{BB962C8B-B14F-4D97-AF65-F5344CB8AC3E}">
        <p14:creationId xmlns:p14="http://schemas.microsoft.com/office/powerpoint/2010/main" val="1226671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6</a:t>
            </a:fld>
            <a:endParaRPr lang="en-US"/>
          </a:p>
        </p:txBody>
      </p:sp>
    </p:spTree>
    <p:extLst>
      <p:ext uri="{BB962C8B-B14F-4D97-AF65-F5344CB8AC3E}">
        <p14:creationId xmlns:p14="http://schemas.microsoft.com/office/powerpoint/2010/main" val="2957887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7</a:t>
            </a:fld>
            <a:endParaRPr lang="en-US"/>
          </a:p>
        </p:txBody>
      </p:sp>
    </p:spTree>
    <p:extLst>
      <p:ext uri="{BB962C8B-B14F-4D97-AF65-F5344CB8AC3E}">
        <p14:creationId xmlns:p14="http://schemas.microsoft.com/office/powerpoint/2010/main" val="2144240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8</a:t>
            </a:fld>
            <a:endParaRPr lang="en-US"/>
          </a:p>
        </p:txBody>
      </p:sp>
    </p:spTree>
    <p:extLst>
      <p:ext uri="{BB962C8B-B14F-4D97-AF65-F5344CB8AC3E}">
        <p14:creationId xmlns:p14="http://schemas.microsoft.com/office/powerpoint/2010/main" val="3017865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698DEB-CE74-4708-BA0D-C2621C3857B7}" type="slidenum">
              <a:rPr lang="en-US" smtClean="0"/>
              <a:t>9</a:t>
            </a:fld>
            <a:endParaRPr lang="en-US"/>
          </a:p>
        </p:txBody>
      </p:sp>
    </p:spTree>
    <p:extLst>
      <p:ext uri="{BB962C8B-B14F-4D97-AF65-F5344CB8AC3E}">
        <p14:creationId xmlns:p14="http://schemas.microsoft.com/office/powerpoint/2010/main" val="186890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7000"/>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8.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4.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F3DB5CE-33B1-B7F3-9CCE-6A15269B5E02}"/>
              </a:ext>
            </a:extLst>
          </p:cNvPr>
          <p:cNvSpPr txBox="1"/>
          <p:nvPr/>
        </p:nvSpPr>
        <p:spPr>
          <a:xfrm>
            <a:off x="9982200" y="2171700"/>
            <a:ext cx="7467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xmlns="" id="{898563CB-81FF-30F3-98D6-B5BF1CB07BF9}"/>
              </a:ext>
            </a:extLst>
          </p:cNvPr>
          <p:cNvSpPr/>
          <p:nvPr/>
        </p:nvSpPr>
        <p:spPr>
          <a:xfrm>
            <a:off x="105103" y="623080"/>
            <a:ext cx="8903834" cy="9667009"/>
          </a:xfrm>
          <a:custGeom>
            <a:avLst/>
            <a:gdLst/>
            <a:ahLst/>
            <a:cxnLst/>
            <a:rect l="l" t="t" r="r" b="b"/>
            <a:pathLst>
              <a:path w="6492021" h="7048472">
                <a:moveTo>
                  <a:pt x="0" y="0"/>
                </a:moveTo>
                <a:lnTo>
                  <a:pt x="6492021" y="0"/>
                </a:lnTo>
                <a:lnTo>
                  <a:pt x="6492021" y="7048472"/>
                </a:lnTo>
                <a:lnTo>
                  <a:pt x="0" y="7048472"/>
                </a:lnTo>
                <a:lnTo>
                  <a:pt x="0" y="0"/>
                </a:lnTo>
                <a:close/>
              </a:path>
            </a:pathLst>
          </a:custGeom>
          <a:blipFill>
            <a:blip r:embed="rId3"/>
            <a:stretch>
              <a:fillRect l="-46271" r="-46744"/>
            </a:stretch>
          </a:blipFill>
        </p:spPr>
      </p:sp>
    </p:spTree>
    <p:extLst>
      <p:ext uri="{BB962C8B-B14F-4D97-AF65-F5344CB8AC3E}">
        <p14:creationId xmlns:p14="http://schemas.microsoft.com/office/powerpoint/2010/main" val="798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xmlns="" id="{D8CFD7BC-BB67-74E5-E24C-B5380BCE486F}"/>
              </a:ext>
            </a:extLst>
          </p:cNvPr>
          <p:cNvSpPr/>
          <p:nvPr/>
        </p:nvSpPr>
        <p:spPr>
          <a:xfrm>
            <a:off x="-609600" y="9070853"/>
            <a:ext cx="20269200" cy="5903881"/>
          </a:xfrm>
          <a:custGeom>
            <a:avLst/>
            <a:gdLst/>
            <a:ahLst/>
            <a:cxnLst/>
            <a:rect l="l" t="t" r="r" b="b"/>
            <a:pathLst>
              <a:path w="16230600" h="5903881">
                <a:moveTo>
                  <a:pt x="0" y="0"/>
                </a:moveTo>
                <a:lnTo>
                  <a:pt x="16230600" y="0"/>
                </a:lnTo>
                <a:lnTo>
                  <a:pt x="16230600" y="5903881"/>
                </a:lnTo>
                <a:lnTo>
                  <a:pt x="0" y="5903881"/>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xmlns=""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414C5322-6C5F-2A35-1DEB-4C7CD0D4D8B9}"/>
              </a:ext>
            </a:extLst>
          </p:cNvPr>
          <p:cNvSpPr txBox="1"/>
          <p:nvPr/>
        </p:nvSpPr>
        <p:spPr>
          <a:xfrm>
            <a:off x="4267200" y="1172689"/>
            <a:ext cx="62484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giản</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86427B36-41E9-605F-182F-D6C3E39FDC88}"/>
              </a:ext>
            </a:extLst>
          </p:cNvPr>
          <p:cNvSpPr txBox="1"/>
          <p:nvPr/>
        </p:nvSpPr>
        <p:spPr>
          <a:xfrm>
            <a:off x="451022" y="2092188"/>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Ngôn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5CAC4ED-A8B5-C64C-5D47-90DD97F7C27A}"/>
              </a:ext>
            </a:extLst>
          </p:cNvPr>
          <p:cNvSpPr txBox="1"/>
          <p:nvPr/>
        </p:nvSpPr>
        <p:spPr>
          <a:xfrm>
            <a:off x="849607" y="3181642"/>
            <a:ext cx="17068800" cy="769441"/>
          </a:xfrm>
          <a:prstGeom prst="rect">
            <a:avLst/>
          </a:prstGeom>
          <a:noFill/>
        </p:spPr>
        <p:txBody>
          <a:bodyPr wrap="square" rtlCol="0">
            <a:spAutoFit/>
          </a:bodyPr>
          <a:lstStyle/>
          <a:p>
            <a:pPr algn="just">
              <a:lnSpc>
                <a:spcPts val="5215"/>
              </a:lnSpc>
              <a:defRPr/>
            </a:pP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ý</a:t>
            </a:r>
          </a:p>
        </p:txBody>
      </p:sp>
      <p:sp>
        <p:nvSpPr>
          <p:cNvPr id="2" name="Freeform 2">
            <a:extLst>
              <a:ext uri="{FF2B5EF4-FFF2-40B4-BE49-F238E27FC236}">
                <a16:creationId xmlns:a16="http://schemas.microsoft.com/office/drawing/2014/main" xmlns="" id="{8D4493F5-F49A-133C-6007-74E52D1B9D07}"/>
              </a:ext>
            </a:extLst>
          </p:cNvPr>
          <p:cNvSpPr/>
          <p:nvPr/>
        </p:nvSpPr>
        <p:spPr>
          <a:xfrm>
            <a:off x="10896600" y="5910612"/>
            <a:ext cx="5878286" cy="4114800"/>
          </a:xfrm>
          <a:custGeom>
            <a:avLst/>
            <a:gdLst/>
            <a:ahLst/>
            <a:cxnLst/>
            <a:rect l="l" t="t" r="r" b="b"/>
            <a:pathLst>
              <a:path w="5878286" h="4114800">
                <a:moveTo>
                  <a:pt x="0" y="0"/>
                </a:moveTo>
                <a:lnTo>
                  <a:pt x="5878286" y="0"/>
                </a:lnTo>
                <a:lnTo>
                  <a:pt x="587828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00648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F3A0692-08A9-D68A-5E0B-10A10DFFE3EA}"/>
              </a:ext>
            </a:extLst>
          </p:cNvPr>
          <p:cNvSpPr txBox="1"/>
          <p:nvPr/>
        </p:nvSpPr>
        <p:spPr>
          <a:xfrm>
            <a:off x="4582316" y="571500"/>
            <a:ext cx="9144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7 SVNAppleberry" panose="02040603050506020204" pitchFamily="18" charset="0"/>
                <a:cs typeface="Times New Roman" panose="02020603050405020304" pitchFamily="18" charset="0"/>
              </a:rPr>
              <a:t>Hoạt</a:t>
            </a:r>
            <a:r>
              <a:rPr lang="en-US" sz="6000" dirty="0">
                <a:solidFill>
                  <a:srgbClr val="FF0000"/>
                </a:solidFill>
                <a:latin typeface="#9Slide07 SVNAppleberry" panose="02040603050506020204" pitchFamily="18" charset="0"/>
                <a:cs typeface="Times New Roman" panose="02020603050405020304" pitchFamily="18" charset="0"/>
              </a:rPr>
              <a:t> </a:t>
            </a:r>
            <a:r>
              <a:rPr lang="en-US" sz="6000" dirty="0" err="1">
                <a:solidFill>
                  <a:srgbClr val="FF0000"/>
                </a:solidFill>
                <a:latin typeface="#9Slide07 SVNAppleberry" panose="02040603050506020204" pitchFamily="18" charset="0"/>
                <a:cs typeface="Times New Roman" panose="02020603050405020304" pitchFamily="18" charset="0"/>
              </a:rPr>
              <a:t>động</a:t>
            </a:r>
            <a:r>
              <a:rPr lang="en-US" sz="6000" dirty="0">
                <a:solidFill>
                  <a:srgbClr val="FF0000"/>
                </a:solidFill>
                <a:latin typeface="#9Slide07 SVNAppleberry" panose="02040603050506020204" pitchFamily="18" charset="0"/>
                <a:cs typeface="Times New Roman" panose="02020603050405020304" pitchFamily="18" charset="0"/>
              </a:rPr>
              <a:t> </a:t>
            </a:r>
            <a:r>
              <a:rPr lang="en-US" sz="6000" dirty="0" err="1">
                <a:solidFill>
                  <a:srgbClr val="FF0000"/>
                </a:solidFill>
                <a:latin typeface="#9Slide07 SVNAppleberry" panose="02040603050506020204" pitchFamily="18" charset="0"/>
                <a:cs typeface="Times New Roman" panose="02020603050405020304" pitchFamily="18" charset="0"/>
              </a:rPr>
              <a:t>nhóm</a:t>
            </a:r>
            <a:r>
              <a:rPr lang="en-US" sz="6000" dirty="0">
                <a:solidFill>
                  <a:srgbClr val="FF0000"/>
                </a:solidFill>
                <a:latin typeface="#9Slide07 SVNAppleberry" panose="02040603050506020204" pitchFamily="18" charset="0"/>
                <a:cs typeface="Times New Roman" panose="02020603050405020304" pitchFamily="18" charset="0"/>
              </a:rPr>
              <a:t> </a:t>
            </a:r>
            <a:r>
              <a:rPr lang="en-US" sz="6000" dirty="0" err="1">
                <a:solidFill>
                  <a:srgbClr val="FF0000"/>
                </a:solidFill>
                <a:latin typeface="#9Slide07 SVNAppleberry" panose="02040603050506020204" pitchFamily="18" charset="0"/>
                <a:cs typeface="Times New Roman" panose="02020603050405020304" pitchFamily="18" charset="0"/>
              </a:rPr>
              <a:t>lớn</a:t>
            </a:r>
            <a:endParaRPr lang="en-US" sz="6000" dirty="0">
              <a:solidFill>
                <a:srgbClr val="FF0000"/>
              </a:solidFill>
              <a:latin typeface="#9Slide07 SVNAppleberry"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9B721498-9B3D-8424-4608-3A623D99BA84}"/>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21901857-0160-E39C-F429-D2A6BBCB10CE}"/>
              </a:ext>
            </a:extLst>
          </p:cNvPr>
          <p:cNvGrpSpPr/>
          <p:nvPr/>
        </p:nvGrpSpPr>
        <p:grpSpPr>
          <a:xfrm>
            <a:off x="403614" y="2628900"/>
            <a:ext cx="6835386" cy="7924800"/>
            <a:chOff x="0" y="0"/>
            <a:chExt cx="2115875" cy="1020040"/>
          </a:xfrm>
        </p:grpSpPr>
        <p:sp>
          <p:nvSpPr>
            <p:cNvPr id="5" name="Freeform 4">
              <a:extLst>
                <a:ext uri="{FF2B5EF4-FFF2-40B4-BE49-F238E27FC236}">
                  <a16:creationId xmlns:a16="http://schemas.microsoft.com/office/drawing/2014/main" xmlns="" id="{25981837-9C4D-AB77-25CE-F786B7C30540}"/>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6" name="TextBox 5">
              <a:extLst>
                <a:ext uri="{FF2B5EF4-FFF2-40B4-BE49-F238E27FC236}">
                  <a16:creationId xmlns:a16="http://schemas.microsoft.com/office/drawing/2014/main" xmlns="" id="{C42825BA-10DC-59B0-63E0-A820686CC119}"/>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grpSp>
        <p:nvGrpSpPr>
          <p:cNvPr id="7" name="Group 6">
            <a:extLst>
              <a:ext uri="{FF2B5EF4-FFF2-40B4-BE49-F238E27FC236}">
                <a16:creationId xmlns:a16="http://schemas.microsoft.com/office/drawing/2014/main" xmlns="" id="{BA225840-641C-532D-84FE-D889A963887F}"/>
              </a:ext>
            </a:extLst>
          </p:cNvPr>
          <p:cNvGrpSpPr/>
          <p:nvPr/>
        </p:nvGrpSpPr>
        <p:grpSpPr>
          <a:xfrm>
            <a:off x="7467600" y="2631989"/>
            <a:ext cx="6096000" cy="7924800"/>
            <a:chOff x="0" y="0"/>
            <a:chExt cx="2115875" cy="1020040"/>
          </a:xfrm>
        </p:grpSpPr>
        <p:sp>
          <p:nvSpPr>
            <p:cNvPr id="8" name="Freeform 4">
              <a:extLst>
                <a:ext uri="{FF2B5EF4-FFF2-40B4-BE49-F238E27FC236}">
                  <a16:creationId xmlns:a16="http://schemas.microsoft.com/office/drawing/2014/main" xmlns="" id="{F9F05461-E90D-2EFA-861C-825E834ED2C2}"/>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9" name="TextBox 8">
              <a:extLst>
                <a:ext uri="{FF2B5EF4-FFF2-40B4-BE49-F238E27FC236}">
                  <a16:creationId xmlns:a16="http://schemas.microsoft.com/office/drawing/2014/main" xmlns="" id="{AD183066-6A88-0225-DE26-F94135333EC3}"/>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grpSp>
        <p:nvGrpSpPr>
          <p:cNvPr id="10" name="Group 9">
            <a:extLst>
              <a:ext uri="{FF2B5EF4-FFF2-40B4-BE49-F238E27FC236}">
                <a16:creationId xmlns:a16="http://schemas.microsoft.com/office/drawing/2014/main" xmlns="" id="{D864FF9D-9135-E5BC-806D-5C2A5821BDD5}"/>
              </a:ext>
            </a:extLst>
          </p:cNvPr>
          <p:cNvGrpSpPr/>
          <p:nvPr/>
        </p:nvGrpSpPr>
        <p:grpSpPr>
          <a:xfrm>
            <a:off x="13944600" y="2628900"/>
            <a:ext cx="3939784" cy="7924800"/>
            <a:chOff x="0" y="0"/>
            <a:chExt cx="2115875" cy="1020040"/>
          </a:xfrm>
        </p:grpSpPr>
        <p:sp>
          <p:nvSpPr>
            <p:cNvPr id="11" name="Freeform 4">
              <a:extLst>
                <a:ext uri="{FF2B5EF4-FFF2-40B4-BE49-F238E27FC236}">
                  <a16:creationId xmlns:a16="http://schemas.microsoft.com/office/drawing/2014/main" xmlns="" id="{4B7A4DDB-D7F4-BBF3-56A4-F405A75BE8B9}"/>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12" name="TextBox 11">
              <a:extLst>
                <a:ext uri="{FF2B5EF4-FFF2-40B4-BE49-F238E27FC236}">
                  <a16:creationId xmlns:a16="http://schemas.microsoft.com/office/drawing/2014/main" xmlns="" id="{0C517919-4952-74F9-D15C-62C5396CB1D5}"/>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sp>
        <p:nvSpPr>
          <p:cNvPr id="13" name="TextBox 12">
            <a:extLst>
              <a:ext uri="{FF2B5EF4-FFF2-40B4-BE49-F238E27FC236}">
                <a16:creationId xmlns:a16="http://schemas.microsoft.com/office/drawing/2014/main" xmlns="" id="{0FDB6CF2-BFCC-6551-6AAD-7D4CAE6954E1}"/>
              </a:ext>
            </a:extLst>
          </p:cNvPr>
          <p:cNvSpPr txBox="1"/>
          <p:nvPr/>
        </p:nvSpPr>
        <p:spPr>
          <a:xfrm>
            <a:off x="-751684" y="1532670"/>
            <a:ext cx="84582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7 SVNAppleberry" panose="02040603050506020204" pitchFamily="18" charset="0"/>
                <a:cs typeface="Times New Roman" panose="02020603050405020304" pitchFamily="18" charset="0"/>
              </a:rPr>
              <a:t>Nhóm</a:t>
            </a:r>
            <a:r>
              <a:rPr lang="en-US" sz="6000" dirty="0">
                <a:solidFill>
                  <a:srgbClr val="FF0000"/>
                </a:solidFill>
                <a:latin typeface="#9Slide07 SVNAppleberry" panose="02040603050506020204" pitchFamily="18" charset="0"/>
                <a:cs typeface="Times New Roman" panose="02020603050405020304" pitchFamily="18" charset="0"/>
              </a:rPr>
              <a:t> 1</a:t>
            </a:r>
          </a:p>
        </p:txBody>
      </p:sp>
      <p:sp>
        <p:nvSpPr>
          <p:cNvPr id="14" name="TextBox 13">
            <a:extLst>
              <a:ext uri="{FF2B5EF4-FFF2-40B4-BE49-F238E27FC236}">
                <a16:creationId xmlns:a16="http://schemas.microsoft.com/office/drawing/2014/main" xmlns="" id="{D1F583B3-3249-DAA0-9A6E-3180A1865341}"/>
              </a:ext>
            </a:extLst>
          </p:cNvPr>
          <p:cNvSpPr txBox="1"/>
          <p:nvPr/>
        </p:nvSpPr>
        <p:spPr>
          <a:xfrm>
            <a:off x="6334991" y="1409700"/>
            <a:ext cx="84582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7 SVNAppleberry" panose="02040603050506020204" pitchFamily="18" charset="0"/>
                <a:cs typeface="Times New Roman" panose="02020603050405020304" pitchFamily="18" charset="0"/>
              </a:rPr>
              <a:t>Nhóm</a:t>
            </a:r>
            <a:r>
              <a:rPr lang="en-US" sz="6000" dirty="0">
                <a:solidFill>
                  <a:srgbClr val="FF0000"/>
                </a:solidFill>
                <a:latin typeface="#9Slide07 SVNAppleberry" panose="02040603050506020204" pitchFamily="18" charset="0"/>
                <a:cs typeface="Times New Roman" panose="02020603050405020304" pitchFamily="18" charset="0"/>
              </a:rPr>
              <a:t> 2</a:t>
            </a:r>
          </a:p>
        </p:txBody>
      </p:sp>
      <p:sp>
        <p:nvSpPr>
          <p:cNvPr id="15" name="TextBox 14">
            <a:extLst>
              <a:ext uri="{FF2B5EF4-FFF2-40B4-BE49-F238E27FC236}">
                <a16:creationId xmlns:a16="http://schemas.microsoft.com/office/drawing/2014/main" xmlns="" id="{7D942480-FF40-4020-C1E9-73E5BFC38961}"/>
              </a:ext>
            </a:extLst>
          </p:cNvPr>
          <p:cNvSpPr txBox="1"/>
          <p:nvPr/>
        </p:nvSpPr>
        <p:spPr>
          <a:xfrm>
            <a:off x="11125200" y="1486093"/>
            <a:ext cx="84582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7 SVNAppleberry" panose="02040603050506020204" pitchFamily="18" charset="0"/>
                <a:cs typeface="Times New Roman" panose="02020603050405020304" pitchFamily="18" charset="0"/>
              </a:rPr>
              <a:t>Nhóm</a:t>
            </a:r>
            <a:r>
              <a:rPr lang="en-US" sz="6000" dirty="0">
                <a:solidFill>
                  <a:srgbClr val="FF0000"/>
                </a:solidFill>
                <a:latin typeface="#9Slide07 SVNAppleberry" panose="02040603050506020204" pitchFamily="18" charset="0"/>
                <a:cs typeface="Times New Roman" panose="02020603050405020304" pitchFamily="18" charset="0"/>
              </a:rPr>
              <a:t> 3</a:t>
            </a:r>
          </a:p>
        </p:txBody>
      </p:sp>
      <p:sp>
        <p:nvSpPr>
          <p:cNvPr id="16" name="TextBox 15">
            <a:extLst>
              <a:ext uri="{FF2B5EF4-FFF2-40B4-BE49-F238E27FC236}">
                <a16:creationId xmlns:a16="http://schemas.microsoft.com/office/drawing/2014/main" xmlns="" id="{315C533F-91B8-36C6-2D18-E6A2041A2A64}"/>
              </a:ext>
            </a:extLst>
          </p:cNvPr>
          <p:cNvSpPr txBox="1"/>
          <p:nvPr/>
        </p:nvSpPr>
        <p:spPr>
          <a:xfrm>
            <a:off x="7793182" y="3027663"/>
            <a:ext cx="5541818" cy="6186309"/>
          </a:xfrm>
          <a:prstGeom prst="rect">
            <a:avLst/>
          </a:prstGeom>
          <a:noFill/>
        </p:spPr>
        <p:txBody>
          <a:bodyPr wrap="square" rtlCol="0">
            <a:spAutoFit/>
          </a:bodyPr>
          <a:lstStyle/>
          <a:p>
            <a:pPr lvl="0" algn="just">
              <a:defRPr/>
            </a:pP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“Treo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xmlns="" id="{3C5FB07F-D947-E267-8274-9A66B1AE034A}"/>
              </a:ext>
            </a:extLst>
          </p:cNvPr>
          <p:cNvSpPr txBox="1"/>
          <p:nvPr/>
        </p:nvSpPr>
        <p:spPr>
          <a:xfrm>
            <a:off x="685801" y="2806362"/>
            <a:ext cx="6400802" cy="8894743"/>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4941A3FA-6F83-6839-D9A0-CFDC52268AB2}"/>
              </a:ext>
            </a:extLst>
          </p:cNvPr>
          <p:cNvSpPr txBox="1"/>
          <p:nvPr/>
        </p:nvSpPr>
        <p:spPr>
          <a:xfrm>
            <a:off x="14362708" y="3187362"/>
            <a:ext cx="3352800" cy="4832092"/>
          </a:xfrm>
          <a:prstGeom prst="rect">
            <a:avLst/>
          </a:prstGeom>
          <a:noFill/>
        </p:spPr>
        <p:txBody>
          <a:bodyPr wrap="square" rtlCol="0">
            <a:spAutoFit/>
          </a:bodyPr>
          <a:lstStyle/>
          <a:p>
            <a:pPr lvl="0" algn="just">
              <a:defRPr/>
            </a:pP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503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Truyện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Lợn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cưới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áo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mới</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xmlns="" id="{E61B9CEB-91AC-ACFC-FA23-32EAD4B6115E}"/>
              </a:ext>
            </a:extLst>
          </p:cNvPr>
          <p:cNvGrpSpPr/>
          <p:nvPr/>
        </p:nvGrpSpPr>
        <p:grpSpPr>
          <a:xfrm>
            <a:off x="9867540" y="1715131"/>
            <a:ext cx="8144493" cy="7919032"/>
            <a:chOff x="9867540" y="1715131"/>
            <a:chExt cx="8144493" cy="7919032"/>
          </a:xfrm>
        </p:grpSpPr>
        <p:grpSp>
          <p:nvGrpSpPr>
            <p:cNvPr id="16" name="Group 15">
              <a:extLst>
                <a:ext uri="{FF2B5EF4-FFF2-40B4-BE49-F238E27FC236}">
                  <a16:creationId xmlns:a16="http://schemas.microsoft.com/office/drawing/2014/main" xmlns="" id="{CEDC9A17-AF99-F5BD-FB4B-55D4D39D6335}"/>
                </a:ext>
              </a:extLst>
            </p:cNvPr>
            <p:cNvGrpSpPr/>
            <p:nvPr/>
          </p:nvGrpSpPr>
          <p:grpSpPr>
            <a:xfrm>
              <a:off x="11763633" y="3124373"/>
              <a:ext cx="6248400" cy="6509790"/>
              <a:chOff x="11763632" y="3686877"/>
              <a:chExt cx="6248400" cy="6509790"/>
            </a:xfrm>
          </p:grpSpPr>
          <p:sp>
            <p:nvSpPr>
              <p:cNvPr id="5" name="Freeform 5">
                <a:extLst>
                  <a:ext uri="{FF2B5EF4-FFF2-40B4-BE49-F238E27FC236}">
                    <a16:creationId xmlns:a16="http://schemas.microsoft.com/office/drawing/2014/main" xmlns="" id="{28083BCC-4CB5-EA6E-DCED-A10E2670EEBB}"/>
                  </a:ext>
                </a:extLst>
              </p:cNvPr>
              <p:cNvSpPr/>
              <p:nvPr/>
            </p:nvSpPr>
            <p:spPr>
              <a:xfrm>
                <a:off x="12834551" y="3686877"/>
                <a:ext cx="4718980" cy="5750608"/>
              </a:xfrm>
              <a:custGeom>
                <a:avLst/>
                <a:gdLst/>
                <a:ahLst/>
                <a:cxnLst/>
                <a:rect l="l" t="t" r="r" b="b"/>
                <a:pathLst>
                  <a:path w="4718980" h="5750608">
                    <a:moveTo>
                      <a:pt x="0" y="0"/>
                    </a:moveTo>
                    <a:lnTo>
                      <a:pt x="4718981" y="0"/>
                    </a:lnTo>
                    <a:lnTo>
                      <a:pt x="4718981" y="5750608"/>
                    </a:lnTo>
                    <a:lnTo>
                      <a:pt x="0" y="5750608"/>
                    </a:lnTo>
                    <a:lnTo>
                      <a:pt x="0" y="0"/>
                    </a:lnTo>
                    <a:close/>
                  </a:path>
                </a:pathLst>
              </a:custGeom>
              <a:blipFill>
                <a:blip r:embed="rId3"/>
                <a:stretch>
                  <a:fillRect l="-113500"/>
                </a:stretch>
              </a:blipFill>
            </p:spPr>
          </p:sp>
          <p:sp>
            <p:nvSpPr>
              <p:cNvPr id="9" name="TextBox 8">
                <a:extLst>
                  <a:ext uri="{FF2B5EF4-FFF2-40B4-BE49-F238E27FC236}">
                    <a16:creationId xmlns:a16="http://schemas.microsoft.com/office/drawing/2014/main" xmlns="" id="{CD63B514-292E-ED7B-969D-568DF684CB3F}"/>
                  </a:ext>
                </a:extLst>
              </p:cNvPr>
              <p:cNvSpPr txBox="1"/>
              <p:nvPr/>
            </p:nvSpPr>
            <p:spPr>
              <a:xfrm>
                <a:off x="11763632" y="9437485"/>
                <a:ext cx="6248400" cy="759182"/>
              </a:xfrm>
              <a:prstGeom prst="rect">
                <a:avLst/>
              </a:prstGeom>
              <a:noFill/>
            </p:spPr>
            <p:txBody>
              <a:bodyPr wrap="square">
                <a:spAutoFit/>
              </a:bodyPr>
              <a:lstStyle/>
              <a:p>
                <a:pPr algn="ctr">
                  <a:lnSpc>
                    <a:spcPts val="5215"/>
                  </a:lnSpc>
                  <a:defRPr/>
                </a:pPr>
                <a:r>
                  <a:rPr lang="en-US" sz="4400" dirty="0">
                    <a:solidFill>
                      <a:srgbClr val="0D113E"/>
                    </a:solidFill>
                    <a:latin typeface="Times New Roman" panose="02020603050405020304" pitchFamily="18" charset="0"/>
                    <a:cs typeface="Times New Roman" panose="02020603050405020304" pitchFamily="18" charset="0"/>
                  </a:rPr>
                  <a:t>Anh </a:t>
                </a:r>
                <a:r>
                  <a:rPr lang="en-US" sz="4400" dirty="0" err="1">
                    <a:solidFill>
                      <a:srgbClr val="0D113E"/>
                    </a:solidFill>
                    <a:latin typeface="Times New Roman" panose="02020603050405020304" pitchFamily="18" charset="0"/>
                    <a:cs typeface="Times New Roman" panose="02020603050405020304" pitchFamily="18" charset="0"/>
                  </a:rPr>
                  <a:t>chàng</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có</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lợn</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cưới</a:t>
                </a:r>
                <a:endParaRPr lang="en-US" sz="4400" dirty="0">
                  <a:solidFill>
                    <a:srgbClr val="0D113E"/>
                  </a:solidFill>
                  <a:latin typeface="Times New Roman" panose="020206030504050203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xmlns="" id="{C58291D0-3779-29EA-AB76-52A92C2CA22B}"/>
                </a:ext>
              </a:extLst>
            </p:cNvPr>
            <p:cNvSpPr txBox="1"/>
            <p:nvPr/>
          </p:nvSpPr>
          <p:spPr>
            <a:xfrm>
              <a:off x="9867540" y="1715131"/>
              <a:ext cx="5524197" cy="2123658"/>
            </a:xfrm>
            <a:prstGeom prst="rect">
              <a:avLst/>
            </a:prstGeom>
            <a:noFill/>
          </p:spPr>
          <p:txBody>
            <a:bodyPr wrap="square">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con </a:t>
              </a:r>
              <a:r>
                <a:rPr lang="en-US" sz="4400" b="1" i="1" dirty="0" err="1">
                  <a:solidFill>
                    <a:srgbClr val="002060"/>
                  </a:solidFill>
                  <a:latin typeface="Times New Roman" panose="02020603050405020304" pitchFamily="18" charset="0"/>
                  <a:cs typeface="Times New Roman" panose="02020603050405020304" pitchFamily="18" charset="0"/>
                </a:rPr>
                <a:t>lợn</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cưới</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chạy</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a:t>
              </a:r>
              <a:endParaRPr lang="en-US" sz="4400" dirty="0"/>
            </a:p>
          </p:txBody>
        </p:sp>
      </p:grpSp>
      <p:grpSp>
        <p:nvGrpSpPr>
          <p:cNvPr id="3" name="Group 2">
            <a:extLst>
              <a:ext uri="{FF2B5EF4-FFF2-40B4-BE49-F238E27FC236}">
                <a16:creationId xmlns:a16="http://schemas.microsoft.com/office/drawing/2014/main" xmlns="" id="{13DD3778-531A-7216-F3E2-3F0ECDE4E2F2}"/>
              </a:ext>
            </a:extLst>
          </p:cNvPr>
          <p:cNvGrpSpPr/>
          <p:nvPr/>
        </p:nvGrpSpPr>
        <p:grpSpPr>
          <a:xfrm>
            <a:off x="275969" y="3238500"/>
            <a:ext cx="8182232" cy="6427585"/>
            <a:chOff x="275969" y="3238500"/>
            <a:chExt cx="8182232" cy="6427585"/>
          </a:xfrm>
        </p:grpSpPr>
        <p:grpSp>
          <p:nvGrpSpPr>
            <p:cNvPr id="15" name="Group 14">
              <a:extLst>
                <a:ext uri="{FF2B5EF4-FFF2-40B4-BE49-F238E27FC236}">
                  <a16:creationId xmlns:a16="http://schemas.microsoft.com/office/drawing/2014/main" xmlns="" id="{A55A46E6-DDFC-1B69-A8A1-D45711E7FD53}"/>
                </a:ext>
              </a:extLst>
            </p:cNvPr>
            <p:cNvGrpSpPr/>
            <p:nvPr/>
          </p:nvGrpSpPr>
          <p:grpSpPr>
            <a:xfrm>
              <a:off x="275969" y="3238500"/>
              <a:ext cx="6248400" cy="6427585"/>
              <a:chOff x="280089" y="3507247"/>
              <a:chExt cx="6248400" cy="6427585"/>
            </a:xfrm>
          </p:grpSpPr>
          <p:sp>
            <p:nvSpPr>
              <p:cNvPr id="7" name="Freeform 6">
                <a:extLst>
                  <a:ext uri="{FF2B5EF4-FFF2-40B4-BE49-F238E27FC236}">
                    <a16:creationId xmlns:a16="http://schemas.microsoft.com/office/drawing/2014/main" xmlns="" id="{41F0C8EB-8CD1-9FC3-D438-347266AEF126}"/>
                  </a:ext>
                </a:extLst>
              </p:cNvPr>
              <p:cNvSpPr/>
              <p:nvPr/>
            </p:nvSpPr>
            <p:spPr>
              <a:xfrm>
                <a:off x="469597" y="3507247"/>
                <a:ext cx="4420895" cy="5750608"/>
              </a:xfrm>
              <a:custGeom>
                <a:avLst/>
                <a:gdLst/>
                <a:ahLst/>
                <a:cxnLst/>
                <a:rect l="l" t="t" r="r" b="b"/>
                <a:pathLst>
                  <a:path w="4420895" h="5750608">
                    <a:moveTo>
                      <a:pt x="0" y="0"/>
                    </a:moveTo>
                    <a:lnTo>
                      <a:pt x="4420895" y="0"/>
                    </a:lnTo>
                    <a:lnTo>
                      <a:pt x="4420895" y="5750608"/>
                    </a:lnTo>
                    <a:lnTo>
                      <a:pt x="0" y="5750608"/>
                    </a:lnTo>
                    <a:lnTo>
                      <a:pt x="0" y="0"/>
                    </a:lnTo>
                    <a:close/>
                  </a:path>
                </a:pathLst>
              </a:custGeom>
              <a:blipFill>
                <a:blip r:embed="rId3"/>
                <a:stretch>
                  <a:fillRect l="-21153" r="-106742"/>
                </a:stretch>
              </a:blipFill>
            </p:spPr>
          </p:sp>
          <p:sp>
            <p:nvSpPr>
              <p:cNvPr id="8" name="TextBox 7">
                <a:extLst>
                  <a:ext uri="{FF2B5EF4-FFF2-40B4-BE49-F238E27FC236}">
                    <a16:creationId xmlns:a16="http://schemas.microsoft.com/office/drawing/2014/main" xmlns="" id="{7D23B528-82F7-F088-9517-9B8FF43F816B}"/>
                  </a:ext>
                </a:extLst>
              </p:cNvPr>
              <p:cNvSpPr txBox="1"/>
              <p:nvPr/>
            </p:nvSpPr>
            <p:spPr>
              <a:xfrm>
                <a:off x="280089" y="9175650"/>
                <a:ext cx="6248400" cy="759182"/>
              </a:xfrm>
              <a:prstGeom prst="rect">
                <a:avLst/>
              </a:prstGeom>
              <a:noFill/>
            </p:spPr>
            <p:txBody>
              <a:bodyPr wrap="square">
                <a:spAutoFit/>
              </a:bodyPr>
              <a:lstStyle/>
              <a:p>
                <a:pPr algn="ctr">
                  <a:lnSpc>
                    <a:spcPts val="5215"/>
                  </a:lnSpc>
                  <a:defRPr/>
                </a:pPr>
                <a:r>
                  <a:rPr lang="en-US" sz="4400" dirty="0">
                    <a:solidFill>
                      <a:srgbClr val="0D113E"/>
                    </a:solidFill>
                    <a:latin typeface="Times New Roman" panose="02020603050405020304" pitchFamily="18" charset="0"/>
                    <a:cs typeface="Times New Roman" panose="02020603050405020304" pitchFamily="18" charset="0"/>
                  </a:rPr>
                  <a:t>Anh </a:t>
                </a:r>
                <a:r>
                  <a:rPr lang="en-US" sz="4400" dirty="0" err="1">
                    <a:solidFill>
                      <a:srgbClr val="0D113E"/>
                    </a:solidFill>
                    <a:latin typeface="Times New Roman" panose="02020603050405020304" pitchFamily="18" charset="0"/>
                    <a:cs typeface="Times New Roman" panose="02020603050405020304" pitchFamily="18" charset="0"/>
                  </a:rPr>
                  <a:t>chàng</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có</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áo</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mới</a:t>
                </a:r>
                <a:endParaRPr lang="en-US" sz="4400" dirty="0">
                  <a:solidFill>
                    <a:srgbClr val="0D113E"/>
                  </a:solidFill>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xmlns="" id="{B0213090-EF7C-2992-ADB5-89C407C501C8}"/>
                </a:ext>
              </a:extLst>
            </p:cNvPr>
            <p:cNvSpPr txBox="1"/>
            <p:nvPr/>
          </p:nvSpPr>
          <p:spPr>
            <a:xfrm>
              <a:off x="3690552" y="3798152"/>
              <a:ext cx="4767649" cy="2800767"/>
            </a:xfrm>
            <a:prstGeom prst="rect">
              <a:avLst/>
            </a:prstGeom>
            <a:noFill/>
          </p:spPr>
          <p:txBody>
            <a:bodyPr wrap="square">
              <a:spAutoFit/>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mặc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áo</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lợn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chạy</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đây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grpSp>
      <p:sp>
        <p:nvSpPr>
          <p:cNvPr id="17" name="TextBox 16">
            <a:extLst>
              <a:ext uri="{FF2B5EF4-FFF2-40B4-BE49-F238E27FC236}">
                <a16:creationId xmlns:a16="http://schemas.microsoft.com/office/drawing/2014/main" xmlns="" id="{0ACB6E7E-A7D9-CF3B-3BCC-2DF5DA03CCB4}"/>
              </a:ext>
            </a:extLst>
          </p:cNvPr>
          <p:cNvSpPr txBox="1"/>
          <p:nvPr/>
        </p:nvSpPr>
        <p:spPr>
          <a:xfrm>
            <a:off x="2971800" y="2201423"/>
            <a:ext cx="32766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nói</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9503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Truyện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Lợn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cưới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áo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mới</a:t>
            </a:r>
            <a:r>
              <a:rPr lang="en-US" sz="4400"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xmlns="" id="{0ACB6E7E-A7D9-CF3B-3BCC-2DF5DA03CCB4}"/>
              </a:ext>
            </a:extLst>
          </p:cNvPr>
          <p:cNvSpPr txBox="1"/>
          <p:nvPr/>
        </p:nvSpPr>
        <p:spPr>
          <a:xfrm>
            <a:off x="2971800" y="2201423"/>
            <a:ext cx="32766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nói</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xmlns="" id="{1D8DB45B-BD3F-6C42-CFB9-7211C0BBF4A6}"/>
              </a:ext>
            </a:extLst>
          </p:cNvPr>
          <p:cNvGrpSpPr/>
          <p:nvPr/>
        </p:nvGrpSpPr>
        <p:grpSpPr>
          <a:xfrm>
            <a:off x="533400" y="3390900"/>
            <a:ext cx="4974771" cy="6096000"/>
            <a:chOff x="533400" y="3390900"/>
            <a:chExt cx="4974771" cy="6096000"/>
          </a:xfrm>
        </p:grpSpPr>
        <p:sp>
          <p:nvSpPr>
            <p:cNvPr id="13" name="Freeform 3">
              <a:extLst>
                <a:ext uri="{FF2B5EF4-FFF2-40B4-BE49-F238E27FC236}">
                  <a16:creationId xmlns:a16="http://schemas.microsoft.com/office/drawing/2014/main" xmlns="" id="{339ABF67-0DFC-AF4E-FCAD-3C039560537D}"/>
                </a:ext>
              </a:extLst>
            </p:cNvPr>
            <p:cNvSpPr/>
            <p:nvPr/>
          </p:nvSpPr>
          <p:spPr>
            <a:xfrm>
              <a:off x="685800" y="3390900"/>
              <a:ext cx="4822371" cy="6096000"/>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20000"/>
                <a:lumOff val="80000"/>
              </a:schemeClr>
            </a:solidFill>
          </p:spPr>
          <p:txBody>
            <a:bodyPr/>
            <a:lstStyle/>
            <a:p>
              <a:endParaRPr lang="en-US" dirty="0"/>
            </a:p>
          </p:txBody>
        </p:sp>
        <p:sp>
          <p:nvSpPr>
            <p:cNvPr id="20" name="TextBox 19">
              <a:extLst>
                <a:ext uri="{FF2B5EF4-FFF2-40B4-BE49-F238E27FC236}">
                  <a16:creationId xmlns:a16="http://schemas.microsoft.com/office/drawing/2014/main" xmlns="" id="{A0D6DFFE-FB0F-69F9-35A0-B80AB7A7E5B9}"/>
                </a:ext>
              </a:extLst>
            </p:cNvPr>
            <p:cNvSpPr txBox="1"/>
            <p:nvPr/>
          </p:nvSpPr>
          <p:spPr>
            <a:xfrm>
              <a:off x="533400" y="3848100"/>
              <a:ext cx="4905634" cy="5119350"/>
            </a:xfrm>
            <a:prstGeom prst="rect">
              <a:avLst/>
            </a:prstGeom>
            <a:noFill/>
          </p:spPr>
          <p:txBody>
            <a:bodyPr wrap="square">
              <a:spAutoFit/>
            </a:bodyPr>
            <a:lstStyle/>
            <a:p>
              <a:pPr marL="377826" lvl="1" algn="just">
                <a:lnSpc>
                  <a:spcPts val="4900"/>
                </a:lnSpc>
              </a:pP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hỏi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thừa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cần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thiết</a:t>
              </a:r>
              <a:endParaRPr lang="en-US" sz="4400" dirty="0">
                <a:solidFill>
                  <a:srgbClr val="000000"/>
                </a:solidFill>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xmlns="" id="{F8634C34-C20B-523A-8C14-BB5A174DAFAD}"/>
              </a:ext>
            </a:extLst>
          </p:cNvPr>
          <p:cNvGrpSpPr/>
          <p:nvPr/>
        </p:nvGrpSpPr>
        <p:grpSpPr>
          <a:xfrm>
            <a:off x="6477000" y="3390900"/>
            <a:ext cx="4822371" cy="6096000"/>
            <a:chOff x="6477000" y="3390900"/>
            <a:chExt cx="4822371" cy="6096000"/>
          </a:xfrm>
        </p:grpSpPr>
        <p:sp>
          <p:nvSpPr>
            <p:cNvPr id="21" name="Freeform 3">
              <a:extLst>
                <a:ext uri="{FF2B5EF4-FFF2-40B4-BE49-F238E27FC236}">
                  <a16:creationId xmlns:a16="http://schemas.microsoft.com/office/drawing/2014/main" xmlns="" id="{8F6CB7C3-31CF-8979-B99E-2FEC2564BCF9}"/>
                </a:ext>
              </a:extLst>
            </p:cNvPr>
            <p:cNvSpPr/>
            <p:nvPr/>
          </p:nvSpPr>
          <p:spPr>
            <a:xfrm>
              <a:off x="6477000" y="3390900"/>
              <a:ext cx="4822371" cy="6096000"/>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20000"/>
                <a:lumOff val="80000"/>
              </a:schemeClr>
            </a:solidFill>
          </p:spPr>
          <p:txBody>
            <a:bodyPr/>
            <a:lstStyle/>
            <a:p>
              <a:endParaRPr lang="en-US" dirty="0"/>
            </a:p>
          </p:txBody>
        </p:sp>
        <p:sp>
          <p:nvSpPr>
            <p:cNvPr id="22" name="TextBox 21">
              <a:extLst>
                <a:ext uri="{FF2B5EF4-FFF2-40B4-BE49-F238E27FC236}">
                  <a16:creationId xmlns:a16="http://schemas.microsoft.com/office/drawing/2014/main" xmlns="" id="{04D903C3-37DE-805B-CC1B-5559F5BDEAFF}"/>
                </a:ext>
              </a:extLst>
            </p:cNvPr>
            <p:cNvSpPr txBox="1"/>
            <p:nvPr/>
          </p:nvSpPr>
          <p:spPr>
            <a:xfrm>
              <a:off x="6477000" y="3848100"/>
              <a:ext cx="4572000" cy="5324535"/>
            </a:xfrm>
            <a:prstGeom prst="rect">
              <a:avLst/>
            </a:prstGeom>
            <a:noFill/>
          </p:spPr>
          <p:txBody>
            <a:bodyPr wrap="square">
              <a:spAutoFit/>
            </a:bodyPr>
            <a:lstStyle/>
            <a:p>
              <a:pPr marL="394260" lvl="1" algn="just">
                <a:lnSpc>
                  <a:spcPts val="5113"/>
                </a:lnSpc>
              </a:pPr>
              <a:r>
                <a:rPr lang="vi-VN" sz="4400" u="none" strike="noStrike" dirty="0">
                  <a:solidFill>
                    <a:srgbClr val="000000"/>
                  </a:solidFill>
                  <a:effectLst/>
                  <a:latin typeface="+mj-lt"/>
                  <a:ea typeface="Roboto Condensed" panose="02000000000000000000" pitchFamily="2" charset="0"/>
                  <a:cs typeface="Roboto Condensed" panose="02000000000000000000" pitchFamily="2" charset="0"/>
                </a:rPr>
                <a:t>“dư” thông tin làm cho đối thoại trở nên đặc biệt bởi mục đích phát ngôn không chỉ hỏi và trả lời mà còn khoe khoang bản thân.</a:t>
              </a:r>
              <a:endParaRPr lang="en-US" sz="4400" dirty="0">
                <a:solidFill>
                  <a:srgbClr val="000000"/>
                </a:solidFill>
                <a:latin typeface="+mj-lt"/>
                <a:ea typeface="Roboto Condensed" panose="02000000000000000000" pitchFamily="2" charset="0"/>
                <a:cs typeface="Roboto Condensed" panose="02000000000000000000" pitchFamily="2" charset="0"/>
              </a:endParaRPr>
            </a:p>
          </p:txBody>
        </p:sp>
      </p:grpSp>
      <p:sp>
        <p:nvSpPr>
          <p:cNvPr id="26" name="TextBox 18">
            <a:extLst>
              <a:ext uri="{FF2B5EF4-FFF2-40B4-BE49-F238E27FC236}">
                <a16:creationId xmlns:a16="http://schemas.microsoft.com/office/drawing/2014/main" xmlns="" id="{9B43A303-DD37-4939-32AB-EAFC355AFCD2}"/>
              </a:ext>
            </a:extLst>
          </p:cNvPr>
          <p:cNvSpPr txBox="1"/>
          <p:nvPr/>
        </p:nvSpPr>
        <p:spPr>
          <a:xfrm>
            <a:off x="12017829" y="4762500"/>
            <a:ext cx="5584371" cy="2203295"/>
          </a:xfrm>
          <a:prstGeom prst="rect">
            <a:avLst/>
          </a:prstGeom>
        </p:spPr>
        <p:txBody>
          <a:bodyPr wrap="square" lIns="0" tIns="0" rIns="0" bIns="0" rtlCol="0" anchor="t">
            <a:spAutoFit/>
          </a:bodyPr>
          <a:lstStyle/>
          <a:p>
            <a:pPr algn="just">
              <a:lnSpc>
                <a:spcPts val="5880"/>
              </a:lnSpc>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thường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gây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cười</a:t>
            </a:r>
            <a:r>
              <a:rPr lang="en-US" sz="4400" b="1" dirty="0">
                <a:solidFill>
                  <a:srgbClr val="000000"/>
                </a:solidFill>
                <a:latin typeface="Times New Roman" panose="02020603050405020304" pitchFamily="18" charset="0"/>
                <a:cs typeface="Times New Roman" panose="02020603050405020304" pitchFamily="18" charset="0"/>
              </a:rPr>
              <a:t>.</a:t>
            </a:r>
          </a:p>
        </p:txBody>
      </p:sp>
      <p:sp>
        <p:nvSpPr>
          <p:cNvPr id="2" name="Freeform 6">
            <a:extLst>
              <a:ext uri="{FF2B5EF4-FFF2-40B4-BE49-F238E27FC236}">
                <a16:creationId xmlns:a16="http://schemas.microsoft.com/office/drawing/2014/main" xmlns="" id="{B3DE9B6E-D932-D885-8570-DDF6DFF40420}"/>
              </a:ext>
            </a:extLst>
          </p:cNvPr>
          <p:cNvSpPr/>
          <p:nvPr/>
        </p:nvSpPr>
        <p:spPr>
          <a:xfrm>
            <a:off x="14854420" y="-339180"/>
            <a:ext cx="5495559" cy="4114800"/>
          </a:xfrm>
          <a:custGeom>
            <a:avLst/>
            <a:gdLst/>
            <a:ahLst/>
            <a:cxnLst/>
            <a:rect l="l" t="t" r="r" b="b"/>
            <a:pathLst>
              <a:path w="5495559" h="4114800">
                <a:moveTo>
                  <a:pt x="0" y="0"/>
                </a:moveTo>
                <a:lnTo>
                  <a:pt x="5495560" y="0"/>
                </a:lnTo>
                <a:lnTo>
                  <a:pt x="549556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41112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Truyện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Lợn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cưới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áo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mới</a:t>
            </a:r>
            <a:r>
              <a:rPr lang="en-US" sz="4400"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xmlns="" id="{0ACB6E7E-A7D9-CF3B-3BCC-2DF5DA03CCB4}"/>
              </a:ext>
            </a:extLst>
          </p:cNvPr>
          <p:cNvSpPr txBox="1"/>
          <p:nvPr/>
        </p:nvSpPr>
        <p:spPr>
          <a:xfrm>
            <a:off x="2971800" y="2201423"/>
            <a:ext cx="5715000" cy="759182"/>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Hành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động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chỉ</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3" name="Freeform 9">
            <a:extLst>
              <a:ext uri="{FF2B5EF4-FFF2-40B4-BE49-F238E27FC236}">
                <a16:creationId xmlns:a16="http://schemas.microsoft.com/office/drawing/2014/main" xmlns="" id="{9D7CD06D-BE95-B767-A15D-F367F27A63CE}"/>
              </a:ext>
            </a:extLst>
          </p:cNvPr>
          <p:cNvSpPr/>
          <p:nvPr/>
        </p:nvSpPr>
        <p:spPr>
          <a:xfrm>
            <a:off x="1143000" y="3248798"/>
            <a:ext cx="9144000" cy="4419599"/>
          </a:xfrm>
          <a:custGeom>
            <a:avLst/>
            <a:gdLst/>
            <a:ahLst/>
            <a:cxnLst/>
            <a:rect l="l" t="t" r="r" b="b"/>
            <a:pathLst>
              <a:path w="1936476" h="1374718">
                <a:moveTo>
                  <a:pt x="53701" y="0"/>
                </a:moveTo>
                <a:lnTo>
                  <a:pt x="1882775" y="0"/>
                </a:lnTo>
                <a:cubicBezTo>
                  <a:pt x="1912433" y="0"/>
                  <a:pt x="1936476" y="24043"/>
                  <a:pt x="1936476" y="53701"/>
                </a:cubicBezTo>
                <a:lnTo>
                  <a:pt x="1936476" y="1321017"/>
                </a:lnTo>
                <a:cubicBezTo>
                  <a:pt x="1936476" y="1335259"/>
                  <a:pt x="1930818" y="1348918"/>
                  <a:pt x="1920747" y="1358989"/>
                </a:cubicBezTo>
                <a:cubicBezTo>
                  <a:pt x="1910676" y="1369060"/>
                  <a:pt x="1897017" y="1374718"/>
                  <a:pt x="1882775" y="1374718"/>
                </a:cubicBezTo>
                <a:lnTo>
                  <a:pt x="53701" y="1374718"/>
                </a:lnTo>
                <a:cubicBezTo>
                  <a:pt x="24043" y="1374718"/>
                  <a:pt x="0" y="1350675"/>
                  <a:pt x="0" y="1321017"/>
                </a:cubicBezTo>
                <a:lnTo>
                  <a:pt x="0" y="53701"/>
                </a:lnTo>
                <a:cubicBezTo>
                  <a:pt x="0" y="39458"/>
                  <a:pt x="5658" y="25799"/>
                  <a:pt x="15729" y="15729"/>
                </a:cubicBezTo>
                <a:cubicBezTo>
                  <a:pt x="25799" y="5658"/>
                  <a:pt x="39458" y="0"/>
                  <a:pt x="53701" y="0"/>
                </a:cubicBezTo>
                <a:close/>
              </a:path>
            </a:pathLst>
          </a:custGeom>
          <a:solidFill>
            <a:schemeClr val="accent6">
              <a:lumMod val="20000"/>
              <a:lumOff val="80000"/>
            </a:schemeClr>
          </a:solidFill>
        </p:spPr>
        <p:txBody>
          <a:bodyPr/>
          <a:lstStyle/>
          <a:p>
            <a:endParaRPr lang="en-GB"/>
          </a:p>
        </p:txBody>
      </p:sp>
      <p:sp>
        <p:nvSpPr>
          <p:cNvPr id="7" name="TextBox 14">
            <a:extLst>
              <a:ext uri="{FF2B5EF4-FFF2-40B4-BE49-F238E27FC236}">
                <a16:creationId xmlns:a16="http://schemas.microsoft.com/office/drawing/2014/main" xmlns="" id="{B09D0956-1526-242D-E4F4-34ED950EE01F}"/>
              </a:ext>
            </a:extLst>
          </p:cNvPr>
          <p:cNvSpPr txBox="1"/>
          <p:nvPr/>
        </p:nvSpPr>
        <p:spPr>
          <a:xfrm>
            <a:off x="1183534" y="3539068"/>
            <a:ext cx="8798665" cy="4777783"/>
          </a:xfrm>
          <a:prstGeom prst="rect">
            <a:avLst/>
          </a:prstGeom>
        </p:spPr>
        <p:txBody>
          <a:bodyPr wrap="square" lIns="0" tIns="0" rIns="0" bIns="0" rtlCol="0" anchor="t">
            <a:spAutoFit/>
          </a:bodyPr>
          <a:lstStyle/>
          <a:p>
            <a:pPr marL="485775" lvl="1" algn="just">
              <a:lnSpc>
                <a:spcPts val="6299"/>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ai qua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khen</a:t>
            </a:r>
            <a:r>
              <a:rPr lang="en-US" sz="4400" dirty="0">
                <a:solidFill>
                  <a:srgbClr val="000000"/>
                </a:solidFill>
                <a:latin typeface="Times New Roman" panose="02020603050405020304" pitchFamily="18" charset="0"/>
                <a:cs typeface="Times New Roman" panose="02020603050405020304" pitchFamily="18" charset="0"/>
              </a:rPr>
              <a:t>.</a:t>
            </a:r>
          </a:p>
          <a:p>
            <a:pPr marL="485775" lvl="1" algn="just">
              <a:lnSpc>
                <a:spcPts val="6299"/>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chiều</a:t>
            </a:r>
            <a:r>
              <a:rPr lang="en-US" sz="4400" dirty="0">
                <a:solidFill>
                  <a:srgbClr val="000000"/>
                </a:solidFill>
                <a:latin typeface="Times New Roman" panose="02020603050405020304" pitchFamily="18" charset="0"/>
                <a:cs typeface="Times New Roman" panose="02020603050405020304" pitchFamily="18" charset="0"/>
              </a:rPr>
              <a:t>.</a:t>
            </a:r>
          </a:p>
          <a:p>
            <a:pPr marL="485775" lvl="1" algn="just">
              <a:lnSpc>
                <a:spcPts val="6299"/>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thông</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hỏi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cưới</a:t>
            </a:r>
            <a:r>
              <a:rPr lang="en-US" sz="4400" dirty="0">
                <a:solidFill>
                  <a:srgbClr val="000000"/>
                </a:solidFill>
                <a:latin typeface="Times New Roman" panose="02020603050405020304" pitchFamily="18" charset="0"/>
                <a:cs typeface="Times New Roman" panose="02020603050405020304" pitchFamily="18" charset="0"/>
              </a:rPr>
              <a:t>”</a:t>
            </a:r>
          </a:p>
          <a:p>
            <a:pPr algn="just">
              <a:lnSpc>
                <a:spcPts val="6299"/>
              </a:lnSpc>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18">
            <a:extLst>
              <a:ext uri="{FF2B5EF4-FFF2-40B4-BE49-F238E27FC236}">
                <a16:creationId xmlns:a16="http://schemas.microsoft.com/office/drawing/2014/main" xmlns="" id="{2C17691A-DE7F-76AF-DCC8-B40783B3630E}"/>
              </a:ext>
            </a:extLst>
          </p:cNvPr>
          <p:cNvSpPr txBox="1"/>
          <p:nvPr/>
        </p:nvSpPr>
        <p:spPr>
          <a:xfrm>
            <a:off x="1295400" y="7814657"/>
            <a:ext cx="8991600" cy="1546129"/>
          </a:xfrm>
          <a:prstGeom prst="rect">
            <a:avLst/>
          </a:prstGeom>
        </p:spPr>
        <p:txBody>
          <a:bodyPr wrap="square" lIns="0" tIns="0" rIns="0" bIns="0" rtlCol="0" anchor="t">
            <a:spAutoFit/>
          </a:bodyPr>
          <a:lstStyle/>
          <a:p>
            <a:pPr algn="just">
              <a:lnSpc>
                <a:spcPts val="6299"/>
              </a:lnSpc>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a:t>
            </a:r>
            <a:r>
              <a:rPr lang="en-US" sz="4400" b="1" dirty="0" err="1">
                <a:solidFill>
                  <a:srgbClr val="000000"/>
                </a:solidFill>
                <a:latin typeface="Times New Roman" panose="02020603050405020304" pitchFamily="18" charset="0"/>
                <a:cs typeface="Times New Roman" panose="02020603050405020304" pitchFamily="18" charset="0"/>
              </a:rPr>
              <a:t>ộc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lộ</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tính</a:t>
            </a:r>
            <a:r>
              <a:rPr lang="en-US" sz="4400" b="1" dirty="0">
                <a:solidFill>
                  <a:srgbClr val="000000"/>
                </a:solidFill>
                <a:latin typeface="Times New Roman" panose="02020603050405020304" pitchFamily="18" charset="0"/>
                <a:cs typeface="Times New Roman" panose="02020603050405020304" pitchFamily="18" charset="0"/>
              </a:rPr>
              <a:t> hay </a:t>
            </a:r>
            <a:r>
              <a:rPr lang="en-US" sz="4400" b="1" dirty="0" err="1">
                <a:solidFill>
                  <a:srgbClr val="000000"/>
                </a:solidFill>
                <a:latin typeface="Times New Roman" panose="02020603050405020304" pitchFamily="18" charset="0"/>
                <a:cs typeface="Times New Roman" panose="02020603050405020304" pitchFamily="18" charset="0"/>
              </a:rPr>
              <a:t>khoe</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khoang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p>
        </p:txBody>
      </p:sp>
      <p:sp>
        <p:nvSpPr>
          <p:cNvPr id="14" name="Freeform 4">
            <a:extLst>
              <a:ext uri="{FF2B5EF4-FFF2-40B4-BE49-F238E27FC236}">
                <a16:creationId xmlns:a16="http://schemas.microsoft.com/office/drawing/2014/main" xmlns="" id="{F4DA581A-14F8-84FC-8E92-1D436674F713}"/>
              </a:ext>
            </a:extLst>
          </p:cNvPr>
          <p:cNvSpPr/>
          <p:nvPr/>
        </p:nvSpPr>
        <p:spPr>
          <a:xfrm>
            <a:off x="9144000" y="4688724"/>
            <a:ext cx="10075065" cy="5750608"/>
          </a:xfrm>
          <a:custGeom>
            <a:avLst/>
            <a:gdLst/>
            <a:ahLst/>
            <a:cxnLst/>
            <a:rect l="l" t="t" r="r" b="b"/>
            <a:pathLst>
              <a:path w="10075065" h="5750608">
                <a:moveTo>
                  <a:pt x="0" y="0"/>
                </a:moveTo>
                <a:lnTo>
                  <a:pt x="10075065" y="0"/>
                </a:lnTo>
                <a:lnTo>
                  <a:pt x="10075065" y="5750608"/>
                </a:lnTo>
                <a:lnTo>
                  <a:pt x="0" y="5750608"/>
                </a:lnTo>
                <a:lnTo>
                  <a:pt x="0" y="0"/>
                </a:lnTo>
                <a:close/>
              </a:path>
            </a:pathLst>
          </a:custGeom>
          <a:blipFill>
            <a:blip r:embed="rId3"/>
            <a:stretch>
              <a:fillRect/>
            </a:stretch>
          </a:blipFill>
        </p:spPr>
      </p:sp>
    </p:spTree>
    <p:extLst>
      <p:ext uri="{BB962C8B-B14F-4D97-AF65-F5344CB8AC3E}">
        <p14:creationId xmlns:p14="http://schemas.microsoft.com/office/powerpoint/2010/main" val="174831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Truyện</a:t>
            </a:r>
            <a:r>
              <a:rPr lang="en-US" sz="4400" dirty="0">
                <a:solidFill>
                  <a:srgbClr val="FF0000"/>
                </a:solidFill>
                <a:latin typeface="Times New Roman" panose="02020603050405020304" pitchFamily="18" charset="0"/>
                <a:cs typeface="Times New Roman" panose="02020603050405020304" pitchFamily="18" charset="0"/>
              </a:rPr>
              <a:t> “Treo </a:t>
            </a:r>
            <a:r>
              <a:rPr lang="en-US" sz="4400" dirty="0" err="1">
                <a:solidFill>
                  <a:srgbClr val="FF0000"/>
                </a:solidFill>
                <a:latin typeface="Times New Roman" panose="02020603050405020304" pitchFamily="18" charset="0"/>
                <a:cs typeface="Times New Roman" panose="02020603050405020304" pitchFamily="18" charset="0"/>
              </a:rPr>
              <a:t>biển</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15" name="Group 14">
            <a:extLst>
              <a:ext uri="{FF2B5EF4-FFF2-40B4-BE49-F238E27FC236}">
                <a16:creationId xmlns:a16="http://schemas.microsoft.com/office/drawing/2014/main" xmlns="" id="{D2B6D542-EB3E-0558-B9AE-3E186293B5B2}"/>
              </a:ext>
            </a:extLst>
          </p:cNvPr>
          <p:cNvGrpSpPr/>
          <p:nvPr/>
        </p:nvGrpSpPr>
        <p:grpSpPr>
          <a:xfrm>
            <a:off x="8102744" y="578724"/>
            <a:ext cx="10701206" cy="10702350"/>
            <a:chOff x="8102744" y="578724"/>
            <a:chExt cx="10701206" cy="10702350"/>
          </a:xfrm>
        </p:grpSpPr>
        <p:sp>
          <p:nvSpPr>
            <p:cNvPr id="14" name="Freeform 4">
              <a:extLst>
                <a:ext uri="{FF2B5EF4-FFF2-40B4-BE49-F238E27FC236}">
                  <a16:creationId xmlns:a16="http://schemas.microsoft.com/office/drawing/2014/main" xmlns="" id="{D05442E4-B973-A788-4BEA-05641DDDBBEB}"/>
                </a:ext>
              </a:extLst>
            </p:cNvPr>
            <p:cNvSpPr/>
            <p:nvPr/>
          </p:nvSpPr>
          <p:spPr>
            <a:xfrm>
              <a:off x="11201400" y="3086100"/>
              <a:ext cx="6326693" cy="3571015"/>
            </a:xfrm>
            <a:custGeom>
              <a:avLst/>
              <a:gdLst/>
              <a:ahLst/>
              <a:cxnLst/>
              <a:rect l="l" t="t" r="r" b="b"/>
              <a:pathLst>
                <a:path w="4672955" h="2276118">
                  <a:moveTo>
                    <a:pt x="0" y="0"/>
                  </a:moveTo>
                  <a:lnTo>
                    <a:pt x="4672955" y="0"/>
                  </a:lnTo>
                  <a:lnTo>
                    <a:pt x="4672955" y="2276118"/>
                  </a:lnTo>
                  <a:lnTo>
                    <a:pt x="0" y="2276118"/>
                  </a:lnTo>
                  <a:lnTo>
                    <a:pt x="0" y="0"/>
                  </a:lnTo>
                  <a:close/>
                </a:path>
              </a:pathLst>
            </a:custGeom>
            <a:blipFill>
              <a:blip r:embed="rId3"/>
              <a:stretch>
                <a:fillRect/>
              </a:stretch>
            </a:blipFill>
          </p:spPr>
        </p:sp>
        <p:sp>
          <p:nvSpPr>
            <p:cNvPr id="13" name="Freeform 3">
              <a:extLst>
                <a:ext uri="{FF2B5EF4-FFF2-40B4-BE49-F238E27FC236}">
                  <a16:creationId xmlns:a16="http://schemas.microsoft.com/office/drawing/2014/main" xmlns="" id="{547EA9E1-2B32-77B1-2DDE-C7911A7EF92E}"/>
                </a:ext>
              </a:extLst>
            </p:cNvPr>
            <p:cNvSpPr/>
            <p:nvPr/>
          </p:nvSpPr>
          <p:spPr>
            <a:xfrm>
              <a:off x="8102744" y="7886700"/>
              <a:ext cx="5439151" cy="3394374"/>
            </a:xfrm>
            <a:custGeom>
              <a:avLst/>
              <a:gdLst/>
              <a:ahLst/>
              <a:cxnLst/>
              <a:rect l="l" t="t" r="r" b="b"/>
              <a:pathLst>
                <a:path w="8986014" h="4796285">
                  <a:moveTo>
                    <a:pt x="0" y="0"/>
                  </a:moveTo>
                  <a:lnTo>
                    <a:pt x="8986013" y="0"/>
                  </a:lnTo>
                  <a:lnTo>
                    <a:pt x="8986013" y="4796285"/>
                  </a:lnTo>
                  <a:lnTo>
                    <a:pt x="0" y="4796285"/>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xmlns="" id="{602F353D-2584-C26D-8B42-D71E2F1EE295}"/>
                </a:ext>
              </a:extLst>
            </p:cNvPr>
            <p:cNvSpPr/>
            <p:nvPr/>
          </p:nvSpPr>
          <p:spPr>
            <a:xfrm>
              <a:off x="12954000" y="5922447"/>
              <a:ext cx="5309286" cy="4532519"/>
            </a:xfrm>
            <a:custGeom>
              <a:avLst/>
              <a:gdLst/>
              <a:ahLst/>
              <a:cxnLst/>
              <a:rect l="l" t="t" r="r" b="b"/>
              <a:pathLst>
                <a:path w="4570626" h="3507747">
                  <a:moveTo>
                    <a:pt x="0" y="0"/>
                  </a:moveTo>
                  <a:lnTo>
                    <a:pt x="4570626" y="0"/>
                  </a:lnTo>
                  <a:lnTo>
                    <a:pt x="4570626" y="3507747"/>
                  </a:lnTo>
                  <a:lnTo>
                    <a:pt x="0" y="3507747"/>
                  </a:lnTo>
                  <a:lnTo>
                    <a:pt x="0" y="0"/>
                  </a:lnTo>
                  <a:close/>
                </a:path>
              </a:pathLst>
            </a:custGeom>
            <a:blipFill>
              <a:blip r:embed="rId5"/>
              <a:stretch>
                <a:fillRect/>
              </a:stretch>
            </a:blipFill>
          </p:spPr>
        </p:sp>
        <p:sp>
          <p:nvSpPr>
            <p:cNvPr id="8" name="Freeform 2">
              <a:extLst>
                <a:ext uri="{FF2B5EF4-FFF2-40B4-BE49-F238E27FC236}">
                  <a16:creationId xmlns:a16="http://schemas.microsoft.com/office/drawing/2014/main" xmlns="" id="{1D7CBD8C-6EB1-3D4A-B469-B1E0831D8962}"/>
                </a:ext>
              </a:extLst>
            </p:cNvPr>
            <p:cNvSpPr/>
            <p:nvPr/>
          </p:nvSpPr>
          <p:spPr>
            <a:xfrm>
              <a:off x="9410780" y="578724"/>
              <a:ext cx="9393170" cy="2604244"/>
            </a:xfrm>
            <a:custGeom>
              <a:avLst/>
              <a:gdLst/>
              <a:ahLst/>
              <a:cxnLst/>
              <a:rect l="l" t="t" r="r" b="b"/>
              <a:pathLst>
                <a:path w="5165443" h="2604244">
                  <a:moveTo>
                    <a:pt x="0" y="0"/>
                  </a:moveTo>
                  <a:lnTo>
                    <a:pt x="5165443" y="0"/>
                  </a:lnTo>
                  <a:lnTo>
                    <a:pt x="5165443" y="2604245"/>
                  </a:lnTo>
                  <a:lnTo>
                    <a:pt x="0" y="2604245"/>
                  </a:lnTo>
                  <a:lnTo>
                    <a:pt x="0" y="0"/>
                  </a:lnTo>
                  <a:close/>
                </a:path>
              </a:pathLst>
            </a:custGeom>
            <a:blipFill>
              <a:blip r:embed="rId6">
                <a:extLst>
                  <a:ext uri="{BEBA8EAE-BF5A-486C-A8C5-ECC9F3942E4B}">
                    <a14:imgProps xmlns:a14="http://schemas.microsoft.com/office/drawing/2010/main">
                      <a14:imgLayer r:embed="rId7">
                        <a14:imgEffect>
                          <a14:backgroundRemoval t="6770" b="95358" l="2344" r="98926">
                            <a14:foregroundMark x1="10254" y1="49903" x2="3202" y2="57642"/>
                            <a14:foregroundMark x1="3027" y1="57834" x2="3441" y2="61682"/>
                            <a14:foregroundMark x1="6348" y1="95551" x2="47266" y2="76015"/>
                            <a14:foregroundMark x1="94043" y1="28627" x2="93555" y2="75629"/>
                            <a14:foregroundMark x1="92383" y1="12959" x2="78613" y2="7157"/>
                            <a14:foregroundMark x1="78613" y1="7157" x2="78418" y2="6770"/>
                            <a14:foregroundMark x1="95995" y1="24502" x2="94336" y2="28627"/>
                            <a14:foregroundMark x1="3613" y1="81238" x2="2344" y2="62282"/>
                            <a14:backgroundMark x1="1758" y1="47969" x2="0" y2="55706"/>
                            <a14:backgroundMark x1="1563" y1="61315" x2="684" y2="78917"/>
                            <a14:backgroundMark x1="1172" y1="79884" x2="3809" y2="85493"/>
                            <a14:backgroundMark x1="2637" y1="93037" x2="6348" y2="95551"/>
                            <a14:backgroundMark x1="99902" y1="42360" x2="99316" y2="23791"/>
                            <a14:backgroundMark x1="99316" y1="8124" x2="99316" y2="26692"/>
                          </a14:backgroundRemoval>
                        </a14:imgEffect>
                      </a14:imgLayer>
                    </a14:imgProps>
                  </a:ext>
                </a:extLst>
              </a:blip>
              <a:stretch>
                <a:fillRect/>
              </a:stretch>
            </a:blipFill>
          </p:spPr>
        </p:sp>
      </p:grpSp>
      <p:sp>
        <p:nvSpPr>
          <p:cNvPr id="10" name="TextBox 9">
            <a:extLst>
              <a:ext uri="{FF2B5EF4-FFF2-40B4-BE49-F238E27FC236}">
                <a16:creationId xmlns:a16="http://schemas.microsoft.com/office/drawing/2014/main" xmlns="" id="{528A9038-FB69-5EEB-ED2E-675D8F72F16F}"/>
              </a:ext>
            </a:extLst>
          </p:cNvPr>
          <p:cNvSpPr txBox="1"/>
          <p:nvPr/>
        </p:nvSpPr>
        <p:spPr>
          <a:xfrm>
            <a:off x="1032344" y="2668871"/>
            <a:ext cx="8568856" cy="5427127"/>
          </a:xfrm>
          <a:prstGeom prst="rect">
            <a:avLst/>
          </a:prstGeom>
          <a:noFill/>
        </p:spPr>
        <p:txBody>
          <a:bodyPr wrap="square">
            <a:spAutoFit/>
          </a:bodyPr>
          <a:lstStyle/>
          <a:p>
            <a:pPr algn="just">
              <a:lnSpc>
                <a:spcPts val="5215"/>
              </a:lnSpc>
              <a:defRPr/>
            </a:pP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chê</a:t>
            </a:r>
            <a:r>
              <a:rPr lang="en-US" sz="4400" dirty="0">
                <a:latin typeface="Times New Roman" panose="02020603050405020304" pitchFamily="18" charset="0"/>
                <a:cs typeface="Times New Roman" panose="02020603050405020304" pitchFamily="18" charset="0"/>
              </a:rPr>
              <a:t>.</a:t>
            </a:r>
          </a:p>
          <a:p>
            <a:pPr algn="just">
              <a:lnSpc>
                <a:spcPts val="5215"/>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a:t>
            </a:r>
          </a:p>
          <a:p>
            <a:pPr algn="just">
              <a:lnSpc>
                <a:spcPts val="5215"/>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dần</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56EA798B-31FB-523A-FD5F-1057DAC44B9E}"/>
              </a:ext>
            </a:extLst>
          </p:cNvPr>
          <p:cNvSpPr txBox="1"/>
          <p:nvPr/>
        </p:nvSpPr>
        <p:spPr>
          <a:xfrm>
            <a:off x="1032344" y="8282245"/>
            <a:ext cx="6892456" cy="1426031"/>
          </a:xfrm>
          <a:prstGeom prst="rect">
            <a:avLst/>
          </a:prstGeom>
          <a:noFill/>
        </p:spPr>
        <p:txBody>
          <a:bodyPr wrap="square">
            <a:spAutoFit/>
          </a:bodyPr>
          <a:lstStyle/>
          <a:p>
            <a:pPr algn="just">
              <a:lnSpc>
                <a:spcPts val="5215"/>
              </a:lnSpc>
              <a:defRPr/>
            </a:pP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phải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kiến</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327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7930A51-7AD8-1CB0-9BBF-7319300F0687}"/>
              </a:ext>
            </a:extLst>
          </p:cNvPr>
          <p:cNvSpPr txBox="1"/>
          <p:nvPr/>
        </p:nvSpPr>
        <p:spPr>
          <a:xfrm>
            <a:off x="381000" y="419101"/>
            <a:ext cx="8153400" cy="2800767"/>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đôi</a:t>
            </a:r>
            <a:r>
              <a:rPr lang="en-US" sz="4400" b="1" dirty="0">
                <a:latin typeface="Times New Roman" panose="02020603050405020304" pitchFamily="18" charset="0"/>
                <a:cs typeface="Times New Roman" panose="02020603050405020304" pitchFamily="18" charset="0"/>
              </a:rPr>
              <a:t>: Ở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“Treo </a:t>
            </a:r>
            <a:r>
              <a:rPr lang="en-US" sz="4400" b="1" dirty="0" err="1">
                <a:latin typeface="Times New Roman" panose="02020603050405020304" pitchFamily="18" charset="0"/>
                <a:cs typeface="Times New Roman" panose="02020603050405020304" pitchFamily="18" charset="0"/>
              </a:rPr>
              <a:t>biển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lặp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huống</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bị</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chê</a:t>
            </a:r>
            <a:r>
              <a:rPr lang="en-US" sz="4400" b="1" i="1" dirty="0">
                <a:latin typeface="Times New Roman" panose="02020603050405020304" pitchFamily="18" charset="0"/>
                <a:cs typeface="Times New Roman" panose="02020603050405020304" pitchFamily="18" charset="0"/>
              </a:rPr>
              <a:t> – </a:t>
            </a:r>
            <a:r>
              <a:rPr lang="en-US" sz="4400" b="1" i="1" dirty="0" err="1">
                <a:latin typeface="Times New Roman" panose="02020603050405020304" pitchFamily="18" charset="0"/>
                <a:cs typeface="Times New Roman" panose="02020603050405020304" pitchFamily="18" charset="0"/>
              </a:rPr>
              <a:t>gỡ</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biển</a:t>
            </a:r>
            <a:r>
              <a:rPr lang="en-US" sz="4400" b="1" i="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2D00AB9C-3AF5-11E9-0E9D-EF72052FE3E8}"/>
              </a:ext>
            </a:extLst>
          </p:cNvPr>
          <p:cNvSpPr txBox="1"/>
          <p:nvPr/>
        </p:nvSpPr>
        <p:spPr>
          <a:xfrm>
            <a:off x="405714" y="3404562"/>
            <a:ext cx="812868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Cho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p>
        </p:txBody>
      </p:sp>
      <p:sp>
        <p:nvSpPr>
          <p:cNvPr id="4" name="Freeform 3">
            <a:extLst>
              <a:ext uri="{FF2B5EF4-FFF2-40B4-BE49-F238E27FC236}">
                <a16:creationId xmlns:a16="http://schemas.microsoft.com/office/drawing/2014/main" xmlns="" id="{9BB27003-B884-401E-5A36-892117EE8BD6}"/>
              </a:ext>
            </a:extLst>
          </p:cNvPr>
          <p:cNvSpPr/>
          <p:nvPr/>
        </p:nvSpPr>
        <p:spPr>
          <a:xfrm>
            <a:off x="8763000" y="1035947"/>
            <a:ext cx="9296400" cy="8215105"/>
          </a:xfrm>
          <a:custGeom>
            <a:avLst/>
            <a:gdLst>
              <a:gd name="connsiteX0" fmla="*/ 0 w 9296400"/>
              <a:gd name="connsiteY0" fmla="*/ 0 h 8215105"/>
              <a:gd name="connsiteX1" fmla="*/ 571065 w 9296400"/>
              <a:gd name="connsiteY1" fmla="*/ 0 h 8215105"/>
              <a:gd name="connsiteX2" fmla="*/ 1049165 w 9296400"/>
              <a:gd name="connsiteY2" fmla="*/ 0 h 8215105"/>
              <a:gd name="connsiteX3" fmla="*/ 1434302 w 9296400"/>
              <a:gd name="connsiteY3" fmla="*/ 0 h 8215105"/>
              <a:gd name="connsiteX4" fmla="*/ 1912402 w 9296400"/>
              <a:gd name="connsiteY4" fmla="*/ 0 h 8215105"/>
              <a:gd name="connsiteX5" fmla="*/ 2762359 w 9296400"/>
              <a:gd name="connsiteY5" fmla="*/ 0 h 8215105"/>
              <a:gd name="connsiteX6" fmla="*/ 3519351 w 9296400"/>
              <a:gd name="connsiteY6" fmla="*/ 0 h 8215105"/>
              <a:gd name="connsiteX7" fmla="*/ 3997452 w 9296400"/>
              <a:gd name="connsiteY7" fmla="*/ 0 h 8215105"/>
              <a:gd name="connsiteX8" fmla="*/ 4475553 w 9296400"/>
              <a:gd name="connsiteY8" fmla="*/ 0 h 8215105"/>
              <a:gd name="connsiteX9" fmla="*/ 4953653 w 9296400"/>
              <a:gd name="connsiteY9" fmla="*/ 0 h 8215105"/>
              <a:gd name="connsiteX10" fmla="*/ 5524718 w 9296400"/>
              <a:gd name="connsiteY10" fmla="*/ 0 h 8215105"/>
              <a:gd name="connsiteX11" fmla="*/ 6002818 w 9296400"/>
              <a:gd name="connsiteY11" fmla="*/ 0 h 8215105"/>
              <a:gd name="connsiteX12" fmla="*/ 6480919 w 9296400"/>
              <a:gd name="connsiteY12" fmla="*/ 0 h 8215105"/>
              <a:gd name="connsiteX13" fmla="*/ 7051983 w 9296400"/>
              <a:gd name="connsiteY13" fmla="*/ 0 h 8215105"/>
              <a:gd name="connsiteX14" fmla="*/ 7530084 w 9296400"/>
              <a:gd name="connsiteY14" fmla="*/ 0 h 8215105"/>
              <a:gd name="connsiteX15" fmla="*/ 8101149 w 9296400"/>
              <a:gd name="connsiteY15" fmla="*/ 0 h 8215105"/>
              <a:gd name="connsiteX16" fmla="*/ 9296400 w 9296400"/>
              <a:gd name="connsiteY16" fmla="*/ 0 h 8215105"/>
              <a:gd name="connsiteX17" fmla="*/ 9296400 w 9296400"/>
              <a:gd name="connsiteY17" fmla="*/ 766743 h 8215105"/>
              <a:gd name="connsiteX18" fmla="*/ 9296400 w 9296400"/>
              <a:gd name="connsiteY18" fmla="*/ 1204882 h 8215105"/>
              <a:gd name="connsiteX19" fmla="*/ 9296400 w 9296400"/>
              <a:gd name="connsiteY19" fmla="*/ 1889474 h 8215105"/>
              <a:gd name="connsiteX20" fmla="*/ 9296400 w 9296400"/>
              <a:gd name="connsiteY20" fmla="*/ 2738368 h 8215105"/>
              <a:gd name="connsiteX21" fmla="*/ 9296400 w 9296400"/>
              <a:gd name="connsiteY21" fmla="*/ 3340809 h 8215105"/>
              <a:gd name="connsiteX22" fmla="*/ 9296400 w 9296400"/>
              <a:gd name="connsiteY22" fmla="*/ 3861099 h 8215105"/>
              <a:gd name="connsiteX23" fmla="*/ 9296400 w 9296400"/>
              <a:gd name="connsiteY23" fmla="*/ 4627842 h 8215105"/>
              <a:gd name="connsiteX24" fmla="*/ 9296400 w 9296400"/>
              <a:gd name="connsiteY24" fmla="*/ 5148132 h 8215105"/>
              <a:gd name="connsiteX25" fmla="*/ 9296400 w 9296400"/>
              <a:gd name="connsiteY25" fmla="*/ 5586271 h 8215105"/>
              <a:gd name="connsiteX26" fmla="*/ 9296400 w 9296400"/>
              <a:gd name="connsiteY26" fmla="*/ 6188712 h 8215105"/>
              <a:gd name="connsiteX27" fmla="*/ 9296400 w 9296400"/>
              <a:gd name="connsiteY27" fmla="*/ 6873305 h 8215105"/>
              <a:gd name="connsiteX28" fmla="*/ 9296400 w 9296400"/>
              <a:gd name="connsiteY28" fmla="*/ 7393595 h 8215105"/>
              <a:gd name="connsiteX29" fmla="*/ 9296400 w 9296400"/>
              <a:gd name="connsiteY29" fmla="*/ 8215105 h 8215105"/>
              <a:gd name="connsiteX30" fmla="*/ 8818299 w 9296400"/>
              <a:gd name="connsiteY30" fmla="*/ 8215105 h 8215105"/>
              <a:gd name="connsiteX31" fmla="*/ 8433163 w 9296400"/>
              <a:gd name="connsiteY31" fmla="*/ 8215105 h 8215105"/>
              <a:gd name="connsiteX32" fmla="*/ 7583206 w 9296400"/>
              <a:gd name="connsiteY32" fmla="*/ 8215105 h 8215105"/>
              <a:gd name="connsiteX33" fmla="*/ 6919178 w 9296400"/>
              <a:gd name="connsiteY33" fmla="*/ 8215105 h 8215105"/>
              <a:gd name="connsiteX34" fmla="*/ 6162185 w 9296400"/>
              <a:gd name="connsiteY34" fmla="*/ 8215105 h 8215105"/>
              <a:gd name="connsiteX35" fmla="*/ 5312229 w 9296400"/>
              <a:gd name="connsiteY35" fmla="*/ 8215105 h 8215105"/>
              <a:gd name="connsiteX36" fmla="*/ 4927092 w 9296400"/>
              <a:gd name="connsiteY36" fmla="*/ 8215105 h 8215105"/>
              <a:gd name="connsiteX37" fmla="*/ 4448991 w 9296400"/>
              <a:gd name="connsiteY37" fmla="*/ 8215105 h 8215105"/>
              <a:gd name="connsiteX38" fmla="*/ 3784963 w 9296400"/>
              <a:gd name="connsiteY38" fmla="*/ 8215105 h 8215105"/>
              <a:gd name="connsiteX39" fmla="*/ 3027970 w 9296400"/>
              <a:gd name="connsiteY39" fmla="*/ 8215105 h 8215105"/>
              <a:gd name="connsiteX40" fmla="*/ 2363942 w 9296400"/>
              <a:gd name="connsiteY40" fmla="*/ 8215105 h 8215105"/>
              <a:gd name="connsiteX41" fmla="*/ 1606949 w 9296400"/>
              <a:gd name="connsiteY41" fmla="*/ 8215105 h 8215105"/>
              <a:gd name="connsiteX42" fmla="*/ 1035885 w 9296400"/>
              <a:gd name="connsiteY42" fmla="*/ 8215105 h 8215105"/>
              <a:gd name="connsiteX43" fmla="*/ 0 w 9296400"/>
              <a:gd name="connsiteY43" fmla="*/ 8215105 h 8215105"/>
              <a:gd name="connsiteX44" fmla="*/ 0 w 9296400"/>
              <a:gd name="connsiteY44" fmla="*/ 7530513 h 8215105"/>
              <a:gd name="connsiteX45" fmla="*/ 0 w 9296400"/>
              <a:gd name="connsiteY45" fmla="*/ 6681619 h 8215105"/>
              <a:gd name="connsiteX46" fmla="*/ 0 w 9296400"/>
              <a:gd name="connsiteY46" fmla="*/ 5832725 h 8215105"/>
              <a:gd name="connsiteX47" fmla="*/ 0 w 9296400"/>
              <a:gd name="connsiteY47" fmla="*/ 4983830 h 8215105"/>
              <a:gd name="connsiteX48" fmla="*/ 0 w 9296400"/>
              <a:gd name="connsiteY48" fmla="*/ 4463540 h 8215105"/>
              <a:gd name="connsiteX49" fmla="*/ 0 w 9296400"/>
              <a:gd name="connsiteY49" fmla="*/ 4025401 h 8215105"/>
              <a:gd name="connsiteX50" fmla="*/ 0 w 9296400"/>
              <a:gd name="connsiteY50" fmla="*/ 3176507 h 8215105"/>
              <a:gd name="connsiteX51" fmla="*/ 0 w 9296400"/>
              <a:gd name="connsiteY51" fmla="*/ 2409764 h 8215105"/>
              <a:gd name="connsiteX52" fmla="*/ 0 w 9296400"/>
              <a:gd name="connsiteY52" fmla="*/ 1807323 h 8215105"/>
              <a:gd name="connsiteX53" fmla="*/ 0 w 9296400"/>
              <a:gd name="connsiteY53" fmla="*/ 1040580 h 8215105"/>
              <a:gd name="connsiteX54" fmla="*/ 0 w 9296400"/>
              <a:gd name="connsiteY54" fmla="*/ 0 h 821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296400" h="8215105" fill="none" extrusionOk="0">
                <a:moveTo>
                  <a:pt x="0" y="0"/>
                </a:moveTo>
                <a:cubicBezTo>
                  <a:pt x="200837" y="15109"/>
                  <a:pt x="437400" y="13013"/>
                  <a:pt x="571065" y="0"/>
                </a:cubicBezTo>
                <a:cubicBezTo>
                  <a:pt x="704731" y="-13013"/>
                  <a:pt x="860551" y="-23411"/>
                  <a:pt x="1049165" y="0"/>
                </a:cubicBezTo>
                <a:cubicBezTo>
                  <a:pt x="1237779" y="23411"/>
                  <a:pt x="1272144" y="11785"/>
                  <a:pt x="1434302" y="0"/>
                </a:cubicBezTo>
                <a:cubicBezTo>
                  <a:pt x="1596460" y="-11785"/>
                  <a:pt x="1703759" y="-21968"/>
                  <a:pt x="1912402" y="0"/>
                </a:cubicBezTo>
                <a:cubicBezTo>
                  <a:pt x="2121045" y="21968"/>
                  <a:pt x="2558067" y="-35673"/>
                  <a:pt x="2762359" y="0"/>
                </a:cubicBezTo>
                <a:cubicBezTo>
                  <a:pt x="2966651" y="35673"/>
                  <a:pt x="3365890" y="-31039"/>
                  <a:pt x="3519351" y="0"/>
                </a:cubicBezTo>
                <a:cubicBezTo>
                  <a:pt x="3672812" y="31039"/>
                  <a:pt x="3864884" y="-12599"/>
                  <a:pt x="3997452" y="0"/>
                </a:cubicBezTo>
                <a:cubicBezTo>
                  <a:pt x="4130020" y="12599"/>
                  <a:pt x="4312756" y="6986"/>
                  <a:pt x="4475553" y="0"/>
                </a:cubicBezTo>
                <a:cubicBezTo>
                  <a:pt x="4638350" y="-6986"/>
                  <a:pt x="4719957" y="-18462"/>
                  <a:pt x="4953653" y="0"/>
                </a:cubicBezTo>
                <a:cubicBezTo>
                  <a:pt x="5187349" y="18462"/>
                  <a:pt x="5376011" y="15421"/>
                  <a:pt x="5524718" y="0"/>
                </a:cubicBezTo>
                <a:cubicBezTo>
                  <a:pt x="5673425" y="-15421"/>
                  <a:pt x="5849847" y="-16827"/>
                  <a:pt x="6002818" y="0"/>
                </a:cubicBezTo>
                <a:cubicBezTo>
                  <a:pt x="6155789" y="16827"/>
                  <a:pt x="6278650" y="14572"/>
                  <a:pt x="6480919" y="0"/>
                </a:cubicBezTo>
                <a:cubicBezTo>
                  <a:pt x="6683188" y="-14572"/>
                  <a:pt x="6902136" y="27370"/>
                  <a:pt x="7051983" y="0"/>
                </a:cubicBezTo>
                <a:cubicBezTo>
                  <a:pt x="7201830" y="-27370"/>
                  <a:pt x="7292278" y="-2043"/>
                  <a:pt x="7530084" y="0"/>
                </a:cubicBezTo>
                <a:cubicBezTo>
                  <a:pt x="7767890" y="2043"/>
                  <a:pt x="7888619" y="24120"/>
                  <a:pt x="8101149" y="0"/>
                </a:cubicBezTo>
                <a:cubicBezTo>
                  <a:pt x="8313679" y="-24120"/>
                  <a:pt x="8824919" y="-46382"/>
                  <a:pt x="9296400" y="0"/>
                </a:cubicBezTo>
                <a:cubicBezTo>
                  <a:pt x="9280061" y="282540"/>
                  <a:pt x="9298617" y="436131"/>
                  <a:pt x="9296400" y="766743"/>
                </a:cubicBezTo>
                <a:cubicBezTo>
                  <a:pt x="9294183" y="1097355"/>
                  <a:pt x="9288855" y="1108250"/>
                  <a:pt x="9296400" y="1204882"/>
                </a:cubicBezTo>
                <a:cubicBezTo>
                  <a:pt x="9303945" y="1301514"/>
                  <a:pt x="9313001" y="1622521"/>
                  <a:pt x="9296400" y="1889474"/>
                </a:cubicBezTo>
                <a:cubicBezTo>
                  <a:pt x="9279799" y="2156427"/>
                  <a:pt x="9314392" y="2437707"/>
                  <a:pt x="9296400" y="2738368"/>
                </a:cubicBezTo>
                <a:cubicBezTo>
                  <a:pt x="9278408" y="3039029"/>
                  <a:pt x="9301002" y="3204698"/>
                  <a:pt x="9296400" y="3340809"/>
                </a:cubicBezTo>
                <a:cubicBezTo>
                  <a:pt x="9291798" y="3476920"/>
                  <a:pt x="9308303" y="3649479"/>
                  <a:pt x="9296400" y="3861099"/>
                </a:cubicBezTo>
                <a:cubicBezTo>
                  <a:pt x="9284498" y="4072719"/>
                  <a:pt x="9320900" y="4308577"/>
                  <a:pt x="9296400" y="4627842"/>
                </a:cubicBezTo>
                <a:cubicBezTo>
                  <a:pt x="9271900" y="4947107"/>
                  <a:pt x="9307258" y="4897385"/>
                  <a:pt x="9296400" y="5148132"/>
                </a:cubicBezTo>
                <a:cubicBezTo>
                  <a:pt x="9285543" y="5398879"/>
                  <a:pt x="9302440" y="5401008"/>
                  <a:pt x="9296400" y="5586271"/>
                </a:cubicBezTo>
                <a:cubicBezTo>
                  <a:pt x="9290360" y="5771534"/>
                  <a:pt x="9306139" y="5946458"/>
                  <a:pt x="9296400" y="6188712"/>
                </a:cubicBezTo>
                <a:cubicBezTo>
                  <a:pt x="9286661" y="6430966"/>
                  <a:pt x="9269487" y="6616369"/>
                  <a:pt x="9296400" y="6873305"/>
                </a:cubicBezTo>
                <a:cubicBezTo>
                  <a:pt x="9323313" y="7130241"/>
                  <a:pt x="9303746" y="7144325"/>
                  <a:pt x="9296400" y="7393595"/>
                </a:cubicBezTo>
                <a:cubicBezTo>
                  <a:pt x="9289055" y="7642865"/>
                  <a:pt x="9260259" y="7946516"/>
                  <a:pt x="9296400" y="8215105"/>
                </a:cubicBezTo>
                <a:cubicBezTo>
                  <a:pt x="9192390" y="8229217"/>
                  <a:pt x="9021940" y="8222552"/>
                  <a:pt x="8818299" y="8215105"/>
                </a:cubicBezTo>
                <a:cubicBezTo>
                  <a:pt x="8614658" y="8207658"/>
                  <a:pt x="8573675" y="8219279"/>
                  <a:pt x="8433163" y="8215105"/>
                </a:cubicBezTo>
                <a:cubicBezTo>
                  <a:pt x="8292651" y="8210931"/>
                  <a:pt x="7822066" y="8212975"/>
                  <a:pt x="7583206" y="8215105"/>
                </a:cubicBezTo>
                <a:cubicBezTo>
                  <a:pt x="7344346" y="8217235"/>
                  <a:pt x="7135106" y="8212914"/>
                  <a:pt x="6919178" y="8215105"/>
                </a:cubicBezTo>
                <a:cubicBezTo>
                  <a:pt x="6703250" y="8217296"/>
                  <a:pt x="6379984" y="8212755"/>
                  <a:pt x="6162185" y="8215105"/>
                </a:cubicBezTo>
                <a:cubicBezTo>
                  <a:pt x="5944386" y="8217455"/>
                  <a:pt x="5663069" y="8192918"/>
                  <a:pt x="5312229" y="8215105"/>
                </a:cubicBezTo>
                <a:cubicBezTo>
                  <a:pt x="4961389" y="8237292"/>
                  <a:pt x="5042560" y="8198658"/>
                  <a:pt x="4927092" y="8215105"/>
                </a:cubicBezTo>
                <a:cubicBezTo>
                  <a:pt x="4811624" y="8231552"/>
                  <a:pt x="4545270" y="8194421"/>
                  <a:pt x="4448991" y="8215105"/>
                </a:cubicBezTo>
                <a:cubicBezTo>
                  <a:pt x="4352712" y="8235789"/>
                  <a:pt x="4038653" y="8189660"/>
                  <a:pt x="3784963" y="8215105"/>
                </a:cubicBezTo>
                <a:cubicBezTo>
                  <a:pt x="3531273" y="8240550"/>
                  <a:pt x="3342987" y="8225937"/>
                  <a:pt x="3027970" y="8215105"/>
                </a:cubicBezTo>
                <a:cubicBezTo>
                  <a:pt x="2712953" y="8204273"/>
                  <a:pt x="2643751" y="8183177"/>
                  <a:pt x="2363942" y="8215105"/>
                </a:cubicBezTo>
                <a:cubicBezTo>
                  <a:pt x="2084133" y="8247033"/>
                  <a:pt x="1802036" y="8246463"/>
                  <a:pt x="1606949" y="8215105"/>
                </a:cubicBezTo>
                <a:cubicBezTo>
                  <a:pt x="1411862" y="8183747"/>
                  <a:pt x="1154867" y="8190308"/>
                  <a:pt x="1035885" y="8215105"/>
                </a:cubicBezTo>
                <a:cubicBezTo>
                  <a:pt x="916903" y="8239902"/>
                  <a:pt x="265180" y="8192167"/>
                  <a:pt x="0" y="8215105"/>
                </a:cubicBezTo>
                <a:cubicBezTo>
                  <a:pt x="-12370" y="8031325"/>
                  <a:pt x="-23514" y="7868283"/>
                  <a:pt x="0" y="7530513"/>
                </a:cubicBezTo>
                <a:cubicBezTo>
                  <a:pt x="23514" y="7192743"/>
                  <a:pt x="-17949" y="6866348"/>
                  <a:pt x="0" y="6681619"/>
                </a:cubicBezTo>
                <a:cubicBezTo>
                  <a:pt x="17949" y="6496890"/>
                  <a:pt x="-16542" y="6148415"/>
                  <a:pt x="0" y="5832725"/>
                </a:cubicBezTo>
                <a:cubicBezTo>
                  <a:pt x="16542" y="5517035"/>
                  <a:pt x="15728" y="5339818"/>
                  <a:pt x="0" y="4983830"/>
                </a:cubicBezTo>
                <a:cubicBezTo>
                  <a:pt x="-15728" y="4627843"/>
                  <a:pt x="17535" y="4671448"/>
                  <a:pt x="0" y="4463540"/>
                </a:cubicBezTo>
                <a:cubicBezTo>
                  <a:pt x="-17535" y="4255632"/>
                  <a:pt x="-6320" y="4195801"/>
                  <a:pt x="0" y="4025401"/>
                </a:cubicBezTo>
                <a:cubicBezTo>
                  <a:pt x="6320" y="3855001"/>
                  <a:pt x="2345" y="3527536"/>
                  <a:pt x="0" y="3176507"/>
                </a:cubicBezTo>
                <a:cubicBezTo>
                  <a:pt x="-2345" y="2825478"/>
                  <a:pt x="25017" y="2761252"/>
                  <a:pt x="0" y="2409764"/>
                </a:cubicBezTo>
                <a:cubicBezTo>
                  <a:pt x="-25017" y="2058276"/>
                  <a:pt x="-9892" y="1973663"/>
                  <a:pt x="0" y="1807323"/>
                </a:cubicBezTo>
                <a:cubicBezTo>
                  <a:pt x="9892" y="1640983"/>
                  <a:pt x="-18958" y="1414723"/>
                  <a:pt x="0" y="1040580"/>
                </a:cubicBezTo>
                <a:cubicBezTo>
                  <a:pt x="18958" y="666437"/>
                  <a:pt x="-33012" y="508660"/>
                  <a:pt x="0" y="0"/>
                </a:cubicBezTo>
                <a:close/>
              </a:path>
              <a:path w="9296400" h="8215105" stroke="0" extrusionOk="0">
                <a:moveTo>
                  <a:pt x="0" y="0"/>
                </a:moveTo>
                <a:cubicBezTo>
                  <a:pt x="310889" y="8250"/>
                  <a:pt x="343885" y="-26492"/>
                  <a:pt x="664029" y="0"/>
                </a:cubicBezTo>
                <a:cubicBezTo>
                  <a:pt x="984173" y="26492"/>
                  <a:pt x="978092" y="14544"/>
                  <a:pt x="1235093" y="0"/>
                </a:cubicBezTo>
                <a:cubicBezTo>
                  <a:pt x="1492094" y="-14544"/>
                  <a:pt x="1663612" y="12103"/>
                  <a:pt x="2085050" y="0"/>
                </a:cubicBezTo>
                <a:cubicBezTo>
                  <a:pt x="2506488" y="-12103"/>
                  <a:pt x="2464863" y="-18588"/>
                  <a:pt x="2563150" y="0"/>
                </a:cubicBezTo>
                <a:cubicBezTo>
                  <a:pt x="2661437" y="18588"/>
                  <a:pt x="3053595" y="-26530"/>
                  <a:pt x="3227179" y="0"/>
                </a:cubicBezTo>
                <a:cubicBezTo>
                  <a:pt x="3400763" y="26530"/>
                  <a:pt x="3657518" y="-12983"/>
                  <a:pt x="4077135" y="0"/>
                </a:cubicBezTo>
                <a:cubicBezTo>
                  <a:pt x="4496752" y="12983"/>
                  <a:pt x="4620828" y="-11914"/>
                  <a:pt x="4834128" y="0"/>
                </a:cubicBezTo>
                <a:cubicBezTo>
                  <a:pt x="5047428" y="11914"/>
                  <a:pt x="5345763" y="16719"/>
                  <a:pt x="5591121" y="0"/>
                </a:cubicBezTo>
                <a:cubicBezTo>
                  <a:pt x="5836479" y="-16719"/>
                  <a:pt x="6226383" y="33080"/>
                  <a:pt x="6441077" y="0"/>
                </a:cubicBezTo>
                <a:cubicBezTo>
                  <a:pt x="6655771" y="-33080"/>
                  <a:pt x="7011506" y="7099"/>
                  <a:pt x="7291034" y="0"/>
                </a:cubicBezTo>
                <a:cubicBezTo>
                  <a:pt x="7570562" y="-7099"/>
                  <a:pt x="7623505" y="-19727"/>
                  <a:pt x="7862098" y="0"/>
                </a:cubicBezTo>
                <a:cubicBezTo>
                  <a:pt x="8100691" y="19727"/>
                  <a:pt x="8157920" y="16100"/>
                  <a:pt x="8433163" y="0"/>
                </a:cubicBezTo>
                <a:cubicBezTo>
                  <a:pt x="8708406" y="-16100"/>
                  <a:pt x="9032881" y="-23685"/>
                  <a:pt x="9296400" y="0"/>
                </a:cubicBezTo>
                <a:cubicBezTo>
                  <a:pt x="9261253" y="240043"/>
                  <a:pt x="9271816" y="395758"/>
                  <a:pt x="9296400" y="766743"/>
                </a:cubicBezTo>
                <a:cubicBezTo>
                  <a:pt x="9320984" y="1137728"/>
                  <a:pt x="9279500" y="1113097"/>
                  <a:pt x="9296400" y="1287033"/>
                </a:cubicBezTo>
                <a:cubicBezTo>
                  <a:pt x="9313301" y="1460969"/>
                  <a:pt x="9274734" y="1845359"/>
                  <a:pt x="9296400" y="2053776"/>
                </a:cubicBezTo>
                <a:cubicBezTo>
                  <a:pt x="9318066" y="2262193"/>
                  <a:pt x="9313293" y="2442115"/>
                  <a:pt x="9296400" y="2574066"/>
                </a:cubicBezTo>
                <a:cubicBezTo>
                  <a:pt x="9279508" y="2706017"/>
                  <a:pt x="9319940" y="3196235"/>
                  <a:pt x="9296400" y="3422960"/>
                </a:cubicBezTo>
                <a:cubicBezTo>
                  <a:pt x="9272860" y="3649685"/>
                  <a:pt x="9272779" y="4021514"/>
                  <a:pt x="9296400" y="4189704"/>
                </a:cubicBezTo>
                <a:cubicBezTo>
                  <a:pt x="9320021" y="4357894"/>
                  <a:pt x="9303794" y="4575521"/>
                  <a:pt x="9296400" y="4792145"/>
                </a:cubicBezTo>
                <a:cubicBezTo>
                  <a:pt x="9289006" y="5008769"/>
                  <a:pt x="9304022" y="5097237"/>
                  <a:pt x="9296400" y="5394586"/>
                </a:cubicBezTo>
                <a:cubicBezTo>
                  <a:pt x="9288778" y="5691935"/>
                  <a:pt x="9333428" y="5930385"/>
                  <a:pt x="9296400" y="6161329"/>
                </a:cubicBezTo>
                <a:cubicBezTo>
                  <a:pt x="9259372" y="6392273"/>
                  <a:pt x="9301988" y="6750583"/>
                  <a:pt x="9296400" y="7010223"/>
                </a:cubicBezTo>
                <a:cubicBezTo>
                  <a:pt x="9290812" y="7269863"/>
                  <a:pt x="9329280" y="7651988"/>
                  <a:pt x="9296400" y="8215105"/>
                </a:cubicBezTo>
                <a:cubicBezTo>
                  <a:pt x="9087920" y="8227813"/>
                  <a:pt x="8948011" y="8229732"/>
                  <a:pt x="8818299" y="8215105"/>
                </a:cubicBezTo>
                <a:cubicBezTo>
                  <a:pt x="8688587" y="8200478"/>
                  <a:pt x="8609384" y="8205148"/>
                  <a:pt x="8433163" y="8215105"/>
                </a:cubicBezTo>
                <a:cubicBezTo>
                  <a:pt x="8256942" y="8225062"/>
                  <a:pt x="8234798" y="8233804"/>
                  <a:pt x="8048026" y="8215105"/>
                </a:cubicBezTo>
                <a:cubicBezTo>
                  <a:pt x="7861254" y="8196406"/>
                  <a:pt x="7692753" y="8233891"/>
                  <a:pt x="7569926" y="8215105"/>
                </a:cubicBezTo>
                <a:cubicBezTo>
                  <a:pt x="7447099" y="8196319"/>
                  <a:pt x="7209369" y="8208103"/>
                  <a:pt x="6998861" y="8215105"/>
                </a:cubicBezTo>
                <a:cubicBezTo>
                  <a:pt x="6788354" y="8222107"/>
                  <a:pt x="6523647" y="8223444"/>
                  <a:pt x="6334833" y="8215105"/>
                </a:cubicBezTo>
                <a:cubicBezTo>
                  <a:pt x="6146019" y="8206766"/>
                  <a:pt x="5736256" y="8217893"/>
                  <a:pt x="5577840" y="8215105"/>
                </a:cubicBezTo>
                <a:cubicBezTo>
                  <a:pt x="5419424" y="8212317"/>
                  <a:pt x="5290839" y="8230278"/>
                  <a:pt x="5192703" y="8215105"/>
                </a:cubicBezTo>
                <a:cubicBezTo>
                  <a:pt x="5094567" y="8199932"/>
                  <a:pt x="4692117" y="8236033"/>
                  <a:pt x="4342747" y="8215105"/>
                </a:cubicBezTo>
                <a:cubicBezTo>
                  <a:pt x="3993377" y="8194177"/>
                  <a:pt x="4029933" y="8238784"/>
                  <a:pt x="3864646" y="8215105"/>
                </a:cubicBezTo>
                <a:cubicBezTo>
                  <a:pt x="3699359" y="8191426"/>
                  <a:pt x="3362638" y="8236467"/>
                  <a:pt x="3014690" y="8215105"/>
                </a:cubicBezTo>
                <a:cubicBezTo>
                  <a:pt x="2666742" y="8193743"/>
                  <a:pt x="2689711" y="8219751"/>
                  <a:pt x="2443625" y="8215105"/>
                </a:cubicBezTo>
                <a:cubicBezTo>
                  <a:pt x="2197540" y="8210459"/>
                  <a:pt x="2075505" y="8232925"/>
                  <a:pt x="1965525" y="8215105"/>
                </a:cubicBezTo>
                <a:cubicBezTo>
                  <a:pt x="1855545" y="8197285"/>
                  <a:pt x="1671530" y="8190933"/>
                  <a:pt x="1394460" y="8215105"/>
                </a:cubicBezTo>
                <a:cubicBezTo>
                  <a:pt x="1117391" y="8239277"/>
                  <a:pt x="1004016" y="8233323"/>
                  <a:pt x="823395" y="8215105"/>
                </a:cubicBezTo>
                <a:cubicBezTo>
                  <a:pt x="642774" y="8196887"/>
                  <a:pt x="263683" y="8181989"/>
                  <a:pt x="0" y="8215105"/>
                </a:cubicBezTo>
                <a:cubicBezTo>
                  <a:pt x="-5226" y="8044035"/>
                  <a:pt x="-19231" y="7901015"/>
                  <a:pt x="0" y="7776966"/>
                </a:cubicBezTo>
                <a:cubicBezTo>
                  <a:pt x="19231" y="7652917"/>
                  <a:pt x="9625" y="7445158"/>
                  <a:pt x="0" y="7338827"/>
                </a:cubicBezTo>
                <a:cubicBezTo>
                  <a:pt x="-9625" y="7232496"/>
                  <a:pt x="10270" y="6946272"/>
                  <a:pt x="0" y="6654235"/>
                </a:cubicBezTo>
                <a:cubicBezTo>
                  <a:pt x="-10270" y="6362198"/>
                  <a:pt x="24641" y="6257681"/>
                  <a:pt x="0" y="6133945"/>
                </a:cubicBezTo>
                <a:cubicBezTo>
                  <a:pt x="-24641" y="6010209"/>
                  <a:pt x="-36330" y="5553573"/>
                  <a:pt x="0" y="5285051"/>
                </a:cubicBezTo>
                <a:cubicBezTo>
                  <a:pt x="36330" y="5016529"/>
                  <a:pt x="-19531" y="5040129"/>
                  <a:pt x="0" y="4846912"/>
                </a:cubicBezTo>
                <a:cubicBezTo>
                  <a:pt x="19531" y="4653695"/>
                  <a:pt x="16569" y="4495270"/>
                  <a:pt x="0" y="4244471"/>
                </a:cubicBezTo>
                <a:cubicBezTo>
                  <a:pt x="-16569" y="3993672"/>
                  <a:pt x="-26" y="3803139"/>
                  <a:pt x="0" y="3642030"/>
                </a:cubicBezTo>
                <a:cubicBezTo>
                  <a:pt x="26" y="3480921"/>
                  <a:pt x="-21081" y="3387153"/>
                  <a:pt x="0" y="3203891"/>
                </a:cubicBezTo>
                <a:cubicBezTo>
                  <a:pt x="21081" y="3020629"/>
                  <a:pt x="-14806" y="2866292"/>
                  <a:pt x="0" y="2601450"/>
                </a:cubicBezTo>
                <a:cubicBezTo>
                  <a:pt x="14806" y="2336608"/>
                  <a:pt x="31920" y="1962451"/>
                  <a:pt x="0" y="1752556"/>
                </a:cubicBezTo>
                <a:cubicBezTo>
                  <a:pt x="-31920" y="1542661"/>
                  <a:pt x="-35123" y="1301182"/>
                  <a:pt x="0" y="903662"/>
                </a:cubicBezTo>
                <a:cubicBezTo>
                  <a:pt x="35123" y="506142"/>
                  <a:pt x="-12192" y="309836"/>
                  <a:pt x="0" y="0"/>
                </a:cubicBezTo>
                <a:close/>
              </a:path>
            </a:pathLst>
          </a:custGeom>
          <a:blipFill>
            <a:blip r:embed="rId3"/>
            <a:stretch>
              <a:fillRect/>
            </a:stretch>
          </a:blipFill>
          <a:ln>
            <a:solidFill>
              <a:schemeClr val="tx1"/>
            </a:solidFill>
            <a:extLst>
              <a:ext uri="{C807C97D-BFC1-408E-A445-0C87EB9F89A2}">
                <ask:lineSketchStyleProps xmlns="" xmlns:ask="http://schemas.microsoft.com/office/drawing/2018/sketchyshapes" sd="157667599">
                  <a:custGeom>
                    <a:avLst/>
                    <a:gdLst/>
                    <a:ahLst/>
                    <a:cxnLst/>
                    <a:rect l="l" t="t" r="r" b="b"/>
                    <a:pathLst>
                      <a:path w="10972800" h="5752882">
                        <a:moveTo>
                          <a:pt x="0" y="0"/>
                        </a:moveTo>
                        <a:lnTo>
                          <a:pt x="10972800" y="0"/>
                        </a:lnTo>
                        <a:lnTo>
                          <a:pt x="10972800" y="5752882"/>
                        </a:lnTo>
                        <a:lnTo>
                          <a:pt x="0" y="5752882"/>
                        </a:lnTo>
                        <a:lnTo>
                          <a:pt x="0" y="0"/>
                        </a:lnTo>
                        <a:close/>
                      </a:path>
                    </a:pathLst>
                  </a:custGeom>
                  <ask:type>
                    <ask:lineSketchFreehand/>
                  </ask:type>
                </ask:lineSketchStyleProps>
              </a:ext>
            </a:extLst>
          </a:ln>
        </p:spPr>
      </p:sp>
      <p:sp>
        <p:nvSpPr>
          <p:cNvPr id="5" name="TextBox 4">
            <a:extLst>
              <a:ext uri="{FF2B5EF4-FFF2-40B4-BE49-F238E27FC236}">
                <a16:creationId xmlns:a16="http://schemas.microsoft.com/office/drawing/2014/main" xmlns="" id="{CCA7BC94-331A-6B73-51B4-DF8686BC03DD}"/>
              </a:ext>
            </a:extLst>
          </p:cNvPr>
          <p:cNvSpPr txBox="1"/>
          <p:nvPr/>
        </p:nvSpPr>
        <p:spPr>
          <a:xfrm>
            <a:off x="422188" y="6390024"/>
            <a:ext cx="8112211"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046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Nói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dóc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nhau</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TextBox 9">
            <a:extLst>
              <a:ext uri="{FF2B5EF4-FFF2-40B4-BE49-F238E27FC236}">
                <a16:creationId xmlns:a16="http://schemas.microsoft.com/office/drawing/2014/main" xmlns="" id="{05532DDA-DEB2-F475-A8F6-91E07757BE0A}"/>
              </a:ext>
            </a:extLst>
          </p:cNvPr>
          <p:cNvSpPr txBox="1"/>
          <p:nvPr/>
        </p:nvSpPr>
        <p:spPr>
          <a:xfrm>
            <a:off x="5486400" y="3789283"/>
            <a:ext cx="11734800" cy="2708434"/>
          </a:xfrm>
          <a:prstGeom prst="rect">
            <a:avLst/>
          </a:prstGeom>
        </p:spPr>
        <p:txBody>
          <a:bodyPr wrap="square" lIns="0" tIns="0" rIns="0" bIns="0" rtlCol="0" anchor="t">
            <a:spAutoFit/>
          </a:bodyPr>
          <a:lstStyle/>
          <a:p>
            <a:pPr algn="just"/>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tuổi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đứng</a:t>
            </a:r>
            <a:r>
              <a:rPr lang="en-US" sz="4400" i="1" dirty="0">
                <a:latin typeface="Times New Roman" panose="02020603050405020304" pitchFamily="18" charset="0"/>
                <a:cs typeface="Times New Roman" panose="02020603050405020304" pitchFamily="18" charset="0"/>
              </a:rPr>
              <a:t> ở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mũi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giữa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tóc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lái</a:t>
            </a:r>
            <a:r>
              <a:rPr lang="en-US" sz="4400" i="1" dirty="0">
                <a:latin typeface="Times New Roman" panose="02020603050405020304" pitchFamily="18" charset="0"/>
                <a:cs typeface="Times New Roman" panose="02020603050405020304" pitchFamily="18" charset="0"/>
              </a:rPr>
              <a:t>.</a:t>
            </a:r>
          </a:p>
        </p:txBody>
      </p:sp>
      <p:sp>
        <p:nvSpPr>
          <p:cNvPr id="7" name="Freeform 4">
            <a:extLst>
              <a:ext uri="{FF2B5EF4-FFF2-40B4-BE49-F238E27FC236}">
                <a16:creationId xmlns:a16="http://schemas.microsoft.com/office/drawing/2014/main" xmlns="" id="{EC94A685-299F-2541-BC65-AA1EC135C25B}"/>
              </a:ext>
            </a:extLst>
          </p:cNvPr>
          <p:cNvSpPr/>
          <p:nvPr/>
        </p:nvSpPr>
        <p:spPr>
          <a:xfrm>
            <a:off x="30892" y="2324100"/>
            <a:ext cx="5760308" cy="6318422"/>
          </a:xfrm>
          <a:custGeom>
            <a:avLst/>
            <a:gdLst/>
            <a:ahLst/>
            <a:cxnLst/>
            <a:rect l="l" t="t" r="r" b="b"/>
            <a:pathLst>
              <a:path w="4539367" h="2647964">
                <a:moveTo>
                  <a:pt x="0" y="0"/>
                </a:moveTo>
                <a:lnTo>
                  <a:pt x="4539367" y="0"/>
                </a:lnTo>
                <a:lnTo>
                  <a:pt x="4539367" y="2647964"/>
                </a:lnTo>
                <a:lnTo>
                  <a:pt x="0" y="2647964"/>
                </a:lnTo>
                <a:lnTo>
                  <a:pt x="0" y="0"/>
                </a:lnTo>
                <a:close/>
              </a:path>
            </a:pathLst>
          </a:custGeom>
          <a:blipFill>
            <a:blip r:embed="rId3">
              <a:extLst>
                <a:ext uri="{BEBA8EAE-BF5A-486C-A8C5-ECC9F3942E4B}">
                  <a14:imgProps xmlns:a14="http://schemas.microsoft.com/office/drawing/2010/main">
                    <a14:imgLayer r:embed="rId4">
                      <a14:imgEffect>
                        <a14:backgroundRemoval t="4571" b="96286" l="667" r="51167">
                          <a14:foregroundMark x1="4167" y1="23143" x2="3833" y2="90857"/>
                          <a14:foregroundMark x1="667" y1="96571" x2="24167" y2="94571"/>
                          <a14:foregroundMark x1="23667" y1="43429" x2="19333" y2="23714"/>
                          <a14:foregroundMark x1="12833" y1="19429" x2="28333" y2="33143"/>
                          <a14:foregroundMark x1="28333" y1="33143" x2="34500" y2="57429"/>
                          <a14:foregroundMark x1="34500" y1="57429" x2="31167" y2="78571"/>
                          <a14:foregroundMark x1="31167" y1="78571" x2="31000" y2="78571"/>
                          <a14:foregroundMark x1="28500" y1="4571" x2="20833" y2="59714"/>
                          <a14:foregroundMark x1="2333" y1="6286" x2="15833" y2="28286"/>
                          <a14:foregroundMark x1="1333" y1="11143" x2="23500" y2="11714"/>
                        </a14:backgroundRemoval>
                      </a14:imgEffect>
                    </a14:imgLayer>
                  </a14:imgProps>
                </a:ext>
              </a:extLst>
            </a:blip>
            <a:stretch>
              <a:fillRect l="-1" r="-74908"/>
            </a:stretch>
          </a:blipFill>
        </p:spPr>
      </p:sp>
      <p:sp>
        <p:nvSpPr>
          <p:cNvPr id="8" name="TextBox 7">
            <a:extLst>
              <a:ext uri="{FF2B5EF4-FFF2-40B4-BE49-F238E27FC236}">
                <a16:creationId xmlns:a16="http://schemas.microsoft.com/office/drawing/2014/main" xmlns="" id="{F0508CF0-9508-B874-017E-690317CB77FF}"/>
              </a:ext>
            </a:extLst>
          </p:cNvPr>
          <p:cNvSpPr txBox="1"/>
          <p:nvPr/>
        </p:nvSpPr>
        <p:spPr>
          <a:xfrm>
            <a:off x="152400" y="8724900"/>
            <a:ext cx="4854690" cy="1426031"/>
          </a:xfrm>
          <a:prstGeom prst="rect">
            <a:avLst/>
          </a:prstGeom>
          <a:noFill/>
        </p:spPr>
        <p:txBody>
          <a:bodyPr wrap="square">
            <a:spAutoFit/>
          </a:bodyPr>
          <a:lstStyle/>
          <a:p>
            <a:pPr algn="just">
              <a:lnSpc>
                <a:spcPts val="5215"/>
              </a:lnSpc>
              <a:defRPr/>
            </a:pPr>
            <a:r>
              <a:rPr lang="en-US" sz="4400" dirty="0">
                <a:solidFill>
                  <a:srgbClr val="0D113E"/>
                </a:solidFill>
                <a:latin typeface="Times New Roman" panose="02020603050405020304" pitchFamily="18" charset="0"/>
                <a:cs typeface="Times New Roman" panose="02020603050405020304" pitchFamily="18" charset="0"/>
              </a:rPr>
              <a:t>Anh </a:t>
            </a:r>
            <a:r>
              <a:rPr lang="en-US" sz="4400" dirty="0" err="1">
                <a:solidFill>
                  <a:srgbClr val="0D113E"/>
                </a:solidFill>
                <a:latin typeface="Times New Roman" panose="02020603050405020304" pitchFamily="18" charset="0"/>
                <a:cs typeface="Times New Roman" panose="02020603050405020304" pitchFamily="18" charset="0"/>
              </a:rPr>
              <a:t>chàng</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đi</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làm</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ăn</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xa</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về</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có</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tính</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nói</a:t>
            </a:r>
            <a:r>
              <a:rPr lang="en-US" sz="4400" dirty="0">
                <a:solidFill>
                  <a:srgbClr val="0D113E"/>
                </a:solidFill>
                <a:latin typeface="Times New Roman" panose="02020603050405020304" pitchFamily="18" charset="0"/>
                <a:cs typeface="Times New Roman" panose="02020603050405020304" pitchFamily="18" charset="0"/>
              </a:rPr>
              <a:t> </a:t>
            </a:r>
            <a:r>
              <a:rPr lang="en-US" sz="4400" dirty="0" err="1">
                <a:solidFill>
                  <a:srgbClr val="0D113E"/>
                </a:solidFill>
                <a:latin typeface="Times New Roman" panose="02020603050405020304" pitchFamily="18" charset="0"/>
                <a:cs typeface="Times New Roman" panose="02020603050405020304" pitchFamily="18" charset="0"/>
              </a:rPr>
              <a:t>dóc</a:t>
            </a:r>
            <a:endParaRPr lang="en-US" sz="4400" dirty="0">
              <a:solidFill>
                <a:srgbClr val="0D113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71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9D116C2-F647-6CCF-4CBC-B265A36C466B}"/>
              </a:ext>
            </a:extLst>
          </p:cNvPr>
          <p:cNvSpPr txBox="1"/>
          <p:nvPr/>
        </p:nvSpPr>
        <p:spPr>
          <a:xfrm>
            <a:off x="855785" y="1333500"/>
            <a:ext cx="17068800" cy="769441"/>
          </a:xfrm>
          <a:prstGeom prst="rect">
            <a:avLst/>
          </a:prstGeom>
          <a:noFill/>
        </p:spPr>
        <p:txBody>
          <a:bodyPr wrap="square" rtlCol="0">
            <a:spAutoFit/>
          </a:bodyPr>
          <a:lstStyle/>
          <a:p>
            <a:pPr algn="just">
              <a:lnSpc>
                <a:spcPts val="5215"/>
              </a:lnSpc>
              <a:defRPr/>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Nói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dóc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nhau</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TextBox 9">
            <a:extLst>
              <a:ext uri="{FF2B5EF4-FFF2-40B4-BE49-F238E27FC236}">
                <a16:creationId xmlns:a16="http://schemas.microsoft.com/office/drawing/2014/main" xmlns="" id="{05532DDA-DEB2-F475-A8F6-91E07757BE0A}"/>
              </a:ext>
            </a:extLst>
          </p:cNvPr>
          <p:cNvSpPr txBox="1"/>
          <p:nvPr/>
        </p:nvSpPr>
        <p:spPr>
          <a:xfrm>
            <a:off x="914401" y="2988473"/>
            <a:ext cx="10744199" cy="6093976"/>
          </a:xfrm>
          <a:prstGeom prst="rect">
            <a:avLst/>
          </a:prstGeom>
        </p:spPr>
        <p:txBody>
          <a:bodyPr wrap="square" lIns="0" tIns="0" rIns="0" bIns="0" rtlCol="0" anchor="t">
            <a:spAutoFit/>
          </a:bodyPr>
          <a:lstStyle/>
          <a:p>
            <a:pPr algn="just"/>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rừng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gớm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chim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chừng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mưa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bụi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rễ</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ở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lớn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F0508CF0-9508-B874-017E-690317CB77FF}"/>
              </a:ext>
            </a:extLst>
          </p:cNvPr>
          <p:cNvSpPr txBox="1"/>
          <p:nvPr/>
        </p:nvSpPr>
        <p:spPr>
          <a:xfrm>
            <a:off x="13258800" y="8648700"/>
            <a:ext cx="4854690" cy="1426031"/>
          </a:xfrm>
          <a:prstGeom prst="rect">
            <a:avLst/>
          </a:prstGeom>
          <a:noFill/>
        </p:spPr>
        <p:txBody>
          <a:bodyPr wrap="square">
            <a:spAutoFit/>
          </a:bodyPr>
          <a:lstStyle/>
          <a:p>
            <a:pPr algn="just">
              <a:lnSpc>
                <a:spcPts val="5215"/>
              </a:lnSpc>
              <a:defRPr/>
            </a:pPr>
            <a:r>
              <a:rPr lang="en-US" sz="4400" dirty="0">
                <a:latin typeface="Times New Roman" panose="02020603050405020304" pitchFamily="18" charset="0"/>
                <a:cs typeface="Times New Roman" panose="02020603050405020304" pitchFamily="18" charset="0"/>
              </a:rPr>
              <a:t>Anh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endParaRPr lang="en-US" sz="44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xmlns="" id="{3215A129-8F21-8DBF-D1CB-B979A08C033C}"/>
              </a:ext>
            </a:extLst>
          </p:cNvPr>
          <p:cNvSpPr/>
          <p:nvPr/>
        </p:nvSpPr>
        <p:spPr>
          <a:xfrm>
            <a:off x="11506200" y="1782695"/>
            <a:ext cx="6781800" cy="6850559"/>
          </a:xfrm>
          <a:custGeom>
            <a:avLst/>
            <a:gdLst/>
            <a:ahLst/>
            <a:cxnLst/>
            <a:rect l="l" t="t" r="r" b="b"/>
            <a:pathLst>
              <a:path w="4539367" h="2647964">
                <a:moveTo>
                  <a:pt x="0" y="0"/>
                </a:moveTo>
                <a:lnTo>
                  <a:pt x="4539367" y="0"/>
                </a:lnTo>
                <a:lnTo>
                  <a:pt x="4539367" y="2647964"/>
                </a:lnTo>
                <a:lnTo>
                  <a:pt x="0" y="2647964"/>
                </a:lnTo>
                <a:lnTo>
                  <a:pt x="0" y="0"/>
                </a:lnTo>
                <a:close/>
              </a:path>
            </a:pathLst>
          </a:custGeom>
          <a:blipFill>
            <a:blip r:embed="rId3">
              <a:extLst>
                <a:ext uri="{BEBA8EAE-BF5A-486C-A8C5-ECC9F3942E4B}">
                  <a14:imgProps xmlns:a14="http://schemas.microsoft.com/office/drawing/2010/main">
                    <a14:imgLayer r:embed="rId4">
                      <a14:imgEffect>
                        <a14:backgroundRemoval t="1429" b="98286" l="38500" r="99167">
                          <a14:foregroundMark x1="73500" y1="11143" x2="79000" y2="56571"/>
                          <a14:foregroundMark x1="79000" y1="56571" x2="91000" y2="94000"/>
                          <a14:foregroundMark x1="91000" y1="94000" x2="93667" y2="98571"/>
                          <a14:foregroundMark x1="97667" y1="15143" x2="99167" y2="40857"/>
                          <a14:foregroundMark x1="95333" y1="81143" x2="91167" y2="38286"/>
                          <a14:foregroundMark x1="91167" y1="38286" x2="46667" y2="17143"/>
                          <a14:foregroundMark x1="46667" y1="17143" x2="46667" y2="17143"/>
                          <a14:foregroundMark x1="42333" y1="12286" x2="70667" y2="52857"/>
                          <a14:foregroundMark x1="87333" y1="17143" x2="77333" y2="3429"/>
                          <a14:foregroundMark x1="77333" y1="3429" x2="58833" y2="2857"/>
                          <a14:foregroundMark x1="58833" y1="2857" x2="46167" y2="11429"/>
                          <a14:foregroundMark x1="46167" y1="11429" x2="55000" y2="14000"/>
                          <a14:foregroundMark x1="55000" y1="14000" x2="53333" y2="3429"/>
                          <a14:foregroundMark x1="63000" y1="33429" x2="47667" y2="27429"/>
                          <a14:foregroundMark x1="47667" y1="27429" x2="42000" y2="15714"/>
                          <a14:foregroundMark x1="42000" y1="15714" x2="43167" y2="11143"/>
                          <a14:foregroundMark x1="61667" y1="14000" x2="50000" y2="24000"/>
                          <a14:foregroundMark x1="38500" y1="11143" x2="41000" y2="26000"/>
                          <a14:foregroundMark x1="57500" y1="48286" x2="55000" y2="10571"/>
                          <a14:foregroundMark x1="63167" y1="17143" x2="51833" y2="16857"/>
                          <a14:foregroundMark x1="51833" y1="16857" x2="60500" y2="20857"/>
                          <a14:foregroundMark x1="60500" y1="20857" x2="55667" y2="30857"/>
                          <a14:foregroundMark x1="55667" y1="30857" x2="58167" y2="44571"/>
                          <a14:foregroundMark x1="58167" y1="44571" x2="51000" y2="17429"/>
                          <a14:foregroundMark x1="54500" y1="14000" x2="43000" y2="9143"/>
                          <a14:foregroundMark x1="53000" y1="8286" x2="44333" y2="1429"/>
                          <a14:foregroundMark x1="38667" y1="11714" x2="59167" y2="15429"/>
                          <a14:foregroundMark x1="76500" y1="12286" x2="87667" y2="44571"/>
                          <a14:foregroundMark x1="87667" y1="44571" x2="87000" y2="79143"/>
                          <a14:foregroundMark x1="87000" y1="79143" x2="80500" y2="87143"/>
                          <a14:foregroundMark x1="80500" y1="87143" x2="80167" y2="87143"/>
                          <a14:foregroundMark x1="96667" y1="12000" x2="84333" y2="11714"/>
                          <a14:foregroundMark x1="93333" y1="15714" x2="92000" y2="80000"/>
                        </a14:backgroundRemoval>
                      </a14:imgEffect>
                    </a14:imgLayer>
                  </a14:imgProps>
                </a:ext>
              </a:extLst>
            </a:blip>
            <a:stretch>
              <a:fillRect l="-56844"/>
            </a:stretch>
          </a:blipFill>
        </p:spPr>
      </p:sp>
    </p:spTree>
    <p:extLst>
      <p:ext uri="{BB962C8B-B14F-4D97-AF65-F5344CB8AC3E}">
        <p14:creationId xmlns:p14="http://schemas.microsoft.com/office/powerpoint/2010/main" val="298745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9ED21D11-1119-34BE-52EB-079D19F573D6}"/>
              </a:ext>
            </a:extLst>
          </p:cNvPr>
          <p:cNvGrpSpPr/>
          <p:nvPr/>
        </p:nvGrpSpPr>
        <p:grpSpPr>
          <a:xfrm>
            <a:off x="838200" y="1371600"/>
            <a:ext cx="13084821" cy="7543800"/>
            <a:chOff x="0" y="0"/>
            <a:chExt cx="3501105" cy="1788725"/>
          </a:xfrm>
        </p:grpSpPr>
        <p:sp>
          <p:nvSpPr>
            <p:cNvPr id="3" name="Freeform 7">
              <a:extLst>
                <a:ext uri="{FF2B5EF4-FFF2-40B4-BE49-F238E27FC236}">
                  <a16:creationId xmlns:a16="http://schemas.microsoft.com/office/drawing/2014/main" xmlns="" id="{A37B7D93-BE33-9B3B-0391-CD11B4745C25}"/>
                </a:ext>
              </a:extLst>
            </p:cNvPr>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sp>
        <p:sp>
          <p:nvSpPr>
            <p:cNvPr id="4" name="TextBox 8">
              <a:extLst>
                <a:ext uri="{FF2B5EF4-FFF2-40B4-BE49-F238E27FC236}">
                  <a16:creationId xmlns:a16="http://schemas.microsoft.com/office/drawing/2014/main" xmlns="" id="{08BBE9BA-2183-C455-FEC3-B5DC43B72B63}"/>
                </a:ext>
              </a:extLst>
            </p:cNvPr>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5" name="TextBox 4">
            <a:extLst>
              <a:ext uri="{FF2B5EF4-FFF2-40B4-BE49-F238E27FC236}">
                <a16:creationId xmlns:a16="http://schemas.microsoft.com/office/drawing/2014/main" xmlns="" id="{CE76661B-E390-1906-B276-4879F8471006}"/>
              </a:ext>
            </a:extLst>
          </p:cNvPr>
          <p:cNvSpPr txBox="1"/>
          <p:nvPr/>
        </p:nvSpPr>
        <p:spPr>
          <a:xfrm>
            <a:off x="-277490" y="1789378"/>
            <a:ext cx="15316200" cy="1754326"/>
          </a:xfrm>
          <a:prstGeom prst="rect">
            <a:avLst/>
          </a:prstGeom>
          <a:noFill/>
        </p:spPr>
        <p:txBody>
          <a:bodyPr wrap="square" rtlCol="0">
            <a:spAutoFit/>
          </a:bodyPr>
          <a:lstStyle/>
          <a:p>
            <a:pPr algn="ctr"/>
            <a:r>
              <a:rPr lang="en-US" sz="5400" dirty="0" err="1">
                <a:latin typeface="#9Slide07 SVNGuerrilla" panose="00000500000000000000" pitchFamily="2" charset="0"/>
                <a:cs typeface="Times New Roman" panose="02020603050405020304" pitchFamily="18" charset="0"/>
              </a:rPr>
              <a:t>Bài</a:t>
            </a:r>
            <a:r>
              <a:rPr lang="en-US" sz="5400" dirty="0">
                <a:latin typeface="#9Slide07 SVNGuerrilla" panose="00000500000000000000" pitchFamily="2" charset="0"/>
                <a:cs typeface="Times New Roman" panose="02020603050405020304" pitchFamily="18" charset="0"/>
              </a:rPr>
              <a:t> 5: </a:t>
            </a:r>
            <a:r>
              <a:rPr lang="en-US" sz="5400" dirty="0" err="1">
                <a:latin typeface="#9Slide07 SVNGuerrilla" panose="00000500000000000000" pitchFamily="2" charset="0"/>
                <a:cs typeface="Times New Roman" panose="02020603050405020304" pitchFamily="18" charset="0"/>
              </a:rPr>
              <a:t>Những</a:t>
            </a:r>
            <a:r>
              <a:rPr lang="en-US" sz="5400" dirty="0">
                <a:latin typeface="#9Slide07 SVNGuerrilla" panose="00000500000000000000" pitchFamily="2" charset="0"/>
                <a:cs typeface="Times New Roman" panose="02020603050405020304" pitchFamily="18" charset="0"/>
              </a:rPr>
              <a:t> </a:t>
            </a:r>
            <a:r>
              <a:rPr lang="en-US" sz="5400" dirty="0" err="1">
                <a:latin typeface="#9Slide07 SVNGuerrilla" panose="00000500000000000000" pitchFamily="2" charset="0"/>
                <a:cs typeface="Times New Roman" panose="02020603050405020304" pitchFamily="18" charset="0"/>
              </a:rPr>
              <a:t>câu</a:t>
            </a:r>
            <a:r>
              <a:rPr lang="en-US" sz="5400" dirty="0">
                <a:latin typeface="#9Slide07 SVNGuerrilla" panose="00000500000000000000" pitchFamily="2" charset="0"/>
                <a:cs typeface="Times New Roman" panose="02020603050405020304" pitchFamily="18" charset="0"/>
              </a:rPr>
              <a:t> </a:t>
            </a:r>
            <a:r>
              <a:rPr lang="en-US" sz="5400" dirty="0" err="1">
                <a:latin typeface="#9Slide07 SVNGuerrilla" panose="00000500000000000000" pitchFamily="2" charset="0"/>
                <a:cs typeface="Times New Roman" panose="02020603050405020304" pitchFamily="18" charset="0"/>
              </a:rPr>
              <a:t>chuyện</a:t>
            </a:r>
            <a:r>
              <a:rPr lang="en-US" sz="5400" dirty="0">
                <a:latin typeface="#9Slide07 SVNGuerrilla" panose="00000500000000000000" pitchFamily="2" charset="0"/>
                <a:cs typeface="Times New Roman" panose="02020603050405020304" pitchFamily="18" charset="0"/>
              </a:rPr>
              <a:t> </a:t>
            </a:r>
            <a:r>
              <a:rPr lang="en-US" sz="5400" dirty="0" err="1">
                <a:latin typeface="#9Slide07 SVNGuerrilla" panose="00000500000000000000" pitchFamily="2" charset="0"/>
                <a:cs typeface="Times New Roman" panose="02020603050405020304" pitchFamily="18" charset="0"/>
              </a:rPr>
              <a:t>hài</a:t>
            </a:r>
            <a:endParaRPr lang="en-US" sz="5400" dirty="0">
              <a:latin typeface="#9Slide07 SVNGuerrilla" panose="00000500000000000000" pitchFamily="2" charset="0"/>
              <a:cs typeface="Times New Roman" panose="02020603050405020304" pitchFamily="18" charset="0"/>
            </a:endParaRPr>
          </a:p>
          <a:p>
            <a:pPr algn="ctr"/>
            <a:r>
              <a:rPr lang="en-US" sz="5400" dirty="0">
                <a:latin typeface="#9Slide07 SVNGuerrilla" panose="00000500000000000000" pitchFamily="2" charset="0"/>
                <a:cs typeface="Times New Roman" panose="02020603050405020304" pitchFamily="18" charset="0"/>
              </a:rPr>
              <a:t>(</a:t>
            </a:r>
            <a:r>
              <a:rPr lang="en-US" sz="5400" dirty="0" err="1">
                <a:latin typeface="#9Slide07 SVNGuerrilla" panose="00000500000000000000" pitchFamily="2" charset="0"/>
                <a:cs typeface="Times New Roman" panose="02020603050405020304" pitchFamily="18" charset="0"/>
              </a:rPr>
              <a:t>hài</a:t>
            </a:r>
            <a:r>
              <a:rPr lang="en-US" sz="5400" dirty="0">
                <a:latin typeface="#9Slide07 SVNGuerrilla" panose="00000500000000000000" pitchFamily="2" charset="0"/>
                <a:cs typeface="Times New Roman" panose="02020603050405020304" pitchFamily="18" charset="0"/>
              </a:rPr>
              <a:t> </a:t>
            </a:r>
            <a:r>
              <a:rPr lang="en-US" sz="5400" dirty="0" err="1">
                <a:latin typeface="#9Slide07 SVNGuerrilla" panose="00000500000000000000" pitchFamily="2" charset="0"/>
                <a:cs typeface="Times New Roman" panose="02020603050405020304" pitchFamily="18" charset="0"/>
              </a:rPr>
              <a:t>kịch</a:t>
            </a:r>
            <a:r>
              <a:rPr lang="en-US" sz="5400" dirty="0">
                <a:latin typeface="#9Slide07 SVNGuerrilla" panose="00000500000000000000" pitchFamily="2" charset="0"/>
                <a:cs typeface="Times New Roman" panose="02020603050405020304" pitchFamily="18" charset="0"/>
              </a:rPr>
              <a:t>)</a:t>
            </a:r>
          </a:p>
        </p:txBody>
      </p:sp>
      <p:sp>
        <p:nvSpPr>
          <p:cNvPr id="6" name="TextBox 5">
            <a:extLst>
              <a:ext uri="{FF2B5EF4-FFF2-40B4-BE49-F238E27FC236}">
                <a16:creationId xmlns:a16="http://schemas.microsoft.com/office/drawing/2014/main" xmlns="" id="{28D419E7-BDDD-3288-6E1C-8D29186D7B4B}"/>
              </a:ext>
            </a:extLst>
          </p:cNvPr>
          <p:cNvSpPr txBox="1"/>
          <p:nvPr/>
        </p:nvSpPr>
        <p:spPr>
          <a:xfrm>
            <a:off x="-743197" y="3868091"/>
            <a:ext cx="15316200" cy="830997"/>
          </a:xfrm>
          <a:prstGeom prst="rect">
            <a:avLst/>
          </a:prstGeom>
          <a:noFill/>
        </p:spPr>
        <p:txBody>
          <a:bodyPr wrap="square" rtlCol="0">
            <a:spAutoFit/>
          </a:bodyPr>
          <a:lstStyle/>
          <a:p>
            <a:pPr algn="ctr"/>
            <a:r>
              <a:rPr lang="en-US" sz="4800" dirty="0" err="1">
                <a:latin typeface="#9Slide07 SVNGuerrilla" panose="00000500000000000000" pitchFamily="2" charset="0"/>
                <a:cs typeface="Times New Roman" panose="02020603050405020304" pitchFamily="18" charset="0"/>
              </a:rPr>
              <a:t>Chùm</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truyện</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cười</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dân</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gian</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việt</a:t>
            </a:r>
            <a:r>
              <a:rPr lang="en-US" sz="4800" dirty="0">
                <a:latin typeface="#9Slide07 SVNGuerrilla" panose="00000500000000000000" pitchFamily="2" charset="0"/>
                <a:cs typeface="Times New Roman" panose="02020603050405020304" pitchFamily="18" charset="0"/>
              </a:rPr>
              <a:t> </a:t>
            </a:r>
            <a:r>
              <a:rPr lang="en-US" sz="4800" dirty="0" err="1">
                <a:latin typeface="#9Slide07 SVNGuerrilla" panose="00000500000000000000" pitchFamily="2" charset="0"/>
                <a:cs typeface="Times New Roman" panose="02020603050405020304" pitchFamily="18" charset="0"/>
              </a:rPr>
              <a:t>nam</a:t>
            </a:r>
            <a:endParaRPr lang="en-US" sz="4800" dirty="0">
              <a:latin typeface="#9Slide07 SVNGuerrilla" panose="000005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xmlns="" id="{99F7B956-6080-825E-330B-73260785472A}"/>
              </a:ext>
            </a:extLst>
          </p:cNvPr>
          <p:cNvSpPr txBox="1"/>
          <p:nvPr/>
        </p:nvSpPr>
        <p:spPr>
          <a:xfrm>
            <a:off x="-647699" y="4799516"/>
            <a:ext cx="15316200" cy="3785652"/>
          </a:xfrm>
          <a:prstGeom prst="rect">
            <a:avLst/>
          </a:prstGeom>
          <a:noFill/>
        </p:spPr>
        <p:txBody>
          <a:bodyPr wrap="square" rtlCol="0">
            <a:spAutoFit/>
          </a:bodyPr>
          <a:lstStyle/>
          <a:p>
            <a:pPr algn="ctr"/>
            <a:r>
              <a:rPr lang="en-US" sz="8000" dirty="0" err="1">
                <a:solidFill>
                  <a:srgbClr val="FF0000"/>
                </a:solidFill>
                <a:latin typeface="#9Slide07 SVNGuerrilla" panose="00000500000000000000" pitchFamily="2" charset="0"/>
                <a:cs typeface="Times New Roman" panose="02020603050405020304" pitchFamily="18" charset="0"/>
              </a:rPr>
              <a:t>Lợn</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cưới</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áo</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mới</a:t>
            </a:r>
            <a:endParaRPr lang="en-US" sz="8000" dirty="0">
              <a:solidFill>
                <a:srgbClr val="FF0000"/>
              </a:solidFill>
              <a:latin typeface="#9Slide07 SVNGuerrilla" panose="00000500000000000000" pitchFamily="2" charset="0"/>
              <a:cs typeface="Times New Roman" panose="02020603050405020304" pitchFamily="18" charset="0"/>
            </a:endParaRPr>
          </a:p>
          <a:p>
            <a:pPr algn="ctr"/>
            <a:r>
              <a:rPr lang="en-US" sz="8000" dirty="0">
                <a:solidFill>
                  <a:srgbClr val="FF0000"/>
                </a:solidFill>
                <a:latin typeface="#9Slide07 SVNGuerrilla" panose="00000500000000000000" pitchFamily="2" charset="0"/>
                <a:cs typeface="Times New Roman" panose="02020603050405020304" pitchFamily="18" charset="0"/>
              </a:rPr>
              <a:t>Treo </a:t>
            </a:r>
            <a:r>
              <a:rPr lang="en-US" sz="8000" dirty="0" err="1">
                <a:solidFill>
                  <a:srgbClr val="FF0000"/>
                </a:solidFill>
                <a:latin typeface="#9Slide07 SVNGuerrilla" panose="00000500000000000000" pitchFamily="2" charset="0"/>
                <a:cs typeface="Times New Roman" panose="02020603050405020304" pitchFamily="18" charset="0"/>
              </a:rPr>
              <a:t>biển</a:t>
            </a:r>
            <a:endParaRPr lang="en-US" sz="8000" dirty="0">
              <a:solidFill>
                <a:srgbClr val="FF0000"/>
              </a:solidFill>
              <a:latin typeface="#9Slide07 SVNGuerrilla" panose="00000500000000000000" pitchFamily="2" charset="0"/>
              <a:cs typeface="Times New Roman" panose="02020603050405020304" pitchFamily="18" charset="0"/>
            </a:endParaRPr>
          </a:p>
          <a:p>
            <a:pPr algn="ctr"/>
            <a:r>
              <a:rPr lang="en-US" sz="8000" dirty="0" err="1">
                <a:solidFill>
                  <a:srgbClr val="FF0000"/>
                </a:solidFill>
                <a:latin typeface="#9Slide07 SVNGuerrilla" panose="00000500000000000000" pitchFamily="2" charset="0"/>
                <a:cs typeface="Times New Roman" panose="02020603050405020304" pitchFamily="18" charset="0"/>
              </a:rPr>
              <a:t>Nói</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dóc</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gặp</a:t>
            </a:r>
            <a:r>
              <a:rPr lang="en-US" sz="8000" dirty="0">
                <a:solidFill>
                  <a:srgbClr val="FF0000"/>
                </a:solidFill>
                <a:latin typeface="#9Slide07 SVNGuerrilla" panose="00000500000000000000" pitchFamily="2" charset="0"/>
                <a:cs typeface="Times New Roman" panose="02020603050405020304" pitchFamily="18" charset="0"/>
              </a:rPr>
              <a:t> </a:t>
            </a:r>
            <a:r>
              <a:rPr lang="en-US" sz="8000" dirty="0" err="1">
                <a:solidFill>
                  <a:srgbClr val="FF0000"/>
                </a:solidFill>
                <a:latin typeface="#9Slide07 SVNGuerrilla" panose="00000500000000000000" pitchFamily="2" charset="0"/>
                <a:cs typeface="Times New Roman" panose="02020603050405020304" pitchFamily="18" charset="0"/>
              </a:rPr>
              <a:t>nhau</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13" name="Freeform 3">
            <a:extLst>
              <a:ext uri="{FF2B5EF4-FFF2-40B4-BE49-F238E27FC236}">
                <a16:creationId xmlns:a16="http://schemas.microsoft.com/office/drawing/2014/main" xmlns="" id="{1852A899-8E59-0BAE-C94B-645AC6792708}"/>
              </a:ext>
            </a:extLst>
          </p:cNvPr>
          <p:cNvSpPr/>
          <p:nvPr/>
        </p:nvSpPr>
        <p:spPr>
          <a:xfrm>
            <a:off x="9880030" y="2476500"/>
            <a:ext cx="9131649" cy="7707367"/>
          </a:xfrm>
          <a:custGeom>
            <a:avLst/>
            <a:gdLst/>
            <a:ahLst/>
            <a:cxnLst/>
            <a:rect l="l" t="t" r="r" b="b"/>
            <a:pathLst>
              <a:path w="6900729" h="5750608">
                <a:moveTo>
                  <a:pt x="0" y="0"/>
                </a:moveTo>
                <a:lnTo>
                  <a:pt x="6900730" y="0"/>
                </a:lnTo>
                <a:lnTo>
                  <a:pt x="6900730" y="5750608"/>
                </a:lnTo>
                <a:lnTo>
                  <a:pt x="0" y="5750608"/>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xmlns="" id="{D05EADC9-C4D2-5738-6B89-2A2BCF343AEC}"/>
              </a:ext>
            </a:extLst>
          </p:cNvPr>
          <p:cNvSpPr/>
          <p:nvPr/>
        </p:nvSpPr>
        <p:spPr>
          <a:xfrm rot="20669092">
            <a:off x="-2470326" y="-1618533"/>
            <a:ext cx="9478272" cy="3908175"/>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3">
            <a:extLst>
              <a:ext uri="{FF2B5EF4-FFF2-40B4-BE49-F238E27FC236}">
                <a16:creationId xmlns:a16="http://schemas.microsoft.com/office/drawing/2014/main" xmlns="" id="{6F8E2681-8C9B-7BDF-F8E1-88FF3B2DE0A0}"/>
              </a:ext>
            </a:extLst>
          </p:cNvPr>
          <p:cNvSpPr/>
          <p:nvPr/>
        </p:nvSpPr>
        <p:spPr>
          <a:xfrm>
            <a:off x="6629400" y="-1501825"/>
            <a:ext cx="12489990" cy="3385008"/>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77409650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95602" y="1810658"/>
            <a:ext cx="12012113" cy="6665683"/>
          </a:xfrm>
          <a:custGeom>
            <a:avLst/>
            <a:gdLst/>
            <a:ahLst/>
            <a:cxnLst/>
            <a:rect l="l" t="t" r="r" b="b"/>
            <a:pathLst>
              <a:path w="3163684" h="1755571">
                <a:moveTo>
                  <a:pt x="32870" y="0"/>
                </a:moveTo>
                <a:lnTo>
                  <a:pt x="3130814" y="0"/>
                </a:lnTo>
                <a:cubicBezTo>
                  <a:pt x="3148968" y="0"/>
                  <a:pt x="3163684" y="14716"/>
                  <a:pt x="3163684" y="32870"/>
                </a:cubicBezTo>
                <a:lnTo>
                  <a:pt x="3163684" y="1722701"/>
                </a:lnTo>
                <a:cubicBezTo>
                  <a:pt x="3163684" y="1731419"/>
                  <a:pt x="3160221" y="1739779"/>
                  <a:pt x="3154057" y="1745944"/>
                </a:cubicBezTo>
                <a:cubicBezTo>
                  <a:pt x="3147892" y="1752108"/>
                  <a:pt x="3139532" y="1755571"/>
                  <a:pt x="3130814" y="1755571"/>
                </a:cubicBezTo>
                <a:lnTo>
                  <a:pt x="32870" y="1755571"/>
                </a:lnTo>
                <a:cubicBezTo>
                  <a:pt x="14716" y="1755571"/>
                  <a:pt x="0" y="1740855"/>
                  <a:pt x="0" y="1722701"/>
                </a:cubicBezTo>
                <a:lnTo>
                  <a:pt x="0" y="32870"/>
                </a:lnTo>
                <a:cubicBezTo>
                  <a:pt x="0" y="14716"/>
                  <a:pt x="14716" y="0"/>
                  <a:pt x="32870" y="0"/>
                </a:cubicBezTo>
                <a:close/>
              </a:path>
            </a:pathLst>
          </a:custGeom>
          <a:solidFill>
            <a:schemeClr val="accent6">
              <a:lumMod val="40000"/>
              <a:lumOff val="60000"/>
            </a:schemeClr>
          </a:solidFill>
        </p:spPr>
      </p:sp>
      <p:sp>
        <p:nvSpPr>
          <p:cNvPr id="6" name="TextBox 6"/>
          <p:cNvSpPr txBox="1"/>
          <p:nvPr/>
        </p:nvSpPr>
        <p:spPr>
          <a:xfrm>
            <a:off x="1894782" y="2787257"/>
            <a:ext cx="7906769" cy="4431983"/>
          </a:xfrm>
          <a:prstGeom prst="rect">
            <a:avLst/>
          </a:prstGeom>
        </p:spPr>
        <p:txBody>
          <a:bodyPr lIns="0" tIns="0" rIns="0" bIns="0" rtlCol="0" anchor="t">
            <a:spAutoFit/>
          </a:bodyPr>
          <a:lstStyle/>
          <a:p>
            <a:pPr marL="0" lvl="0" indent="0" algn="ctr">
              <a:spcBef>
                <a:spcPct val="0"/>
              </a:spcBef>
            </a:pPr>
            <a:r>
              <a:rPr lang="en-US" sz="9600" dirty="0">
                <a:solidFill>
                  <a:srgbClr val="2E2E2E"/>
                </a:solidFill>
                <a:latin typeface="#9Slide07 SVNDessert Menu Scrip" panose="00000500000000000000" pitchFamily="2" charset="0"/>
              </a:rPr>
              <a:t>I.</a:t>
            </a:r>
          </a:p>
          <a:p>
            <a:pPr marL="0" lvl="0" indent="0" algn="ctr">
              <a:spcBef>
                <a:spcPct val="0"/>
              </a:spcBef>
            </a:pPr>
            <a:r>
              <a:rPr lang="en-US" sz="9600" dirty="0" err="1">
                <a:solidFill>
                  <a:srgbClr val="2E2E2E"/>
                </a:solidFill>
                <a:latin typeface="#9Slide07 SVNDessert Menu Scrip" panose="00000500000000000000" pitchFamily="2" charset="0"/>
              </a:rPr>
              <a:t>Đọc</a:t>
            </a:r>
            <a:r>
              <a:rPr lang="en-US" sz="9600" dirty="0">
                <a:solidFill>
                  <a:srgbClr val="2E2E2E"/>
                </a:solidFill>
                <a:latin typeface="#9Slide07 SVNDessert Menu Scrip" panose="00000500000000000000" pitchFamily="2" charset="0"/>
              </a:rPr>
              <a:t> – </a:t>
            </a:r>
            <a:r>
              <a:rPr lang="en-US" sz="9600" dirty="0" err="1">
                <a:solidFill>
                  <a:srgbClr val="2E2E2E"/>
                </a:solidFill>
                <a:latin typeface="#9Slide07 SVNDessert Menu Scrip" panose="00000500000000000000" pitchFamily="2" charset="0"/>
              </a:rPr>
              <a:t>Tìm</a:t>
            </a:r>
            <a:r>
              <a:rPr lang="en-US" sz="9600" dirty="0">
                <a:solidFill>
                  <a:srgbClr val="2E2E2E"/>
                </a:solidFill>
                <a:latin typeface="#9Slide07 SVNDessert Menu Scrip" panose="00000500000000000000" pitchFamily="2" charset="0"/>
              </a:rPr>
              <a:t> </a:t>
            </a:r>
            <a:r>
              <a:rPr lang="en-US" sz="9600" dirty="0" err="1">
                <a:solidFill>
                  <a:srgbClr val="2E2E2E"/>
                </a:solidFill>
                <a:latin typeface="#9Slide07 SVNDessert Menu Scrip" panose="00000500000000000000" pitchFamily="2" charset="0"/>
              </a:rPr>
              <a:t>hiểu</a:t>
            </a:r>
            <a:r>
              <a:rPr lang="en-US" sz="9600" dirty="0">
                <a:solidFill>
                  <a:srgbClr val="2E2E2E"/>
                </a:solidFill>
                <a:latin typeface="#9Slide07 SVNDessert Menu Scrip" panose="00000500000000000000" pitchFamily="2" charset="0"/>
              </a:rPr>
              <a:t> </a:t>
            </a:r>
            <a:r>
              <a:rPr lang="en-US" sz="9600" dirty="0" err="1">
                <a:solidFill>
                  <a:srgbClr val="2E2E2E"/>
                </a:solidFill>
                <a:latin typeface="#9Slide07 SVNDessert Menu Scrip" panose="00000500000000000000" pitchFamily="2" charset="0"/>
              </a:rPr>
              <a:t>chung</a:t>
            </a:r>
            <a:endParaRPr lang="en-US" sz="9600" dirty="0">
              <a:solidFill>
                <a:srgbClr val="2E2E2E"/>
              </a:solidFill>
              <a:latin typeface="#9Slide07 SVNDessert Menu Scrip" panose="00000500000000000000" pitchFamily="2" charset="0"/>
            </a:endParaRPr>
          </a:p>
        </p:txBody>
      </p:sp>
      <p:sp>
        <p:nvSpPr>
          <p:cNvPr id="2" name="Freeform 5">
            <a:extLst>
              <a:ext uri="{FF2B5EF4-FFF2-40B4-BE49-F238E27FC236}">
                <a16:creationId xmlns:a16="http://schemas.microsoft.com/office/drawing/2014/main" xmlns="" id="{1CBEA510-66B1-C06D-7CAE-8E2D1E04E0F6}"/>
              </a:ext>
            </a:extLst>
          </p:cNvPr>
          <p:cNvSpPr/>
          <p:nvPr/>
        </p:nvSpPr>
        <p:spPr>
          <a:xfrm>
            <a:off x="8623986" y="2915020"/>
            <a:ext cx="9639300" cy="7397723"/>
          </a:xfrm>
          <a:custGeom>
            <a:avLst/>
            <a:gdLst/>
            <a:ahLst/>
            <a:cxnLst/>
            <a:rect l="l" t="t" r="r" b="b"/>
            <a:pathLst>
              <a:path w="4570626" h="3507747">
                <a:moveTo>
                  <a:pt x="0" y="0"/>
                </a:moveTo>
                <a:lnTo>
                  <a:pt x="4570626" y="0"/>
                </a:lnTo>
                <a:lnTo>
                  <a:pt x="4570626" y="3507747"/>
                </a:lnTo>
                <a:lnTo>
                  <a:pt x="0" y="3507747"/>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DBB20EA7-2BFC-A75D-673D-6DDD9F4CB9A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endParaRPr lang="en-US" sz="5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367E757D-6517-23DE-E549-E29004068217}"/>
              </a:ext>
            </a:extLst>
          </p:cNvPr>
          <p:cNvSpPr/>
          <p:nvPr/>
        </p:nvSpPr>
        <p:spPr>
          <a:xfrm>
            <a:off x="1295400" y="2324100"/>
            <a:ext cx="16687800" cy="1728358"/>
          </a:xfrm>
          <a:prstGeom prst="rect">
            <a:avLst/>
          </a:prstGeom>
        </p:spPr>
        <p:txBody>
          <a:bodyPr wrap="square">
            <a:spAutoFit/>
          </a:bodyPr>
          <a:lstStyle/>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ràng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4400" dirty="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latin typeface="Times New Roman" panose="02020603050405020304" pitchFamily="18" charset="0"/>
                <a:ea typeface="Calibri" panose="020F0502020204030204" pitchFamily="34" charset="0"/>
                <a:cs typeface="Times New Roman" panose="02020603050405020304" pitchFamily="18" charset="0"/>
              </a:rPr>
              <a:t> chi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biểu</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so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dõi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suy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Freeform 6">
            <a:extLst>
              <a:ext uri="{FF2B5EF4-FFF2-40B4-BE49-F238E27FC236}">
                <a16:creationId xmlns:a16="http://schemas.microsoft.com/office/drawing/2014/main" xmlns="" id="{F2831B7C-DF83-3145-0D3E-0433A0582C91}"/>
              </a:ext>
            </a:extLst>
          </p:cNvPr>
          <p:cNvSpPr/>
          <p:nvPr/>
        </p:nvSpPr>
        <p:spPr>
          <a:xfrm>
            <a:off x="15773400" y="-1972681"/>
            <a:ext cx="5495559" cy="4114800"/>
          </a:xfrm>
          <a:custGeom>
            <a:avLst/>
            <a:gdLst/>
            <a:ahLst/>
            <a:cxnLst/>
            <a:rect l="l" t="t" r="r" b="b"/>
            <a:pathLst>
              <a:path w="5495559" h="4114800">
                <a:moveTo>
                  <a:pt x="0" y="0"/>
                </a:moveTo>
                <a:lnTo>
                  <a:pt x="5495560" y="0"/>
                </a:lnTo>
                <a:lnTo>
                  <a:pt x="549556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6540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6191C2A-A0AB-0893-D37C-05CA8D9BB003}"/>
              </a:ext>
            </a:extLst>
          </p:cNvPr>
          <p:cNvSpPr txBox="1"/>
          <p:nvPr/>
        </p:nvSpPr>
        <p:spPr>
          <a:xfrm>
            <a:off x="838200" y="415379"/>
            <a:ext cx="163830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33F1AE7-8910-38E7-865C-2BA1ECBB28DC}"/>
              </a:ext>
            </a:extLst>
          </p:cNvPr>
          <p:cNvSpPr txBox="1"/>
          <p:nvPr/>
        </p:nvSpPr>
        <p:spPr>
          <a:xfrm>
            <a:off x="1880800" y="6286500"/>
            <a:ext cx="3416901"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xmlns="" id="{97D6CF60-1DD0-A15F-EED3-0EE30DD0B1A7}"/>
              </a:ext>
            </a:extLst>
          </p:cNvPr>
          <p:cNvGrpSpPr/>
          <p:nvPr/>
        </p:nvGrpSpPr>
        <p:grpSpPr>
          <a:xfrm>
            <a:off x="5952242" y="3314700"/>
            <a:ext cx="6383515" cy="4953000"/>
            <a:chOff x="6341885" y="4229100"/>
            <a:chExt cx="5375629" cy="4114800"/>
          </a:xfrm>
        </p:grpSpPr>
        <p:sp>
          <p:nvSpPr>
            <p:cNvPr id="6" name="Freeform 2">
              <a:extLst>
                <a:ext uri="{FF2B5EF4-FFF2-40B4-BE49-F238E27FC236}">
                  <a16:creationId xmlns:a16="http://schemas.microsoft.com/office/drawing/2014/main" xmlns="" id="{9DC3C24D-447D-25E2-6E09-FCA0280F237C}"/>
                </a:ext>
              </a:extLst>
            </p:cNvPr>
            <p:cNvSpPr/>
            <p:nvPr/>
          </p:nvSpPr>
          <p:spPr>
            <a:xfrm>
              <a:off x="6341885" y="4229100"/>
              <a:ext cx="5375629" cy="4114800"/>
            </a:xfrm>
            <a:custGeom>
              <a:avLst/>
              <a:gdLst/>
              <a:ahLst/>
              <a:cxnLst/>
              <a:rect l="l" t="t" r="r" b="b"/>
              <a:pathLst>
                <a:path w="5375629" h="4114800">
                  <a:moveTo>
                    <a:pt x="0" y="0"/>
                  </a:moveTo>
                  <a:lnTo>
                    <a:pt x="5375629" y="0"/>
                  </a:lnTo>
                  <a:lnTo>
                    <a:pt x="537562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TextBox 9">
              <a:extLst>
                <a:ext uri="{FF2B5EF4-FFF2-40B4-BE49-F238E27FC236}">
                  <a16:creationId xmlns:a16="http://schemas.microsoft.com/office/drawing/2014/main" xmlns="" id="{740F8475-DA6F-9F51-2C44-145107DBAD2C}"/>
                </a:ext>
              </a:extLst>
            </p:cNvPr>
            <p:cNvSpPr txBox="1"/>
            <p:nvPr/>
          </p:nvSpPr>
          <p:spPr>
            <a:xfrm>
              <a:off x="6581093" y="6587237"/>
              <a:ext cx="1468606" cy="1201749"/>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8DC922FA-8A5F-E281-F808-7249729D2259}"/>
                </a:ext>
              </a:extLst>
            </p:cNvPr>
            <p:cNvSpPr txBox="1"/>
            <p:nvPr/>
          </p:nvSpPr>
          <p:spPr>
            <a:xfrm>
              <a:off x="8131286" y="4568525"/>
              <a:ext cx="1899425" cy="1201749"/>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p>
            <a:p>
              <a:pPr algn="ct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3F78921B-F041-C1F2-63F8-90CE1079EDB1}"/>
                </a:ext>
              </a:extLst>
            </p:cNvPr>
            <p:cNvSpPr txBox="1"/>
            <p:nvPr/>
          </p:nvSpPr>
          <p:spPr>
            <a:xfrm>
              <a:off x="10030711" y="6591759"/>
              <a:ext cx="1468606" cy="1201749"/>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Ngôi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endParaRPr lang="en-US" sz="4400" b="1" dirty="0">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xmlns="" id="{91D0D35B-485F-F675-95BF-5A7A6DE965D5}"/>
              </a:ext>
            </a:extLst>
          </p:cNvPr>
          <p:cNvSpPr txBox="1"/>
          <p:nvPr/>
        </p:nvSpPr>
        <p:spPr>
          <a:xfrm>
            <a:off x="1219200" y="1663867"/>
            <a:ext cx="16230600" cy="1446550"/>
          </a:xfrm>
          <a:prstGeom prst="rect">
            <a:avLst/>
          </a:prstGeom>
          <a:noFill/>
        </p:spPr>
        <p:txBody>
          <a:bodyPr wrap="square" rtlCol="0">
            <a:spAutoFit/>
          </a:bodyPr>
          <a:lstStyle/>
          <a:p>
            <a:pPr algn="ctr"/>
            <a:r>
              <a:rPr lang="vi-VN" sz="4400" i="1" dirty="0">
                <a:latin typeface="Times New Roman" panose="02020603050405020304" pitchFamily="18" charset="0"/>
                <a:cs typeface="Times New Roman" panose="02020603050405020304" pitchFamily="18" charset="0"/>
              </a:rPr>
              <a:t>Kho tàng truyện tiếu lâm Việt Nam</a:t>
            </a:r>
            <a:r>
              <a:rPr lang="vi-VN" sz="4400" dirty="0">
                <a:latin typeface="Times New Roman" panose="02020603050405020304" pitchFamily="18" charset="0"/>
                <a:cs typeface="Times New Roman" panose="02020603050405020304" pitchFamily="18" charset="0"/>
              </a:rPr>
              <a:t>, Nguyễn Cừ - Phan Trọng Thưởng biên soạn, sưu tầm, chọn tuyển, NXB Văn học, Hà Nội, 2001</a:t>
            </a:r>
            <a:endParaRPr lang="en-US" sz="4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F84E86FE-47F1-59A4-E501-4DEBB5F24701}"/>
              </a:ext>
            </a:extLst>
          </p:cNvPr>
          <p:cNvSpPr txBox="1"/>
          <p:nvPr/>
        </p:nvSpPr>
        <p:spPr>
          <a:xfrm>
            <a:off x="11393067" y="6286500"/>
            <a:ext cx="6590249"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endParaRPr lang="en-US" sz="44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xmlns="" id="{8C756CAE-F229-4795-2097-259E4EC0E29D}"/>
              </a:ext>
            </a:extLst>
          </p:cNvPr>
          <p:cNvSpPr/>
          <p:nvPr/>
        </p:nvSpPr>
        <p:spPr>
          <a:xfrm>
            <a:off x="-206922" y="8841788"/>
            <a:ext cx="18571122" cy="1626320"/>
          </a:xfrm>
          <a:custGeom>
            <a:avLst/>
            <a:gdLst/>
            <a:ahLst/>
            <a:cxnLst/>
            <a:rect l="l" t="t" r="r" b="b"/>
            <a:pathLst>
              <a:path w="7315200" h="1626320">
                <a:moveTo>
                  <a:pt x="0" y="0"/>
                </a:moveTo>
                <a:lnTo>
                  <a:pt x="7315200" y="0"/>
                </a:lnTo>
                <a:lnTo>
                  <a:pt x="7315200" y="1626320"/>
                </a:lnTo>
                <a:lnTo>
                  <a:pt x="0" y="16263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3970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7930A51-7AD8-1CB0-9BBF-7319300F0687}"/>
              </a:ext>
            </a:extLst>
          </p:cNvPr>
          <p:cNvSpPr txBox="1"/>
          <p:nvPr/>
        </p:nvSpPr>
        <p:spPr>
          <a:xfrm>
            <a:off x="762000" y="419101"/>
            <a:ext cx="167640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mới</a:t>
            </a:r>
            <a:r>
              <a:rPr lang="en-US" sz="4400" b="1" dirty="0">
                <a:latin typeface="Times New Roman" panose="02020603050405020304" pitchFamily="18" charset="0"/>
                <a:cs typeface="Times New Roman" panose="02020603050405020304" pitchFamily="18" charset="0"/>
              </a:rPr>
              <a:t>”; “Treo </a:t>
            </a:r>
            <a:r>
              <a:rPr lang="en-US" sz="4400" b="1" dirty="0" err="1">
                <a:latin typeface="Times New Roman" panose="02020603050405020304" pitchFamily="18" charset="0"/>
                <a:cs typeface="Times New Roman" panose="02020603050405020304" pitchFamily="18" charset="0"/>
              </a:rPr>
              <a:t>biển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dóc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gặp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2D00AB9C-3AF5-11E9-0E9D-EF72052FE3E8}"/>
              </a:ext>
            </a:extLst>
          </p:cNvPr>
          <p:cNvSpPr txBox="1"/>
          <p:nvPr/>
        </p:nvSpPr>
        <p:spPr>
          <a:xfrm>
            <a:off x="457200" y="2126001"/>
            <a:ext cx="17145000"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Đối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tượng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bị</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phê</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phán</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xmlns="" id="{F8F43FBE-E9C6-3A99-D7E7-0798A7308E80}"/>
              </a:ext>
            </a:extLst>
          </p:cNvPr>
          <p:cNvSpPr/>
          <p:nvPr/>
        </p:nvSpPr>
        <p:spPr>
          <a:xfrm>
            <a:off x="-1904999" y="7646376"/>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3"/>
            <a:stretch>
              <a:fillRect/>
            </a:stretch>
          </a:blipFill>
        </p:spPr>
      </p:sp>
      <p:grpSp>
        <p:nvGrpSpPr>
          <p:cNvPr id="7" name="Group 6">
            <a:extLst>
              <a:ext uri="{FF2B5EF4-FFF2-40B4-BE49-F238E27FC236}">
                <a16:creationId xmlns:a16="http://schemas.microsoft.com/office/drawing/2014/main" xmlns="" id="{A07AC0D7-AFF7-AE57-928A-A9BECAE50A21}"/>
              </a:ext>
            </a:extLst>
          </p:cNvPr>
          <p:cNvGrpSpPr/>
          <p:nvPr/>
        </p:nvGrpSpPr>
        <p:grpSpPr>
          <a:xfrm>
            <a:off x="228600" y="2693140"/>
            <a:ext cx="6248400" cy="4370490"/>
            <a:chOff x="228600" y="2693140"/>
            <a:chExt cx="6248400" cy="4370490"/>
          </a:xfrm>
        </p:grpSpPr>
        <p:sp>
          <p:nvSpPr>
            <p:cNvPr id="5" name="Freeform 3">
              <a:extLst>
                <a:ext uri="{FF2B5EF4-FFF2-40B4-BE49-F238E27FC236}">
                  <a16:creationId xmlns:a16="http://schemas.microsoft.com/office/drawing/2014/main" xmlns="" id="{60B8CFE5-AAFA-D13F-46BC-41F4880A6C9D}"/>
                </a:ext>
              </a:extLst>
            </p:cNvPr>
            <p:cNvSpPr/>
            <p:nvPr/>
          </p:nvSpPr>
          <p:spPr>
            <a:xfrm>
              <a:off x="228600" y="2693140"/>
              <a:ext cx="62484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extBox 5">
              <a:extLst>
                <a:ext uri="{FF2B5EF4-FFF2-40B4-BE49-F238E27FC236}">
                  <a16:creationId xmlns:a16="http://schemas.microsoft.com/office/drawing/2014/main" xmlns="" id="{EC3DC4CD-D039-FAE2-7818-C9D6A93FF14E}"/>
                </a:ext>
              </a:extLst>
            </p:cNvPr>
            <p:cNvSpPr txBox="1"/>
            <p:nvPr/>
          </p:nvSpPr>
          <p:spPr>
            <a:xfrm>
              <a:off x="602238" y="3405109"/>
              <a:ext cx="5363789" cy="769441"/>
            </a:xfrm>
            <a:prstGeom prst="rect">
              <a:avLst/>
            </a:prstGeom>
            <a:noFill/>
          </p:spPr>
          <p:txBody>
            <a:bodyPr wrap="square">
              <a:spAutoFit/>
            </a:bodyPr>
            <a:lstStyle/>
            <a:p>
              <a:pPr marL="279400" indent="0" algn="ct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Lợn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áo</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mới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65727C60-336F-2250-299E-31948859A9ED}"/>
                </a:ext>
              </a:extLst>
            </p:cNvPr>
            <p:cNvSpPr txBox="1"/>
            <p:nvPr/>
          </p:nvSpPr>
          <p:spPr>
            <a:xfrm>
              <a:off x="914400" y="4330105"/>
              <a:ext cx="4800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khoang</a:t>
              </a:r>
              <a:endParaRPr lang="en-US" sz="4400"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xmlns="" id="{2FEBFAF2-DF08-E66F-54D5-26DD5B04DD6E}"/>
              </a:ext>
            </a:extLst>
          </p:cNvPr>
          <p:cNvGrpSpPr/>
          <p:nvPr/>
        </p:nvGrpSpPr>
        <p:grpSpPr>
          <a:xfrm>
            <a:off x="6179563" y="3412976"/>
            <a:ext cx="6248400" cy="4370490"/>
            <a:chOff x="6179563" y="3412976"/>
            <a:chExt cx="6248400" cy="4370490"/>
          </a:xfrm>
        </p:grpSpPr>
        <p:sp>
          <p:nvSpPr>
            <p:cNvPr id="12" name="Freeform 3">
              <a:extLst>
                <a:ext uri="{FF2B5EF4-FFF2-40B4-BE49-F238E27FC236}">
                  <a16:creationId xmlns:a16="http://schemas.microsoft.com/office/drawing/2014/main" xmlns="" id="{89DBF715-0A6B-F4F5-637C-1BA03E3A6940}"/>
                </a:ext>
              </a:extLst>
            </p:cNvPr>
            <p:cNvSpPr/>
            <p:nvPr/>
          </p:nvSpPr>
          <p:spPr>
            <a:xfrm>
              <a:off x="6179563" y="3412976"/>
              <a:ext cx="62484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extBox 12">
              <a:extLst>
                <a:ext uri="{FF2B5EF4-FFF2-40B4-BE49-F238E27FC236}">
                  <a16:creationId xmlns:a16="http://schemas.microsoft.com/office/drawing/2014/main" xmlns="" id="{DF3BAE72-F4AE-B474-A341-9C6D84FD00AB}"/>
                </a:ext>
              </a:extLst>
            </p:cNvPr>
            <p:cNvSpPr txBox="1"/>
            <p:nvPr/>
          </p:nvSpPr>
          <p:spPr>
            <a:xfrm>
              <a:off x="6553201" y="4124945"/>
              <a:ext cx="5363789" cy="769441"/>
            </a:xfrm>
            <a:prstGeom prst="rect">
              <a:avLst/>
            </a:prstGeom>
            <a:noFill/>
          </p:spPr>
          <p:txBody>
            <a:bodyPr wrap="square">
              <a:spAutoFit/>
            </a:bodyPr>
            <a:lstStyle/>
            <a:p>
              <a:pPr marL="279400" indent="0" algn="ctr"/>
              <a:r>
                <a:rPr lang="en-US" sz="4400" b="1" i="1" dirty="0">
                  <a:latin typeface="Times New Roman" panose="02020603050405020304" pitchFamily="18" charset="0"/>
                  <a:ea typeface="Cambria" panose="02040503050406030204" pitchFamily="18" charset="0"/>
                  <a:cs typeface="Times New Roman" panose="02020603050405020304" pitchFamily="18" charset="0"/>
                </a:rPr>
                <a:t>Treo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biển</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6781064C-14E3-C5CE-F8DE-65350E7BDCEA}"/>
                </a:ext>
              </a:extLst>
            </p:cNvPr>
            <p:cNvSpPr txBox="1"/>
            <p:nvPr/>
          </p:nvSpPr>
          <p:spPr>
            <a:xfrm>
              <a:off x="6865363" y="5049941"/>
              <a:ext cx="4800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endParaRPr lang="en-US" sz="4400"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xmlns="" id="{56F6BDE3-F38C-0F6F-19B7-E829EF592EA4}"/>
              </a:ext>
            </a:extLst>
          </p:cNvPr>
          <p:cNvGrpSpPr/>
          <p:nvPr/>
        </p:nvGrpSpPr>
        <p:grpSpPr>
          <a:xfrm>
            <a:off x="11582400" y="5675999"/>
            <a:ext cx="6248400" cy="4370490"/>
            <a:chOff x="11582400" y="5675999"/>
            <a:chExt cx="6248400" cy="4370490"/>
          </a:xfrm>
        </p:grpSpPr>
        <p:sp>
          <p:nvSpPr>
            <p:cNvPr id="15" name="Freeform 3">
              <a:extLst>
                <a:ext uri="{FF2B5EF4-FFF2-40B4-BE49-F238E27FC236}">
                  <a16:creationId xmlns:a16="http://schemas.microsoft.com/office/drawing/2014/main" xmlns="" id="{C580736D-F18F-C82F-6E85-AFF436CBE53A}"/>
                </a:ext>
              </a:extLst>
            </p:cNvPr>
            <p:cNvSpPr/>
            <p:nvPr/>
          </p:nvSpPr>
          <p:spPr>
            <a:xfrm>
              <a:off x="11582400" y="5675999"/>
              <a:ext cx="62484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TextBox 15">
              <a:extLst>
                <a:ext uri="{FF2B5EF4-FFF2-40B4-BE49-F238E27FC236}">
                  <a16:creationId xmlns:a16="http://schemas.microsoft.com/office/drawing/2014/main" xmlns="" id="{DA15EF59-20A0-AC74-13A5-5774535DA77B}"/>
                </a:ext>
              </a:extLst>
            </p:cNvPr>
            <p:cNvSpPr txBox="1"/>
            <p:nvPr/>
          </p:nvSpPr>
          <p:spPr>
            <a:xfrm>
              <a:off x="11956038" y="6387968"/>
              <a:ext cx="5363789" cy="769441"/>
            </a:xfrm>
            <a:prstGeom prst="rect">
              <a:avLst/>
            </a:prstGeom>
            <a:noFill/>
          </p:spPr>
          <p:txBody>
            <a:bodyPr wrap="square">
              <a:spAutoFit/>
            </a:bodyPr>
            <a:lstStyle/>
            <a:p>
              <a:pPr marL="279400" indent="0" algn="ct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dóc</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gặp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nhau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E873EA0B-9C0F-1CFB-FA93-92543DCCDB48}"/>
                </a:ext>
              </a:extLst>
            </p:cNvPr>
            <p:cNvSpPr txBox="1"/>
            <p:nvPr/>
          </p:nvSpPr>
          <p:spPr>
            <a:xfrm>
              <a:off x="12268200" y="7312964"/>
              <a:ext cx="4800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lác</a:t>
              </a:r>
              <a:endParaRPr lang="en-US" sz="4400" dirty="0">
                <a:latin typeface="Times New Roman" panose="02020603050405020304" pitchFamily="18" charset="0"/>
                <a:cs typeface="Times New Roman" panose="02020603050405020304" pitchFamily="18" charset="0"/>
              </a:endParaRPr>
            </a:p>
          </p:txBody>
        </p:sp>
      </p:grpSp>
      <p:sp>
        <p:nvSpPr>
          <p:cNvPr id="18" name="Freeform 4">
            <a:extLst>
              <a:ext uri="{FF2B5EF4-FFF2-40B4-BE49-F238E27FC236}">
                <a16:creationId xmlns:a16="http://schemas.microsoft.com/office/drawing/2014/main" xmlns="" id="{AB6AC87E-54B2-1A2A-5A7C-8BE6895EE2E9}"/>
              </a:ext>
            </a:extLst>
          </p:cNvPr>
          <p:cNvSpPr/>
          <p:nvPr/>
        </p:nvSpPr>
        <p:spPr>
          <a:xfrm>
            <a:off x="16642080" y="-193361"/>
            <a:ext cx="3291840" cy="8229600"/>
          </a:xfrm>
          <a:custGeom>
            <a:avLst/>
            <a:gdLst/>
            <a:ahLst/>
            <a:cxnLst/>
            <a:rect l="l" t="t" r="r" b="b"/>
            <a:pathLst>
              <a:path w="3291840" h="8229600">
                <a:moveTo>
                  <a:pt x="0" y="0"/>
                </a:moveTo>
                <a:lnTo>
                  <a:pt x="3291840" y="0"/>
                </a:lnTo>
                <a:lnTo>
                  <a:pt x="3291840"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7749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95602" y="1810658"/>
            <a:ext cx="12012113" cy="6665683"/>
          </a:xfrm>
          <a:custGeom>
            <a:avLst/>
            <a:gdLst/>
            <a:ahLst/>
            <a:cxnLst/>
            <a:rect l="l" t="t" r="r" b="b"/>
            <a:pathLst>
              <a:path w="3163684" h="1755571">
                <a:moveTo>
                  <a:pt x="32870" y="0"/>
                </a:moveTo>
                <a:lnTo>
                  <a:pt x="3130814" y="0"/>
                </a:lnTo>
                <a:cubicBezTo>
                  <a:pt x="3148968" y="0"/>
                  <a:pt x="3163684" y="14716"/>
                  <a:pt x="3163684" y="32870"/>
                </a:cubicBezTo>
                <a:lnTo>
                  <a:pt x="3163684" y="1722701"/>
                </a:lnTo>
                <a:cubicBezTo>
                  <a:pt x="3163684" y="1731419"/>
                  <a:pt x="3160221" y="1739779"/>
                  <a:pt x="3154057" y="1745944"/>
                </a:cubicBezTo>
                <a:cubicBezTo>
                  <a:pt x="3147892" y="1752108"/>
                  <a:pt x="3139532" y="1755571"/>
                  <a:pt x="3130814" y="1755571"/>
                </a:cubicBezTo>
                <a:lnTo>
                  <a:pt x="32870" y="1755571"/>
                </a:lnTo>
                <a:cubicBezTo>
                  <a:pt x="14716" y="1755571"/>
                  <a:pt x="0" y="1740855"/>
                  <a:pt x="0" y="1722701"/>
                </a:cubicBezTo>
                <a:lnTo>
                  <a:pt x="0" y="32870"/>
                </a:lnTo>
                <a:cubicBezTo>
                  <a:pt x="0" y="14716"/>
                  <a:pt x="14716" y="0"/>
                  <a:pt x="32870" y="0"/>
                </a:cubicBezTo>
                <a:close/>
              </a:path>
            </a:pathLst>
          </a:custGeom>
          <a:solidFill>
            <a:schemeClr val="accent6">
              <a:lumMod val="40000"/>
              <a:lumOff val="60000"/>
            </a:schemeClr>
          </a:solidFill>
        </p:spPr>
      </p:sp>
      <p:sp>
        <p:nvSpPr>
          <p:cNvPr id="6" name="TextBox 6"/>
          <p:cNvSpPr txBox="1"/>
          <p:nvPr/>
        </p:nvSpPr>
        <p:spPr>
          <a:xfrm>
            <a:off x="1894782" y="2787257"/>
            <a:ext cx="7906769" cy="4431983"/>
          </a:xfrm>
          <a:prstGeom prst="rect">
            <a:avLst/>
          </a:prstGeom>
        </p:spPr>
        <p:txBody>
          <a:bodyPr lIns="0" tIns="0" rIns="0" bIns="0" rtlCol="0" anchor="t">
            <a:spAutoFit/>
          </a:bodyPr>
          <a:lstStyle/>
          <a:p>
            <a:pPr marL="0" lvl="0" indent="0" algn="ctr">
              <a:spcBef>
                <a:spcPct val="0"/>
              </a:spcBef>
            </a:pPr>
            <a:r>
              <a:rPr lang="en-US" sz="9600" dirty="0">
                <a:solidFill>
                  <a:srgbClr val="2E2E2E"/>
                </a:solidFill>
                <a:latin typeface="#9Slide07 SVNDessert Menu Scrip" panose="00000500000000000000" pitchFamily="2" charset="0"/>
              </a:rPr>
              <a:t>II.</a:t>
            </a:r>
          </a:p>
          <a:p>
            <a:pPr marL="0" lvl="0" indent="0" algn="ctr">
              <a:spcBef>
                <a:spcPct val="0"/>
              </a:spcBef>
            </a:pPr>
            <a:r>
              <a:rPr lang="en-US" sz="9600" dirty="0" err="1">
                <a:solidFill>
                  <a:srgbClr val="2E2E2E"/>
                </a:solidFill>
                <a:latin typeface="#9Slide07 SVNDessert Menu Scrip" panose="00000500000000000000" pitchFamily="2" charset="0"/>
              </a:rPr>
              <a:t>Khám</a:t>
            </a:r>
            <a:r>
              <a:rPr lang="en-US" sz="9600" dirty="0">
                <a:solidFill>
                  <a:srgbClr val="2E2E2E"/>
                </a:solidFill>
                <a:latin typeface="#9Slide07 SVNDessert Menu Scrip" panose="00000500000000000000" pitchFamily="2" charset="0"/>
              </a:rPr>
              <a:t> </a:t>
            </a:r>
            <a:r>
              <a:rPr lang="en-US" sz="9600" dirty="0" err="1">
                <a:solidFill>
                  <a:srgbClr val="2E2E2E"/>
                </a:solidFill>
                <a:latin typeface="#9Slide07 SVNDessert Menu Scrip" panose="00000500000000000000" pitchFamily="2" charset="0"/>
              </a:rPr>
              <a:t>phá</a:t>
            </a:r>
            <a:r>
              <a:rPr lang="en-US" sz="9600" dirty="0">
                <a:solidFill>
                  <a:srgbClr val="2E2E2E"/>
                </a:solidFill>
                <a:latin typeface="#9Slide07 SVNDessert Menu Scrip" panose="00000500000000000000" pitchFamily="2" charset="0"/>
              </a:rPr>
              <a:t> </a:t>
            </a:r>
            <a:r>
              <a:rPr lang="en-US" sz="9600" dirty="0" err="1">
                <a:solidFill>
                  <a:srgbClr val="2E2E2E"/>
                </a:solidFill>
                <a:latin typeface="#9Slide07 SVNDessert Menu Scrip" panose="00000500000000000000" pitchFamily="2" charset="0"/>
              </a:rPr>
              <a:t>văn</a:t>
            </a:r>
            <a:r>
              <a:rPr lang="en-US" sz="9600" dirty="0">
                <a:solidFill>
                  <a:srgbClr val="2E2E2E"/>
                </a:solidFill>
                <a:latin typeface="#9Slide07 SVNDessert Menu Scrip" panose="00000500000000000000" pitchFamily="2" charset="0"/>
              </a:rPr>
              <a:t> </a:t>
            </a:r>
            <a:r>
              <a:rPr lang="en-US" sz="9600" dirty="0" err="1">
                <a:solidFill>
                  <a:srgbClr val="2E2E2E"/>
                </a:solidFill>
                <a:latin typeface="#9Slide07 SVNDessert Menu Scrip" panose="00000500000000000000" pitchFamily="2" charset="0"/>
              </a:rPr>
              <a:t>bản</a:t>
            </a:r>
            <a:endParaRPr lang="en-US" sz="9600" dirty="0">
              <a:solidFill>
                <a:srgbClr val="2E2E2E"/>
              </a:solidFill>
              <a:latin typeface="#9Slide07 SVNDessert Menu Scrip" panose="00000500000000000000" pitchFamily="2" charset="0"/>
            </a:endParaRPr>
          </a:p>
        </p:txBody>
      </p:sp>
      <p:sp>
        <p:nvSpPr>
          <p:cNvPr id="2" name="Freeform 5">
            <a:extLst>
              <a:ext uri="{FF2B5EF4-FFF2-40B4-BE49-F238E27FC236}">
                <a16:creationId xmlns:a16="http://schemas.microsoft.com/office/drawing/2014/main" xmlns="" id="{671E32F8-141A-8C50-7DCD-CC8AA7F6BABB}"/>
              </a:ext>
            </a:extLst>
          </p:cNvPr>
          <p:cNvSpPr/>
          <p:nvPr/>
        </p:nvSpPr>
        <p:spPr>
          <a:xfrm>
            <a:off x="10058400" y="2861002"/>
            <a:ext cx="8229600" cy="7425997"/>
          </a:xfrm>
          <a:custGeom>
            <a:avLst/>
            <a:gdLst/>
            <a:ahLst/>
            <a:cxnLst/>
            <a:rect l="l" t="t" r="r" b="b"/>
            <a:pathLst>
              <a:path w="4570626" h="3507747">
                <a:moveTo>
                  <a:pt x="0" y="0"/>
                </a:moveTo>
                <a:lnTo>
                  <a:pt x="4570626" y="0"/>
                </a:lnTo>
                <a:lnTo>
                  <a:pt x="4570626" y="3507747"/>
                </a:lnTo>
                <a:lnTo>
                  <a:pt x="0" y="3507747"/>
                </a:lnTo>
                <a:lnTo>
                  <a:pt x="0" y="0"/>
                </a:lnTo>
                <a:close/>
              </a:path>
            </a:pathLst>
          </a:custGeom>
          <a:blipFill>
            <a:blip r:embed="rId3"/>
            <a:stretch>
              <a:fillRect/>
            </a:stretch>
          </a:blipFill>
        </p:spPr>
      </p:sp>
    </p:spTree>
    <p:extLst>
      <p:ext uri="{BB962C8B-B14F-4D97-AF65-F5344CB8AC3E}">
        <p14:creationId xmlns:p14="http://schemas.microsoft.com/office/powerpoint/2010/main" val="19898310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xmlns="" id="{B343D8EC-4BF2-0F84-C430-A810DF2FD92D}"/>
              </a:ext>
            </a:extLst>
          </p:cNvPr>
          <p:cNvGrpSpPr/>
          <p:nvPr/>
        </p:nvGrpSpPr>
        <p:grpSpPr>
          <a:xfrm>
            <a:off x="1981200" y="1802768"/>
            <a:ext cx="14249400" cy="6388731"/>
            <a:chOff x="0" y="0"/>
            <a:chExt cx="2115875" cy="1020040"/>
          </a:xfrm>
        </p:grpSpPr>
        <p:sp>
          <p:nvSpPr>
            <p:cNvPr id="6" name="Freeform 4">
              <a:extLst>
                <a:ext uri="{FF2B5EF4-FFF2-40B4-BE49-F238E27FC236}">
                  <a16:creationId xmlns:a16="http://schemas.microsoft.com/office/drawing/2014/main" xmlns="" id="{863E6325-706A-3993-97C9-0B1E4BB59A72}"/>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7" name="TextBox 5">
              <a:extLst>
                <a:ext uri="{FF2B5EF4-FFF2-40B4-BE49-F238E27FC236}">
                  <a16:creationId xmlns:a16="http://schemas.microsoft.com/office/drawing/2014/main" xmlns="" id="{B61DF837-3A27-EA83-2631-96A74C3CDB9C}"/>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sp>
        <p:nvSpPr>
          <p:cNvPr id="2" name="TextBox 1">
            <a:extLst>
              <a:ext uri="{FF2B5EF4-FFF2-40B4-BE49-F238E27FC236}">
                <a16:creationId xmlns:a16="http://schemas.microsoft.com/office/drawing/2014/main" xmlns="" id="{CFBD31C6-C7BF-D1B7-08A1-E9BA615F89E9}"/>
              </a:ext>
            </a:extLst>
          </p:cNvPr>
          <p:cNvSpPr txBox="1"/>
          <p:nvPr/>
        </p:nvSpPr>
        <p:spPr>
          <a:xfrm>
            <a:off x="952500" y="2656708"/>
            <a:ext cx="16383000" cy="3785652"/>
          </a:xfrm>
          <a:prstGeom prst="rect">
            <a:avLst/>
          </a:prstGeom>
          <a:noFill/>
        </p:spPr>
        <p:txBody>
          <a:bodyPr wrap="square" rtlCol="0">
            <a:spAutoFit/>
          </a:bodyPr>
          <a:lstStyle/>
          <a:p>
            <a:pPr algn="ctr"/>
            <a:r>
              <a:rPr lang="en-US" sz="8000" dirty="0">
                <a:latin typeface="#9Slide05 Rukola" panose="02000506050000020003" pitchFamily="2" charset="0"/>
                <a:cs typeface="Times New Roman" panose="02020603050405020304" pitchFamily="18" charset="0"/>
              </a:rPr>
              <a:t>1. </a:t>
            </a:r>
          </a:p>
          <a:p>
            <a:pPr algn="ctr"/>
            <a:r>
              <a:rPr lang="en-US" sz="8000" dirty="0" err="1">
                <a:latin typeface="#9Slide05 Rukola" panose="02000506050000020003" pitchFamily="2" charset="0"/>
                <a:cs typeface="Times New Roman" panose="02020603050405020304" pitchFamily="18" charset="0"/>
              </a:rPr>
              <a:t>Đặc</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điểm</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của</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thể</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loại</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truyện</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cười</a:t>
            </a:r>
            <a:endParaRPr lang="en-US" sz="8000" dirty="0">
              <a:latin typeface="#9Slide05 Rukola" panose="02000506050000020003" pitchFamily="2" charset="0"/>
              <a:cs typeface="Times New Roman" panose="02020603050405020304" pitchFamily="18" charset="0"/>
            </a:endParaRPr>
          </a:p>
          <a:p>
            <a:pPr algn="ct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thể</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hiện</a:t>
            </a:r>
            <a:r>
              <a:rPr lang="en-US" sz="8000" dirty="0">
                <a:latin typeface="#9Slide05 Rukola" panose="02000506050000020003" pitchFamily="2" charset="0"/>
                <a:cs typeface="Times New Roman" panose="02020603050405020304" pitchFamily="18" charset="0"/>
              </a:rPr>
              <a:t> qua </a:t>
            </a:r>
            <a:r>
              <a:rPr lang="en-US" sz="8000" dirty="0" err="1" smtClean="0">
                <a:latin typeface="#9Slide05 Rukola" panose="02000506050000020003" pitchFamily="2" charset="0"/>
                <a:cs typeface="Times New Roman" panose="02020603050405020304" pitchFamily="18" charset="0"/>
              </a:rPr>
              <a:t>ba</a:t>
            </a:r>
            <a:r>
              <a:rPr lang="en-US" sz="8000" dirty="0" smtClean="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văn</a:t>
            </a:r>
            <a:r>
              <a:rPr lang="en-US" sz="8000" dirty="0">
                <a:latin typeface="#9Slide05 Rukola" panose="02000506050000020003" pitchFamily="2" charset="0"/>
                <a:cs typeface="Times New Roman" panose="02020603050405020304" pitchFamily="18" charset="0"/>
              </a:rPr>
              <a:t> </a:t>
            </a:r>
            <a:r>
              <a:rPr lang="en-US" sz="8000" dirty="0" err="1">
                <a:latin typeface="#9Slide05 Rukola" panose="02000506050000020003" pitchFamily="2" charset="0"/>
                <a:cs typeface="Times New Roman" panose="02020603050405020304" pitchFamily="18" charset="0"/>
              </a:rPr>
              <a:t>bản</a:t>
            </a:r>
            <a:endParaRPr lang="en-US" sz="8000" dirty="0">
              <a:latin typeface="#9Slide05 Rukola" panose="02000506050000020003" pitchFamily="2" charset="0"/>
              <a:cs typeface="Times New Roman" panose="02020603050405020304" pitchFamily="18" charset="0"/>
            </a:endParaRPr>
          </a:p>
        </p:txBody>
      </p:sp>
      <p:sp>
        <p:nvSpPr>
          <p:cNvPr id="5" name="Freeform 4">
            <a:extLst>
              <a:ext uri="{FF2B5EF4-FFF2-40B4-BE49-F238E27FC236}">
                <a16:creationId xmlns:a16="http://schemas.microsoft.com/office/drawing/2014/main" xmlns="" id="{DDED29D2-43D2-92D6-DDDA-16CE1CB61793}"/>
              </a:ext>
            </a:extLst>
          </p:cNvPr>
          <p:cNvSpPr/>
          <p:nvPr/>
        </p:nvSpPr>
        <p:spPr>
          <a:xfrm>
            <a:off x="959427" y="495300"/>
            <a:ext cx="2920365" cy="2746766"/>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1386356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F867F55-5455-72DB-1F82-2EDECCBBE50F}"/>
              </a:ext>
            </a:extLst>
          </p:cNvPr>
          <p:cNvSpPr txBox="1"/>
          <p:nvPr/>
        </p:nvSpPr>
        <p:spPr>
          <a:xfrm>
            <a:off x="457200" y="342900"/>
            <a:ext cx="8917384"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
        <p:nvSpPr>
          <p:cNvPr id="10" name="Freeform 3">
            <a:extLst>
              <a:ext uri="{FF2B5EF4-FFF2-40B4-BE49-F238E27FC236}">
                <a16:creationId xmlns:a16="http://schemas.microsoft.com/office/drawing/2014/main" xmlns="" id="{B52A1C5E-ED1A-4495-169A-E3228D7EA433}"/>
              </a:ext>
            </a:extLst>
          </p:cNvPr>
          <p:cNvSpPr/>
          <p:nvPr/>
        </p:nvSpPr>
        <p:spPr>
          <a:xfrm rot="10402665">
            <a:off x="-622936" y="7121822"/>
            <a:ext cx="2160270" cy="4114800"/>
          </a:xfrm>
          <a:custGeom>
            <a:avLst/>
            <a:gdLst/>
            <a:ahLst/>
            <a:cxnLst/>
            <a:rect l="l" t="t" r="r" b="b"/>
            <a:pathLst>
              <a:path w="2160270" h="4114800">
                <a:moveTo>
                  <a:pt x="0" y="0"/>
                </a:moveTo>
                <a:lnTo>
                  <a:pt x="2160270" y="0"/>
                </a:lnTo>
                <a:lnTo>
                  <a:pt x="216027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6" name="Group 5">
            <a:extLst>
              <a:ext uri="{FF2B5EF4-FFF2-40B4-BE49-F238E27FC236}">
                <a16:creationId xmlns:a16="http://schemas.microsoft.com/office/drawing/2014/main" xmlns="" id="{1C17BE96-F21D-BD1B-3873-1D1D11162DFB}"/>
              </a:ext>
            </a:extLst>
          </p:cNvPr>
          <p:cNvGrpSpPr/>
          <p:nvPr/>
        </p:nvGrpSpPr>
        <p:grpSpPr>
          <a:xfrm>
            <a:off x="685800" y="1257300"/>
            <a:ext cx="5029200" cy="7924800"/>
            <a:chOff x="685800" y="1257300"/>
            <a:chExt cx="5029200" cy="7924800"/>
          </a:xfrm>
        </p:grpSpPr>
        <p:grpSp>
          <p:nvGrpSpPr>
            <p:cNvPr id="2" name="Group 3">
              <a:extLst>
                <a:ext uri="{FF2B5EF4-FFF2-40B4-BE49-F238E27FC236}">
                  <a16:creationId xmlns:a16="http://schemas.microsoft.com/office/drawing/2014/main" xmlns="" id="{3CF97933-09CC-C136-F852-678686924186}"/>
                </a:ext>
              </a:extLst>
            </p:cNvPr>
            <p:cNvGrpSpPr/>
            <p:nvPr/>
          </p:nvGrpSpPr>
          <p:grpSpPr>
            <a:xfrm>
              <a:off x="685800" y="1257300"/>
              <a:ext cx="5029200" cy="7924800"/>
              <a:chOff x="0" y="0"/>
              <a:chExt cx="2115875" cy="1020040"/>
            </a:xfrm>
          </p:grpSpPr>
          <p:sp>
            <p:nvSpPr>
              <p:cNvPr id="3" name="Freeform 4">
                <a:extLst>
                  <a:ext uri="{FF2B5EF4-FFF2-40B4-BE49-F238E27FC236}">
                    <a16:creationId xmlns:a16="http://schemas.microsoft.com/office/drawing/2014/main" xmlns="" id="{D5DAE998-E788-72D2-69BA-EE497BCB52AE}"/>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5" name="TextBox 5">
                <a:extLst>
                  <a:ext uri="{FF2B5EF4-FFF2-40B4-BE49-F238E27FC236}">
                    <a16:creationId xmlns:a16="http://schemas.microsoft.com/office/drawing/2014/main" xmlns="" id="{6124CC6B-1A13-CE3B-57E6-03DDD60A21F2}"/>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sp>
          <p:nvSpPr>
            <p:cNvPr id="17" name="TextBox 16">
              <a:extLst>
                <a:ext uri="{FF2B5EF4-FFF2-40B4-BE49-F238E27FC236}">
                  <a16:creationId xmlns:a16="http://schemas.microsoft.com/office/drawing/2014/main" xmlns="" id="{5D8E81D6-B17A-D246-0C5D-F87475F4DDEC}"/>
                </a:ext>
              </a:extLst>
            </p:cNvPr>
            <p:cNvSpPr txBox="1"/>
            <p:nvPr/>
          </p:nvSpPr>
          <p:spPr>
            <a:xfrm>
              <a:off x="914400" y="1409701"/>
              <a:ext cx="4642023" cy="7540526"/>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Lợn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khoe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lợn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hửng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a:t>
              </a:r>
            </a:p>
          </p:txBody>
        </p:sp>
      </p:grpSp>
      <p:grpSp>
        <p:nvGrpSpPr>
          <p:cNvPr id="7" name="Group 6">
            <a:extLst>
              <a:ext uri="{FF2B5EF4-FFF2-40B4-BE49-F238E27FC236}">
                <a16:creationId xmlns:a16="http://schemas.microsoft.com/office/drawing/2014/main" xmlns="" id="{1A265379-415A-A225-8DE4-01F13EE7A437}"/>
              </a:ext>
            </a:extLst>
          </p:cNvPr>
          <p:cNvGrpSpPr/>
          <p:nvPr/>
        </p:nvGrpSpPr>
        <p:grpSpPr>
          <a:xfrm>
            <a:off x="6019800" y="1257300"/>
            <a:ext cx="5029200" cy="7924800"/>
            <a:chOff x="6019800" y="1257300"/>
            <a:chExt cx="5029200" cy="7924800"/>
          </a:xfrm>
        </p:grpSpPr>
        <p:grpSp>
          <p:nvGrpSpPr>
            <p:cNvPr id="8" name="Group 3">
              <a:extLst>
                <a:ext uri="{FF2B5EF4-FFF2-40B4-BE49-F238E27FC236}">
                  <a16:creationId xmlns:a16="http://schemas.microsoft.com/office/drawing/2014/main" xmlns="" id="{B262353A-C2C5-1C87-96D3-00CE8044867C}"/>
                </a:ext>
              </a:extLst>
            </p:cNvPr>
            <p:cNvGrpSpPr/>
            <p:nvPr/>
          </p:nvGrpSpPr>
          <p:grpSpPr>
            <a:xfrm>
              <a:off x="6019800" y="1257300"/>
              <a:ext cx="5029200" cy="7924800"/>
              <a:chOff x="0" y="0"/>
              <a:chExt cx="2115875" cy="1020040"/>
            </a:xfrm>
          </p:grpSpPr>
          <p:sp>
            <p:nvSpPr>
              <p:cNvPr id="11" name="Freeform 4">
                <a:extLst>
                  <a:ext uri="{FF2B5EF4-FFF2-40B4-BE49-F238E27FC236}">
                    <a16:creationId xmlns:a16="http://schemas.microsoft.com/office/drawing/2014/main" xmlns="" id="{5D43C5A1-2047-304C-786E-F237796BD8AE}"/>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12" name="TextBox 5">
                <a:extLst>
                  <a:ext uri="{FF2B5EF4-FFF2-40B4-BE49-F238E27FC236}">
                    <a16:creationId xmlns:a16="http://schemas.microsoft.com/office/drawing/2014/main" xmlns="" id="{01538E96-3C1F-7C50-A1F5-52A1AA85D814}"/>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sp>
          <p:nvSpPr>
            <p:cNvPr id="18" name="TextBox 17">
              <a:extLst>
                <a:ext uri="{FF2B5EF4-FFF2-40B4-BE49-F238E27FC236}">
                  <a16:creationId xmlns:a16="http://schemas.microsoft.com/office/drawing/2014/main" xmlns="" id="{60EA5758-A4C7-5391-1CAA-850473A25C2F}"/>
                </a:ext>
              </a:extLst>
            </p:cNvPr>
            <p:cNvSpPr txBox="1"/>
            <p:nvPr/>
          </p:nvSpPr>
          <p:spPr>
            <a:xfrm>
              <a:off x="6254579" y="1449438"/>
              <a:ext cx="4642023" cy="7540526"/>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Treo </a:t>
              </a:r>
              <a:r>
                <a:rPr lang="en-US" sz="4400" b="1" dirty="0" err="1">
                  <a:latin typeface="Times New Roman" panose="02020603050405020304" pitchFamily="18" charset="0"/>
                  <a:cs typeface="Times New Roman" panose="02020603050405020304" pitchFamily="18" charset="0"/>
                </a:rPr>
                <a:t>biển</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trải</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a:t>
              </a:r>
            </a:p>
          </p:txBody>
        </p:sp>
      </p:grpSp>
      <p:grpSp>
        <p:nvGrpSpPr>
          <p:cNvPr id="9" name="Group 8">
            <a:extLst>
              <a:ext uri="{FF2B5EF4-FFF2-40B4-BE49-F238E27FC236}">
                <a16:creationId xmlns:a16="http://schemas.microsoft.com/office/drawing/2014/main" xmlns="" id="{EAF168E7-D7B4-C50A-4DE3-4C0F3487EDCA}"/>
              </a:ext>
            </a:extLst>
          </p:cNvPr>
          <p:cNvGrpSpPr/>
          <p:nvPr/>
        </p:nvGrpSpPr>
        <p:grpSpPr>
          <a:xfrm>
            <a:off x="11506200" y="1257300"/>
            <a:ext cx="6330779" cy="7924800"/>
            <a:chOff x="11506200" y="1257300"/>
            <a:chExt cx="6330779" cy="7924800"/>
          </a:xfrm>
        </p:grpSpPr>
        <p:grpSp>
          <p:nvGrpSpPr>
            <p:cNvPr id="13" name="Group 3">
              <a:extLst>
                <a:ext uri="{FF2B5EF4-FFF2-40B4-BE49-F238E27FC236}">
                  <a16:creationId xmlns:a16="http://schemas.microsoft.com/office/drawing/2014/main" xmlns="" id="{B8A2F1B2-432D-76DC-0CF3-3E1DF398A822}"/>
                </a:ext>
              </a:extLst>
            </p:cNvPr>
            <p:cNvGrpSpPr/>
            <p:nvPr/>
          </p:nvGrpSpPr>
          <p:grpSpPr>
            <a:xfrm>
              <a:off x="11506200" y="1257300"/>
              <a:ext cx="6330779" cy="7924800"/>
              <a:chOff x="0" y="0"/>
              <a:chExt cx="2115875" cy="1020040"/>
            </a:xfrm>
          </p:grpSpPr>
          <p:sp>
            <p:nvSpPr>
              <p:cNvPr id="14" name="Freeform 4">
                <a:extLst>
                  <a:ext uri="{FF2B5EF4-FFF2-40B4-BE49-F238E27FC236}">
                    <a16:creationId xmlns:a16="http://schemas.microsoft.com/office/drawing/2014/main" xmlns="" id="{9E245350-A989-366E-BF4B-360E0FDED692}"/>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15" name="TextBox 5">
                <a:extLst>
                  <a:ext uri="{FF2B5EF4-FFF2-40B4-BE49-F238E27FC236}">
                    <a16:creationId xmlns:a16="http://schemas.microsoft.com/office/drawing/2014/main" xmlns="" id="{9FBB6D8A-C0A3-E419-3BB5-E6DE6B07875A}"/>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a:p>
            </p:txBody>
          </p:sp>
        </p:grpSp>
        <p:sp>
          <p:nvSpPr>
            <p:cNvPr id="19" name="TextBox 18">
              <a:extLst>
                <a:ext uri="{FF2B5EF4-FFF2-40B4-BE49-F238E27FC236}">
                  <a16:creationId xmlns:a16="http://schemas.microsoft.com/office/drawing/2014/main" xmlns="" id="{C7EF0876-59B6-BE4B-57B6-DB5FE18647AC}"/>
                </a:ext>
              </a:extLst>
            </p:cNvPr>
            <p:cNvSpPr txBox="1"/>
            <p:nvPr/>
          </p:nvSpPr>
          <p:spPr>
            <a:xfrm>
              <a:off x="11658600" y="1449438"/>
              <a:ext cx="6108361" cy="7540526"/>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Nói dóc gặp nhau </a:t>
              </a:r>
              <a:r>
                <a:rPr lang="vi-VN" sz="4400" dirty="0">
                  <a:latin typeface="Times New Roman" panose="02020603050405020304" pitchFamily="18" charset="0"/>
                  <a:cs typeface="Times New Roman" panose="02020603050405020304" pitchFamily="18" charset="0"/>
                </a:rPr>
                <a:t>Cả hai anh chàng thi nhau nói dóc. Anh thứ nhất nói về chiếc ghe dài không lấy gì đo được, anh thứ hai nói về cái cây cao ghê gớm. Anh thứ nhất không tin có cây cao như vậy và hóa thẹn khi nghe nói cái cây cao đó dùng để đóng chiếc ghe mà mình kể.</a:t>
              </a:r>
            </a:p>
          </p:txBody>
        </p:sp>
      </p:grpSp>
      <p:sp>
        <p:nvSpPr>
          <p:cNvPr id="20" name="TextBox 19">
            <a:extLst>
              <a:ext uri="{FF2B5EF4-FFF2-40B4-BE49-F238E27FC236}">
                <a16:creationId xmlns:a16="http://schemas.microsoft.com/office/drawing/2014/main" xmlns="" id="{414C5322-6C5F-2A35-1DEB-4C7CD0D4D8B9}"/>
              </a:ext>
            </a:extLst>
          </p:cNvPr>
          <p:cNvSpPr txBox="1"/>
          <p:nvPr/>
        </p:nvSpPr>
        <p:spPr>
          <a:xfrm>
            <a:off x="5410200" y="9303202"/>
            <a:ext cx="62484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Cốt</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giản</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4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TotalTime>
  <Words>2472</Words>
  <Application>Microsoft Office PowerPoint</Application>
  <PresentationFormat>Custom</PresentationFormat>
  <Paragraphs>142</Paragraphs>
  <Slides>18</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#9Slide07 SVNGuerrilla</vt:lpstr>
      <vt:lpstr>Roboto Condensed</vt:lpstr>
      <vt:lpstr>#9Slide05 Rukola</vt:lpstr>
      <vt:lpstr>Arial</vt:lpstr>
      <vt:lpstr>Cambria</vt:lpstr>
      <vt:lpstr>#9Slide07 SVNAppleberry</vt:lpstr>
      <vt:lpstr>Calibri</vt:lpstr>
      <vt:lpstr>#9Slide07 SVNDessert Menu Scrip</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Social Media Marketing Presentation</dc:title>
  <cp:lastModifiedBy>do que</cp:lastModifiedBy>
  <cp:revision>77</cp:revision>
  <dcterms:created xsi:type="dcterms:W3CDTF">2006-08-16T00:00:00Z</dcterms:created>
  <dcterms:modified xsi:type="dcterms:W3CDTF">2025-03-08T11:20:32Z</dcterms:modified>
  <dc:identifier>DAFxV1Ih4wk</dc:identifier>
</cp:coreProperties>
</file>