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352" r:id="rId2"/>
    <p:sldId id="266" r:id="rId3"/>
    <p:sldId id="291" r:id="rId4"/>
    <p:sldId id="281" r:id="rId5"/>
    <p:sldId id="282" r:id="rId6"/>
    <p:sldId id="353" r:id="rId7"/>
    <p:sldId id="358" r:id="rId8"/>
    <p:sldId id="343" r:id="rId9"/>
    <p:sldId id="354" r:id="rId10"/>
    <p:sldId id="359" r:id="rId11"/>
    <p:sldId id="372" r:id="rId12"/>
    <p:sldId id="355" r:id="rId13"/>
    <p:sldId id="360" r:id="rId14"/>
    <p:sldId id="268" r:id="rId15"/>
    <p:sldId id="356" r:id="rId16"/>
    <p:sldId id="357" r:id="rId17"/>
  </p:sldIdLst>
  <p:sldSz cx="18288000" cy="10287000"/>
  <p:notesSz cx="6858000" cy="9144000"/>
  <p:embeddedFontLst>
    <p:embeddedFont>
      <p:font typeface="#9Slide05 SVNVanilla Daisy Pro" panose="020B0604020202020204" charset="0"/>
      <p:regular r:id="rId19"/>
    </p:embeddedFont>
    <p:embeddedFont>
      <p:font typeface="#9Slide07 SVNGuerrilla" panose="00000500000000000000" charset="0"/>
      <p:regular r:id="rId20"/>
    </p:embeddedFont>
    <p:embeddedFont>
      <p:font typeface="#9Slide05 Braxton Regular" panose="020B0604020202020204" charset="0"/>
      <p:regular r:id="rId21"/>
    </p:embeddedFont>
    <p:embeddedFont>
      <p:font typeface="#9Slide07 SVNAppleberry" panose="02040603050506020204" charset="0"/>
      <p:regular r:id="rId22"/>
    </p:embeddedFont>
    <p:embeddedFont>
      <p:font typeface="#9Slide05 Stalemate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364" autoAdjust="0"/>
  </p:normalViewPr>
  <p:slideViewPr>
    <p:cSldViewPr>
      <p:cViewPr varScale="1">
        <p:scale>
          <a:sx n="43" d="100"/>
          <a:sy n="43" d="100"/>
        </p:scale>
        <p:origin x="7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F69A2-2390-4466-8CDF-352B1029591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7D012-51E8-4302-B715-5134CD6A4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78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7D012-51E8-4302-B715-5134CD6A47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396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 </a:t>
            </a:r>
            <a:r>
              <a:rPr lang="en-US" dirty="0" err="1"/>
              <a:t>Cốt</a:t>
            </a:r>
            <a:r>
              <a:rPr lang="en-US" dirty="0"/>
              <a:t> </a:t>
            </a:r>
            <a:r>
              <a:rPr lang="en-US" dirty="0" err="1"/>
              <a:t>truyện</a:t>
            </a:r>
            <a:r>
              <a:rPr lang="en-US" dirty="0"/>
              <a:t> “</a:t>
            </a:r>
            <a:r>
              <a:rPr lang="en-US" dirty="0" err="1"/>
              <a:t>Gió</a:t>
            </a:r>
            <a:r>
              <a:rPr lang="en-US" dirty="0"/>
              <a:t> </a:t>
            </a:r>
            <a:r>
              <a:rPr lang="en-US" dirty="0" err="1"/>
              <a:t>lạnh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mùa</a:t>
            </a:r>
            <a:r>
              <a:rPr lang="en-US" dirty="0"/>
              <a:t>”.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7D012-51E8-4302-B715-5134CD6A47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27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Trong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7D012-51E8-4302-B715-5134CD6A47C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34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Cốt</a:t>
            </a:r>
            <a:r>
              <a:rPr lang="en-US" dirty="0"/>
              <a:t> </a:t>
            </a:r>
            <a:r>
              <a:rPr lang="en-US" dirty="0" err="1"/>
              <a:t>truyện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tuyến</a:t>
            </a:r>
            <a:r>
              <a:rPr lang="en-US" dirty="0"/>
              <a:t> </a:t>
            </a:r>
            <a:r>
              <a:rPr lang="en-US" dirty="0" err="1"/>
              <a:t>tồn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phổ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tiểu</a:t>
            </a:r>
            <a:r>
              <a:rPr lang="en-US" dirty="0"/>
              <a:t> </a:t>
            </a:r>
            <a:r>
              <a:rPr lang="en-US" dirty="0" err="1"/>
              <a:t>thuyết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.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</a:t>
            </a:r>
            <a:r>
              <a:rPr lang="en-US" dirty="0" err="1"/>
              <a:t>cốt</a:t>
            </a:r>
            <a:r>
              <a:rPr lang="en-US" dirty="0"/>
              <a:t> </a:t>
            </a:r>
            <a:r>
              <a:rPr lang="en-US" dirty="0" err="1"/>
              <a:t>truyện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tuyến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: </a:t>
            </a:r>
            <a:r>
              <a:rPr lang="en-US" dirty="0" err="1"/>
              <a:t>đảo</a:t>
            </a:r>
            <a:r>
              <a:rPr lang="en-US" dirty="0"/>
              <a:t> </a:t>
            </a:r>
            <a:r>
              <a:rPr lang="en-US" dirty="0" err="1"/>
              <a:t>trật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, </a:t>
            </a:r>
            <a:r>
              <a:rPr lang="en-US" dirty="0" err="1"/>
              <a:t>chuỗi</a:t>
            </a:r>
            <a:r>
              <a:rPr lang="en-US" dirty="0"/>
              <a:t> </a:t>
            </a:r>
            <a:r>
              <a:rPr lang="en-US" dirty="0" err="1"/>
              <a:t>giấc</a:t>
            </a:r>
            <a:r>
              <a:rPr lang="en-US" dirty="0"/>
              <a:t> </a:t>
            </a:r>
            <a:r>
              <a:rPr lang="en-US" dirty="0" err="1"/>
              <a:t>mơ</a:t>
            </a:r>
            <a:r>
              <a:rPr lang="en-US" dirty="0"/>
              <a:t>,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song </a:t>
            </a:r>
            <a:r>
              <a:rPr lang="en-US" dirty="0" err="1"/>
              <a:t>song</a:t>
            </a:r>
            <a:r>
              <a:rPr lang="en-US" dirty="0"/>
              <a:t>,… </a:t>
            </a:r>
            <a:r>
              <a:rPr lang="en-US" dirty="0" err="1"/>
              <a:t>Cốt</a:t>
            </a:r>
            <a:r>
              <a:rPr lang="en-US" dirty="0"/>
              <a:t> </a:t>
            </a:r>
            <a:r>
              <a:rPr lang="en-US" dirty="0" err="1"/>
              <a:t>truyện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tuyến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truyện</a:t>
            </a:r>
            <a:r>
              <a:rPr lang="en-US" dirty="0"/>
              <a:t> “</a:t>
            </a:r>
            <a:r>
              <a:rPr lang="en-US" dirty="0" err="1"/>
              <a:t>Mắt</a:t>
            </a:r>
            <a:r>
              <a:rPr lang="en-US" dirty="0"/>
              <a:t> </a:t>
            </a:r>
            <a:r>
              <a:rPr lang="en-US" dirty="0" err="1"/>
              <a:t>sói</a:t>
            </a:r>
            <a:r>
              <a:rPr lang="en-US" dirty="0"/>
              <a:t>”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kie</a:t>
            </a:r>
            <a:r>
              <a:rPr lang="en-US" dirty="0"/>
              <a:t> </a:t>
            </a:r>
            <a:r>
              <a:rPr lang="en-US" dirty="0" err="1"/>
              <a:t>truyện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.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kiểu</a:t>
            </a:r>
            <a:r>
              <a:rPr lang="en-US" dirty="0"/>
              <a:t> </a:t>
            </a:r>
            <a:r>
              <a:rPr lang="en-US" dirty="0" err="1"/>
              <a:t>truyện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cấu</a:t>
            </a:r>
            <a:r>
              <a:rPr lang="en-US" dirty="0"/>
              <a:t> </a:t>
            </a:r>
            <a:r>
              <a:rPr lang="en-US" dirty="0" err="1"/>
              <a:t>truyện</a:t>
            </a:r>
            <a:r>
              <a:rPr lang="en-US" dirty="0"/>
              <a:t> </a:t>
            </a:r>
            <a:r>
              <a:rPr lang="en-US" dirty="0" err="1"/>
              <a:t>lồng</a:t>
            </a:r>
            <a:r>
              <a:rPr lang="en-US" dirty="0"/>
              <a:t> </a:t>
            </a:r>
            <a:r>
              <a:rPr lang="en-US" dirty="0" err="1"/>
              <a:t>truyện</a:t>
            </a:r>
            <a:r>
              <a:rPr lang="en-US" dirty="0"/>
              <a:t>.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nét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phàn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,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truyện</a:t>
            </a:r>
            <a:r>
              <a:rPr lang="en-US" dirty="0"/>
              <a:t>,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,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7D012-51E8-4302-B715-5134CD6A47C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05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endParaRPr lang="en-US" dirty="0"/>
          </a:p>
          <a:p>
            <a:r>
              <a:rPr lang="en-US" dirty="0" err="1"/>
              <a:t>Cách</a:t>
            </a:r>
            <a:r>
              <a:rPr lang="en-US" dirty="0"/>
              <a:t>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7D012-51E8-4302-B715-5134CD6A47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95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: </a:t>
            </a:r>
            <a:r>
              <a:rPr lang="en-US" i="1" dirty="0" err="1"/>
              <a:t>Tiếng</a:t>
            </a:r>
            <a:r>
              <a:rPr lang="en-US" i="1" dirty="0"/>
              <a:t> </a:t>
            </a:r>
            <a:r>
              <a:rPr lang="en-US" i="1" dirty="0" err="1"/>
              <a:t>gọi</a:t>
            </a:r>
            <a:r>
              <a:rPr lang="en-US" i="1" dirty="0"/>
              <a:t> </a:t>
            </a:r>
            <a:r>
              <a:rPr lang="en-US" i="1" dirty="0" err="1"/>
              <a:t>nơi</a:t>
            </a:r>
            <a:r>
              <a:rPr lang="en-US" i="1" dirty="0"/>
              <a:t> </a:t>
            </a:r>
            <a:r>
              <a:rPr lang="en-US" i="1" dirty="0" err="1"/>
              <a:t>hoang</a:t>
            </a:r>
            <a:r>
              <a:rPr lang="en-US" i="1" dirty="0"/>
              <a:t> </a:t>
            </a:r>
            <a:r>
              <a:rPr lang="en-US" i="1" dirty="0" err="1"/>
              <a:t>dã</a:t>
            </a:r>
            <a:r>
              <a:rPr lang="en-US" i="1" dirty="0"/>
              <a:t>, Hachiko – </a:t>
            </a:r>
            <a:r>
              <a:rPr lang="en-US" i="1" dirty="0" err="1"/>
              <a:t>chú</a:t>
            </a:r>
            <a:r>
              <a:rPr lang="en-US" i="1" dirty="0"/>
              <a:t> </a:t>
            </a:r>
            <a:r>
              <a:rPr lang="en-US" i="1" dirty="0" err="1"/>
              <a:t>chó</a:t>
            </a:r>
            <a:r>
              <a:rPr lang="en-US" i="1" dirty="0"/>
              <a:t> </a:t>
            </a:r>
            <a:r>
              <a:rPr lang="en-US" i="1" dirty="0" err="1"/>
              <a:t>đợi</a:t>
            </a:r>
            <a:r>
              <a:rPr lang="en-US" i="1" dirty="0"/>
              <a:t> </a:t>
            </a:r>
            <a:r>
              <a:rPr lang="en-US" i="1" dirty="0" err="1"/>
              <a:t>chờ</a:t>
            </a:r>
            <a:r>
              <a:rPr lang="en-US" i="1" dirty="0"/>
              <a:t>; </a:t>
            </a:r>
            <a:r>
              <a:rPr lang="en-US" i="1" dirty="0" err="1"/>
              <a:t>Chuyện</a:t>
            </a:r>
            <a:r>
              <a:rPr lang="en-US" i="1" dirty="0"/>
              <a:t> con </a:t>
            </a:r>
            <a:r>
              <a:rPr lang="en-US" i="1" dirty="0" err="1"/>
              <a:t>mèo</a:t>
            </a:r>
            <a:r>
              <a:rPr lang="en-US" i="1" dirty="0"/>
              <a:t> </a:t>
            </a:r>
            <a:r>
              <a:rPr lang="en-US" i="1" dirty="0" err="1"/>
              <a:t>và</a:t>
            </a:r>
            <a:r>
              <a:rPr lang="en-US" i="1" dirty="0"/>
              <a:t> con </a:t>
            </a:r>
            <a:r>
              <a:rPr lang="en-US" i="1" dirty="0" err="1"/>
              <a:t>chuột</a:t>
            </a:r>
            <a:r>
              <a:rPr lang="en-US" i="1" dirty="0"/>
              <a:t> </a:t>
            </a:r>
            <a:r>
              <a:rPr lang="en-US" i="1" dirty="0" err="1"/>
              <a:t>bạn</a:t>
            </a:r>
            <a:r>
              <a:rPr lang="en-US" i="1" dirty="0"/>
              <a:t> </a:t>
            </a:r>
            <a:r>
              <a:rPr lang="en-US" i="1" dirty="0" err="1"/>
              <a:t>thân</a:t>
            </a:r>
            <a:r>
              <a:rPr lang="en-US" i="1" dirty="0"/>
              <a:t> </a:t>
            </a:r>
            <a:r>
              <a:rPr lang="en-US" i="1" dirty="0" err="1"/>
              <a:t>của</a:t>
            </a:r>
            <a:r>
              <a:rPr lang="en-US" i="1" dirty="0"/>
              <a:t> </a:t>
            </a:r>
            <a:r>
              <a:rPr lang="en-US" i="1" dirty="0" err="1"/>
              <a:t>nó</a:t>
            </a:r>
            <a:r>
              <a:rPr lang="en-US" i="1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7D012-51E8-4302-B715-5134CD6A47C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229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phim</a:t>
            </a:r>
            <a:r>
              <a:rPr lang="en-US" dirty="0"/>
              <a:t>: </a:t>
            </a:r>
            <a:r>
              <a:rPr lang="en-US" i="1" dirty="0" err="1"/>
              <a:t>Chú</a:t>
            </a:r>
            <a:r>
              <a:rPr lang="en-US" i="1" dirty="0"/>
              <a:t> </a:t>
            </a:r>
            <a:r>
              <a:rPr lang="en-US" i="1" dirty="0" err="1"/>
              <a:t>chó</a:t>
            </a:r>
            <a:r>
              <a:rPr lang="en-US" i="1" dirty="0"/>
              <a:t> </a:t>
            </a:r>
            <a:r>
              <a:rPr lang="en-US" i="1" dirty="0" err="1"/>
              <a:t>trung</a:t>
            </a:r>
            <a:r>
              <a:rPr lang="en-US" i="1" dirty="0"/>
              <a:t> </a:t>
            </a:r>
            <a:r>
              <a:rPr lang="en-US" i="1" dirty="0" err="1"/>
              <a:t>thành</a:t>
            </a:r>
            <a:r>
              <a:rPr lang="en-US" i="1" dirty="0"/>
              <a:t>; </a:t>
            </a:r>
            <a:r>
              <a:rPr lang="en-US" i="1" dirty="0" err="1"/>
              <a:t>Công</a:t>
            </a:r>
            <a:r>
              <a:rPr lang="en-US" i="1" dirty="0"/>
              <a:t> </a:t>
            </a:r>
            <a:r>
              <a:rPr lang="en-US" i="1" dirty="0" err="1"/>
              <a:t>viên</a:t>
            </a:r>
            <a:r>
              <a:rPr lang="en-US" i="1" dirty="0"/>
              <a:t> </a:t>
            </a:r>
            <a:r>
              <a:rPr lang="en-US" i="1" dirty="0" err="1"/>
              <a:t>Kỷ</a:t>
            </a:r>
            <a:r>
              <a:rPr lang="en-US" i="1" dirty="0"/>
              <a:t> Jura…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7D012-51E8-4302-B715-5134CD6A47C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22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7D012-51E8-4302-B715-5134CD6A47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714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D012-51E8-4302-B715-5134CD6A47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227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cốt</a:t>
            </a:r>
            <a:r>
              <a:rPr lang="en-US" dirty="0"/>
              <a:t> </a:t>
            </a:r>
            <a:r>
              <a:rPr lang="en-US" dirty="0" err="1"/>
              <a:t>truyện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tuyến</a:t>
            </a:r>
            <a:r>
              <a:rPr lang="en-US" dirty="0"/>
              <a:t>,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tuyến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chiều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ngôn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nghệ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.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ấy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, </a:t>
            </a:r>
            <a:r>
              <a:rPr lang="en-US" dirty="0" err="1"/>
              <a:t>trân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tin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vẻ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 ta.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7D012-51E8-4302-B715-5134CD6A47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187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D012-51E8-4302-B715-5134CD6A47C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504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D012-51E8-4302-B715-5134CD6A47C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98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 0979818956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1CD5D4-E013-4FF8-B23D-400FA10DD4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185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Trong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7D012-51E8-4302-B715-5134CD6A47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51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Hầu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truyện</a:t>
            </a:r>
            <a:r>
              <a:rPr lang="en-US" dirty="0"/>
              <a:t> </a:t>
            </a:r>
            <a:r>
              <a:rPr lang="en-US" dirty="0" err="1"/>
              <a:t>ngắn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ở </a:t>
            </a:r>
            <a:r>
              <a:rPr lang="en-US" dirty="0" err="1"/>
              <a:t>lớp</a:t>
            </a:r>
            <a:r>
              <a:rPr lang="en-US" dirty="0"/>
              <a:t> 6 </a:t>
            </a:r>
            <a:r>
              <a:rPr lang="en-US" dirty="0" err="1"/>
              <a:t>và</a:t>
            </a:r>
            <a:r>
              <a:rPr lang="en-US" dirty="0"/>
              <a:t> 7 </a:t>
            </a:r>
            <a:r>
              <a:rPr lang="en-US" dirty="0" err="1"/>
              <a:t>như</a:t>
            </a:r>
            <a:r>
              <a:rPr lang="en-US" dirty="0"/>
              <a:t> “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diêm</a:t>
            </a:r>
            <a:r>
              <a:rPr lang="en-US" dirty="0"/>
              <a:t>”, “</a:t>
            </a:r>
            <a:r>
              <a:rPr lang="en-US" dirty="0" err="1"/>
              <a:t>Gió</a:t>
            </a:r>
            <a:r>
              <a:rPr lang="en-US" dirty="0"/>
              <a:t> </a:t>
            </a:r>
            <a:r>
              <a:rPr lang="en-US" dirty="0" err="1"/>
              <a:t>lạnh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mùa</a:t>
            </a:r>
            <a:r>
              <a:rPr lang="en-US" dirty="0"/>
              <a:t>”, “</a:t>
            </a:r>
            <a:r>
              <a:rPr lang="en-US" dirty="0" err="1"/>
              <a:t>Bầy</a:t>
            </a:r>
            <a:r>
              <a:rPr lang="en-US" dirty="0"/>
              <a:t> </a:t>
            </a:r>
            <a:r>
              <a:rPr lang="en-US" dirty="0" err="1"/>
              <a:t>chim</a:t>
            </a:r>
            <a:r>
              <a:rPr lang="en-US" dirty="0"/>
              <a:t> </a:t>
            </a:r>
            <a:r>
              <a:rPr lang="en-US" dirty="0" err="1"/>
              <a:t>chìa</a:t>
            </a:r>
            <a:r>
              <a:rPr lang="en-US" dirty="0"/>
              <a:t> </a:t>
            </a:r>
            <a:r>
              <a:rPr lang="en-US" dirty="0" err="1"/>
              <a:t>vôi</a:t>
            </a:r>
            <a:r>
              <a:rPr lang="en-US" dirty="0"/>
              <a:t>”…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cốt</a:t>
            </a:r>
            <a:r>
              <a:rPr lang="en-US" dirty="0"/>
              <a:t> </a:t>
            </a:r>
            <a:r>
              <a:rPr lang="en-US" dirty="0" err="1"/>
              <a:t>truyện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tuyến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7D012-51E8-4302-B715-5134CD6A47C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89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ại sao các sứ mệnh dài ngày bên ngoài không gian lại có thể gây tổn hại  cho bộ não phi hành gia? » Báo Phụ Nữ Việt Nam">
            <a:extLst>
              <a:ext uri="{FF2B5EF4-FFF2-40B4-BE49-F238E27FC236}">
                <a16:creationId xmlns:a16="http://schemas.microsoft.com/office/drawing/2014/main" xmlns="" id="{D755EEE0-A136-B137-8994-28DCD699E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6" r="22464"/>
          <a:stretch/>
        </p:blipFill>
        <p:spPr bwMode="auto">
          <a:xfrm>
            <a:off x="20" y="-12356"/>
            <a:ext cx="11498369" cy="10286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4BC160F-245B-6D6C-7C65-896512CC7F68}"/>
              </a:ext>
            </a:extLst>
          </p:cNvPr>
          <p:cNvSpPr txBox="1"/>
          <p:nvPr/>
        </p:nvSpPr>
        <p:spPr>
          <a:xfrm flipH="1">
            <a:off x="11963400" y="952500"/>
            <a:ext cx="541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 err="1">
                <a:solidFill>
                  <a:srgbClr val="FF0000"/>
                </a:solidFill>
                <a:latin typeface="#9Slide05 SVNVanilla Daisy Pro" panose="00000500000000000000" pitchFamily="2" charset="0"/>
                <a:cs typeface="Times New Roman" panose="02020603050405020304" pitchFamily="18" charset="0"/>
              </a:rPr>
              <a:t>Tình</a:t>
            </a:r>
            <a:r>
              <a:rPr lang="en-US" sz="6000" b="1" i="1" dirty="0">
                <a:solidFill>
                  <a:srgbClr val="FF0000"/>
                </a:solidFill>
                <a:latin typeface="#9Slide05 SVNVanilla Daisy Pr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#9Slide05 SVNVanilla Daisy Pro" panose="00000500000000000000" pitchFamily="2" charset="0"/>
                <a:cs typeface="Times New Roman" panose="02020603050405020304" pitchFamily="18" charset="0"/>
              </a:rPr>
              <a:t>huống</a:t>
            </a:r>
            <a:endParaRPr lang="en-US" sz="6000" b="1" i="1" dirty="0">
              <a:solidFill>
                <a:srgbClr val="FF0000"/>
              </a:solidFill>
              <a:latin typeface="#9Slide05 SVNVanilla Daisy Pro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022BEB2-A5DC-B8A9-71C1-D4B0BBD9455E}"/>
              </a:ext>
            </a:extLst>
          </p:cNvPr>
          <p:cNvSpPr txBox="1"/>
          <p:nvPr/>
        </p:nvSpPr>
        <p:spPr>
          <a:xfrm>
            <a:off x="11409619" y="2171700"/>
            <a:ext cx="6517762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Giả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sử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nếu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phi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hành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gia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bị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lạc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ngoài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gian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trở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. May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mắn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gặp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giúp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trở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Trái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Đất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.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Nhưng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cần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tái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lại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nơi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sống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anh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ấy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giúp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trở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sẽ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tái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“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Chân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dung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cuộc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sống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”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như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thế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056972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xmlns="" id="{11BE3FA7-0D70-4431-814F-D8C40576EA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Giảm giá Vườn cổ tích - cô bé bán diêm - Mua Thông Minh">
            <a:extLst>
              <a:ext uri="{FF2B5EF4-FFF2-40B4-BE49-F238E27FC236}">
                <a16:creationId xmlns:a16="http://schemas.microsoft.com/office/drawing/2014/main" xmlns="" id="{C12B6544-ECFA-E696-ADAF-4858A6C06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" r="517" b="2"/>
          <a:stretch/>
        </p:blipFill>
        <p:spPr bwMode="auto">
          <a:xfrm>
            <a:off x="482596" y="835783"/>
            <a:ext cx="8503026" cy="861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620047-1652-8618-6978-15CEAC13AD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80" r="-1" b="25844"/>
          <a:stretch/>
        </p:blipFill>
        <p:spPr>
          <a:xfrm>
            <a:off x="9293062" y="835783"/>
            <a:ext cx="8512340" cy="861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9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23B2CFA-51A4-AABB-942A-49E3578657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00" b="98667" l="1000" r="97875">
                        <a14:foregroundMark x1="4375" y1="77167" x2="78500" y2="94500"/>
                        <a14:foregroundMark x1="78500" y1="94500" x2="94750" y2="92500"/>
                        <a14:foregroundMark x1="1000" y1="74833" x2="2125" y2="98833"/>
                        <a14:foregroundMark x1="97875" y1="80167" x2="95875" y2="93333"/>
                      </a14:backgroundRemoval>
                    </a14:imgEffect>
                  </a14:imgLayer>
                </a14:imgProps>
              </a:ext>
            </a:extLst>
          </a:blip>
          <a:srcRect t="47333" r="-1000"/>
          <a:stretch/>
        </p:blipFill>
        <p:spPr>
          <a:xfrm>
            <a:off x="0" y="4720201"/>
            <a:ext cx="18516600" cy="55873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57F52C6-AA76-C8BE-45D0-B5BEF35666E5}"/>
              </a:ext>
            </a:extLst>
          </p:cNvPr>
          <p:cNvSpPr txBox="1"/>
          <p:nvPr/>
        </p:nvSpPr>
        <p:spPr>
          <a:xfrm>
            <a:off x="1441622" y="3523355"/>
            <a:ext cx="164591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xmlns="" id="{5842A2EC-FEE4-759B-BFD3-A9BC7CA76930}"/>
              </a:ext>
            </a:extLst>
          </p:cNvPr>
          <p:cNvSpPr/>
          <p:nvPr/>
        </p:nvSpPr>
        <p:spPr>
          <a:xfrm rot="16200000">
            <a:off x="-2019300" y="3048000"/>
            <a:ext cx="5715002" cy="457202"/>
          </a:xfrm>
          <a:custGeom>
            <a:avLst/>
            <a:gdLst/>
            <a:ahLst/>
            <a:cxnLst/>
            <a:rect l="l" t="t" r="r" b="b"/>
            <a:pathLst>
              <a:path w="7315200" h="2020824">
                <a:moveTo>
                  <a:pt x="0" y="0"/>
                </a:moveTo>
                <a:lnTo>
                  <a:pt x="7315200" y="0"/>
                </a:lnTo>
                <a:lnTo>
                  <a:pt x="7315200" y="2020824"/>
                </a:lnTo>
                <a:lnTo>
                  <a:pt x="0" y="2020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804549D-DEDF-14CD-2EF5-4FEBD82F3BA6}"/>
              </a:ext>
            </a:extLst>
          </p:cNvPr>
          <p:cNvSpPr txBox="1"/>
          <p:nvPr/>
        </p:nvSpPr>
        <p:spPr>
          <a:xfrm>
            <a:off x="1447800" y="419100"/>
            <a:ext cx="16459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3BB21AA-F301-F786-603D-EBE3DBE0539F}"/>
              </a:ext>
            </a:extLst>
          </p:cNvPr>
          <p:cNvSpPr txBox="1"/>
          <p:nvPr/>
        </p:nvSpPr>
        <p:spPr>
          <a:xfrm>
            <a:off x="1447802" y="1893453"/>
            <a:ext cx="1645919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FF43E0C-AD3F-D224-8391-6BA2F2062957}"/>
              </a:ext>
            </a:extLst>
          </p:cNvPr>
          <p:cNvSpPr txBox="1"/>
          <p:nvPr/>
        </p:nvSpPr>
        <p:spPr>
          <a:xfrm>
            <a:off x="1441622" y="4457700"/>
            <a:ext cx="163891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</a:p>
        </p:txBody>
      </p:sp>
    </p:spTree>
    <p:extLst>
      <p:ext uri="{BB962C8B-B14F-4D97-AF65-F5344CB8AC3E}">
        <p14:creationId xmlns:p14="http://schemas.microsoft.com/office/powerpoint/2010/main" val="369945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>
            <a:extLst>
              <a:ext uri="{FF2B5EF4-FFF2-40B4-BE49-F238E27FC236}">
                <a16:creationId xmlns:a16="http://schemas.microsoft.com/office/drawing/2014/main" xmlns="" id="{8EE45083-E2BC-E99B-465A-3D44383F2306}"/>
              </a:ext>
            </a:extLst>
          </p:cNvPr>
          <p:cNvSpPr/>
          <p:nvPr/>
        </p:nvSpPr>
        <p:spPr>
          <a:xfrm>
            <a:off x="5181600" y="1714500"/>
            <a:ext cx="6191768" cy="5181600"/>
          </a:xfrm>
          <a:custGeom>
            <a:avLst/>
            <a:gdLst/>
            <a:ahLst/>
            <a:cxnLst/>
            <a:rect l="l" t="t" r="r" b="b"/>
            <a:pathLst>
              <a:path w="4972568" h="4114800">
                <a:moveTo>
                  <a:pt x="0" y="0"/>
                </a:moveTo>
                <a:lnTo>
                  <a:pt x="4972568" y="0"/>
                </a:lnTo>
                <a:lnTo>
                  <a:pt x="49725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6870BC-1605-75E5-E8B7-8CD3EECCED67}"/>
              </a:ext>
            </a:extLst>
          </p:cNvPr>
          <p:cNvSpPr txBox="1"/>
          <p:nvPr/>
        </p:nvSpPr>
        <p:spPr>
          <a:xfrm>
            <a:off x="5154827" y="7266906"/>
            <a:ext cx="678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94A8B11-006D-13F9-9377-F3C64DE16F0A}"/>
              </a:ext>
            </a:extLst>
          </p:cNvPr>
          <p:cNvSpPr txBox="1"/>
          <p:nvPr/>
        </p:nvSpPr>
        <p:spPr>
          <a:xfrm>
            <a:off x="3581400" y="1519185"/>
            <a:ext cx="403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en-US" sz="4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D59B77-0E15-EBF2-89D7-7F916DF22246}"/>
              </a:ext>
            </a:extLst>
          </p:cNvPr>
          <p:cNvSpPr txBox="1"/>
          <p:nvPr/>
        </p:nvSpPr>
        <p:spPr>
          <a:xfrm>
            <a:off x="11582400" y="3635282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en-US" sz="4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002782E-DAA6-9C78-E8D7-9C60A5748CD0}"/>
              </a:ext>
            </a:extLst>
          </p:cNvPr>
          <p:cNvSpPr txBox="1"/>
          <p:nvPr/>
        </p:nvSpPr>
        <p:spPr>
          <a:xfrm>
            <a:off x="1600200" y="2573452"/>
            <a:ext cx="3733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5E4D602-7D4A-71A1-4991-EF242840269E}"/>
              </a:ext>
            </a:extLst>
          </p:cNvPr>
          <p:cNvSpPr txBox="1"/>
          <p:nvPr/>
        </p:nvSpPr>
        <p:spPr>
          <a:xfrm>
            <a:off x="12065346" y="4686300"/>
            <a:ext cx="50858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227BAF7D-DFDE-8E46-F9AE-203AFCD5AF53}"/>
              </a:ext>
            </a:extLst>
          </p:cNvPr>
          <p:cNvSpPr/>
          <p:nvPr/>
        </p:nvSpPr>
        <p:spPr>
          <a:xfrm>
            <a:off x="-1143000" y="4304828"/>
            <a:ext cx="5225796" cy="8229600"/>
          </a:xfrm>
          <a:custGeom>
            <a:avLst/>
            <a:gdLst/>
            <a:ahLst/>
            <a:cxnLst/>
            <a:rect l="l" t="t" r="r" b="b"/>
            <a:pathLst>
              <a:path w="5225796" h="8229600">
                <a:moveTo>
                  <a:pt x="0" y="0"/>
                </a:moveTo>
                <a:lnTo>
                  <a:pt x="5225796" y="0"/>
                </a:lnTo>
                <a:lnTo>
                  <a:pt x="52257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0039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2056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2" name="Picture 4" descr="Sách hay: Mắt Sói">
            <a:extLst>
              <a:ext uri="{FF2B5EF4-FFF2-40B4-BE49-F238E27FC236}">
                <a16:creationId xmlns:a16="http://schemas.microsoft.com/office/drawing/2014/main" xmlns="" id="{81E67D0B-BCCC-9390-6E09-E579D7132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8" b="29022"/>
          <a:stretch/>
        </p:blipFill>
        <p:spPr bwMode="auto">
          <a:xfrm>
            <a:off x="20" y="0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80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ED57248-04F3-0C0D-7D5D-6DE2FF4FA416}"/>
              </a:ext>
            </a:extLst>
          </p:cNvPr>
          <p:cNvSpPr txBox="1"/>
          <p:nvPr/>
        </p:nvSpPr>
        <p:spPr>
          <a:xfrm>
            <a:off x="1905000" y="2705100"/>
            <a:ext cx="12039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 Chia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xmlns="" id="{E5B63655-DD96-4615-69A0-BC6870EAA6EA}"/>
              </a:ext>
            </a:extLst>
          </p:cNvPr>
          <p:cNvSpPr/>
          <p:nvPr/>
        </p:nvSpPr>
        <p:spPr>
          <a:xfrm>
            <a:off x="7696200" y="5448300"/>
            <a:ext cx="10054281" cy="6019274"/>
          </a:xfrm>
          <a:custGeom>
            <a:avLst/>
            <a:gdLst/>
            <a:ahLst/>
            <a:cxnLst/>
            <a:rect l="l" t="t" r="r" b="b"/>
            <a:pathLst>
              <a:path w="6084732" h="4114800">
                <a:moveTo>
                  <a:pt x="0" y="0"/>
                </a:moveTo>
                <a:lnTo>
                  <a:pt x="6084732" y="0"/>
                </a:lnTo>
                <a:lnTo>
                  <a:pt x="6084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4" descr="Lưu Quang Vũ vẫn phản biện xã hội 30 năm sau ngày mất">
            <a:extLst>
              <a:ext uri="{FF2B5EF4-FFF2-40B4-BE49-F238E27FC236}">
                <a16:creationId xmlns:a16="http://schemas.microsoft.com/office/drawing/2014/main" xmlns="" id="{0CEB7F1E-DD5C-D943-021E-AA1C6137BD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115"/>
          <a:stretch/>
        </p:blipFill>
        <p:spPr bwMode="auto">
          <a:xfrm>
            <a:off x="-381000" y="0"/>
            <a:ext cx="15240000" cy="65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15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xmlns="" id="{4F7B9026-36AD-42E4-B172-8D68F3A339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Tiếng Gọi Nơi Hoang DãTiếng Gọi Nơi Hoang Dã – Vietnamsach.com">
            <a:extLst>
              <a:ext uri="{FF2B5EF4-FFF2-40B4-BE49-F238E27FC236}">
                <a16:creationId xmlns:a16="http://schemas.microsoft.com/office/drawing/2014/main" xmlns="" id="{07801089-F345-4874-0E7E-627CEAEE1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" r="7760" b="2"/>
          <a:stretch/>
        </p:blipFill>
        <p:spPr bwMode="auto">
          <a:xfrm>
            <a:off x="288792" y="257574"/>
            <a:ext cx="5689902" cy="977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ách Hachiko - Chú Chó Đợi Chờ (Bìa Mềm) (Tái Bản 2019) - FAHASA.COM">
            <a:extLst>
              <a:ext uri="{FF2B5EF4-FFF2-40B4-BE49-F238E27FC236}">
                <a16:creationId xmlns:a16="http://schemas.microsoft.com/office/drawing/2014/main" xmlns="" id="{2B752F36-ED78-F355-2F50-91D144859D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5" r="18993" b="2"/>
          <a:stretch/>
        </p:blipFill>
        <p:spPr bwMode="auto">
          <a:xfrm>
            <a:off x="6276807" y="257574"/>
            <a:ext cx="5734386" cy="977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view Sách - Chuyện Con Mèo Và Con Chuột Bạn Thân Của Nó (Reviewer: Ngọc  Mai)">
            <a:extLst>
              <a:ext uri="{FF2B5EF4-FFF2-40B4-BE49-F238E27FC236}">
                <a16:creationId xmlns:a16="http://schemas.microsoft.com/office/drawing/2014/main" xmlns="" id="{A0FB09A2-1ECA-27F3-79D7-2762F8D8E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" r="10059" b="2"/>
          <a:stretch/>
        </p:blipFill>
        <p:spPr bwMode="auto">
          <a:xfrm>
            <a:off x="12282048" y="257574"/>
            <a:ext cx="5698510" cy="977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014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6">
            <a:extLst>
              <a:ext uri="{FF2B5EF4-FFF2-40B4-BE49-F238E27FC236}">
                <a16:creationId xmlns:a16="http://schemas.microsoft.com/office/drawing/2014/main" xmlns="" id="{11BE3FA7-0D70-4431-814F-D8C40576EA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2" name="Picture 4" descr="REVIEW] Hachi: A Dog's Tale - Khi yêu thương là không cần thốt thành lời">
            <a:extLst>
              <a:ext uri="{FF2B5EF4-FFF2-40B4-BE49-F238E27FC236}">
                <a16:creationId xmlns:a16="http://schemas.microsoft.com/office/drawing/2014/main" xmlns="" id="{A58105DF-8F47-99DE-E541-88F9980A9A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4"/>
          <a:stretch/>
        </p:blipFill>
        <p:spPr bwMode="auto">
          <a:xfrm>
            <a:off x="482596" y="835783"/>
            <a:ext cx="8503026" cy="861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Xem Công Viên Kỷ Jura III | JURASSIC PARK III Sam Neill, | VieON">
            <a:extLst>
              <a:ext uri="{FF2B5EF4-FFF2-40B4-BE49-F238E27FC236}">
                <a16:creationId xmlns:a16="http://schemas.microsoft.com/office/drawing/2014/main" xmlns="" id="{08F309AF-79B0-0158-8F9D-04E73166C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" r="41784" b="1"/>
          <a:stretch/>
        </p:blipFill>
        <p:spPr bwMode="auto">
          <a:xfrm>
            <a:off x="9293062" y="835783"/>
            <a:ext cx="8512340" cy="861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645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0496143-99F3-FE48-BE6D-27B9D670FE8A}"/>
              </a:ext>
            </a:extLst>
          </p:cNvPr>
          <p:cNvSpPr txBox="1"/>
          <p:nvPr/>
        </p:nvSpPr>
        <p:spPr>
          <a:xfrm>
            <a:off x="-1295400" y="1104900"/>
            <a:ext cx="12725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chemeClr val="bg2">
                    <a:lumMod val="25000"/>
                  </a:schemeClr>
                </a:solidFill>
                <a:latin typeface="#9Slide07 SVNGuerrilla" panose="000005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6600" b="1" dirty="0">
                <a:solidFill>
                  <a:schemeClr val="bg2">
                    <a:lumMod val="25000"/>
                  </a:schemeClr>
                </a:solidFill>
                <a:latin typeface="#9Slide07 SVNGuerrilla" panose="00000500000000000000" pitchFamily="2" charset="0"/>
                <a:cs typeface="Times New Roman" panose="02020603050405020304" pitchFamily="18" charset="0"/>
              </a:rPr>
              <a:t> 6: </a:t>
            </a:r>
          </a:p>
          <a:p>
            <a:pPr algn="ctr"/>
            <a:r>
              <a:rPr lang="en-US" sz="6600" b="1" dirty="0" err="1">
                <a:solidFill>
                  <a:schemeClr val="bg2">
                    <a:lumMod val="25000"/>
                  </a:schemeClr>
                </a:solidFill>
                <a:latin typeface="#9Slide07 SVNGuerrilla" panose="00000500000000000000" pitchFamily="2" charset="0"/>
                <a:cs typeface="Times New Roman" panose="02020603050405020304" pitchFamily="18" charset="0"/>
              </a:rPr>
              <a:t>Chân</a:t>
            </a:r>
            <a:r>
              <a:rPr lang="en-US" sz="6600" b="1" dirty="0">
                <a:solidFill>
                  <a:schemeClr val="bg2">
                    <a:lumMod val="25000"/>
                  </a:schemeClr>
                </a:solidFill>
                <a:latin typeface="#9Slide07 SVNGuerrilla" panose="00000500000000000000" pitchFamily="2" charset="0"/>
                <a:cs typeface="Times New Roman" panose="02020603050405020304" pitchFamily="18" charset="0"/>
              </a:rPr>
              <a:t> dung </a:t>
            </a:r>
            <a:r>
              <a:rPr lang="en-US" sz="6600" b="1" dirty="0" err="1">
                <a:solidFill>
                  <a:schemeClr val="bg2">
                    <a:lumMod val="25000"/>
                  </a:schemeClr>
                </a:solidFill>
                <a:latin typeface="#9Slide07 SVNGuerrilla" panose="00000500000000000000" pitchFamily="2" charset="0"/>
                <a:cs typeface="Times New Roman" panose="02020603050405020304" pitchFamily="18" charset="0"/>
              </a:rPr>
              <a:t>cuộc</a:t>
            </a:r>
            <a:r>
              <a:rPr lang="en-US" sz="6600" b="1" dirty="0">
                <a:solidFill>
                  <a:schemeClr val="bg2">
                    <a:lumMod val="25000"/>
                  </a:schemeClr>
                </a:solidFill>
                <a:latin typeface="#9Slide07 SVNGuerrill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2">
                    <a:lumMod val="25000"/>
                  </a:schemeClr>
                </a:solidFill>
                <a:latin typeface="#9Slide07 SVNGuerrilla" panose="00000500000000000000" pitchFamily="2" charset="0"/>
                <a:cs typeface="Times New Roman" panose="02020603050405020304" pitchFamily="18" charset="0"/>
              </a:rPr>
              <a:t>sống</a:t>
            </a:r>
            <a:endParaRPr lang="en-US" sz="6600" b="1" dirty="0">
              <a:solidFill>
                <a:schemeClr val="bg2">
                  <a:lumMod val="25000"/>
                </a:schemeClr>
              </a:solidFill>
              <a:latin typeface="#9Slide07 SVNGuerrilla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14F0E62-EC61-171E-21B1-7D41952A48B8}"/>
              </a:ext>
            </a:extLst>
          </p:cNvPr>
          <p:cNvSpPr txBox="1"/>
          <p:nvPr/>
        </p:nvSpPr>
        <p:spPr>
          <a:xfrm>
            <a:off x="228600" y="3670026"/>
            <a:ext cx="10058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 err="1">
                <a:latin typeface="#9Slide05 Stalemate" panose="02000503000000020002" pitchFamily="2" charset="0"/>
                <a:cs typeface="Times New Roman" panose="02020603050405020304" pitchFamily="18" charset="0"/>
              </a:rPr>
              <a:t>Hãy</a:t>
            </a:r>
            <a:r>
              <a:rPr lang="en-US" sz="6600" b="1" i="1" dirty="0">
                <a:latin typeface="#9Slide05 Stalemate" panose="02000503000000020002" pitchFamily="2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latin typeface="#9Slide05 Stalemate" panose="02000503000000020002" pitchFamily="2" charset="0"/>
                <a:cs typeface="Times New Roman" panose="02020603050405020304" pitchFamily="18" charset="0"/>
              </a:rPr>
              <a:t>đắm</a:t>
            </a:r>
            <a:r>
              <a:rPr lang="en-US" sz="6600" b="1" i="1" dirty="0">
                <a:latin typeface="#9Slide05 Stalemate" panose="02000503000000020002" pitchFamily="2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latin typeface="#9Slide05 Stalemate" panose="02000503000000020002" pitchFamily="2" charset="0"/>
                <a:cs typeface="Times New Roman" panose="02020603050405020304" pitchFamily="18" charset="0"/>
              </a:rPr>
              <a:t>mình</a:t>
            </a:r>
            <a:r>
              <a:rPr lang="en-US" sz="6600" b="1" i="1" dirty="0">
                <a:latin typeface="#9Slide05 Stalemate" panose="02000503000000020002" pitchFamily="2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latin typeface="#9Slide05 Stalemate" panose="02000503000000020002" pitchFamily="2" charset="0"/>
                <a:cs typeface="Times New Roman" panose="02020603050405020304" pitchFamily="18" charset="0"/>
              </a:rPr>
              <a:t>vào</a:t>
            </a:r>
            <a:r>
              <a:rPr lang="en-US" sz="6600" b="1" i="1" dirty="0">
                <a:latin typeface="#9Slide05 Stalemate" panose="02000503000000020002" pitchFamily="2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latin typeface="#9Slide05 Stalemate" panose="02000503000000020002" pitchFamily="2" charset="0"/>
                <a:cs typeface="Times New Roman" panose="02020603050405020304" pitchFamily="18" charset="0"/>
              </a:rPr>
              <a:t>vẻ</a:t>
            </a:r>
            <a:r>
              <a:rPr lang="en-US" sz="6600" b="1" i="1" dirty="0">
                <a:latin typeface="#9Slide05 Stalemate" panose="02000503000000020002" pitchFamily="2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latin typeface="#9Slide05 Stalemate" panose="02000503000000020002" pitchFamily="2" charset="0"/>
                <a:cs typeface="Times New Roman" panose="02020603050405020304" pitchFamily="18" charset="0"/>
              </a:rPr>
              <a:t>đẹp</a:t>
            </a:r>
            <a:r>
              <a:rPr lang="en-US" sz="6600" b="1" i="1" dirty="0">
                <a:latin typeface="#9Slide05 Stalemate" panose="02000503000000020002" pitchFamily="2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latin typeface="#9Slide05 Stalemate" panose="02000503000000020002" pitchFamily="2" charset="0"/>
                <a:cs typeface="Times New Roman" panose="02020603050405020304" pitchFamily="18" charset="0"/>
              </a:rPr>
              <a:t>của</a:t>
            </a:r>
            <a:r>
              <a:rPr lang="en-US" sz="6600" b="1" i="1" dirty="0">
                <a:latin typeface="#9Slide05 Stalemate" panose="02000503000000020002" pitchFamily="2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latin typeface="#9Slide05 Stalemate" panose="02000503000000020002" pitchFamily="2" charset="0"/>
                <a:cs typeface="Times New Roman" panose="02020603050405020304" pitchFamily="18" charset="0"/>
              </a:rPr>
              <a:t>cuộc</a:t>
            </a:r>
            <a:r>
              <a:rPr lang="en-US" sz="6600" b="1" i="1" dirty="0">
                <a:latin typeface="#9Slide05 Stalemate" panose="02000503000000020002" pitchFamily="2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latin typeface="#9Slide05 Stalemate" panose="02000503000000020002" pitchFamily="2" charset="0"/>
                <a:cs typeface="Times New Roman" panose="02020603050405020304" pitchFamily="18" charset="0"/>
              </a:rPr>
              <a:t>sống</a:t>
            </a:r>
            <a:r>
              <a:rPr lang="en-US" sz="6600" b="1" i="1" dirty="0">
                <a:latin typeface="#9Slide05 Stalemate" panose="02000503000000020002" pitchFamily="2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6600" b="1" i="1" dirty="0" err="1">
                <a:latin typeface="#9Slide05 Stalemate" panose="02000503000000020002" pitchFamily="2" charset="0"/>
                <a:cs typeface="Times New Roman" panose="02020603050405020304" pitchFamily="18" charset="0"/>
              </a:rPr>
              <a:t>Hãy</a:t>
            </a:r>
            <a:r>
              <a:rPr lang="en-US" sz="6600" b="1" i="1" dirty="0">
                <a:latin typeface="#9Slide05 Stalemate" panose="02000503000000020002" pitchFamily="2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latin typeface="#9Slide05 Stalemate" panose="02000503000000020002" pitchFamily="2" charset="0"/>
                <a:cs typeface="Times New Roman" panose="02020603050405020304" pitchFamily="18" charset="0"/>
              </a:rPr>
              <a:t>ngắm</a:t>
            </a:r>
            <a:r>
              <a:rPr lang="en-US" sz="6600" b="1" i="1" dirty="0">
                <a:latin typeface="#9Slide05 Stalemate" panose="02000503000000020002" pitchFamily="2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latin typeface="#9Slide05 Stalemate" panose="02000503000000020002" pitchFamily="2" charset="0"/>
                <a:cs typeface="Times New Roman" panose="02020603050405020304" pitchFamily="18" charset="0"/>
              </a:rPr>
              <a:t>nhìn</a:t>
            </a:r>
            <a:r>
              <a:rPr lang="en-US" sz="6600" b="1" i="1" dirty="0">
                <a:latin typeface="#9Slide05 Stalemate" panose="02000503000000020002" pitchFamily="2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latin typeface="#9Slide05 Stalemate" panose="02000503000000020002" pitchFamily="2" charset="0"/>
                <a:cs typeface="Times New Roman" panose="02020603050405020304" pitchFamily="18" charset="0"/>
              </a:rPr>
              <a:t>và</a:t>
            </a:r>
            <a:r>
              <a:rPr lang="en-US" sz="6600" b="1" i="1" dirty="0">
                <a:latin typeface="#9Slide05 Stalemate" panose="02000503000000020002" pitchFamily="2" charset="0"/>
                <a:cs typeface="Times New Roman" panose="02020603050405020304" pitchFamily="18" charset="0"/>
              </a:rPr>
              <a:t> bay </a:t>
            </a:r>
            <a:r>
              <a:rPr lang="en-US" sz="6600" b="1" i="1" dirty="0" err="1">
                <a:latin typeface="#9Slide05 Stalemate" panose="02000503000000020002" pitchFamily="2" charset="0"/>
                <a:cs typeface="Times New Roman" panose="02020603050405020304" pitchFamily="18" charset="0"/>
              </a:rPr>
              <a:t>lên</a:t>
            </a:r>
            <a:r>
              <a:rPr lang="en-US" sz="6600" b="1" i="1" dirty="0">
                <a:latin typeface="#9Slide05 Stalemate" panose="02000503000000020002" pitchFamily="2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latin typeface="#9Slide05 Stalemate" panose="02000503000000020002" pitchFamily="2" charset="0"/>
                <a:cs typeface="Times New Roman" panose="02020603050405020304" pitchFamily="18" charset="0"/>
              </a:rPr>
              <a:t>cùng</a:t>
            </a:r>
            <a:r>
              <a:rPr lang="en-US" sz="6600" b="1" i="1" dirty="0">
                <a:latin typeface="#9Slide05 Stalemate" panose="02000503000000020002" pitchFamily="2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latin typeface="#9Slide05 Stalemate" panose="02000503000000020002" pitchFamily="2" charset="0"/>
                <a:cs typeface="Times New Roman" panose="02020603050405020304" pitchFamily="18" charset="0"/>
              </a:rPr>
              <a:t>những</a:t>
            </a:r>
            <a:r>
              <a:rPr lang="en-US" sz="6600" b="1" i="1" dirty="0">
                <a:latin typeface="#9Slide05 Stalemate" panose="02000503000000020002" pitchFamily="2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latin typeface="#9Slide05 Stalemate" panose="02000503000000020002" pitchFamily="2" charset="0"/>
                <a:cs typeface="Times New Roman" panose="02020603050405020304" pitchFamily="18" charset="0"/>
              </a:rPr>
              <a:t>vì</a:t>
            </a:r>
            <a:r>
              <a:rPr lang="en-US" sz="6600" b="1" i="1" dirty="0">
                <a:latin typeface="#9Slide05 Stalemate" panose="02000503000000020002" pitchFamily="2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latin typeface="#9Slide05 Stalemate" panose="02000503000000020002" pitchFamily="2" charset="0"/>
                <a:cs typeface="Times New Roman" panose="02020603050405020304" pitchFamily="18" charset="0"/>
              </a:rPr>
              <a:t>sao</a:t>
            </a:r>
            <a:r>
              <a:rPr lang="en-US" sz="6600" b="1" i="1" dirty="0">
                <a:latin typeface="#9Slide05 Stalemate" panose="02000503000000020002" pitchFamily="2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6600" b="1" i="1" dirty="0">
                <a:latin typeface="#9Slide05 Stalemate" panose="02000503000000020002" pitchFamily="2" charset="0"/>
                <a:cs typeface="Times New Roman" panose="02020603050405020304" pitchFamily="18" charset="0"/>
              </a:rPr>
              <a:t>Ma-</a:t>
            </a:r>
            <a:r>
              <a:rPr lang="en-US" sz="6600" b="1" i="1" dirty="0" err="1">
                <a:latin typeface="#9Slide05 Stalemate" panose="02000503000000020002" pitchFamily="2" charset="0"/>
                <a:cs typeface="Times New Roman" panose="02020603050405020304" pitchFamily="18" charset="0"/>
              </a:rPr>
              <a:t>cớt</a:t>
            </a:r>
            <a:r>
              <a:rPr lang="en-US" sz="6600" b="1" i="1" dirty="0">
                <a:latin typeface="#9Slide05 Stalemate" panose="02000503000000020002" pitchFamily="2" charset="0"/>
                <a:cs typeface="Times New Roman" panose="02020603050405020304" pitchFamily="18" charset="0"/>
              </a:rPr>
              <a:t> Au-re-li-</a:t>
            </a:r>
            <a:r>
              <a:rPr lang="en-US" sz="6600" b="1" i="1" dirty="0" err="1">
                <a:latin typeface="#9Slide05 Stalemate" panose="02000503000000020002" pitchFamily="2" charset="0"/>
                <a:cs typeface="Times New Roman" panose="02020603050405020304" pitchFamily="18" charset="0"/>
              </a:rPr>
              <a:t>ớt</a:t>
            </a:r>
            <a:r>
              <a:rPr lang="en-US" sz="6600" b="1" i="1" dirty="0">
                <a:latin typeface="#9Slide05 Stalemate" panose="02000503000000020002" pitchFamily="2" charset="0"/>
                <a:cs typeface="Times New Roman" panose="02020603050405020304" pitchFamily="18" charset="0"/>
              </a:rPr>
              <a:t> (Marcus Aurelius)</a:t>
            </a: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5D8F39BC-60C5-0BB8-703C-B848C3D848B7}"/>
              </a:ext>
            </a:extLst>
          </p:cNvPr>
          <p:cNvSpPr/>
          <p:nvPr/>
        </p:nvSpPr>
        <p:spPr>
          <a:xfrm>
            <a:off x="8534400" y="-462941"/>
            <a:ext cx="10231755" cy="11212882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1991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59BDB9B7-AA0B-BA5D-7D4C-DE012FE5C981}"/>
              </a:ext>
            </a:extLst>
          </p:cNvPr>
          <p:cNvSpPr/>
          <p:nvPr/>
        </p:nvSpPr>
        <p:spPr>
          <a:xfrm>
            <a:off x="0" y="2019300"/>
            <a:ext cx="18288000" cy="8267700"/>
          </a:xfrm>
          <a:custGeom>
            <a:avLst/>
            <a:gdLst/>
            <a:ahLst/>
            <a:cxnLst/>
            <a:rect l="l" t="t" r="r" b="b"/>
            <a:pathLst>
              <a:path w="5903797" h="3549658">
                <a:moveTo>
                  <a:pt x="0" y="0"/>
                </a:moveTo>
                <a:lnTo>
                  <a:pt x="5903797" y="0"/>
                </a:lnTo>
                <a:lnTo>
                  <a:pt x="5903797" y="3549658"/>
                </a:lnTo>
                <a:lnTo>
                  <a:pt x="0" y="35496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xmlns="" id="{CEFCAF8A-4490-0C42-B67E-F6E7611F95B5}"/>
              </a:ext>
            </a:extLst>
          </p:cNvPr>
          <p:cNvSpPr txBox="1"/>
          <p:nvPr/>
        </p:nvSpPr>
        <p:spPr>
          <a:xfrm>
            <a:off x="2285999" y="1333500"/>
            <a:ext cx="13716001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chemeClr val="bg2">
                    <a:lumMod val="25000"/>
                  </a:schemeClr>
                </a:solidFill>
                <a:latin typeface="#9Slide07 SVNGuerrilla" panose="00000500000000000000" pitchFamily="2" charset="0"/>
              </a:rPr>
              <a:t>I. </a:t>
            </a:r>
          </a:p>
          <a:p>
            <a:pPr algn="ctr"/>
            <a:r>
              <a:rPr lang="vi-VN" sz="11500" dirty="0">
                <a:solidFill>
                  <a:schemeClr val="bg2">
                    <a:lumMod val="25000"/>
                  </a:schemeClr>
                </a:solidFill>
                <a:latin typeface="#9Slide07 SVNGuerrilla" panose="00000500000000000000" pitchFamily="2" charset="0"/>
              </a:rPr>
              <a:t>Giới thiệu bài học</a:t>
            </a:r>
            <a:endParaRPr lang="en-US" sz="11500" dirty="0">
              <a:solidFill>
                <a:schemeClr val="bg2">
                  <a:lumMod val="25000"/>
                </a:schemeClr>
              </a:solidFill>
              <a:latin typeface="#9Slide07 SVNGuerrill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6947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9E50904-DF67-20D5-6990-48E424FA3A32}"/>
              </a:ext>
            </a:extLst>
          </p:cNvPr>
          <p:cNvGrpSpPr/>
          <p:nvPr/>
        </p:nvGrpSpPr>
        <p:grpSpPr>
          <a:xfrm>
            <a:off x="1295400" y="2209401"/>
            <a:ext cx="4839783" cy="5860045"/>
            <a:chOff x="1295400" y="2209401"/>
            <a:chExt cx="4839783" cy="5860045"/>
          </a:xfrm>
        </p:grpSpPr>
        <p:grpSp>
          <p:nvGrpSpPr>
            <p:cNvPr id="5" name="Group 6">
              <a:extLst>
                <a:ext uri="{FF2B5EF4-FFF2-40B4-BE49-F238E27FC236}">
                  <a16:creationId xmlns:a16="http://schemas.microsoft.com/office/drawing/2014/main" xmlns="" id="{534B7B39-D11D-9C96-DE17-499BF27AE2B8}"/>
                </a:ext>
              </a:extLst>
            </p:cNvPr>
            <p:cNvGrpSpPr/>
            <p:nvPr/>
          </p:nvGrpSpPr>
          <p:grpSpPr>
            <a:xfrm>
              <a:off x="1295400" y="2209401"/>
              <a:ext cx="4839783" cy="5860045"/>
              <a:chOff x="0" y="0"/>
              <a:chExt cx="1274675" cy="1543386"/>
            </a:xfrm>
          </p:grpSpPr>
          <p:sp>
            <p:nvSpPr>
              <p:cNvPr id="6" name="Freeform 7">
                <a:extLst>
                  <a:ext uri="{FF2B5EF4-FFF2-40B4-BE49-F238E27FC236}">
                    <a16:creationId xmlns:a16="http://schemas.microsoft.com/office/drawing/2014/main" xmlns="" id="{2992470A-5F02-276A-0950-67A4152D8520}"/>
                  </a:ext>
                </a:extLst>
              </p:cNvPr>
              <p:cNvSpPr/>
              <p:nvPr/>
            </p:nvSpPr>
            <p:spPr>
              <a:xfrm>
                <a:off x="0" y="0"/>
                <a:ext cx="1274675" cy="1543386"/>
              </a:xfrm>
              <a:custGeom>
                <a:avLst/>
                <a:gdLst/>
                <a:ahLst/>
                <a:cxnLst/>
                <a:rect l="l" t="t" r="r" b="b"/>
                <a:pathLst>
                  <a:path w="1274675" h="1543386">
                    <a:moveTo>
                      <a:pt x="0" y="0"/>
                    </a:moveTo>
                    <a:lnTo>
                      <a:pt x="1274675" y="0"/>
                    </a:lnTo>
                    <a:lnTo>
                      <a:pt x="1274675" y="1543386"/>
                    </a:lnTo>
                    <a:lnTo>
                      <a:pt x="0" y="1543386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57150" cap="sq">
                <a:solidFill>
                  <a:srgbClr val="D1BF68">
                    <a:alpha val="83922"/>
                  </a:srgbClr>
                </a:solidFill>
                <a:prstDash val="solid"/>
                <a:miter/>
              </a:ln>
            </p:spPr>
          </p:sp>
          <p:sp>
            <p:nvSpPr>
              <p:cNvPr id="7" name="TextBox 8">
                <a:extLst>
                  <a:ext uri="{FF2B5EF4-FFF2-40B4-BE49-F238E27FC236}">
                    <a16:creationId xmlns:a16="http://schemas.microsoft.com/office/drawing/2014/main" xmlns="" id="{97D28EFD-CDCC-4773-7941-DBB87AC8E8F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274675" cy="158148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C7A3DC8F-74BC-007C-48AA-113D5E088311}"/>
                </a:ext>
              </a:extLst>
            </p:cNvPr>
            <p:cNvSpPr txBox="1"/>
            <p:nvPr/>
          </p:nvSpPr>
          <p:spPr>
            <a:xfrm>
              <a:off x="1695991" y="3563975"/>
              <a:ext cx="40386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b="1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Chân dung cuộc sống</a:t>
              </a:r>
              <a:endParaRPr lang="en-US" sz="8000" b="1" dirty="0">
                <a:latin typeface="#9Slide05 Braxton Regular" panose="03060000000000000000" pitchFamily="66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739DD46-3DBD-1045-D0B3-9560A58F055A}"/>
              </a:ext>
            </a:extLst>
          </p:cNvPr>
          <p:cNvSpPr txBox="1"/>
          <p:nvPr/>
        </p:nvSpPr>
        <p:spPr>
          <a:xfrm>
            <a:off x="7467600" y="361485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8B36E021-976F-1DC8-BE19-B4589F803E7C}"/>
              </a:ext>
            </a:extLst>
          </p:cNvPr>
          <p:cNvSpPr/>
          <p:nvPr/>
        </p:nvSpPr>
        <p:spPr>
          <a:xfrm rot="-585275">
            <a:off x="-826701" y="7007638"/>
            <a:ext cx="3710801" cy="4114800"/>
          </a:xfrm>
          <a:custGeom>
            <a:avLst/>
            <a:gdLst/>
            <a:ahLst/>
            <a:cxnLst/>
            <a:rect l="l" t="t" r="r" b="b"/>
            <a:pathLst>
              <a:path w="3710801" h="4114800">
                <a:moveTo>
                  <a:pt x="0" y="0"/>
                </a:moveTo>
                <a:lnTo>
                  <a:pt x="3710802" y="0"/>
                </a:lnTo>
                <a:lnTo>
                  <a:pt x="37108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xmlns="" id="{EE73DDD5-BBB3-4B78-2EC6-83C8D74CE149}"/>
              </a:ext>
            </a:extLst>
          </p:cNvPr>
          <p:cNvSpPr/>
          <p:nvPr/>
        </p:nvSpPr>
        <p:spPr>
          <a:xfrm rot="-1058321" flipH="1">
            <a:off x="15395191" y="-1477615"/>
            <a:ext cx="3710801" cy="4114800"/>
          </a:xfrm>
          <a:custGeom>
            <a:avLst/>
            <a:gdLst/>
            <a:ahLst/>
            <a:cxnLst/>
            <a:rect l="l" t="t" r="r" b="b"/>
            <a:pathLst>
              <a:path w="3710801" h="4114800">
                <a:moveTo>
                  <a:pt x="3710801" y="0"/>
                </a:moveTo>
                <a:lnTo>
                  <a:pt x="0" y="0"/>
                </a:lnTo>
                <a:lnTo>
                  <a:pt x="0" y="4114800"/>
                </a:lnTo>
                <a:lnTo>
                  <a:pt x="3710801" y="4114800"/>
                </a:lnTo>
                <a:lnTo>
                  <a:pt x="371080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C65E73D-F80E-5665-B6A1-DC59C403AEF1}"/>
              </a:ext>
            </a:extLst>
          </p:cNvPr>
          <p:cNvSpPr txBox="1"/>
          <p:nvPr/>
        </p:nvSpPr>
        <p:spPr>
          <a:xfrm>
            <a:off x="6818819" y="2069889"/>
            <a:ext cx="10668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Trong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82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8DBC1F9-DAD5-F409-B366-59FBC6894370}"/>
              </a:ext>
            </a:extLst>
          </p:cNvPr>
          <p:cNvGrpSpPr/>
          <p:nvPr/>
        </p:nvGrpSpPr>
        <p:grpSpPr>
          <a:xfrm>
            <a:off x="1524000" y="2019300"/>
            <a:ext cx="4493176" cy="6511849"/>
            <a:chOff x="1524000" y="2019300"/>
            <a:chExt cx="4493176" cy="6511849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xmlns="" id="{F62DC6F4-CD45-7F2C-66F7-7D5C4BD1C792}"/>
                </a:ext>
              </a:extLst>
            </p:cNvPr>
            <p:cNvSpPr/>
            <p:nvPr/>
          </p:nvSpPr>
          <p:spPr>
            <a:xfrm>
              <a:off x="1524000" y="2019300"/>
              <a:ext cx="4493176" cy="6511849"/>
            </a:xfrm>
            <a:custGeom>
              <a:avLst/>
              <a:gdLst/>
              <a:ahLst/>
              <a:cxnLst/>
              <a:rect l="l" t="t" r="r" b="b"/>
              <a:pathLst>
                <a:path w="2839212" h="4114800">
                  <a:moveTo>
                    <a:pt x="0" y="0"/>
                  </a:moveTo>
                  <a:lnTo>
                    <a:pt x="2839212" y="0"/>
                  </a:lnTo>
                  <a:lnTo>
                    <a:pt x="283921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2D9A479D-88C5-E279-0BB5-9CAA9CAA6FD2}"/>
                </a:ext>
              </a:extLst>
            </p:cNvPr>
            <p:cNvSpPr txBox="1"/>
            <p:nvPr/>
          </p:nvSpPr>
          <p:spPr>
            <a:xfrm>
              <a:off x="2057401" y="3040176"/>
              <a:ext cx="366022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4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sói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),</a:t>
              </a:r>
            </a:p>
            <a:p>
              <a:pPr algn="ctr"/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Đa-ni-en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Pen-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nắc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(Daniel Penna)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A95CAE-DEC3-1BEF-7400-0F0C30BF55E4}"/>
              </a:ext>
            </a:extLst>
          </p:cNvPr>
          <p:cNvSpPr txBox="1"/>
          <p:nvPr/>
        </p:nvSpPr>
        <p:spPr>
          <a:xfrm>
            <a:off x="6934200" y="6056708"/>
            <a:ext cx="472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Truyện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ngắn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2764D06-919B-AB43-8C17-B2D6F8361DED}"/>
              </a:ext>
            </a:extLst>
          </p:cNvPr>
          <p:cNvGrpSpPr/>
          <p:nvPr/>
        </p:nvGrpSpPr>
        <p:grpSpPr>
          <a:xfrm>
            <a:off x="12192000" y="2019299"/>
            <a:ext cx="4493176" cy="6511849"/>
            <a:chOff x="12192000" y="2019299"/>
            <a:chExt cx="4493176" cy="6511849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xmlns="" id="{1D742AEA-4B9A-CD6C-6ADD-4B91DD59EE9F}"/>
                </a:ext>
              </a:extLst>
            </p:cNvPr>
            <p:cNvSpPr/>
            <p:nvPr/>
          </p:nvSpPr>
          <p:spPr>
            <a:xfrm>
              <a:off x="12192000" y="2019299"/>
              <a:ext cx="4493176" cy="6511849"/>
            </a:xfrm>
            <a:custGeom>
              <a:avLst/>
              <a:gdLst/>
              <a:ahLst/>
              <a:cxnLst/>
              <a:rect l="l" t="t" r="r" b="b"/>
              <a:pathLst>
                <a:path w="2839212" h="4114800">
                  <a:moveTo>
                    <a:pt x="0" y="0"/>
                  </a:moveTo>
                  <a:lnTo>
                    <a:pt x="2839212" y="0"/>
                  </a:lnTo>
                  <a:lnTo>
                    <a:pt x="283921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6E30E15-88C1-A3F1-67A3-8FDB31EB1792}"/>
                </a:ext>
              </a:extLst>
            </p:cNvPr>
            <p:cNvSpPr txBox="1"/>
            <p:nvPr/>
          </p:nvSpPr>
          <p:spPr>
            <a:xfrm>
              <a:off x="12687765" y="3040176"/>
              <a:ext cx="369523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Bếp</a:t>
              </a:r>
              <a:r>
                <a:rPr lang="en-US" sz="4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lửa</a:t>
              </a:r>
              <a:r>
                <a:rPr lang="en-US" sz="4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  <a:p>
              <a:pPr algn="ctr"/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endParaRPr lang="vi-VN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53BE6B-762E-B2BE-2C4D-847078BD03DC}"/>
              </a:ext>
            </a:extLst>
          </p:cNvPr>
          <p:cNvSpPr txBox="1"/>
          <p:nvPr/>
        </p:nvSpPr>
        <p:spPr>
          <a:xfrm>
            <a:off x="7467600" y="4953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940B96E-5A2A-D077-D765-13089943489C}"/>
              </a:ext>
            </a:extLst>
          </p:cNvPr>
          <p:cNvSpPr txBox="1"/>
          <p:nvPr/>
        </p:nvSpPr>
        <p:spPr>
          <a:xfrm>
            <a:off x="2057401" y="6056707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Tiểu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thuyết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8EECEFC-C1FC-1E00-D6FE-1976E9E8B445}"/>
              </a:ext>
            </a:extLst>
          </p:cNvPr>
          <p:cNvGrpSpPr/>
          <p:nvPr/>
        </p:nvGrpSpPr>
        <p:grpSpPr>
          <a:xfrm>
            <a:off x="6708224" y="2019299"/>
            <a:ext cx="4493176" cy="6511849"/>
            <a:chOff x="6708224" y="2019299"/>
            <a:chExt cx="4493176" cy="6511849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xmlns="" id="{D6D505E4-DF07-5E77-1B84-3747BFA3FCCE}"/>
                </a:ext>
              </a:extLst>
            </p:cNvPr>
            <p:cNvSpPr/>
            <p:nvPr/>
          </p:nvSpPr>
          <p:spPr>
            <a:xfrm>
              <a:off x="6708224" y="2019299"/>
              <a:ext cx="4493176" cy="6511849"/>
            </a:xfrm>
            <a:custGeom>
              <a:avLst/>
              <a:gdLst/>
              <a:ahLst/>
              <a:cxnLst/>
              <a:rect l="l" t="t" r="r" b="b"/>
              <a:pathLst>
                <a:path w="2839212" h="4114800">
                  <a:moveTo>
                    <a:pt x="0" y="0"/>
                  </a:moveTo>
                  <a:lnTo>
                    <a:pt x="2839212" y="0"/>
                  </a:lnTo>
                  <a:lnTo>
                    <a:pt x="283921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FC46BCA-510C-7194-0477-573CAF87A018}"/>
                </a:ext>
              </a:extLst>
            </p:cNvPr>
            <p:cNvSpPr txBox="1"/>
            <p:nvPr/>
          </p:nvSpPr>
          <p:spPr>
            <a:xfrm>
              <a:off x="7317824" y="3122383"/>
              <a:ext cx="342637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4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lẽ</a:t>
              </a:r>
              <a:r>
                <a:rPr lang="en-US" sz="4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Sa Pa 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),</a:t>
              </a:r>
            </a:p>
            <a:p>
              <a:pPr algn="ctr"/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Thành Long</a:t>
              </a:r>
              <a:endParaRPr lang="vi-VN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1C9C94A-3592-0552-C0B2-42A260494364}"/>
              </a:ext>
            </a:extLst>
          </p:cNvPr>
          <p:cNvSpPr txBox="1"/>
          <p:nvPr/>
        </p:nvSpPr>
        <p:spPr>
          <a:xfrm>
            <a:off x="12781698" y="6056707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do	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FC1AB8A-384B-7AB0-613C-C8A01C959DF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05443" y="-1310972"/>
            <a:ext cx="4365114" cy="469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8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59BDB9B7-AA0B-BA5D-7D4C-DE012FE5C981}"/>
              </a:ext>
            </a:extLst>
          </p:cNvPr>
          <p:cNvSpPr/>
          <p:nvPr/>
        </p:nvSpPr>
        <p:spPr>
          <a:xfrm>
            <a:off x="0" y="2019300"/>
            <a:ext cx="18288000" cy="8267700"/>
          </a:xfrm>
          <a:custGeom>
            <a:avLst/>
            <a:gdLst/>
            <a:ahLst/>
            <a:cxnLst/>
            <a:rect l="l" t="t" r="r" b="b"/>
            <a:pathLst>
              <a:path w="5903797" h="3549658">
                <a:moveTo>
                  <a:pt x="0" y="0"/>
                </a:moveTo>
                <a:lnTo>
                  <a:pt x="5903797" y="0"/>
                </a:lnTo>
                <a:lnTo>
                  <a:pt x="5903797" y="3549658"/>
                </a:lnTo>
                <a:lnTo>
                  <a:pt x="0" y="3549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xmlns="" id="{CEFCAF8A-4490-0C42-B67E-F6E7611F95B5}"/>
              </a:ext>
            </a:extLst>
          </p:cNvPr>
          <p:cNvSpPr txBox="1"/>
          <p:nvPr/>
        </p:nvSpPr>
        <p:spPr>
          <a:xfrm>
            <a:off x="2285999" y="1333500"/>
            <a:ext cx="13716001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chemeClr val="bg2">
                    <a:lumMod val="25000"/>
                  </a:schemeClr>
                </a:solidFill>
                <a:latin typeface="#9Slide07 SVNGuerrilla" panose="00000500000000000000" pitchFamily="2" charset="0"/>
              </a:rPr>
              <a:t>II.</a:t>
            </a:r>
          </a:p>
          <a:p>
            <a:pPr algn="ctr"/>
            <a:r>
              <a:rPr lang="en-US" sz="11500" dirty="0">
                <a:solidFill>
                  <a:schemeClr val="bg2">
                    <a:lumMod val="25000"/>
                  </a:schemeClr>
                </a:solidFill>
                <a:latin typeface="#9Slide07 SVNGuerrilla" panose="00000500000000000000" pitchFamily="2" charset="0"/>
              </a:rPr>
              <a:t>Tri </a:t>
            </a:r>
            <a:r>
              <a:rPr lang="en-US" sz="11500" dirty="0" err="1">
                <a:solidFill>
                  <a:schemeClr val="bg2">
                    <a:lumMod val="25000"/>
                  </a:schemeClr>
                </a:solidFill>
                <a:latin typeface="#9Slide07 SVNGuerrilla" panose="00000500000000000000" pitchFamily="2" charset="0"/>
              </a:rPr>
              <a:t>thức</a:t>
            </a:r>
            <a:r>
              <a:rPr lang="en-US" sz="11500" dirty="0">
                <a:solidFill>
                  <a:schemeClr val="bg2">
                    <a:lumMod val="25000"/>
                  </a:schemeClr>
                </a:solidFill>
                <a:latin typeface="#9Slide07 SVNGuerrilla" panose="00000500000000000000" pitchFamily="2" charset="0"/>
              </a:rPr>
              <a:t> </a:t>
            </a:r>
            <a:r>
              <a:rPr lang="en-US" sz="11500" dirty="0" err="1">
                <a:solidFill>
                  <a:schemeClr val="bg2">
                    <a:lumMod val="25000"/>
                  </a:schemeClr>
                </a:solidFill>
                <a:latin typeface="#9Slide07 SVNGuerrilla" panose="00000500000000000000" pitchFamily="2" charset="0"/>
              </a:rPr>
              <a:t>ngữ</a:t>
            </a:r>
            <a:r>
              <a:rPr lang="en-US" sz="11500" dirty="0">
                <a:solidFill>
                  <a:schemeClr val="bg2">
                    <a:lumMod val="25000"/>
                  </a:schemeClr>
                </a:solidFill>
                <a:latin typeface="#9Slide07 SVNGuerrilla" panose="00000500000000000000" pitchFamily="2" charset="0"/>
              </a:rPr>
              <a:t> </a:t>
            </a:r>
            <a:r>
              <a:rPr lang="en-US" sz="11500" dirty="0" err="1">
                <a:solidFill>
                  <a:schemeClr val="bg2">
                    <a:lumMod val="25000"/>
                  </a:schemeClr>
                </a:solidFill>
                <a:latin typeface="#9Slide07 SVNGuerrilla" panose="00000500000000000000" pitchFamily="2" charset="0"/>
              </a:rPr>
              <a:t>văn</a:t>
            </a:r>
            <a:endParaRPr lang="en-US" sz="11500" dirty="0">
              <a:solidFill>
                <a:schemeClr val="bg2">
                  <a:lumMod val="25000"/>
                </a:schemeClr>
              </a:solidFill>
              <a:latin typeface="#9Slide07 SVNGuerrill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68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2177FD01-072B-F169-C1D4-402E65B87B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511212"/>
              </p:ext>
            </p:extLst>
          </p:nvPr>
        </p:nvGraphicFramePr>
        <p:xfrm>
          <a:off x="1295400" y="2095500"/>
          <a:ext cx="8610600" cy="716280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xmlns="" val="3640288380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035483">
                <a:tc>
                  <a:txBody>
                    <a:bodyPr/>
                    <a:lstStyle/>
                    <a:p>
                      <a:pPr algn="ctr"/>
                      <a:endParaRPr lang="vi-VN" sz="4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99" marR="61999" marT="31000" marB="3100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endParaRPr lang="vi-VN" sz="4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99" marR="61999" marT="31000" marB="3100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endParaRPr lang="en-US" sz="4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99" marR="61999" marT="31000" marB="3100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6365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endParaRPr lang="en-US" sz="4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99" marR="61999" marT="31000" marB="31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99" marR="61999" marT="31000" marB="31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99" marR="61999" marT="31000" marB="31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6365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endParaRPr lang="en-US" sz="4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99" marR="61999" marT="31000" marB="31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99" marR="61999" marT="31000" marB="31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99" marR="61999" marT="31000" marB="31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07915993"/>
                  </a:ext>
                </a:extLst>
              </a:tr>
            </a:tbl>
          </a:graphicData>
        </a:graphic>
      </p:graphicFrame>
      <p:sp>
        <p:nvSpPr>
          <p:cNvPr id="3" name="TextBox 7">
            <a:extLst>
              <a:ext uri="{FF2B5EF4-FFF2-40B4-BE49-F238E27FC236}">
                <a16:creationId xmlns:a16="http://schemas.microsoft.com/office/drawing/2014/main" xmlns="" id="{AA36F52B-1859-320D-5B95-DBE7311D3EA7}"/>
              </a:ext>
            </a:extLst>
          </p:cNvPr>
          <p:cNvSpPr txBox="1"/>
          <p:nvPr/>
        </p:nvSpPr>
        <p:spPr>
          <a:xfrm>
            <a:off x="2438400" y="800100"/>
            <a:ext cx="13842965" cy="1117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11500" dirty="0" err="1">
                <a:solidFill>
                  <a:srgbClr val="FF0000"/>
                </a:solidFill>
                <a:latin typeface="#9Slide07 SVNAppleberry" panose="02040603050506020204" pitchFamily="18" charset="0"/>
              </a:rPr>
              <a:t>Tiếp</a:t>
            </a:r>
            <a:r>
              <a:rPr lang="en-US" sz="11500" dirty="0">
                <a:solidFill>
                  <a:srgbClr val="FF000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#9Slide07 SVNAppleberry" panose="02040603050506020204" pitchFamily="18" charset="0"/>
              </a:rPr>
              <a:t>sức</a:t>
            </a:r>
            <a:r>
              <a:rPr lang="en-US" sz="11500" dirty="0">
                <a:solidFill>
                  <a:srgbClr val="FF000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#9Slide07 SVNAppleberry" panose="02040603050506020204" pitchFamily="18" charset="0"/>
              </a:rPr>
              <a:t>đồng</a:t>
            </a:r>
            <a:r>
              <a:rPr lang="en-US" sz="11500" dirty="0">
                <a:solidFill>
                  <a:srgbClr val="FF000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#9Slide07 SVNAppleberry" panose="02040603050506020204" pitchFamily="18" charset="0"/>
              </a:rPr>
              <a:t>đội</a:t>
            </a:r>
            <a:endParaRPr lang="en-US" sz="11500" dirty="0">
              <a:solidFill>
                <a:srgbClr val="FF0000"/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44B9908-420A-B98E-21C4-C638DD8EB950}"/>
              </a:ext>
            </a:extLst>
          </p:cNvPr>
          <p:cNvSpPr/>
          <p:nvPr/>
        </p:nvSpPr>
        <p:spPr>
          <a:xfrm>
            <a:off x="10668000" y="3695700"/>
            <a:ext cx="66294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vi-VN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9392BAB9-CF36-D360-2245-B6D9C9AF94D1}"/>
              </a:ext>
            </a:extLst>
          </p:cNvPr>
          <p:cNvSpPr/>
          <p:nvPr/>
        </p:nvSpPr>
        <p:spPr>
          <a:xfrm>
            <a:off x="13106400" y="4991100"/>
            <a:ext cx="8126730" cy="8229600"/>
          </a:xfrm>
          <a:custGeom>
            <a:avLst/>
            <a:gdLst/>
            <a:ahLst/>
            <a:cxnLst/>
            <a:rect l="l" t="t" r="r" b="b"/>
            <a:pathLst>
              <a:path w="8126730" h="8229600">
                <a:moveTo>
                  <a:pt x="0" y="0"/>
                </a:moveTo>
                <a:lnTo>
                  <a:pt x="8126730" y="0"/>
                </a:lnTo>
                <a:lnTo>
                  <a:pt x="812673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6087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7"/>
          <p:cNvSpPr txBox="1"/>
          <p:nvPr/>
        </p:nvSpPr>
        <p:spPr>
          <a:xfrm>
            <a:off x="1928378" y="723900"/>
            <a:ext cx="13842965" cy="1117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9600" dirty="0" err="1">
                <a:solidFill>
                  <a:srgbClr val="FF0000"/>
                </a:solidFill>
                <a:latin typeface="#9Slide07 SVNAppleberry" panose="02040603050506020204" pitchFamily="18" charset="0"/>
              </a:rPr>
              <a:t>Thẻ</a:t>
            </a:r>
            <a:r>
              <a:rPr lang="en-US" sz="9600" dirty="0">
                <a:solidFill>
                  <a:srgbClr val="FF000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7 SVNAppleberry" panose="02040603050506020204" pitchFamily="18" charset="0"/>
              </a:rPr>
              <a:t>thông</a:t>
            </a:r>
            <a:r>
              <a:rPr lang="en-US" sz="9600" dirty="0">
                <a:solidFill>
                  <a:srgbClr val="FF0000"/>
                </a:solidFill>
                <a:latin typeface="#9Slide07 SVNAppleberry" panose="02040603050506020204" pitchFamily="18" charset="0"/>
              </a:rPr>
              <a:t> tin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B3778C4-1255-2C61-D76D-80454D59ED7F}"/>
              </a:ext>
            </a:extLst>
          </p:cNvPr>
          <p:cNvSpPr txBox="1"/>
          <p:nvPr/>
        </p:nvSpPr>
        <p:spPr>
          <a:xfrm>
            <a:off x="1438227" y="2632132"/>
            <a:ext cx="6781799" cy="7694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749D875-975F-3EF6-8938-63CE72EE786B}"/>
              </a:ext>
            </a:extLst>
          </p:cNvPr>
          <p:cNvSpPr txBox="1"/>
          <p:nvPr/>
        </p:nvSpPr>
        <p:spPr>
          <a:xfrm>
            <a:off x="1438227" y="5657354"/>
            <a:ext cx="7772400" cy="21236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A08862D-FA06-F63F-AADC-C61AA9DADB97}"/>
              </a:ext>
            </a:extLst>
          </p:cNvPr>
          <p:cNvSpPr txBox="1"/>
          <p:nvPr/>
        </p:nvSpPr>
        <p:spPr>
          <a:xfrm>
            <a:off x="1438227" y="3667627"/>
            <a:ext cx="6781799" cy="7694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EC7A95C-77FD-6710-B0AD-FEDDC8AE89C4}"/>
              </a:ext>
            </a:extLst>
          </p:cNvPr>
          <p:cNvSpPr txBox="1"/>
          <p:nvPr/>
        </p:nvSpPr>
        <p:spPr>
          <a:xfrm>
            <a:off x="9525000" y="4707466"/>
            <a:ext cx="7534227" cy="21236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59B2C38-EC23-AFF6-1A1C-640CAF1EA6AA}"/>
              </a:ext>
            </a:extLst>
          </p:cNvPr>
          <p:cNvSpPr txBox="1"/>
          <p:nvPr/>
        </p:nvSpPr>
        <p:spPr>
          <a:xfrm>
            <a:off x="8677227" y="3648892"/>
            <a:ext cx="6858000" cy="7694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A878307-40BC-11C3-2FA1-F6975F22CCA5}"/>
              </a:ext>
            </a:extLst>
          </p:cNvPr>
          <p:cNvSpPr txBox="1"/>
          <p:nvPr/>
        </p:nvSpPr>
        <p:spPr>
          <a:xfrm>
            <a:off x="9525000" y="6995955"/>
            <a:ext cx="7534227" cy="21236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6501FEB-FD08-7711-6B90-EABC38CCA26D}"/>
              </a:ext>
            </a:extLst>
          </p:cNvPr>
          <p:cNvSpPr txBox="1"/>
          <p:nvPr/>
        </p:nvSpPr>
        <p:spPr>
          <a:xfrm>
            <a:off x="8677227" y="2632132"/>
            <a:ext cx="7010400" cy="7694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Andecxen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5E0DAF8-AB52-DC7C-F971-1E5B9D7E8678}"/>
              </a:ext>
            </a:extLst>
          </p:cNvPr>
          <p:cNvSpPr txBox="1"/>
          <p:nvPr/>
        </p:nvSpPr>
        <p:spPr>
          <a:xfrm>
            <a:off x="1438227" y="4703122"/>
            <a:ext cx="7772400" cy="7694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34E3F44-EF45-4271-8BFE-A2B9C521D66C}"/>
              </a:ext>
            </a:extLst>
          </p:cNvPr>
          <p:cNvSpPr txBox="1"/>
          <p:nvPr/>
        </p:nvSpPr>
        <p:spPr>
          <a:xfrm>
            <a:off x="1438227" y="7964773"/>
            <a:ext cx="7772400" cy="7694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Đa-ni-en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Pen-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2BD7948-53BB-641B-78D9-61409A6786D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430000" y="-99217"/>
            <a:ext cx="7315834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462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>
            <a:extLst>
              <a:ext uri="{FF2B5EF4-FFF2-40B4-BE49-F238E27FC236}">
                <a16:creationId xmlns:a16="http://schemas.microsoft.com/office/drawing/2014/main" xmlns="" id="{8EE45083-E2BC-E99B-465A-3D44383F2306}"/>
              </a:ext>
            </a:extLst>
          </p:cNvPr>
          <p:cNvSpPr/>
          <p:nvPr/>
        </p:nvSpPr>
        <p:spPr>
          <a:xfrm>
            <a:off x="5181600" y="1714500"/>
            <a:ext cx="6191768" cy="5181600"/>
          </a:xfrm>
          <a:custGeom>
            <a:avLst/>
            <a:gdLst/>
            <a:ahLst/>
            <a:cxnLst/>
            <a:rect l="l" t="t" r="r" b="b"/>
            <a:pathLst>
              <a:path w="4972568" h="4114800">
                <a:moveTo>
                  <a:pt x="0" y="0"/>
                </a:moveTo>
                <a:lnTo>
                  <a:pt x="4972568" y="0"/>
                </a:lnTo>
                <a:lnTo>
                  <a:pt x="49725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6870BC-1605-75E5-E8B7-8CD3EECCED67}"/>
              </a:ext>
            </a:extLst>
          </p:cNvPr>
          <p:cNvSpPr txBox="1"/>
          <p:nvPr/>
        </p:nvSpPr>
        <p:spPr>
          <a:xfrm>
            <a:off x="5154827" y="7266906"/>
            <a:ext cx="678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94A8B11-006D-13F9-9377-F3C64DE16F0A}"/>
              </a:ext>
            </a:extLst>
          </p:cNvPr>
          <p:cNvSpPr txBox="1"/>
          <p:nvPr/>
        </p:nvSpPr>
        <p:spPr>
          <a:xfrm>
            <a:off x="3581400" y="1519185"/>
            <a:ext cx="403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en-US" sz="4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D59B77-0E15-EBF2-89D7-7F916DF22246}"/>
              </a:ext>
            </a:extLst>
          </p:cNvPr>
          <p:cNvSpPr txBox="1"/>
          <p:nvPr/>
        </p:nvSpPr>
        <p:spPr>
          <a:xfrm>
            <a:off x="11582400" y="3635282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en-US" sz="4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002782E-DAA6-9C78-E8D7-9C60A5748CD0}"/>
              </a:ext>
            </a:extLst>
          </p:cNvPr>
          <p:cNvSpPr txBox="1"/>
          <p:nvPr/>
        </p:nvSpPr>
        <p:spPr>
          <a:xfrm>
            <a:off x="1600200" y="2573452"/>
            <a:ext cx="3733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5E4D602-7D4A-71A1-4991-EF242840269E}"/>
              </a:ext>
            </a:extLst>
          </p:cNvPr>
          <p:cNvSpPr txBox="1"/>
          <p:nvPr/>
        </p:nvSpPr>
        <p:spPr>
          <a:xfrm>
            <a:off x="12065346" y="4686300"/>
            <a:ext cx="50858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2488749D-3D22-15F4-7D67-0BAF30B76428}"/>
              </a:ext>
            </a:extLst>
          </p:cNvPr>
          <p:cNvSpPr/>
          <p:nvPr/>
        </p:nvSpPr>
        <p:spPr>
          <a:xfrm>
            <a:off x="-1143000" y="4304828"/>
            <a:ext cx="5225796" cy="8229600"/>
          </a:xfrm>
          <a:custGeom>
            <a:avLst/>
            <a:gdLst/>
            <a:ahLst/>
            <a:cxnLst/>
            <a:rect l="l" t="t" r="r" b="b"/>
            <a:pathLst>
              <a:path w="5225796" h="8229600">
                <a:moveTo>
                  <a:pt x="0" y="0"/>
                </a:moveTo>
                <a:lnTo>
                  <a:pt x="5225796" y="0"/>
                </a:lnTo>
                <a:lnTo>
                  <a:pt x="52257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0715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</TotalTime>
  <Words>1154</Words>
  <Application>Microsoft Office PowerPoint</Application>
  <PresentationFormat>Custom</PresentationFormat>
  <Paragraphs>87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#9Slide05 SVNVanilla Daisy Pro</vt:lpstr>
      <vt:lpstr>#9Slide07 SVNGuerrilla</vt:lpstr>
      <vt:lpstr>Arial</vt:lpstr>
      <vt:lpstr>#9Slide05 Braxton Regular</vt:lpstr>
      <vt:lpstr>#9Slide07 SVNAppleberry</vt:lpstr>
      <vt:lpstr>#9Slide05 Stalemate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Green Gold Aesthetic Elegant Portfolio Presentation</dc:title>
  <cp:lastModifiedBy>do que</cp:lastModifiedBy>
  <cp:revision>93</cp:revision>
  <dcterms:created xsi:type="dcterms:W3CDTF">2006-08-16T00:00:00Z</dcterms:created>
  <dcterms:modified xsi:type="dcterms:W3CDTF">2025-03-08T11:33:38Z</dcterms:modified>
  <dc:identifier>DAFzQ9C69MQ</dc:identifier>
</cp:coreProperties>
</file>