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258" r:id="rId4"/>
    <p:sldId id="256" r:id="rId5"/>
    <p:sldId id="257" r:id="rId6"/>
    <p:sldId id="304" r:id="rId7"/>
    <p:sldId id="278" r:id="rId8"/>
    <p:sldId id="274" r:id="rId9"/>
    <p:sldId id="280" r:id="rId10"/>
    <p:sldId id="259" r:id="rId11"/>
    <p:sldId id="261" r:id="rId12"/>
    <p:sldId id="305" r:id="rId13"/>
    <p:sldId id="306" r:id="rId14"/>
    <p:sldId id="307" r:id="rId15"/>
    <p:sldId id="260" r:id="rId16"/>
    <p:sldId id="308" r:id="rId17"/>
    <p:sldId id="309" r:id="rId18"/>
    <p:sldId id="310" r:id="rId19"/>
    <p:sldId id="262" r:id="rId20"/>
    <p:sldId id="263" r:id="rId21"/>
    <p:sldId id="312" r:id="rId22"/>
    <p:sldId id="264" r:id="rId23"/>
    <p:sldId id="314" r:id="rId24"/>
    <p:sldId id="311" r:id="rId25"/>
  </p:sldIdLst>
  <p:sldSz cx="18288000" cy="10287000"/>
  <p:notesSz cx="6858000" cy="9144000"/>
  <p:embeddedFontLst>
    <p:embeddedFont>
      <p:font typeface="Anek Telugu" pitchFamily="2" charset="0"/>
      <p:regular r:id="rId27"/>
      <p:bold r:id="rId28"/>
      <p:italic r:id="rId29"/>
      <p:boldItalic r:id="rId30"/>
    </p:embeddedFont>
    <p:embeddedFont>
      <p:font typeface="Bebas Neue" panose="020B0606020202050201" pitchFamily="34" charset="7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Fira Sans Extra Condensed Medium" panose="020B0503050000020004" pitchFamily="34" charset="0"/>
      <p:regular r:id="rId40"/>
      <p:bold r:id="rId41"/>
      <p:italic r:id="rId42"/>
      <p:boldItalic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5CC"/>
    <a:srgbClr val="F0E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8" autoAdjust="0"/>
    <p:restoredTop sz="94648" autoAdjust="0"/>
  </p:normalViewPr>
  <p:slideViewPr>
    <p:cSldViewPr>
      <p:cViewPr>
        <p:scale>
          <a:sx n="54" d="100"/>
          <a:sy n="54" d="100"/>
        </p:scale>
        <p:origin x="1328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88FDE-D7F0-D948-88B0-64B90AB89E76}" type="doc">
      <dgm:prSet loTypeId="urn:microsoft.com/office/officeart/2005/8/layout/vList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57A4C3-115D-F942-A226-62373FCB9EA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Là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cuốn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tiểu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thuyết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lịch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sử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viết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bằng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chữ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Hán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theo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lối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chương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, </a:t>
          </a:r>
          <a:r>
            <a:rPr lang="en-US" sz="4000" dirty="0" err="1">
              <a:latin typeface="Cambria" panose="02040503050406030204" pitchFamily="18" charset="0"/>
            </a:rPr>
            <a:t>gồm</a:t>
          </a:r>
          <a:r>
            <a:rPr lang="en-US" sz="4000" dirty="0">
              <a:latin typeface="Cambria" panose="02040503050406030204" pitchFamily="18" charset="0"/>
            </a:rPr>
            <a:t> 17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.</a:t>
          </a:r>
        </a:p>
      </dgm:t>
    </dgm:pt>
    <dgm:pt modelId="{55FB1ADE-4C71-EF4B-98BD-46FE40F68665}" type="parTrans" cxnId="{172F851D-6FAB-574A-9FAE-93A5C87A2A4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B74E6CDC-FBD5-AE4D-A27D-9D3D1E3C6EAF}" type="sibTrans" cxnId="{172F851D-6FAB-574A-9FAE-93A5C87A2A4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617DA645-F72A-4746-A180-DBC2786F4A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Đoạn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trích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trích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phần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lớn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mười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bốn</a:t>
          </a:r>
          <a:r>
            <a:rPr lang="en-US" sz="4000" dirty="0">
              <a:latin typeface="Cambria" panose="02040503050406030204" pitchFamily="18" charset="0"/>
            </a:rPr>
            <a:t>, </a:t>
          </a:r>
          <a:r>
            <a:rPr lang="en-US" sz="4000" dirty="0" err="1">
              <a:latin typeface="Cambria" panose="02040503050406030204" pitchFamily="18" charset="0"/>
            </a:rPr>
            <a:t>viết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về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sự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kiện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vua</a:t>
          </a:r>
          <a:r>
            <a:rPr lang="en-US" sz="4000" dirty="0">
              <a:latin typeface="Cambria" panose="02040503050406030204" pitchFamily="18" charset="0"/>
            </a:rPr>
            <a:t> Quang </a:t>
          </a:r>
          <a:r>
            <a:rPr lang="en-US" sz="4000" dirty="0" err="1">
              <a:latin typeface="Cambria" panose="02040503050406030204" pitchFamily="18" charset="0"/>
            </a:rPr>
            <a:t>Trung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đại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phá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quân</a:t>
          </a:r>
          <a:r>
            <a:rPr lang="en-US" sz="4000" dirty="0">
              <a:latin typeface="Cambria" panose="02040503050406030204" pitchFamily="18" charset="0"/>
            </a:rPr>
            <a:t> Thanh.</a:t>
          </a:r>
        </a:p>
      </dgm:t>
    </dgm:pt>
    <dgm:pt modelId="{DAD7B70D-A85B-E240-BDB3-51A5CA897772}" type="parTrans" cxnId="{8BDB86AE-0248-CF45-A053-3470DB008C25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2C63CA90-1C39-0D4E-A0F6-C2DB36E8CABD}" type="sibTrans" cxnId="{8BDB86AE-0248-CF45-A053-3470DB008C25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07537A77-AC98-664F-BB05-00FB15F31BC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Tác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phẩm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phản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ánh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biến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động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của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lịch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sử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nước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nhà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từ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cuối</a:t>
          </a:r>
          <a:r>
            <a:rPr lang="en-US" sz="4000" dirty="0">
              <a:latin typeface="Cambria" panose="02040503050406030204" pitchFamily="18" charset="0"/>
            </a:rPr>
            <a:t> TKXVIII </a:t>
          </a:r>
          <a:r>
            <a:rPr lang="en-US" sz="4000" dirty="0" err="1">
              <a:latin typeface="Cambria" panose="02040503050406030204" pitchFamily="18" charset="0"/>
            </a:rPr>
            <a:t>đến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năm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đầu</a:t>
          </a:r>
          <a:r>
            <a:rPr lang="en-US" sz="4000" dirty="0">
              <a:latin typeface="Cambria" panose="02040503050406030204" pitchFamily="18" charset="0"/>
            </a:rPr>
            <a:t> TK XIX </a:t>
          </a:r>
          <a:r>
            <a:rPr lang="en-US" sz="4000" dirty="0">
              <a:latin typeface="Cambria" panose="02040503050406030204" pitchFamily="18" charset="0"/>
              <a:sym typeface="Wingdings" pitchFamily="2" charset="2"/>
            </a:rPr>
            <a:t> </a:t>
          </a:r>
          <a:r>
            <a:rPr lang="en-US" sz="4000" dirty="0" err="1">
              <a:latin typeface="Cambria" panose="02040503050406030204" pitchFamily="18" charset="0"/>
            </a:rPr>
            <a:t>tập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trung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phơi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bày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thối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nát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dẫn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sự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sụp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đổ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tất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yếu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của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tập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đoàn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phong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kiến</a:t>
          </a:r>
          <a:r>
            <a:rPr lang="en-US" sz="4000" dirty="0">
              <a:latin typeface="Cambria" panose="02040503050406030204" pitchFamily="18" charset="0"/>
            </a:rPr>
            <a:t> Lê - </a:t>
          </a:r>
          <a:r>
            <a:rPr lang="en-US" sz="4000" dirty="0" err="1">
              <a:latin typeface="Cambria" panose="02040503050406030204" pitchFamily="18" charset="0"/>
            </a:rPr>
            <a:t>Trịnh</a:t>
          </a:r>
          <a:r>
            <a:rPr lang="en-US" sz="4000" dirty="0">
              <a:latin typeface="Cambria" panose="02040503050406030204" pitchFamily="18" charset="0"/>
            </a:rPr>
            <a:t>, </a:t>
          </a:r>
          <a:r>
            <a:rPr lang="en-US" sz="4000" dirty="0" err="1">
              <a:latin typeface="Cambria" panose="02040503050406030204" pitchFamily="18" charset="0"/>
            </a:rPr>
            <a:t>đồng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thời</a:t>
          </a:r>
          <a:r>
            <a:rPr lang="en-US" sz="4000" dirty="0">
              <a:latin typeface="Cambria" panose="02040503050406030204" pitchFamily="18" charset="0"/>
            </a:rPr>
            <a:t> ca </a:t>
          </a:r>
          <a:r>
            <a:rPr lang="en-US" sz="4000" dirty="0" err="1">
              <a:latin typeface="Cambria" panose="02040503050406030204" pitchFamily="18" charset="0"/>
            </a:rPr>
            <a:t>ngợi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cuộc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khởi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nghĩa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Tây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Sơn</a:t>
          </a:r>
          <a:r>
            <a:rPr lang="en-US" sz="4000" dirty="0">
              <a:latin typeface="Cambria" panose="02040503050406030204" pitchFamily="18" charset="0"/>
            </a:rPr>
            <a:t> do </a:t>
          </a:r>
          <a:r>
            <a:rPr lang="en-US" sz="4000" dirty="0" err="1">
              <a:latin typeface="Cambria" panose="02040503050406030204" pitchFamily="18" charset="0"/>
            </a:rPr>
            <a:t>người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anh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hùng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áo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vải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Nguyễn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Huệ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lãnh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đạo</a:t>
          </a:r>
          <a:r>
            <a:rPr lang="en-US" sz="4000" dirty="0">
              <a:latin typeface="Cambria" panose="02040503050406030204" pitchFamily="18" charset="0"/>
            </a:rPr>
            <a:t>.</a:t>
          </a:r>
        </a:p>
      </dgm:t>
    </dgm:pt>
    <dgm:pt modelId="{3A87DCA2-6EFF-894A-B721-C216CBCFF57D}" type="parTrans" cxnId="{F233A10D-2F94-F84B-8F37-FC829136189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53C3CDFD-D7DE-5C4D-8865-4D8F43846521}" type="sibTrans" cxnId="{F233A10D-2F94-F84B-8F37-FC829136189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06ED14DA-E858-9E42-86AA-9FC70C52E381}" type="pres">
      <dgm:prSet presAssocID="{C0B88FDE-D7F0-D948-88B0-64B90AB89E76}" presName="linear" presStyleCnt="0">
        <dgm:presLayoutVars>
          <dgm:animLvl val="lvl"/>
          <dgm:resizeHandles val="exact"/>
        </dgm:presLayoutVars>
      </dgm:prSet>
      <dgm:spPr/>
    </dgm:pt>
    <dgm:pt modelId="{2EF03F61-9CE1-FE47-A7D8-C3CDF6D2AD2B}" type="pres">
      <dgm:prSet presAssocID="{9757A4C3-115D-F942-A226-62373FCB9EAE}" presName="parentText" presStyleLbl="node1" presStyleIdx="0" presStyleCnt="3" custScaleY="43657">
        <dgm:presLayoutVars>
          <dgm:chMax val="0"/>
          <dgm:bulletEnabled val="1"/>
        </dgm:presLayoutVars>
      </dgm:prSet>
      <dgm:spPr/>
    </dgm:pt>
    <dgm:pt modelId="{F00DA06F-5BD6-0C45-AE14-D2A588E2EC7A}" type="pres">
      <dgm:prSet presAssocID="{B74E6CDC-FBD5-AE4D-A27D-9D3D1E3C6EAF}" presName="spacer" presStyleCnt="0"/>
      <dgm:spPr/>
    </dgm:pt>
    <dgm:pt modelId="{699CBA24-AA4B-B145-AB50-81EE5E75F570}" type="pres">
      <dgm:prSet presAssocID="{07537A77-AC98-664F-BB05-00FB15F31B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839D1C-4544-334E-B909-785AB3918850}" type="pres">
      <dgm:prSet presAssocID="{53C3CDFD-D7DE-5C4D-8865-4D8F43846521}" presName="spacer" presStyleCnt="0"/>
      <dgm:spPr/>
    </dgm:pt>
    <dgm:pt modelId="{12DF1454-2026-564C-ACE7-CD82315B4613}" type="pres">
      <dgm:prSet presAssocID="{617DA645-F72A-4746-A180-DBC2786F4A7A}" presName="parentText" presStyleLbl="node1" presStyleIdx="2" presStyleCnt="3" custScaleY="39314">
        <dgm:presLayoutVars>
          <dgm:chMax val="0"/>
          <dgm:bulletEnabled val="1"/>
        </dgm:presLayoutVars>
      </dgm:prSet>
      <dgm:spPr/>
    </dgm:pt>
  </dgm:ptLst>
  <dgm:cxnLst>
    <dgm:cxn modelId="{F233A10D-2F94-F84B-8F37-FC829136189C}" srcId="{C0B88FDE-D7F0-D948-88B0-64B90AB89E76}" destId="{07537A77-AC98-664F-BB05-00FB15F31BC7}" srcOrd="1" destOrd="0" parTransId="{3A87DCA2-6EFF-894A-B721-C216CBCFF57D}" sibTransId="{53C3CDFD-D7DE-5C4D-8865-4D8F43846521}"/>
    <dgm:cxn modelId="{172F851D-6FAB-574A-9FAE-93A5C87A2A42}" srcId="{C0B88FDE-D7F0-D948-88B0-64B90AB89E76}" destId="{9757A4C3-115D-F942-A226-62373FCB9EAE}" srcOrd="0" destOrd="0" parTransId="{55FB1ADE-4C71-EF4B-98BD-46FE40F68665}" sibTransId="{B74E6CDC-FBD5-AE4D-A27D-9D3D1E3C6EAF}"/>
    <dgm:cxn modelId="{8A227535-55EB-0B4B-B8AE-6C1D43796734}" type="presOf" srcId="{C0B88FDE-D7F0-D948-88B0-64B90AB89E76}" destId="{06ED14DA-E858-9E42-86AA-9FC70C52E381}" srcOrd="0" destOrd="0" presId="urn:microsoft.com/office/officeart/2005/8/layout/vList2"/>
    <dgm:cxn modelId="{8E7AEB65-97D0-C049-8954-044F09008558}" type="presOf" srcId="{07537A77-AC98-664F-BB05-00FB15F31BC7}" destId="{699CBA24-AA4B-B145-AB50-81EE5E75F570}" srcOrd="0" destOrd="0" presId="urn:microsoft.com/office/officeart/2005/8/layout/vList2"/>
    <dgm:cxn modelId="{41B479A9-9260-304C-A8F5-BCC334FFCE58}" type="presOf" srcId="{617DA645-F72A-4746-A180-DBC2786F4A7A}" destId="{12DF1454-2026-564C-ACE7-CD82315B4613}" srcOrd="0" destOrd="0" presId="urn:microsoft.com/office/officeart/2005/8/layout/vList2"/>
    <dgm:cxn modelId="{8BDB86AE-0248-CF45-A053-3470DB008C25}" srcId="{C0B88FDE-D7F0-D948-88B0-64B90AB89E76}" destId="{617DA645-F72A-4746-A180-DBC2786F4A7A}" srcOrd="2" destOrd="0" parTransId="{DAD7B70D-A85B-E240-BDB3-51A5CA897772}" sibTransId="{2C63CA90-1C39-0D4E-A0F6-C2DB36E8CABD}"/>
    <dgm:cxn modelId="{D77BFFEE-53F8-2744-B25F-706D41990058}" type="presOf" srcId="{9757A4C3-115D-F942-A226-62373FCB9EAE}" destId="{2EF03F61-9CE1-FE47-A7D8-C3CDF6D2AD2B}" srcOrd="0" destOrd="0" presId="urn:microsoft.com/office/officeart/2005/8/layout/vList2"/>
    <dgm:cxn modelId="{8F40A2DF-2754-B645-A910-5BF48202A9D0}" type="presParOf" srcId="{06ED14DA-E858-9E42-86AA-9FC70C52E381}" destId="{2EF03F61-9CE1-FE47-A7D8-C3CDF6D2AD2B}" srcOrd="0" destOrd="0" presId="urn:microsoft.com/office/officeart/2005/8/layout/vList2"/>
    <dgm:cxn modelId="{79345447-9CB0-0A46-9A8A-10BABABA374A}" type="presParOf" srcId="{06ED14DA-E858-9E42-86AA-9FC70C52E381}" destId="{F00DA06F-5BD6-0C45-AE14-D2A588E2EC7A}" srcOrd="1" destOrd="0" presId="urn:microsoft.com/office/officeart/2005/8/layout/vList2"/>
    <dgm:cxn modelId="{D1F319E4-8E12-3348-89C8-3ADB0F115976}" type="presParOf" srcId="{06ED14DA-E858-9E42-86AA-9FC70C52E381}" destId="{699CBA24-AA4B-B145-AB50-81EE5E75F570}" srcOrd="2" destOrd="0" presId="urn:microsoft.com/office/officeart/2005/8/layout/vList2"/>
    <dgm:cxn modelId="{3717A6D7-9787-1647-B467-1F26FD308996}" type="presParOf" srcId="{06ED14DA-E858-9E42-86AA-9FC70C52E381}" destId="{55839D1C-4544-334E-B909-785AB3918850}" srcOrd="3" destOrd="0" presId="urn:microsoft.com/office/officeart/2005/8/layout/vList2"/>
    <dgm:cxn modelId="{6EBFA6C9-4CEF-B540-8E2E-D05CEAFD59F9}" type="presParOf" srcId="{06ED14DA-E858-9E42-86AA-9FC70C52E381}" destId="{12DF1454-2026-564C-ACE7-CD82315B46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C76F86-BB92-734E-9AEE-F842F22E069B}" type="doc">
      <dgm:prSet loTypeId="urn:microsoft.com/office/officeart/2005/8/layout/vList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76B402E-E925-1649-83A3-FF5988DA32EA}">
      <dgm:prSet phldrT="[Text]"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Thanh do </a:t>
          </a:r>
          <a:r>
            <a:rPr lang="en-US" sz="3200" u="none" dirty="0" err="1">
              <a:latin typeface="Cambria" panose="02040503050406030204" pitchFamily="18" charset="0"/>
            </a:rPr>
            <a:t>Tôn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Sĩ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Nghị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cầm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đầu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kéo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thành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Thăng</a:t>
          </a:r>
          <a:r>
            <a:rPr lang="en-US" sz="3200" u="none" dirty="0">
              <a:latin typeface="Cambria" panose="02040503050406030204" pitchFamily="18" charset="0"/>
            </a:rPr>
            <a:t> Long, </a:t>
          </a:r>
          <a:r>
            <a:rPr lang="en-US" sz="3200" u="none" dirty="0" err="1">
              <a:latin typeface="Cambria" panose="02040503050406030204" pitchFamily="18" charset="0"/>
            </a:rPr>
            <a:t>định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thôn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tính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nước</a:t>
          </a:r>
          <a:r>
            <a:rPr lang="en-US" sz="3200" u="none" dirty="0">
              <a:latin typeface="Cambria" panose="02040503050406030204" pitchFamily="18" charset="0"/>
            </a:rPr>
            <a:t> ta.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ta </a:t>
          </a:r>
          <a:r>
            <a:rPr lang="en-US" sz="3200" u="none" dirty="0" err="1">
              <a:latin typeface="Cambria" panose="02040503050406030204" pitchFamily="18" charset="0"/>
            </a:rPr>
            <a:t>phải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lui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về</a:t>
          </a:r>
          <a:r>
            <a:rPr lang="en-US" sz="3200" u="none" dirty="0">
              <a:latin typeface="Cambria" panose="02040503050406030204" pitchFamily="18" charset="0"/>
            </a:rPr>
            <a:t> Tam </a:t>
          </a:r>
          <a:r>
            <a:rPr lang="en-US" sz="3200" u="none" dirty="0" err="1">
              <a:latin typeface="Cambria" panose="02040503050406030204" pitchFamily="18" charset="0"/>
            </a:rPr>
            <a:t>Điệp</a:t>
          </a:r>
          <a:r>
            <a:rPr lang="en-US" sz="3200" u="none" dirty="0">
              <a:latin typeface="Cambria" panose="02040503050406030204" pitchFamily="18" charset="0"/>
            </a:rPr>
            <a:t>.</a:t>
          </a:r>
          <a:endParaRPr lang="en-US" sz="3200" dirty="0">
            <a:latin typeface="Cambria" panose="02040503050406030204" pitchFamily="18" charset="0"/>
          </a:endParaRPr>
        </a:p>
      </dgm:t>
    </dgm:pt>
    <dgm:pt modelId="{CD5EB6B0-3CB6-C744-BE27-A39F0295DF8C}" type="parTrans" cxnId="{5DF64F3E-1D8A-E245-B3F6-BB6D807A6109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78A41616-FA2B-C54B-905A-DF08009678BD}" type="sibTrans" cxnId="{5DF64F3E-1D8A-E245-B3F6-BB6D807A6109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C765A95C-30E4-5B42-9313-A15FFEB2B2DB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>
              <a:latin typeface="Cambria" panose="02040503050406030204" pitchFamily="18" charset="0"/>
            </a:rPr>
            <a:t>Nghe tin, </a:t>
          </a:r>
          <a:r>
            <a:rPr lang="en-US" sz="3200" u="none" dirty="0" err="1">
              <a:latin typeface="Cambria" panose="02040503050406030204" pitchFamily="18" charset="0"/>
            </a:rPr>
            <a:t>Nguyễn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Huệ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tức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giận</a:t>
          </a:r>
          <a:r>
            <a:rPr lang="en-US" sz="3200" u="none" dirty="0">
              <a:latin typeface="Cambria" panose="02040503050406030204" pitchFamily="18" charset="0"/>
            </a:rPr>
            <a:t>, </a:t>
          </a:r>
          <a:r>
            <a:rPr lang="en-US" sz="3200" u="none" dirty="0" err="1">
              <a:latin typeface="Cambria" panose="02040503050406030204" pitchFamily="18" charset="0"/>
            </a:rPr>
            <a:t>lập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tức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lên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ngôi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hoàng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đế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lấy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hiệu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là</a:t>
          </a:r>
          <a:r>
            <a:rPr lang="en-US" sz="3200" u="none" dirty="0">
              <a:latin typeface="Cambria" panose="02040503050406030204" pitchFamily="18" charset="0"/>
            </a:rPr>
            <a:t>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đích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xuất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25 </a:t>
          </a:r>
          <a:r>
            <a:rPr lang="en-US" sz="3200" u="none" dirty="0" err="1">
              <a:latin typeface="Cambria" panose="02040503050406030204" pitchFamily="18" charset="0"/>
            </a:rPr>
            <a:t>tháng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Chạp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năm</a:t>
          </a:r>
          <a:r>
            <a:rPr lang="en-US" sz="3200" u="none" dirty="0">
              <a:latin typeface="Cambria" panose="02040503050406030204" pitchFamily="18" charset="0"/>
            </a:rPr>
            <a:t> 1788. </a:t>
          </a:r>
        </a:p>
      </dgm:t>
    </dgm:pt>
    <dgm:pt modelId="{8BEEF116-EC1B-FF4D-BCEB-C2026BBE163B}" type="parTrans" cxnId="{EABFC4C3-2C12-374E-9FC4-83F3883C7C18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BABD9C55-06E3-C949-A6B9-7056918D505D}" type="sibTrans" cxnId="{EABFC4C3-2C12-374E-9FC4-83F3883C7C18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E0CC9A5A-1CF6-F142-B0F5-CDCBB9E4B75A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29, </a:t>
          </a:r>
          <a:r>
            <a:rPr lang="en-US" sz="3200" u="none" dirty="0" err="1">
              <a:latin typeface="Cambria" panose="02040503050406030204" pitchFamily="18" charset="0"/>
            </a:rPr>
            <a:t>nghĩa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đến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Nghệ</a:t>
          </a:r>
          <a:r>
            <a:rPr lang="en-US" sz="3200" u="none" dirty="0">
              <a:latin typeface="Cambria" panose="02040503050406030204" pitchFamily="18" charset="0"/>
            </a:rPr>
            <a:t> An,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mở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cuộc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duyệt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binh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lớn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rồi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tuyển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thêm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. </a:t>
          </a:r>
          <a:r>
            <a:rPr lang="en-US" sz="3200" u="none" dirty="0" err="1">
              <a:latin typeface="Cambria" panose="02040503050406030204" pitchFamily="18" charset="0"/>
            </a:rPr>
            <a:t>Ông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truyền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hịch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tới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binh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sĩ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hạ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quyết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tâm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đánh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giặc</a:t>
          </a:r>
          <a:r>
            <a:rPr lang="en-US" sz="3200" u="none" dirty="0">
              <a:latin typeface="Cambria" panose="02040503050406030204" pitchFamily="18" charset="0"/>
            </a:rPr>
            <a:t>. </a:t>
          </a:r>
        </a:p>
      </dgm:t>
    </dgm:pt>
    <dgm:pt modelId="{9370E19B-82F6-F847-92EB-641714386652}" type="parTrans" cxnId="{9686E7BD-B361-594E-BBEE-1F5D8772917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5184F72A-7B9D-074A-932F-61D9A8F46846}" type="sibTrans" cxnId="{9686E7BD-B361-594E-BBEE-1F5D8772917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26B1531E-7B24-8349-91CA-AA92AAC149DD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30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,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ăn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trước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hẹn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mồng</a:t>
          </a:r>
          <a:r>
            <a:rPr lang="en-US" sz="3200" u="none" dirty="0">
              <a:latin typeface="Cambria" panose="02040503050406030204" pitchFamily="18" charset="0"/>
            </a:rPr>
            <a:t> 7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mở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tiệc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mừng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thắng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ở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Thăng</a:t>
          </a:r>
          <a:r>
            <a:rPr lang="en-US" sz="3200" u="none" dirty="0">
              <a:latin typeface="Cambria" panose="02040503050406030204" pitchFamily="18" charset="0"/>
            </a:rPr>
            <a:t> Long. </a:t>
          </a:r>
        </a:p>
      </dgm:t>
    </dgm:pt>
    <dgm:pt modelId="{A040F696-DAC7-A24C-B841-2F618603CB83}" type="parTrans" cxnId="{EDF36D89-B85E-D44A-A210-6751679D084D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8C57DB96-4E43-8848-9A1D-AF92FA102DFA}" type="sibTrans" cxnId="{EDF36D89-B85E-D44A-A210-6751679D084D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1EEC652C-7373-A44E-ADCF-90494C0C0B3E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Mồng</a:t>
          </a:r>
          <a:r>
            <a:rPr lang="en-US" sz="3200" u="none" dirty="0">
              <a:latin typeface="Cambria" panose="02040503050406030204" pitchFamily="18" charset="0"/>
            </a:rPr>
            <a:t> 3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diệt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đồn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Hà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Hồi</a:t>
          </a:r>
          <a:r>
            <a:rPr lang="en-US" sz="3200" u="none" dirty="0">
              <a:latin typeface="Cambria" panose="02040503050406030204" pitchFamily="18" charset="0"/>
            </a:rPr>
            <a:t>. </a:t>
          </a:r>
          <a:r>
            <a:rPr lang="en-US" sz="3200" u="none" dirty="0" err="1">
              <a:latin typeface="Cambria" panose="02040503050406030204" pitchFamily="18" charset="0"/>
            </a:rPr>
            <a:t>Trưa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mồng</a:t>
          </a:r>
          <a:r>
            <a:rPr lang="en-US" sz="3200" u="none" dirty="0">
              <a:latin typeface="Cambria" panose="02040503050406030204" pitchFamily="18" charset="0"/>
            </a:rPr>
            <a:t> 5,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tiến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phóng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Thăng</a:t>
          </a:r>
          <a:r>
            <a:rPr lang="en-US" sz="3200" u="none" dirty="0">
              <a:latin typeface="Cambria" panose="02040503050406030204" pitchFamily="18" charset="0"/>
            </a:rPr>
            <a:t> Long.</a:t>
          </a:r>
        </a:p>
      </dgm:t>
    </dgm:pt>
    <dgm:pt modelId="{9E04E6C0-9F61-9E49-A222-63C044F31996}" type="parTrans" cxnId="{288CBC53-C8D1-D64C-A10E-9A5E8E0A00A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AB7DA851-3D0A-C342-9463-A0CB0B67C38A}" type="sibTrans" cxnId="{288CBC53-C8D1-D64C-A10E-9A5E8E0A00A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FA820DCD-D51C-3C47-ADFE-7EB371AE92A0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Tôn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Sĩ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Nghị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nghe</a:t>
          </a:r>
          <a:r>
            <a:rPr lang="en-US" sz="3200" u="none" dirty="0">
              <a:latin typeface="Cambria" panose="02040503050406030204" pitchFamily="18" charset="0"/>
            </a:rPr>
            <a:t> tin </a:t>
          </a:r>
          <a:r>
            <a:rPr lang="en-US" sz="3200" u="none" dirty="0" err="1">
              <a:latin typeface="Cambria" panose="02040503050406030204" pitchFamily="18" charset="0"/>
            </a:rPr>
            <a:t>sợ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không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kịp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mặc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áo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giáp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chạy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trốn</a:t>
          </a:r>
          <a:r>
            <a:rPr lang="en-US" sz="3200" u="none" dirty="0">
              <a:latin typeface="Cambria" panose="02040503050406030204" pitchFamily="18" charset="0"/>
            </a:rPr>
            <a:t>. </a:t>
          </a:r>
          <a:r>
            <a:rPr lang="en-US" sz="3200" u="none" dirty="0" err="1">
              <a:latin typeface="Cambria" panose="02040503050406030204" pitchFamily="18" charset="0"/>
            </a:rPr>
            <a:t>Vua</a:t>
          </a:r>
          <a:r>
            <a:rPr lang="en-US" sz="3200" u="none" dirty="0">
              <a:latin typeface="Cambria" panose="02040503050406030204" pitchFamily="18" charset="0"/>
            </a:rPr>
            <a:t> Lê </a:t>
          </a:r>
          <a:r>
            <a:rPr lang="en-US" sz="3200" u="none" dirty="0" err="1">
              <a:latin typeface="Cambria" panose="02040503050406030204" pitchFamily="18" charset="0"/>
            </a:rPr>
            <a:t>Chiêu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Thống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đem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hoàng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quốc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thích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rời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bỏ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kinh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thành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chạy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theo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Thanh </a:t>
          </a:r>
          <a:r>
            <a:rPr lang="en-US" sz="3200" u="none" dirty="0" err="1">
              <a:latin typeface="Cambria" panose="02040503050406030204" pitchFamily="18" charset="0"/>
            </a:rPr>
            <a:t>đại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bại</a:t>
          </a:r>
          <a:r>
            <a:rPr lang="en-US" sz="3200" u="none" dirty="0">
              <a:latin typeface="Cambria" panose="02040503050406030204" pitchFamily="18" charset="0"/>
            </a:rPr>
            <a:t>.</a:t>
          </a:r>
        </a:p>
      </dgm:t>
    </dgm:pt>
    <dgm:pt modelId="{6D1F4E79-D3DC-0E44-B849-8205B88268EB}" type="parTrans" cxnId="{891D8A98-73C0-6A49-A7C1-0618DA53CBD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EE758BA-D56F-6047-AD14-549B3DDEA08B}" type="sibTrans" cxnId="{891D8A98-73C0-6A49-A7C1-0618DA53CBD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68AF8029-7DF5-3D49-A182-35A1340FAEAC}" type="pres">
      <dgm:prSet presAssocID="{E3C76F86-BB92-734E-9AEE-F842F22E069B}" presName="linear" presStyleCnt="0">
        <dgm:presLayoutVars>
          <dgm:animLvl val="lvl"/>
          <dgm:resizeHandles val="exact"/>
        </dgm:presLayoutVars>
      </dgm:prSet>
      <dgm:spPr/>
    </dgm:pt>
    <dgm:pt modelId="{651602CA-2ACE-B641-9519-67B754AFEAEC}" type="pres">
      <dgm:prSet presAssocID="{976B402E-E925-1649-83A3-FF5988DA32E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3B9F885-6443-BC40-9219-EA2177E341DF}" type="pres">
      <dgm:prSet presAssocID="{78A41616-FA2B-C54B-905A-DF08009678BD}" presName="spacer" presStyleCnt="0"/>
      <dgm:spPr/>
    </dgm:pt>
    <dgm:pt modelId="{0257277B-78B5-C147-9606-D66D9A819100}" type="pres">
      <dgm:prSet presAssocID="{C765A95C-30E4-5B42-9313-A15FFEB2B2D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A7645A3-C330-D645-AB0B-CDED650C37B9}" type="pres">
      <dgm:prSet presAssocID="{BABD9C55-06E3-C949-A6B9-7056918D505D}" presName="spacer" presStyleCnt="0"/>
      <dgm:spPr/>
    </dgm:pt>
    <dgm:pt modelId="{8784B1C2-82CA-4041-85C7-C576B9AB986F}" type="pres">
      <dgm:prSet presAssocID="{E0CC9A5A-1CF6-F142-B0F5-CDCBB9E4B75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509C5AC-EDA2-3F4F-8098-2F228ABDC925}" type="pres">
      <dgm:prSet presAssocID="{5184F72A-7B9D-074A-932F-61D9A8F46846}" presName="spacer" presStyleCnt="0"/>
      <dgm:spPr/>
    </dgm:pt>
    <dgm:pt modelId="{6D142CB4-A4B3-4F48-8898-48D23B9C1036}" type="pres">
      <dgm:prSet presAssocID="{26B1531E-7B24-8349-91CA-AA92AAC149D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895D2DB-9F3A-8A45-8533-B4E9C6AC3B44}" type="pres">
      <dgm:prSet presAssocID="{8C57DB96-4E43-8848-9A1D-AF92FA102DFA}" presName="spacer" presStyleCnt="0"/>
      <dgm:spPr/>
    </dgm:pt>
    <dgm:pt modelId="{AFD022F4-C9C2-F844-945B-CED7F23B0A63}" type="pres">
      <dgm:prSet presAssocID="{1EEC652C-7373-A44E-ADCF-90494C0C0B3E}" presName="parentText" presStyleLbl="node1" presStyleIdx="4" presStyleCnt="6" custScaleY="67183">
        <dgm:presLayoutVars>
          <dgm:chMax val="0"/>
          <dgm:bulletEnabled val="1"/>
        </dgm:presLayoutVars>
      </dgm:prSet>
      <dgm:spPr/>
    </dgm:pt>
    <dgm:pt modelId="{6CD6ACF8-D24E-6D4D-9DD8-D811A5CC2FDA}" type="pres">
      <dgm:prSet presAssocID="{AB7DA851-3D0A-C342-9463-A0CB0B67C38A}" presName="spacer" presStyleCnt="0"/>
      <dgm:spPr/>
    </dgm:pt>
    <dgm:pt modelId="{23D14498-F451-FA4F-8FC7-47DF42E7C7D3}" type="pres">
      <dgm:prSet presAssocID="{FA820DCD-D51C-3C47-ADFE-7EB371AE92A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B89D33D-09C3-3141-8335-19FB8F63D9AA}" type="presOf" srcId="{26B1531E-7B24-8349-91CA-AA92AAC149DD}" destId="{6D142CB4-A4B3-4F48-8898-48D23B9C1036}" srcOrd="0" destOrd="0" presId="urn:microsoft.com/office/officeart/2005/8/layout/vList2"/>
    <dgm:cxn modelId="{5DF64F3E-1D8A-E245-B3F6-BB6D807A6109}" srcId="{E3C76F86-BB92-734E-9AEE-F842F22E069B}" destId="{976B402E-E925-1649-83A3-FF5988DA32EA}" srcOrd="0" destOrd="0" parTransId="{CD5EB6B0-3CB6-C744-BE27-A39F0295DF8C}" sibTransId="{78A41616-FA2B-C54B-905A-DF08009678BD}"/>
    <dgm:cxn modelId="{288CBC53-C8D1-D64C-A10E-9A5E8E0A00A7}" srcId="{E3C76F86-BB92-734E-9AEE-F842F22E069B}" destId="{1EEC652C-7373-A44E-ADCF-90494C0C0B3E}" srcOrd="4" destOrd="0" parTransId="{9E04E6C0-9F61-9E49-A222-63C044F31996}" sibTransId="{AB7DA851-3D0A-C342-9463-A0CB0B67C38A}"/>
    <dgm:cxn modelId="{CB69C463-4DEF-1A45-9F55-B426F16DEE0C}" type="presOf" srcId="{FA820DCD-D51C-3C47-ADFE-7EB371AE92A0}" destId="{23D14498-F451-FA4F-8FC7-47DF42E7C7D3}" srcOrd="0" destOrd="0" presId="urn:microsoft.com/office/officeart/2005/8/layout/vList2"/>
    <dgm:cxn modelId="{CEE44D6E-FD55-D04E-A762-FDDF884E4FBB}" type="presOf" srcId="{C765A95C-30E4-5B42-9313-A15FFEB2B2DB}" destId="{0257277B-78B5-C147-9606-D66D9A819100}" srcOrd="0" destOrd="0" presId="urn:microsoft.com/office/officeart/2005/8/layout/vList2"/>
    <dgm:cxn modelId="{AC9C217D-F210-0249-BADC-773112A00B09}" type="presOf" srcId="{1EEC652C-7373-A44E-ADCF-90494C0C0B3E}" destId="{AFD022F4-C9C2-F844-945B-CED7F23B0A63}" srcOrd="0" destOrd="0" presId="urn:microsoft.com/office/officeart/2005/8/layout/vList2"/>
    <dgm:cxn modelId="{56F57D83-23AF-9F48-B601-34D16BABE1AF}" type="presOf" srcId="{E3C76F86-BB92-734E-9AEE-F842F22E069B}" destId="{68AF8029-7DF5-3D49-A182-35A1340FAEAC}" srcOrd="0" destOrd="0" presId="urn:microsoft.com/office/officeart/2005/8/layout/vList2"/>
    <dgm:cxn modelId="{EDF36D89-B85E-D44A-A210-6751679D084D}" srcId="{E3C76F86-BB92-734E-9AEE-F842F22E069B}" destId="{26B1531E-7B24-8349-91CA-AA92AAC149DD}" srcOrd="3" destOrd="0" parTransId="{A040F696-DAC7-A24C-B841-2F618603CB83}" sibTransId="{8C57DB96-4E43-8848-9A1D-AF92FA102DFA}"/>
    <dgm:cxn modelId="{891D8A98-73C0-6A49-A7C1-0618DA53CBD7}" srcId="{E3C76F86-BB92-734E-9AEE-F842F22E069B}" destId="{FA820DCD-D51C-3C47-ADFE-7EB371AE92A0}" srcOrd="5" destOrd="0" parTransId="{6D1F4E79-D3DC-0E44-B849-8205B88268EB}" sibTransId="{9EE758BA-D56F-6047-AD14-549B3DDEA08B}"/>
    <dgm:cxn modelId="{5321CB9E-9578-684B-831E-8BD717BC09AA}" type="presOf" srcId="{E0CC9A5A-1CF6-F142-B0F5-CDCBB9E4B75A}" destId="{8784B1C2-82CA-4041-85C7-C576B9AB986F}" srcOrd="0" destOrd="0" presId="urn:microsoft.com/office/officeart/2005/8/layout/vList2"/>
    <dgm:cxn modelId="{726911AF-3489-5446-993C-3310122DF18B}" type="presOf" srcId="{976B402E-E925-1649-83A3-FF5988DA32EA}" destId="{651602CA-2ACE-B641-9519-67B754AFEAEC}" srcOrd="0" destOrd="0" presId="urn:microsoft.com/office/officeart/2005/8/layout/vList2"/>
    <dgm:cxn modelId="{9686E7BD-B361-594E-BBEE-1F5D87729177}" srcId="{E3C76F86-BB92-734E-9AEE-F842F22E069B}" destId="{E0CC9A5A-1CF6-F142-B0F5-CDCBB9E4B75A}" srcOrd="2" destOrd="0" parTransId="{9370E19B-82F6-F847-92EB-641714386652}" sibTransId="{5184F72A-7B9D-074A-932F-61D9A8F46846}"/>
    <dgm:cxn modelId="{EABFC4C3-2C12-374E-9FC4-83F3883C7C18}" srcId="{E3C76F86-BB92-734E-9AEE-F842F22E069B}" destId="{C765A95C-30E4-5B42-9313-A15FFEB2B2DB}" srcOrd="1" destOrd="0" parTransId="{8BEEF116-EC1B-FF4D-BCEB-C2026BBE163B}" sibTransId="{BABD9C55-06E3-C949-A6B9-7056918D505D}"/>
    <dgm:cxn modelId="{B74CA363-1C3E-8848-B9F6-A7B198D86134}" type="presParOf" srcId="{68AF8029-7DF5-3D49-A182-35A1340FAEAC}" destId="{651602CA-2ACE-B641-9519-67B754AFEAEC}" srcOrd="0" destOrd="0" presId="urn:microsoft.com/office/officeart/2005/8/layout/vList2"/>
    <dgm:cxn modelId="{2928A0DE-9419-004C-BBAF-D09E10592AE7}" type="presParOf" srcId="{68AF8029-7DF5-3D49-A182-35A1340FAEAC}" destId="{D3B9F885-6443-BC40-9219-EA2177E341DF}" srcOrd="1" destOrd="0" presId="urn:microsoft.com/office/officeart/2005/8/layout/vList2"/>
    <dgm:cxn modelId="{BF67A94F-1137-124C-AA41-F5C1283528AF}" type="presParOf" srcId="{68AF8029-7DF5-3D49-A182-35A1340FAEAC}" destId="{0257277B-78B5-C147-9606-D66D9A819100}" srcOrd="2" destOrd="0" presId="urn:microsoft.com/office/officeart/2005/8/layout/vList2"/>
    <dgm:cxn modelId="{E6977117-FD63-B94D-B958-3CCD48A0E490}" type="presParOf" srcId="{68AF8029-7DF5-3D49-A182-35A1340FAEAC}" destId="{8A7645A3-C330-D645-AB0B-CDED650C37B9}" srcOrd="3" destOrd="0" presId="urn:microsoft.com/office/officeart/2005/8/layout/vList2"/>
    <dgm:cxn modelId="{D8682566-7200-BE45-8D2A-DDBEBA3E675A}" type="presParOf" srcId="{68AF8029-7DF5-3D49-A182-35A1340FAEAC}" destId="{8784B1C2-82CA-4041-85C7-C576B9AB986F}" srcOrd="4" destOrd="0" presId="urn:microsoft.com/office/officeart/2005/8/layout/vList2"/>
    <dgm:cxn modelId="{8FAB590C-1DAF-194B-BACB-D85D494F12D3}" type="presParOf" srcId="{68AF8029-7DF5-3D49-A182-35A1340FAEAC}" destId="{F509C5AC-EDA2-3F4F-8098-2F228ABDC925}" srcOrd="5" destOrd="0" presId="urn:microsoft.com/office/officeart/2005/8/layout/vList2"/>
    <dgm:cxn modelId="{F209FD80-8E04-EC40-B797-3DE13C201EAF}" type="presParOf" srcId="{68AF8029-7DF5-3D49-A182-35A1340FAEAC}" destId="{6D142CB4-A4B3-4F48-8898-48D23B9C1036}" srcOrd="6" destOrd="0" presId="urn:microsoft.com/office/officeart/2005/8/layout/vList2"/>
    <dgm:cxn modelId="{319F1CB9-BB3F-894C-85E6-4511AA885978}" type="presParOf" srcId="{68AF8029-7DF5-3D49-A182-35A1340FAEAC}" destId="{2895D2DB-9F3A-8A45-8533-B4E9C6AC3B44}" srcOrd="7" destOrd="0" presId="urn:microsoft.com/office/officeart/2005/8/layout/vList2"/>
    <dgm:cxn modelId="{8D3FE22A-19A7-824D-8BFC-86801F88EAB7}" type="presParOf" srcId="{68AF8029-7DF5-3D49-A182-35A1340FAEAC}" destId="{AFD022F4-C9C2-F844-945B-CED7F23B0A63}" srcOrd="8" destOrd="0" presId="urn:microsoft.com/office/officeart/2005/8/layout/vList2"/>
    <dgm:cxn modelId="{AE927751-B3DD-1E40-A497-4DBF0C9BCA7C}" type="presParOf" srcId="{68AF8029-7DF5-3D49-A182-35A1340FAEAC}" destId="{6CD6ACF8-D24E-6D4D-9DD8-D811A5CC2FDA}" srcOrd="9" destOrd="0" presId="urn:microsoft.com/office/officeart/2005/8/layout/vList2"/>
    <dgm:cxn modelId="{8589FA37-CF1F-C34A-BE1E-79ADEE6D8E01}" type="presParOf" srcId="{68AF8029-7DF5-3D49-A182-35A1340FAEAC}" destId="{23D14498-F451-FA4F-8FC7-47DF42E7C7D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2508B4-7D9F-7341-B591-34B16F808EF6}" type="doc">
      <dgm:prSet loTypeId="urn:microsoft.com/office/officeart/2005/8/layout/hList1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BB3B820-0499-4F4A-B696-FF70F3C26E2B}">
      <dgm:prSet phldrT="[Text]"/>
      <dgm:spPr/>
      <dgm:t>
        <a:bodyPr/>
        <a:lstStyle/>
        <a:p>
          <a:r>
            <a:rPr lang="en-US" b="1" dirty="0" err="1">
              <a:latin typeface="Cambria" panose="02040503050406030204" pitchFamily="18" charset="0"/>
            </a:rPr>
            <a:t>Hành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động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mạnh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mẽ</a:t>
          </a:r>
          <a:r>
            <a:rPr lang="en-US" b="1" dirty="0">
              <a:latin typeface="Cambria" panose="02040503050406030204" pitchFamily="18" charset="0"/>
            </a:rPr>
            <a:t>, </a:t>
          </a:r>
          <a:r>
            <a:rPr lang="en-US" b="1" dirty="0" err="1">
              <a:latin typeface="Cambria" panose="02040503050406030204" pitchFamily="18" charset="0"/>
            </a:rPr>
            <a:t>dứt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khoát</a:t>
          </a:r>
          <a:endParaRPr lang="en-US" b="1" dirty="0">
            <a:latin typeface="Cambria" panose="02040503050406030204" pitchFamily="18" charset="0"/>
          </a:endParaRPr>
        </a:p>
      </dgm:t>
    </dgm:pt>
    <dgm:pt modelId="{18BDBBD2-A1A5-844E-9695-F0DAEA362225}" type="par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2928A55C-4D3A-4646-AD5E-247126D436A4}" type="sib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E1F7506-3488-C04D-9294-377DB8B7D9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Nhận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được</a:t>
          </a:r>
          <a:r>
            <a:rPr lang="en-US" i="1" dirty="0">
              <a:latin typeface="Cambria" panose="02040503050406030204" pitchFamily="18" charset="0"/>
            </a:rPr>
            <a:t> tin </a:t>
          </a:r>
          <a:r>
            <a:rPr lang="en-US" i="1" dirty="0" err="1">
              <a:latin typeface="Cambria" panose="02040503050406030204" pitchFamily="18" charset="0"/>
            </a:rPr>
            <a:t>báo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Thanh </a:t>
          </a:r>
          <a:r>
            <a:rPr lang="en-US" i="1" dirty="0" err="1">
              <a:latin typeface="Cambria" panose="02040503050406030204" pitchFamily="18" charset="0"/>
            </a:rPr>
            <a:t>chiếm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đóng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Thăng</a:t>
          </a:r>
          <a:r>
            <a:rPr lang="en-US" i="1" dirty="0">
              <a:latin typeface="Cambria" panose="02040503050406030204" pitchFamily="18" charset="0"/>
            </a:rPr>
            <a:t> Long, </a:t>
          </a:r>
          <a:r>
            <a:rPr lang="en-US" i="1" dirty="0" err="1">
              <a:latin typeface="Cambria" panose="02040503050406030204" pitchFamily="18" charset="0"/>
            </a:rPr>
            <a:t>liền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họp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tướng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sĩ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định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chinh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cầm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ngay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6D48D7AA-3BFC-B342-BB18-0A1B3E179878}" type="parTrans" cxnId="{AC2D6886-BDBB-CB4B-AD81-19FDA995608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16C8563D-1394-5942-9404-77B6FEC7186D}" type="sibTrans" cxnId="{AC2D6886-BDBB-CB4B-AD81-19FDA995608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AE1A2A74-13CA-C54E-9DE1-D85BE4D865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Lên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ngôi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hoàng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đế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đốc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xuất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đại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binh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Bắc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dẹp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B1EE0870-0E4E-F848-A212-C7C6D08F7AD9}" type="parTrans" cxnId="{7A1E18B7-7EC4-734A-BE4B-974776F51B2E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49CB1F55-A165-554C-87DB-2DE32BEAE536}" type="sibTrans" cxnId="{7A1E18B7-7EC4-734A-BE4B-974776F51B2E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F1311FA-F53E-0147-90C3-6A412E33A9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Trưng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cầu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ý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kiến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của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người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hiền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tài</a:t>
          </a:r>
          <a:r>
            <a:rPr lang="en-US" i="1" dirty="0">
              <a:latin typeface="Cambria" panose="02040503050406030204" pitchFamily="18" charset="0"/>
            </a:rPr>
            <a:t> (</a:t>
          </a:r>
          <a:r>
            <a:rPr lang="en-US" i="1" dirty="0" err="1">
              <a:latin typeface="Cambria" panose="02040503050406030204" pitchFamily="18" charset="0"/>
            </a:rPr>
            <a:t>hỏi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Nguyễn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Thiếp</a:t>
          </a:r>
          <a:r>
            <a:rPr lang="en-US" i="1" dirty="0">
              <a:latin typeface="Cambria" panose="02040503050406030204" pitchFamily="18" charset="0"/>
            </a:rPr>
            <a:t>).</a:t>
          </a:r>
        </a:p>
      </dgm:t>
    </dgm:pt>
    <dgm:pt modelId="{AD3C8C53-AC1A-8B48-8FF5-F35A556C736F}" type="parTrans" cxnId="{C209A718-9CD1-B24F-86E2-2DC2153CD413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A484382B-E67C-0D4C-AD57-FD7C32A0069D}" type="sibTrans" cxnId="{C209A718-9CD1-B24F-86E2-2DC2153CD413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4D87E52-FFFA-284F-9389-CAEDCD9A44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Tuyển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mộ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lính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ở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Nghệ</a:t>
          </a:r>
          <a:r>
            <a:rPr lang="en-US" i="1" dirty="0">
              <a:latin typeface="Cambria" panose="02040503050406030204" pitchFamily="18" charset="0"/>
            </a:rPr>
            <a:t> An, </a:t>
          </a:r>
          <a:r>
            <a:rPr lang="en-US" i="1" dirty="0" err="1">
              <a:latin typeface="Cambria" panose="02040503050406030204" pitchFamily="18" charset="0"/>
            </a:rPr>
            <a:t>duyệt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binh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phủ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dụ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chỉ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kế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hoạch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đánh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90E02EB5-634B-194F-81CE-58E4C057E654}" type="parTrans" cxnId="{6C387BC0-BCBD-6C4F-A381-05F2AD28AF4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3194DAA6-552A-5640-A2BF-31A7D26EA682}" type="sibTrans" cxnId="{6C387BC0-BCBD-6C4F-A381-05F2AD28AF4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F40834BA-8EE2-124E-9A51-36072A25A689}" type="pres">
      <dgm:prSet presAssocID="{662508B4-7D9F-7341-B591-34B16F808EF6}" presName="Name0" presStyleCnt="0">
        <dgm:presLayoutVars>
          <dgm:dir/>
          <dgm:animLvl val="lvl"/>
          <dgm:resizeHandles val="exact"/>
        </dgm:presLayoutVars>
      </dgm:prSet>
      <dgm:spPr/>
    </dgm:pt>
    <dgm:pt modelId="{498C818C-1BC1-F045-BF88-2EF349B0DFAB}" type="pres">
      <dgm:prSet presAssocID="{4BB3B820-0499-4F4A-B696-FF70F3C26E2B}" presName="composite" presStyleCnt="0"/>
      <dgm:spPr/>
    </dgm:pt>
    <dgm:pt modelId="{41A4CB3F-0DFA-134A-9939-C3A6341E37BA}" type="pres">
      <dgm:prSet presAssocID="{4BB3B820-0499-4F4A-B696-FF70F3C26E2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C1B174EC-C6E9-094E-B732-8D7FFE8FDBDE}" type="pres">
      <dgm:prSet presAssocID="{4BB3B820-0499-4F4A-B696-FF70F3C26E2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209A718-9CD1-B24F-86E2-2DC2153CD413}" srcId="{4BB3B820-0499-4F4A-B696-FF70F3C26E2B}" destId="{EF1311FA-F53E-0147-90C3-6A412E33A939}" srcOrd="2" destOrd="0" parTransId="{AD3C8C53-AC1A-8B48-8FF5-F35A556C736F}" sibTransId="{A484382B-E67C-0D4C-AD57-FD7C32A0069D}"/>
    <dgm:cxn modelId="{14B53E1A-7BA8-1D44-BF5A-CF6C14A61A28}" srcId="{662508B4-7D9F-7341-B591-34B16F808EF6}" destId="{4BB3B820-0499-4F4A-B696-FF70F3C26E2B}" srcOrd="0" destOrd="0" parTransId="{18BDBBD2-A1A5-844E-9695-F0DAEA362225}" sibTransId="{2928A55C-4D3A-4646-AD5E-247126D436A4}"/>
    <dgm:cxn modelId="{4587F21D-776A-5744-B714-21881F739F27}" type="presOf" srcId="{662508B4-7D9F-7341-B591-34B16F808EF6}" destId="{F40834BA-8EE2-124E-9A51-36072A25A689}" srcOrd="0" destOrd="0" presId="urn:microsoft.com/office/officeart/2005/8/layout/hList1"/>
    <dgm:cxn modelId="{AC2D6886-BDBB-CB4B-AD81-19FDA9956085}" srcId="{4BB3B820-0499-4F4A-B696-FF70F3C26E2B}" destId="{5E1F7506-3488-C04D-9294-377DB8B7D91E}" srcOrd="0" destOrd="0" parTransId="{6D48D7AA-3BFC-B342-BB18-0A1B3E179878}" sibTransId="{16C8563D-1394-5942-9404-77B6FEC7186D}"/>
    <dgm:cxn modelId="{6FA9BB8D-5633-1B41-A6B0-763F67F2B169}" type="presOf" srcId="{AE1A2A74-13CA-C54E-9DE1-D85BE4D86561}" destId="{C1B174EC-C6E9-094E-B732-8D7FFE8FDBDE}" srcOrd="0" destOrd="1" presId="urn:microsoft.com/office/officeart/2005/8/layout/hList1"/>
    <dgm:cxn modelId="{7A1E18B7-7EC4-734A-BE4B-974776F51B2E}" srcId="{4BB3B820-0499-4F4A-B696-FF70F3C26E2B}" destId="{AE1A2A74-13CA-C54E-9DE1-D85BE4D86561}" srcOrd="1" destOrd="0" parTransId="{B1EE0870-0E4E-F848-A212-C7C6D08F7AD9}" sibTransId="{49CB1F55-A165-554C-87DB-2DE32BEAE536}"/>
    <dgm:cxn modelId="{6C387BC0-BCBD-6C4F-A381-05F2AD28AF45}" srcId="{4BB3B820-0499-4F4A-B696-FF70F3C26E2B}" destId="{E4D87E52-FFFA-284F-9389-CAEDCD9A44D5}" srcOrd="3" destOrd="0" parTransId="{90E02EB5-634B-194F-81CE-58E4C057E654}" sibTransId="{3194DAA6-552A-5640-A2BF-31A7D26EA682}"/>
    <dgm:cxn modelId="{8C8FD8ED-17D8-3147-92D0-A072624ED7B7}" type="presOf" srcId="{5E1F7506-3488-C04D-9294-377DB8B7D91E}" destId="{C1B174EC-C6E9-094E-B732-8D7FFE8FDBDE}" srcOrd="0" destOrd="0" presId="urn:microsoft.com/office/officeart/2005/8/layout/hList1"/>
    <dgm:cxn modelId="{809172F2-3C56-7840-BBCB-73024529B304}" type="presOf" srcId="{E4D87E52-FFFA-284F-9389-CAEDCD9A44D5}" destId="{C1B174EC-C6E9-094E-B732-8D7FFE8FDBDE}" srcOrd="0" destOrd="3" presId="urn:microsoft.com/office/officeart/2005/8/layout/hList1"/>
    <dgm:cxn modelId="{D6C873F7-3677-A34B-BA92-38EEAFB91F8C}" type="presOf" srcId="{4BB3B820-0499-4F4A-B696-FF70F3C26E2B}" destId="{41A4CB3F-0DFA-134A-9939-C3A6341E37BA}" srcOrd="0" destOrd="0" presId="urn:microsoft.com/office/officeart/2005/8/layout/hList1"/>
    <dgm:cxn modelId="{05BD94FE-6BE5-8C42-A5E3-895592CD94E7}" type="presOf" srcId="{EF1311FA-F53E-0147-90C3-6A412E33A939}" destId="{C1B174EC-C6E9-094E-B732-8D7FFE8FDBDE}" srcOrd="0" destOrd="2" presId="urn:microsoft.com/office/officeart/2005/8/layout/hList1"/>
    <dgm:cxn modelId="{C90B7C00-4333-FB4D-A83E-D3F3BCF1FAF1}" type="presParOf" srcId="{F40834BA-8EE2-124E-9A51-36072A25A689}" destId="{498C818C-1BC1-F045-BF88-2EF349B0DFAB}" srcOrd="0" destOrd="0" presId="urn:microsoft.com/office/officeart/2005/8/layout/hList1"/>
    <dgm:cxn modelId="{C83B47B4-2AE5-9A41-AF5E-749686CD7991}" type="presParOf" srcId="{498C818C-1BC1-F045-BF88-2EF349B0DFAB}" destId="{41A4CB3F-0DFA-134A-9939-C3A6341E37BA}" srcOrd="0" destOrd="0" presId="urn:microsoft.com/office/officeart/2005/8/layout/hList1"/>
    <dgm:cxn modelId="{A3735DD1-6139-9B46-BAF8-3BE2CED43DAF}" type="presParOf" srcId="{498C818C-1BC1-F045-BF88-2EF349B0DFAB}" destId="{C1B174EC-C6E9-094E-B732-8D7FFE8FDB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2508B4-7D9F-7341-B591-34B16F808EF6}" type="doc">
      <dgm:prSet loTypeId="urn:microsoft.com/office/officeart/2005/8/layout/hList1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BB3B820-0499-4F4A-B696-FF70F3C26E2B}">
      <dgm:prSet phldrT="[Text]"/>
      <dgm:spPr/>
      <dgm:t>
        <a:bodyPr/>
        <a:lstStyle/>
        <a:p>
          <a:r>
            <a:rPr lang="en-US" b="1" dirty="0" err="1">
              <a:latin typeface="Cambria" panose="02040503050406030204" pitchFamily="18" charset="0"/>
            </a:rPr>
            <a:t>Trí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tuệ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sáng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suốt</a:t>
          </a:r>
          <a:r>
            <a:rPr lang="en-US" b="1" dirty="0">
              <a:latin typeface="Cambria" panose="02040503050406030204" pitchFamily="18" charset="0"/>
            </a:rPr>
            <a:t>, </a:t>
          </a:r>
          <a:r>
            <a:rPr lang="en-US" b="1" dirty="0" err="1">
              <a:latin typeface="Cambria" panose="02040503050406030204" pitchFamily="18" charset="0"/>
            </a:rPr>
            <a:t>điều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binh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khiển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tướng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tài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tình</a:t>
          </a:r>
          <a:r>
            <a:rPr lang="en-US" b="1" dirty="0">
              <a:latin typeface="Cambria" panose="02040503050406030204" pitchFamily="18" charset="0"/>
            </a:rPr>
            <a:t>.</a:t>
          </a:r>
        </a:p>
      </dgm:t>
    </dgm:pt>
    <dgm:pt modelId="{18BDBBD2-A1A5-844E-9695-F0DAEA362225}" type="par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2928A55C-4D3A-4646-AD5E-247126D436A4}" type="sib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0EC0574-070A-4F4D-B33D-99B16046E0ED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Chỉ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tình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thế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quyết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định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tiêu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diệt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51200139-E398-5744-97A9-6F46BA2CA6A8}" type="parTrans" cxnId="{DE29DAAA-3C71-AD42-ACC6-E1D46B9590F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D26034DA-122E-7D49-8149-1B6E6FDFDA2F}" type="sibTrans" cxnId="{DE29DAAA-3C71-AD42-ACC6-E1D46B9590F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D89C069-B8E1-B642-89E6-7E3ED3210C8C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Lời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lẽ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chặt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chẽ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sắc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bén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kích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thích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được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tinh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thần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tự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tôn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tộc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của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tướng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sĩ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3B872039-8396-544F-9D9E-6D29FB704122}" type="parTrans" cxnId="{84A7170F-C0C3-F346-A231-20E2FE321BF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98C030A8-7790-F341-9430-A8D51828367F}" type="sibTrans" cxnId="{84A7170F-C0C3-F346-A231-20E2FE321BF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798E5B14-1126-0642-9B34-851A41D1F387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Vạch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kế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hoạch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đánh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sử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dụng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lược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chiến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thuật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hợp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lí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độc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đáo</a:t>
          </a:r>
          <a:r>
            <a:rPr lang="en-US" i="1" dirty="0">
              <a:latin typeface="Cambria" panose="02040503050406030204" pitchFamily="18" charset="0"/>
            </a:rPr>
            <a:t> (</a:t>
          </a:r>
          <a:r>
            <a:rPr lang="en-US" i="1" dirty="0" err="1">
              <a:latin typeface="Cambria" panose="02040503050406030204" pitchFamily="18" charset="0"/>
            </a:rPr>
            <a:t>cách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hành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thần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tốc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cách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chống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lại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súng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…).</a:t>
          </a:r>
        </a:p>
      </dgm:t>
    </dgm:pt>
    <dgm:pt modelId="{D411F64F-A652-6843-B91E-F9AD979F3736}" type="parTrans" cxnId="{20217BA7-0E95-A54F-BF88-1C008D91BBE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6DE45B29-DDFB-094E-8D9F-C099F0BBC9A6}" type="sibTrans" cxnId="{20217BA7-0E95-A54F-BF88-1C008D91BBE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2720870-56D3-A141-BBBD-601EC3FA8D3C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Biết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dùng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người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dùng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sở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trường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ở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đoản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đối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đãi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công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bằng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DB33E0DD-B5F1-344E-B690-74E8022EE323}" type="parTrans" cxnId="{6CB0ABB2-4D77-6A48-856F-074A1437A8F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737182FB-98CB-A445-B749-D726D80E0C4C}" type="sibTrans" cxnId="{6CB0ABB2-4D77-6A48-856F-074A1437A8F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F40834BA-8EE2-124E-9A51-36072A25A689}" type="pres">
      <dgm:prSet presAssocID="{662508B4-7D9F-7341-B591-34B16F808EF6}" presName="Name0" presStyleCnt="0">
        <dgm:presLayoutVars>
          <dgm:dir/>
          <dgm:animLvl val="lvl"/>
          <dgm:resizeHandles val="exact"/>
        </dgm:presLayoutVars>
      </dgm:prSet>
      <dgm:spPr/>
    </dgm:pt>
    <dgm:pt modelId="{498C818C-1BC1-F045-BF88-2EF349B0DFAB}" type="pres">
      <dgm:prSet presAssocID="{4BB3B820-0499-4F4A-B696-FF70F3C26E2B}" presName="composite" presStyleCnt="0"/>
      <dgm:spPr/>
    </dgm:pt>
    <dgm:pt modelId="{41A4CB3F-0DFA-134A-9939-C3A6341E37BA}" type="pres">
      <dgm:prSet presAssocID="{4BB3B820-0499-4F4A-B696-FF70F3C26E2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C1B174EC-C6E9-094E-B732-8D7FFE8FDBDE}" type="pres">
      <dgm:prSet presAssocID="{4BB3B820-0499-4F4A-B696-FF70F3C26E2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4A7170F-C0C3-F346-A231-20E2FE321BF2}" srcId="{4BB3B820-0499-4F4A-B696-FF70F3C26E2B}" destId="{5D89C069-B8E1-B642-89E6-7E3ED3210C8C}" srcOrd="1" destOrd="0" parTransId="{3B872039-8396-544F-9D9E-6D29FB704122}" sibTransId="{98C030A8-7790-F341-9430-A8D51828367F}"/>
    <dgm:cxn modelId="{14B53E1A-7BA8-1D44-BF5A-CF6C14A61A28}" srcId="{662508B4-7D9F-7341-B591-34B16F808EF6}" destId="{4BB3B820-0499-4F4A-B696-FF70F3C26E2B}" srcOrd="0" destOrd="0" parTransId="{18BDBBD2-A1A5-844E-9695-F0DAEA362225}" sibTransId="{2928A55C-4D3A-4646-AD5E-247126D436A4}"/>
    <dgm:cxn modelId="{4587F21D-776A-5744-B714-21881F739F27}" type="presOf" srcId="{662508B4-7D9F-7341-B591-34B16F808EF6}" destId="{F40834BA-8EE2-124E-9A51-36072A25A689}" srcOrd="0" destOrd="0" presId="urn:microsoft.com/office/officeart/2005/8/layout/hList1"/>
    <dgm:cxn modelId="{91701938-8D0B-6C4D-B9B1-F7DD73378A0A}" type="presOf" srcId="{52720870-56D3-A141-BBBD-601EC3FA8D3C}" destId="{C1B174EC-C6E9-094E-B732-8D7FFE8FDBDE}" srcOrd="0" destOrd="3" presId="urn:microsoft.com/office/officeart/2005/8/layout/hList1"/>
    <dgm:cxn modelId="{4485EB86-E9F6-9048-8D1B-4AF0411F2BE2}" type="presOf" srcId="{80EC0574-070A-4F4D-B33D-99B16046E0ED}" destId="{C1B174EC-C6E9-094E-B732-8D7FFE8FDBDE}" srcOrd="0" destOrd="0" presId="urn:microsoft.com/office/officeart/2005/8/layout/hList1"/>
    <dgm:cxn modelId="{8EFCCB94-88D8-B548-8CE1-0A5011BD42FB}" type="presOf" srcId="{798E5B14-1126-0642-9B34-851A41D1F387}" destId="{C1B174EC-C6E9-094E-B732-8D7FFE8FDBDE}" srcOrd="0" destOrd="2" presId="urn:microsoft.com/office/officeart/2005/8/layout/hList1"/>
    <dgm:cxn modelId="{20217BA7-0E95-A54F-BF88-1C008D91BBE7}" srcId="{4BB3B820-0499-4F4A-B696-FF70F3C26E2B}" destId="{798E5B14-1126-0642-9B34-851A41D1F387}" srcOrd="2" destOrd="0" parTransId="{D411F64F-A652-6843-B91E-F9AD979F3736}" sibTransId="{6DE45B29-DDFB-094E-8D9F-C099F0BBC9A6}"/>
    <dgm:cxn modelId="{DE29DAAA-3C71-AD42-ACC6-E1D46B9590F8}" srcId="{4BB3B820-0499-4F4A-B696-FF70F3C26E2B}" destId="{80EC0574-070A-4F4D-B33D-99B16046E0ED}" srcOrd="0" destOrd="0" parTransId="{51200139-E398-5744-97A9-6F46BA2CA6A8}" sibTransId="{D26034DA-122E-7D49-8149-1B6E6FDFDA2F}"/>
    <dgm:cxn modelId="{6CB0ABB2-4D77-6A48-856F-074A1437A8F5}" srcId="{4BB3B820-0499-4F4A-B696-FF70F3C26E2B}" destId="{52720870-56D3-A141-BBBD-601EC3FA8D3C}" srcOrd="3" destOrd="0" parTransId="{DB33E0DD-B5F1-344E-B690-74E8022EE323}" sibTransId="{737182FB-98CB-A445-B749-D726D80E0C4C}"/>
    <dgm:cxn modelId="{905108F4-6E51-3F4E-A838-44B3B3AE7BA1}" type="presOf" srcId="{5D89C069-B8E1-B642-89E6-7E3ED3210C8C}" destId="{C1B174EC-C6E9-094E-B732-8D7FFE8FDBDE}" srcOrd="0" destOrd="1" presId="urn:microsoft.com/office/officeart/2005/8/layout/hList1"/>
    <dgm:cxn modelId="{D6C873F7-3677-A34B-BA92-38EEAFB91F8C}" type="presOf" srcId="{4BB3B820-0499-4F4A-B696-FF70F3C26E2B}" destId="{41A4CB3F-0DFA-134A-9939-C3A6341E37BA}" srcOrd="0" destOrd="0" presId="urn:microsoft.com/office/officeart/2005/8/layout/hList1"/>
    <dgm:cxn modelId="{C90B7C00-4333-FB4D-A83E-D3F3BCF1FAF1}" type="presParOf" srcId="{F40834BA-8EE2-124E-9A51-36072A25A689}" destId="{498C818C-1BC1-F045-BF88-2EF349B0DFAB}" srcOrd="0" destOrd="0" presId="urn:microsoft.com/office/officeart/2005/8/layout/hList1"/>
    <dgm:cxn modelId="{C83B47B4-2AE5-9A41-AF5E-749686CD7991}" type="presParOf" srcId="{498C818C-1BC1-F045-BF88-2EF349B0DFAB}" destId="{41A4CB3F-0DFA-134A-9939-C3A6341E37BA}" srcOrd="0" destOrd="0" presId="urn:microsoft.com/office/officeart/2005/8/layout/hList1"/>
    <dgm:cxn modelId="{A3735DD1-6139-9B46-BAF8-3BE2CED43DAF}" type="presParOf" srcId="{498C818C-1BC1-F045-BF88-2EF349B0DFAB}" destId="{C1B174EC-C6E9-094E-B732-8D7FFE8FDB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C4B588-8341-6346-A432-14AD10BBE202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A240611-8B2F-2249-BAB4-8AE6F111C005}">
      <dgm:prSet phldrT="[Text]" custT="1"/>
      <dgm:spPr/>
      <dgm:t>
        <a:bodyPr/>
        <a:lstStyle/>
        <a:p>
          <a:r>
            <a:rPr lang="en-US" sz="4800">
              <a:latin typeface="Cambria" panose="02040503050406030204" pitchFamily="18" charset="0"/>
            </a:rPr>
            <a:t>Đọc mở rộng văn bản cùng thể loại: Minh Sư</a:t>
          </a:r>
          <a:endParaRPr lang="en-US" sz="4800" dirty="0"/>
        </a:p>
      </dgm:t>
    </dgm:pt>
    <dgm:pt modelId="{AA10D43C-9A08-5C47-BAB6-F3D8FAC5C065}" type="parTrans" cxnId="{E5ED54FA-B09E-E14D-BCD6-D90DEDBC9C7A}">
      <dgm:prSet/>
      <dgm:spPr/>
      <dgm:t>
        <a:bodyPr/>
        <a:lstStyle/>
        <a:p>
          <a:endParaRPr lang="en-US" sz="2000"/>
        </a:p>
      </dgm:t>
    </dgm:pt>
    <dgm:pt modelId="{A89477E9-959C-CE4C-A18B-A609B94CEF18}" type="sibTrans" cxnId="{E5ED54FA-B09E-E14D-BCD6-D90DEDBC9C7A}">
      <dgm:prSet/>
      <dgm:spPr/>
      <dgm:t>
        <a:bodyPr/>
        <a:lstStyle/>
        <a:p>
          <a:endParaRPr lang="en-US" sz="2000"/>
        </a:p>
      </dgm:t>
    </dgm:pt>
    <dgm:pt modelId="{0609D490-4CAE-A94A-991B-3204E0E44D97}">
      <dgm:prSet custT="1"/>
      <dgm:spPr/>
      <dgm:t>
        <a:bodyPr/>
        <a:lstStyle/>
        <a:p>
          <a:r>
            <a:rPr lang="en-US" sz="4800" dirty="0" err="1">
              <a:latin typeface="Cambria" panose="02040503050406030204" pitchFamily="18" charset="0"/>
            </a:rPr>
            <a:t>Khám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phá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văn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bản</a:t>
          </a:r>
          <a:r>
            <a:rPr lang="en-US" sz="4800" dirty="0">
              <a:latin typeface="Cambria" panose="02040503050406030204" pitchFamily="18" charset="0"/>
            </a:rPr>
            <a:t> Minh </a:t>
          </a:r>
          <a:r>
            <a:rPr lang="en-US" sz="4800" dirty="0" err="1">
              <a:latin typeface="Cambria" panose="02040503050406030204" pitchFamily="18" charset="0"/>
            </a:rPr>
            <a:t>Sư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theo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phiếu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gợi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dẫn</a:t>
          </a:r>
          <a:endParaRPr lang="en-US" sz="4800" dirty="0">
            <a:latin typeface="Cambria" panose="02040503050406030204" pitchFamily="18" charset="0"/>
          </a:endParaRPr>
        </a:p>
      </dgm:t>
    </dgm:pt>
    <dgm:pt modelId="{92C1A8ED-E6F4-314E-8AB6-FDD7629B9BF9}" type="parTrans" cxnId="{C71FE02F-EFF2-454E-8520-8B1979528372}">
      <dgm:prSet/>
      <dgm:spPr/>
      <dgm:t>
        <a:bodyPr/>
        <a:lstStyle/>
        <a:p>
          <a:endParaRPr lang="en-US" sz="2000"/>
        </a:p>
      </dgm:t>
    </dgm:pt>
    <dgm:pt modelId="{508D9CB8-FE4B-5D4E-88CD-50DCDF4C9B6B}" type="sibTrans" cxnId="{C71FE02F-EFF2-454E-8520-8B1979528372}">
      <dgm:prSet/>
      <dgm:spPr/>
      <dgm:t>
        <a:bodyPr/>
        <a:lstStyle/>
        <a:p>
          <a:endParaRPr lang="en-US" sz="2000"/>
        </a:p>
      </dgm:t>
    </dgm:pt>
    <dgm:pt modelId="{C51FAD7F-A3AC-2848-B967-B530E9EE892D}">
      <dgm:prSet custT="1"/>
      <dgm:spPr/>
      <dgm:t>
        <a:bodyPr/>
        <a:lstStyle/>
        <a:p>
          <a:r>
            <a:rPr lang="en-US" sz="4800">
              <a:latin typeface="Cambria" panose="02040503050406030204" pitchFamily="18" charset="0"/>
            </a:rPr>
            <a:t>Buổi sau báo cáo sản phẩm</a:t>
          </a:r>
          <a:endParaRPr lang="en-US" sz="4800" dirty="0">
            <a:latin typeface="Cambria" panose="02040503050406030204" pitchFamily="18" charset="0"/>
          </a:endParaRPr>
        </a:p>
      </dgm:t>
    </dgm:pt>
    <dgm:pt modelId="{5E417E28-29AC-2D4E-B04B-04E75F5B2BE9}" type="parTrans" cxnId="{DFB6FA96-207D-7347-80E7-B5466391B295}">
      <dgm:prSet/>
      <dgm:spPr/>
      <dgm:t>
        <a:bodyPr/>
        <a:lstStyle/>
        <a:p>
          <a:endParaRPr lang="en-US" sz="2000"/>
        </a:p>
      </dgm:t>
    </dgm:pt>
    <dgm:pt modelId="{3E2F0432-7EC9-F345-B790-E3BA3AB41B1D}" type="sibTrans" cxnId="{DFB6FA96-207D-7347-80E7-B5466391B295}">
      <dgm:prSet/>
      <dgm:spPr/>
      <dgm:t>
        <a:bodyPr/>
        <a:lstStyle/>
        <a:p>
          <a:endParaRPr lang="en-US" sz="2000"/>
        </a:p>
      </dgm:t>
    </dgm:pt>
    <dgm:pt modelId="{23FEE61B-35E4-C14B-94DD-94BD3D1CE3F1}" type="pres">
      <dgm:prSet presAssocID="{DDC4B588-8341-6346-A432-14AD10BBE202}" presName="Name0" presStyleCnt="0">
        <dgm:presLayoutVars>
          <dgm:chMax val="7"/>
          <dgm:chPref val="7"/>
          <dgm:dir/>
        </dgm:presLayoutVars>
      </dgm:prSet>
      <dgm:spPr/>
    </dgm:pt>
    <dgm:pt modelId="{B0564929-C495-D34F-A1D5-BA497F7FC144}" type="pres">
      <dgm:prSet presAssocID="{DDC4B588-8341-6346-A432-14AD10BBE202}" presName="Name1" presStyleCnt="0"/>
      <dgm:spPr/>
    </dgm:pt>
    <dgm:pt modelId="{5BF8F3B5-5C95-664C-A0DF-7EFB6BEBE42B}" type="pres">
      <dgm:prSet presAssocID="{DDC4B588-8341-6346-A432-14AD10BBE202}" presName="cycle" presStyleCnt="0"/>
      <dgm:spPr/>
    </dgm:pt>
    <dgm:pt modelId="{AEB3DC93-4477-CE44-B34E-CB2502A492F0}" type="pres">
      <dgm:prSet presAssocID="{DDC4B588-8341-6346-A432-14AD10BBE202}" presName="srcNode" presStyleLbl="node1" presStyleIdx="0" presStyleCnt="3"/>
      <dgm:spPr/>
    </dgm:pt>
    <dgm:pt modelId="{982F7A35-7C9B-FA4B-817C-ADED3860FBDF}" type="pres">
      <dgm:prSet presAssocID="{DDC4B588-8341-6346-A432-14AD10BBE202}" presName="conn" presStyleLbl="parChTrans1D2" presStyleIdx="0" presStyleCnt="1"/>
      <dgm:spPr/>
    </dgm:pt>
    <dgm:pt modelId="{7421AB9B-B199-2241-AB06-2CB7CCA9B2F3}" type="pres">
      <dgm:prSet presAssocID="{DDC4B588-8341-6346-A432-14AD10BBE202}" presName="extraNode" presStyleLbl="node1" presStyleIdx="0" presStyleCnt="3"/>
      <dgm:spPr/>
    </dgm:pt>
    <dgm:pt modelId="{B664E96D-FBAA-1E45-BC63-4198BD08CFE1}" type="pres">
      <dgm:prSet presAssocID="{DDC4B588-8341-6346-A432-14AD10BBE202}" presName="dstNode" presStyleLbl="node1" presStyleIdx="0" presStyleCnt="3"/>
      <dgm:spPr/>
    </dgm:pt>
    <dgm:pt modelId="{582FF021-05CF-8A41-AA70-E9612B6A3090}" type="pres">
      <dgm:prSet presAssocID="{DA240611-8B2F-2249-BAB4-8AE6F111C005}" presName="text_1" presStyleLbl="node1" presStyleIdx="0" presStyleCnt="3">
        <dgm:presLayoutVars>
          <dgm:bulletEnabled val="1"/>
        </dgm:presLayoutVars>
      </dgm:prSet>
      <dgm:spPr/>
    </dgm:pt>
    <dgm:pt modelId="{18D74364-050F-584E-8F22-38057747F038}" type="pres">
      <dgm:prSet presAssocID="{DA240611-8B2F-2249-BAB4-8AE6F111C005}" presName="accent_1" presStyleCnt="0"/>
      <dgm:spPr/>
    </dgm:pt>
    <dgm:pt modelId="{9F3C0FB1-F4F9-5B48-B48C-FE21B71B1842}" type="pres">
      <dgm:prSet presAssocID="{DA240611-8B2F-2249-BAB4-8AE6F111C005}" presName="accentRepeatNode" presStyleLbl="solidFgAcc1" presStyleIdx="0" presStyleCnt="3"/>
      <dgm:spPr/>
    </dgm:pt>
    <dgm:pt modelId="{384D61E8-0FB4-CB46-A2C9-B9BB92925322}" type="pres">
      <dgm:prSet presAssocID="{0609D490-4CAE-A94A-991B-3204E0E44D97}" presName="text_2" presStyleLbl="node1" presStyleIdx="1" presStyleCnt="3">
        <dgm:presLayoutVars>
          <dgm:bulletEnabled val="1"/>
        </dgm:presLayoutVars>
      </dgm:prSet>
      <dgm:spPr/>
    </dgm:pt>
    <dgm:pt modelId="{6580F957-F8F5-E543-976C-93DF8D49E28C}" type="pres">
      <dgm:prSet presAssocID="{0609D490-4CAE-A94A-991B-3204E0E44D97}" presName="accent_2" presStyleCnt="0"/>
      <dgm:spPr/>
    </dgm:pt>
    <dgm:pt modelId="{5872DCA9-E79F-2C41-A4BD-4A388EB39473}" type="pres">
      <dgm:prSet presAssocID="{0609D490-4CAE-A94A-991B-3204E0E44D97}" presName="accentRepeatNode" presStyleLbl="solidFgAcc1" presStyleIdx="1" presStyleCnt="3"/>
      <dgm:spPr/>
    </dgm:pt>
    <dgm:pt modelId="{20D05BBE-1EC9-E644-8BF2-2D382DA4A283}" type="pres">
      <dgm:prSet presAssocID="{C51FAD7F-A3AC-2848-B967-B530E9EE892D}" presName="text_3" presStyleLbl="node1" presStyleIdx="2" presStyleCnt="3">
        <dgm:presLayoutVars>
          <dgm:bulletEnabled val="1"/>
        </dgm:presLayoutVars>
      </dgm:prSet>
      <dgm:spPr/>
    </dgm:pt>
    <dgm:pt modelId="{BCD9B7B0-C527-8F4D-913A-329F444677B4}" type="pres">
      <dgm:prSet presAssocID="{C51FAD7F-A3AC-2848-B967-B530E9EE892D}" presName="accent_3" presStyleCnt="0"/>
      <dgm:spPr/>
    </dgm:pt>
    <dgm:pt modelId="{E102E776-25F2-D048-9B00-15E5D2550412}" type="pres">
      <dgm:prSet presAssocID="{C51FAD7F-A3AC-2848-B967-B530E9EE892D}" presName="accentRepeatNode" presStyleLbl="solidFgAcc1" presStyleIdx="2" presStyleCnt="3"/>
      <dgm:spPr/>
    </dgm:pt>
  </dgm:ptLst>
  <dgm:cxnLst>
    <dgm:cxn modelId="{62E6010F-BC39-2D40-92AD-C4F99AA6FA04}" type="presOf" srcId="{DDC4B588-8341-6346-A432-14AD10BBE202}" destId="{23FEE61B-35E4-C14B-94DD-94BD3D1CE3F1}" srcOrd="0" destOrd="0" presId="urn:microsoft.com/office/officeart/2008/layout/VerticalCurvedList"/>
    <dgm:cxn modelId="{47DA6F19-172B-984B-9F2F-0D24756D4362}" type="presOf" srcId="{A89477E9-959C-CE4C-A18B-A609B94CEF18}" destId="{982F7A35-7C9B-FA4B-817C-ADED3860FBDF}" srcOrd="0" destOrd="0" presId="urn:microsoft.com/office/officeart/2008/layout/VerticalCurvedList"/>
    <dgm:cxn modelId="{EB5D9A24-65ED-9C48-981E-F1E2BE1D1115}" type="presOf" srcId="{0609D490-4CAE-A94A-991B-3204E0E44D97}" destId="{384D61E8-0FB4-CB46-A2C9-B9BB92925322}" srcOrd="0" destOrd="0" presId="urn:microsoft.com/office/officeart/2008/layout/VerticalCurvedList"/>
    <dgm:cxn modelId="{C71FE02F-EFF2-454E-8520-8B1979528372}" srcId="{DDC4B588-8341-6346-A432-14AD10BBE202}" destId="{0609D490-4CAE-A94A-991B-3204E0E44D97}" srcOrd="1" destOrd="0" parTransId="{92C1A8ED-E6F4-314E-8AB6-FDD7629B9BF9}" sibTransId="{508D9CB8-FE4B-5D4E-88CD-50DCDF4C9B6B}"/>
    <dgm:cxn modelId="{DFB6FA96-207D-7347-80E7-B5466391B295}" srcId="{DDC4B588-8341-6346-A432-14AD10BBE202}" destId="{C51FAD7F-A3AC-2848-B967-B530E9EE892D}" srcOrd="2" destOrd="0" parTransId="{5E417E28-29AC-2D4E-B04B-04E75F5B2BE9}" sibTransId="{3E2F0432-7EC9-F345-B790-E3BA3AB41B1D}"/>
    <dgm:cxn modelId="{AAA459D2-A193-054D-AD08-63DF6189118E}" type="presOf" srcId="{C51FAD7F-A3AC-2848-B967-B530E9EE892D}" destId="{20D05BBE-1EC9-E644-8BF2-2D382DA4A283}" srcOrd="0" destOrd="0" presId="urn:microsoft.com/office/officeart/2008/layout/VerticalCurvedList"/>
    <dgm:cxn modelId="{F6E0BDD3-F58C-FC44-99F6-77FDA802FE1A}" type="presOf" srcId="{DA240611-8B2F-2249-BAB4-8AE6F111C005}" destId="{582FF021-05CF-8A41-AA70-E9612B6A3090}" srcOrd="0" destOrd="0" presId="urn:microsoft.com/office/officeart/2008/layout/VerticalCurvedList"/>
    <dgm:cxn modelId="{E5ED54FA-B09E-E14D-BCD6-D90DEDBC9C7A}" srcId="{DDC4B588-8341-6346-A432-14AD10BBE202}" destId="{DA240611-8B2F-2249-BAB4-8AE6F111C005}" srcOrd="0" destOrd="0" parTransId="{AA10D43C-9A08-5C47-BAB6-F3D8FAC5C065}" sibTransId="{A89477E9-959C-CE4C-A18B-A609B94CEF18}"/>
    <dgm:cxn modelId="{72B4CCB0-A3E2-6845-8610-7A522584C58A}" type="presParOf" srcId="{23FEE61B-35E4-C14B-94DD-94BD3D1CE3F1}" destId="{B0564929-C495-D34F-A1D5-BA497F7FC144}" srcOrd="0" destOrd="0" presId="urn:microsoft.com/office/officeart/2008/layout/VerticalCurvedList"/>
    <dgm:cxn modelId="{C691B32E-0128-AC44-8F30-C8808C3F792F}" type="presParOf" srcId="{B0564929-C495-D34F-A1D5-BA497F7FC144}" destId="{5BF8F3B5-5C95-664C-A0DF-7EFB6BEBE42B}" srcOrd="0" destOrd="0" presId="urn:microsoft.com/office/officeart/2008/layout/VerticalCurvedList"/>
    <dgm:cxn modelId="{7BFD7148-C206-3143-8A24-4BB4B4FF98B4}" type="presParOf" srcId="{5BF8F3B5-5C95-664C-A0DF-7EFB6BEBE42B}" destId="{AEB3DC93-4477-CE44-B34E-CB2502A492F0}" srcOrd="0" destOrd="0" presId="urn:microsoft.com/office/officeart/2008/layout/VerticalCurvedList"/>
    <dgm:cxn modelId="{6F2ACDF2-C7DD-E74C-ADCA-8BC7FED14AEC}" type="presParOf" srcId="{5BF8F3B5-5C95-664C-A0DF-7EFB6BEBE42B}" destId="{982F7A35-7C9B-FA4B-817C-ADED3860FBDF}" srcOrd="1" destOrd="0" presId="urn:microsoft.com/office/officeart/2008/layout/VerticalCurvedList"/>
    <dgm:cxn modelId="{CCF9B6DA-77A5-104C-ACF5-54D26395D969}" type="presParOf" srcId="{5BF8F3B5-5C95-664C-A0DF-7EFB6BEBE42B}" destId="{7421AB9B-B199-2241-AB06-2CB7CCA9B2F3}" srcOrd="2" destOrd="0" presId="urn:microsoft.com/office/officeart/2008/layout/VerticalCurvedList"/>
    <dgm:cxn modelId="{6BF23429-8AE3-7C48-8283-7B6CE08C1CA4}" type="presParOf" srcId="{5BF8F3B5-5C95-664C-A0DF-7EFB6BEBE42B}" destId="{B664E96D-FBAA-1E45-BC63-4198BD08CFE1}" srcOrd="3" destOrd="0" presId="urn:microsoft.com/office/officeart/2008/layout/VerticalCurvedList"/>
    <dgm:cxn modelId="{ABDE161F-10EE-B641-A30F-6FA9C4220858}" type="presParOf" srcId="{B0564929-C495-D34F-A1D5-BA497F7FC144}" destId="{582FF021-05CF-8A41-AA70-E9612B6A3090}" srcOrd="1" destOrd="0" presId="urn:microsoft.com/office/officeart/2008/layout/VerticalCurvedList"/>
    <dgm:cxn modelId="{4456EDF9-E953-2140-8DC7-40762B10B277}" type="presParOf" srcId="{B0564929-C495-D34F-A1D5-BA497F7FC144}" destId="{18D74364-050F-584E-8F22-38057747F038}" srcOrd="2" destOrd="0" presId="urn:microsoft.com/office/officeart/2008/layout/VerticalCurvedList"/>
    <dgm:cxn modelId="{90F0D794-BA88-7C4B-8F79-6D9B13C4FEF8}" type="presParOf" srcId="{18D74364-050F-584E-8F22-38057747F038}" destId="{9F3C0FB1-F4F9-5B48-B48C-FE21B71B1842}" srcOrd="0" destOrd="0" presId="urn:microsoft.com/office/officeart/2008/layout/VerticalCurvedList"/>
    <dgm:cxn modelId="{F12DE6BD-AFB5-7B4E-B793-69721D82BC75}" type="presParOf" srcId="{B0564929-C495-D34F-A1D5-BA497F7FC144}" destId="{384D61E8-0FB4-CB46-A2C9-B9BB92925322}" srcOrd="3" destOrd="0" presId="urn:microsoft.com/office/officeart/2008/layout/VerticalCurvedList"/>
    <dgm:cxn modelId="{A9178BD2-3A06-C64B-BC13-2B051086598A}" type="presParOf" srcId="{B0564929-C495-D34F-A1D5-BA497F7FC144}" destId="{6580F957-F8F5-E543-976C-93DF8D49E28C}" srcOrd="4" destOrd="0" presId="urn:microsoft.com/office/officeart/2008/layout/VerticalCurvedList"/>
    <dgm:cxn modelId="{69904FCB-488A-3B4E-9A7A-06B8B6D5FF8A}" type="presParOf" srcId="{6580F957-F8F5-E543-976C-93DF8D49E28C}" destId="{5872DCA9-E79F-2C41-A4BD-4A388EB39473}" srcOrd="0" destOrd="0" presId="urn:microsoft.com/office/officeart/2008/layout/VerticalCurvedList"/>
    <dgm:cxn modelId="{9D771D6B-0464-5F43-844B-F686107191CB}" type="presParOf" srcId="{B0564929-C495-D34F-A1D5-BA497F7FC144}" destId="{20D05BBE-1EC9-E644-8BF2-2D382DA4A283}" srcOrd="5" destOrd="0" presId="urn:microsoft.com/office/officeart/2008/layout/VerticalCurvedList"/>
    <dgm:cxn modelId="{136D1DC5-CC0D-AC4E-A9DD-E9418461051D}" type="presParOf" srcId="{B0564929-C495-D34F-A1D5-BA497F7FC144}" destId="{BCD9B7B0-C527-8F4D-913A-329F444677B4}" srcOrd="6" destOrd="0" presId="urn:microsoft.com/office/officeart/2008/layout/VerticalCurvedList"/>
    <dgm:cxn modelId="{DE50F1B0-D02A-F94A-85F3-02CF29BCFFC9}" type="presParOf" srcId="{BCD9B7B0-C527-8F4D-913A-329F444677B4}" destId="{E102E776-25F2-D048-9B00-15E5D25504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03F61-9CE1-FE47-A7D8-C3CDF6D2AD2B}">
      <dsp:nvSpPr>
        <dsp:cNvPr id="0" name=""/>
        <dsp:cNvSpPr/>
      </dsp:nvSpPr>
      <dsp:spPr>
        <a:xfrm>
          <a:off x="0" y="209046"/>
          <a:ext cx="15634975" cy="16089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Cambria" panose="02040503050406030204" pitchFamily="18" charset="0"/>
            </a:rPr>
            <a:t>Là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cuốn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tiểu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thuyết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lịch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sử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viết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bằng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chữ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Hán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theo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lối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chương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, </a:t>
          </a:r>
          <a:r>
            <a:rPr lang="en-US" sz="4000" kern="1200" dirty="0" err="1">
              <a:latin typeface="Cambria" panose="02040503050406030204" pitchFamily="18" charset="0"/>
            </a:rPr>
            <a:t>gồm</a:t>
          </a:r>
          <a:r>
            <a:rPr lang="en-US" sz="4000" kern="1200" dirty="0">
              <a:latin typeface="Cambria" panose="02040503050406030204" pitchFamily="18" charset="0"/>
            </a:rPr>
            <a:t> 17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.</a:t>
          </a:r>
        </a:p>
      </dsp:txBody>
      <dsp:txXfrm>
        <a:off x="78544" y="287590"/>
        <a:ext cx="15477887" cy="1451890"/>
      </dsp:txXfrm>
    </dsp:sp>
    <dsp:sp modelId="{699CBA24-AA4B-B145-AB50-81EE5E75F570}">
      <dsp:nvSpPr>
        <dsp:cNvPr id="0" name=""/>
        <dsp:cNvSpPr/>
      </dsp:nvSpPr>
      <dsp:spPr>
        <a:xfrm>
          <a:off x="0" y="2002345"/>
          <a:ext cx="15634975" cy="3685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Cambria" panose="02040503050406030204" pitchFamily="18" charset="0"/>
            </a:rPr>
            <a:t>Tác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phẩm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phản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ánh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biến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động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của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lịch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sử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nước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nhà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từ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cuối</a:t>
          </a:r>
          <a:r>
            <a:rPr lang="en-US" sz="4000" kern="1200" dirty="0">
              <a:latin typeface="Cambria" panose="02040503050406030204" pitchFamily="18" charset="0"/>
            </a:rPr>
            <a:t> TKXVIII </a:t>
          </a:r>
          <a:r>
            <a:rPr lang="en-US" sz="4000" kern="1200" dirty="0" err="1">
              <a:latin typeface="Cambria" panose="02040503050406030204" pitchFamily="18" charset="0"/>
            </a:rPr>
            <a:t>đến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năm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đầu</a:t>
          </a:r>
          <a:r>
            <a:rPr lang="en-US" sz="4000" kern="1200" dirty="0">
              <a:latin typeface="Cambria" panose="02040503050406030204" pitchFamily="18" charset="0"/>
            </a:rPr>
            <a:t> TK XIX </a:t>
          </a:r>
          <a:r>
            <a:rPr lang="en-US" sz="4000" kern="1200" dirty="0">
              <a:latin typeface="Cambria" panose="02040503050406030204" pitchFamily="18" charset="0"/>
              <a:sym typeface="Wingdings" pitchFamily="2" charset="2"/>
            </a:rPr>
            <a:t> </a:t>
          </a:r>
          <a:r>
            <a:rPr lang="en-US" sz="4000" kern="1200" dirty="0" err="1">
              <a:latin typeface="Cambria" panose="02040503050406030204" pitchFamily="18" charset="0"/>
            </a:rPr>
            <a:t>tập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trung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phơi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bày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thối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nát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dẫn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sự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sụp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đổ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tất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yếu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của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tập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đoàn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phong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kiến</a:t>
          </a:r>
          <a:r>
            <a:rPr lang="en-US" sz="4000" kern="1200" dirty="0">
              <a:latin typeface="Cambria" panose="02040503050406030204" pitchFamily="18" charset="0"/>
            </a:rPr>
            <a:t> Lê - </a:t>
          </a:r>
          <a:r>
            <a:rPr lang="en-US" sz="4000" kern="1200" dirty="0" err="1">
              <a:latin typeface="Cambria" panose="02040503050406030204" pitchFamily="18" charset="0"/>
            </a:rPr>
            <a:t>Trịnh</a:t>
          </a:r>
          <a:r>
            <a:rPr lang="en-US" sz="4000" kern="1200" dirty="0">
              <a:latin typeface="Cambria" panose="02040503050406030204" pitchFamily="18" charset="0"/>
            </a:rPr>
            <a:t>, </a:t>
          </a:r>
          <a:r>
            <a:rPr lang="en-US" sz="4000" kern="1200" dirty="0" err="1">
              <a:latin typeface="Cambria" panose="02040503050406030204" pitchFamily="18" charset="0"/>
            </a:rPr>
            <a:t>đồng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thời</a:t>
          </a:r>
          <a:r>
            <a:rPr lang="en-US" sz="4000" kern="1200" dirty="0">
              <a:latin typeface="Cambria" panose="02040503050406030204" pitchFamily="18" charset="0"/>
            </a:rPr>
            <a:t> ca </a:t>
          </a:r>
          <a:r>
            <a:rPr lang="en-US" sz="4000" kern="1200" dirty="0" err="1">
              <a:latin typeface="Cambria" panose="02040503050406030204" pitchFamily="18" charset="0"/>
            </a:rPr>
            <a:t>ngợi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cuộc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khởi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nghĩa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Tây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Sơn</a:t>
          </a:r>
          <a:r>
            <a:rPr lang="en-US" sz="4000" kern="1200" dirty="0">
              <a:latin typeface="Cambria" panose="02040503050406030204" pitchFamily="18" charset="0"/>
            </a:rPr>
            <a:t> do </a:t>
          </a:r>
          <a:r>
            <a:rPr lang="en-US" sz="4000" kern="1200" dirty="0" err="1">
              <a:latin typeface="Cambria" panose="02040503050406030204" pitchFamily="18" charset="0"/>
            </a:rPr>
            <a:t>người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anh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hùng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áo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vải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Nguyễn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Huệ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lãnh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đạo</a:t>
          </a:r>
          <a:r>
            <a:rPr lang="en-US" sz="4000" kern="1200" dirty="0">
              <a:latin typeface="Cambria" panose="02040503050406030204" pitchFamily="18" charset="0"/>
            </a:rPr>
            <a:t>.</a:t>
          </a:r>
        </a:p>
      </dsp:txBody>
      <dsp:txXfrm>
        <a:off x="179911" y="2182256"/>
        <a:ext cx="15275153" cy="3325678"/>
      </dsp:txXfrm>
    </dsp:sp>
    <dsp:sp modelId="{12DF1454-2026-564C-ACE7-CD82315B4613}">
      <dsp:nvSpPr>
        <dsp:cNvPr id="0" name=""/>
        <dsp:cNvSpPr/>
      </dsp:nvSpPr>
      <dsp:spPr>
        <a:xfrm>
          <a:off x="0" y="5872165"/>
          <a:ext cx="15634975" cy="14489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Cambria" panose="02040503050406030204" pitchFamily="18" charset="0"/>
            </a:rPr>
            <a:t>Đoạn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trích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trích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phần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lớn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mười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bốn</a:t>
          </a:r>
          <a:r>
            <a:rPr lang="en-US" sz="4000" kern="1200" dirty="0">
              <a:latin typeface="Cambria" panose="02040503050406030204" pitchFamily="18" charset="0"/>
            </a:rPr>
            <a:t>, </a:t>
          </a:r>
          <a:r>
            <a:rPr lang="en-US" sz="4000" kern="1200" dirty="0" err="1">
              <a:latin typeface="Cambria" panose="02040503050406030204" pitchFamily="18" charset="0"/>
            </a:rPr>
            <a:t>viết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về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sự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kiện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vua</a:t>
          </a:r>
          <a:r>
            <a:rPr lang="en-US" sz="4000" kern="1200" dirty="0">
              <a:latin typeface="Cambria" panose="02040503050406030204" pitchFamily="18" charset="0"/>
            </a:rPr>
            <a:t> Quang </a:t>
          </a:r>
          <a:r>
            <a:rPr lang="en-US" sz="4000" kern="1200" dirty="0" err="1">
              <a:latin typeface="Cambria" panose="02040503050406030204" pitchFamily="18" charset="0"/>
            </a:rPr>
            <a:t>Trung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đại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phá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quân</a:t>
          </a:r>
          <a:r>
            <a:rPr lang="en-US" sz="4000" kern="1200" dirty="0">
              <a:latin typeface="Cambria" panose="02040503050406030204" pitchFamily="18" charset="0"/>
            </a:rPr>
            <a:t> Thanh.</a:t>
          </a:r>
        </a:p>
      </dsp:txBody>
      <dsp:txXfrm>
        <a:off x="70730" y="5942895"/>
        <a:ext cx="15493515" cy="1307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602CA-2ACE-B641-9519-67B754AFEAEC}">
      <dsp:nvSpPr>
        <dsp:cNvPr id="0" name=""/>
        <dsp:cNvSpPr/>
      </dsp:nvSpPr>
      <dsp:spPr>
        <a:xfrm>
          <a:off x="0" y="970"/>
          <a:ext cx="15773400" cy="13792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u="none" kern="1200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Thanh do </a:t>
          </a:r>
          <a:r>
            <a:rPr lang="en-US" sz="3200" u="none" kern="1200" dirty="0" err="1">
              <a:latin typeface="Cambria" panose="02040503050406030204" pitchFamily="18" charset="0"/>
            </a:rPr>
            <a:t>Tôn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Sĩ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Nghị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cầm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đầu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kéo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thành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Thăng</a:t>
          </a:r>
          <a:r>
            <a:rPr lang="en-US" sz="3200" u="none" kern="1200" dirty="0">
              <a:latin typeface="Cambria" panose="02040503050406030204" pitchFamily="18" charset="0"/>
            </a:rPr>
            <a:t> Long, </a:t>
          </a:r>
          <a:r>
            <a:rPr lang="en-US" sz="3200" u="none" kern="1200" dirty="0" err="1">
              <a:latin typeface="Cambria" panose="02040503050406030204" pitchFamily="18" charset="0"/>
            </a:rPr>
            <a:t>định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thôn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tính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nước</a:t>
          </a:r>
          <a:r>
            <a:rPr lang="en-US" sz="3200" u="none" kern="1200" dirty="0">
              <a:latin typeface="Cambria" panose="02040503050406030204" pitchFamily="18" charset="0"/>
            </a:rPr>
            <a:t> ta.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ta </a:t>
          </a:r>
          <a:r>
            <a:rPr lang="en-US" sz="3200" u="none" kern="1200" dirty="0" err="1">
              <a:latin typeface="Cambria" panose="02040503050406030204" pitchFamily="18" charset="0"/>
            </a:rPr>
            <a:t>phải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lui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về</a:t>
          </a:r>
          <a:r>
            <a:rPr lang="en-US" sz="3200" u="none" kern="1200" dirty="0">
              <a:latin typeface="Cambria" panose="02040503050406030204" pitchFamily="18" charset="0"/>
            </a:rPr>
            <a:t> Tam </a:t>
          </a:r>
          <a:r>
            <a:rPr lang="en-US" sz="3200" u="none" kern="1200" dirty="0" err="1">
              <a:latin typeface="Cambria" panose="02040503050406030204" pitchFamily="18" charset="0"/>
            </a:rPr>
            <a:t>Điệp</a:t>
          </a:r>
          <a:r>
            <a:rPr lang="en-US" sz="3200" u="none" kern="1200" dirty="0">
              <a:latin typeface="Cambria" panose="02040503050406030204" pitchFamily="18" charset="0"/>
            </a:rPr>
            <a:t>.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67332" y="68302"/>
        <a:ext cx="15638736" cy="1244633"/>
      </dsp:txXfrm>
    </dsp:sp>
    <dsp:sp modelId="{0257277B-78B5-C147-9606-D66D9A819100}">
      <dsp:nvSpPr>
        <dsp:cNvPr id="0" name=""/>
        <dsp:cNvSpPr/>
      </dsp:nvSpPr>
      <dsp:spPr>
        <a:xfrm>
          <a:off x="0" y="1389771"/>
          <a:ext cx="15773400" cy="1379297"/>
        </a:xfrm>
        <a:prstGeom prst="roundRect">
          <a:avLst/>
        </a:prstGeom>
        <a:solidFill>
          <a:schemeClr val="accent4">
            <a:hueOff val="167983"/>
            <a:satOff val="-4487"/>
            <a:lumOff val="-1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u="none" kern="1200" dirty="0">
              <a:latin typeface="Cambria" panose="02040503050406030204" pitchFamily="18" charset="0"/>
            </a:rPr>
            <a:t>Nghe tin, </a:t>
          </a:r>
          <a:r>
            <a:rPr lang="en-US" sz="3200" u="none" kern="1200" dirty="0" err="1">
              <a:latin typeface="Cambria" panose="02040503050406030204" pitchFamily="18" charset="0"/>
            </a:rPr>
            <a:t>Nguyễn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Huệ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tức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giận</a:t>
          </a:r>
          <a:r>
            <a:rPr lang="en-US" sz="3200" u="none" kern="1200" dirty="0">
              <a:latin typeface="Cambria" panose="02040503050406030204" pitchFamily="18" charset="0"/>
            </a:rPr>
            <a:t>, </a:t>
          </a:r>
          <a:r>
            <a:rPr lang="en-US" sz="3200" u="none" kern="1200" dirty="0" err="1">
              <a:latin typeface="Cambria" panose="02040503050406030204" pitchFamily="18" charset="0"/>
            </a:rPr>
            <a:t>lập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tức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lên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ngôi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hoàng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đế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lấy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hiệu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là</a:t>
          </a:r>
          <a:r>
            <a:rPr lang="en-US" sz="3200" u="none" kern="1200" dirty="0">
              <a:latin typeface="Cambria" panose="02040503050406030204" pitchFamily="18" charset="0"/>
            </a:rPr>
            <a:t>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đích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xuất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25 </a:t>
          </a:r>
          <a:r>
            <a:rPr lang="en-US" sz="3200" u="none" kern="1200" dirty="0" err="1">
              <a:latin typeface="Cambria" panose="02040503050406030204" pitchFamily="18" charset="0"/>
            </a:rPr>
            <a:t>tháng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Chạp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năm</a:t>
          </a:r>
          <a:r>
            <a:rPr lang="en-US" sz="3200" u="none" kern="1200" dirty="0">
              <a:latin typeface="Cambria" panose="02040503050406030204" pitchFamily="18" charset="0"/>
            </a:rPr>
            <a:t> 1788. </a:t>
          </a:r>
        </a:p>
      </dsp:txBody>
      <dsp:txXfrm>
        <a:off x="67332" y="1457103"/>
        <a:ext cx="15638736" cy="1244633"/>
      </dsp:txXfrm>
    </dsp:sp>
    <dsp:sp modelId="{8784B1C2-82CA-4041-85C7-C576B9AB986F}">
      <dsp:nvSpPr>
        <dsp:cNvPr id="0" name=""/>
        <dsp:cNvSpPr/>
      </dsp:nvSpPr>
      <dsp:spPr>
        <a:xfrm>
          <a:off x="0" y="2778572"/>
          <a:ext cx="15773400" cy="1379297"/>
        </a:xfrm>
        <a:prstGeom prst="roundRect">
          <a:avLst/>
        </a:prstGeom>
        <a:solidFill>
          <a:schemeClr val="accent4">
            <a:hueOff val="335967"/>
            <a:satOff val="-8974"/>
            <a:lumOff val="-2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29, </a:t>
          </a:r>
          <a:r>
            <a:rPr lang="en-US" sz="3200" u="none" kern="1200" dirty="0" err="1">
              <a:latin typeface="Cambria" panose="02040503050406030204" pitchFamily="18" charset="0"/>
            </a:rPr>
            <a:t>nghĩa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đến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Nghệ</a:t>
          </a:r>
          <a:r>
            <a:rPr lang="en-US" sz="3200" u="none" kern="1200" dirty="0">
              <a:latin typeface="Cambria" panose="02040503050406030204" pitchFamily="18" charset="0"/>
            </a:rPr>
            <a:t> An,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mở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cuộc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duyệt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binh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lớn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rồi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tuyển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thêm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  <a:r>
            <a:rPr lang="en-US" sz="3200" u="none" kern="1200" dirty="0" err="1">
              <a:latin typeface="Cambria" panose="02040503050406030204" pitchFamily="18" charset="0"/>
            </a:rPr>
            <a:t>Ông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truyền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hịch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tới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binh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sĩ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hạ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quyết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tâm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đánh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giặc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</a:p>
      </dsp:txBody>
      <dsp:txXfrm>
        <a:off x="67332" y="2845904"/>
        <a:ext cx="15638736" cy="1244633"/>
      </dsp:txXfrm>
    </dsp:sp>
    <dsp:sp modelId="{6D142CB4-A4B3-4F48-8898-48D23B9C1036}">
      <dsp:nvSpPr>
        <dsp:cNvPr id="0" name=""/>
        <dsp:cNvSpPr/>
      </dsp:nvSpPr>
      <dsp:spPr>
        <a:xfrm>
          <a:off x="0" y="4167374"/>
          <a:ext cx="15773400" cy="1379297"/>
        </a:xfrm>
        <a:prstGeom prst="roundRect">
          <a:avLst/>
        </a:prstGeom>
        <a:solidFill>
          <a:schemeClr val="accent4">
            <a:hueOff val="503950"/>
            <a:satOff val="-13460"/>
            <a:lumOff val="-3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30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,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ăn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trước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hẹn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mồng</a:t>
          </a:r>
          <a:r>
            <a:rPr lang="en-US" sz="3200" u="none" kern="1200" dirty="0">
              <a:latin typeface="Cambria" panose="02040503050406030204" pitchFamily="18" charset="0"/>
            </a:rPr>
            <a:t> 7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mở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tiệc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mừng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thắng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ở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Thăng</a:t>
          </a:r>
          <a:r>
            <a:rPr lang="en-US" sz="3200" u="none" kern="1200" dirty="0">
              <a:latin typeface="Cambria" panose="02040503050406030204" pitchFamily="18" charset="0"/>
            </a:rPr>
            <a:t> Long. </a:t>
          </a:r>
        </a:p>
      </dsp:txBody>
      <dsp:txXfrm>
        <a:off x="67332" y="4234706"/>
        <a:ext cx="15638736" cy="1244633"/>
      </dsp:txXfrm>
    </dsp:sp>
    <dsp:sp modelId="{AFD022F4-C9C2-F844-945B-CED7F23B0A63}">
      <dsp:nvSpPr>
        <dsp:cNvPr id="0" name=""/>
        <dsp:cNvSpPr/>
      </dsp:nvSpPr>
      <dsp:spPr>
        <a:xfrm>
          <a:off x="0" y="5556175"/>
          <a:ext cx="15773400" cy="926653"/>
        </a:xfrm>
        <a:prstGeom prst="roundRect">
          <a:avLst/>
        </a:prstGeom>
        <a:solidFill>
          <a:schemeClr val="accent4">
            <a:hueOff val="671934"/>
            <a:satOff val="-17947"/>
            <a:lumOff val="-4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u="none" kern="1200" dirty="0" err="1">
              <a:latin typeface="Cambria" panose="02040503050406030204" pitchFamily="18" charset="0"/>
            </a:rPr>
            <a:t>Mồng</a:t>
          </a:r>
          <a:r>
            <a:rPr lang="en-US" sz="3200" u="none" kern="1200" dirty="0">
              <a:latin typeface="Cambria" panose="02040503050406030204" pitchFamily="18" charset="0"/>
            </a:rPr>
            <a:t> 3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diệt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đồn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Hà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Hồi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  <a:r>
            <a:rPr lang="en-US" sz="3200" u="none" kern="1200" dirty="0" err="1">
              <a:latin typeface="Cambria" panose="02040503050406030204" pitchFamily="18" charset="0"/>
            </a:rPr>
            <a:t>Trưa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mồng</a:t>
          </a:r>
          <a:r>
            <a:rPr lang="en-US" sz="3200" u="none" kern="1200" dirty="0">
              <a:latin typeface="Cambria" panose="02040503050406030204" pitchFamily="18" charset="0"/>
            </a:rPr>
            <a:t> 5,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tiến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phóng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Thăng</a:t>
          </a:r>
          <a:r>
            <a:rPr lang="en-US" sz="3200" u="none" kern="1200" dirty="0">
              <a:latin typeface="Cambria" panose="02040503050406030204" pitchFamily="18" charset="0"/>
            </a:rPr>
            <a:t> Long.</a:t>
          </a:r>
        </a:p>
      </dsp:txBody>
      <dsp:txXfrm>
        <a:off x="45235" y="5601410"/>
        <a:ext cx="15682930" cy="836183"/>
      </dsp:txXfrm>
    </dsp:sp>
    <dsp:sp modelId="{23D14498-F451-FA4F-8FC7-47DF42E7C7D3}">
      <dsp:nvSpPr>
        <dsp:cNvPr id="0" name=""/>
        <dsp:cNvSpPr/>
      </dsp:nvSpPr>
      <dsp:spPr>
        <a:xfrm>
          <a:off x="0" y="6492332"/>
          <a:ext cx="15773400" cy="1379297"/>
        </a:xfrm>
        <a:prstGeom prst="roundRect">
          <a:avLst/>
        </a:prstGeom>
        <a:solidFill>
          <a:schemeClr val="accent4">
            <a:hueOff val="839917"/>
            <a:satOff val="-22434"/>
            <a:lumOff val="-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u="none" kern="1200" dirty="0" err="1">
              <a:latin typeface="Cambria" panose="02040503050406030204" pitchFamily="18" charset="0"/>
            </a:rPr>
            <a:t>Tôn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Sĩ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Nghị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nghe</a:t>
          </a:r>
          <a:r>
            <a:rPr lang="en-US" sz="3200" u="none" kern="1200" dirty="0">
              <a:latin typeface="Cambria" panose="02040503050406030204" pitchFamily="18" charset="0"/>
            </a:rPr>
            <a:t> tin </a:t>
          </a:r>
          <a:r>
            <a:rPr lang="en-US" sz="3200" u="none" kern="1200" dirty="0" err="1">
              <a:latin typeface="Cambria" panose="02040503050406030204" pitchFamily="18" charset="0"/>
            </a:rPr>
            <a:t>sợ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không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kịp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mặc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áo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giáp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chạy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trốn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  <a:r>
            <a:rPr lang="en-US" sz="3200" u="none" kern="1200" dirty="0" err="1">
              <a:latin typeface="Cambria" panose="02040503050406030204" pitchFamily="18" charset="0"/>
            </a:rPr>
            <a:t>Vua</a:t>
          </a:r>
          <a:r>
            <a:rPr lang="en-US" sz="3200" u="none" kern="1200" dirty="0">
              <a:latin typeface="Cambria" panose="02040503050406030204" pitchFamily="18" charset="0"/>
            </a:rPr>
            <a:t> Lê </a:t>
          </a:r>
          <a:r>
            <a:rPr lang="en-US" sz="3200" u="none" kern="1200" dirty="0" err="1">
              <a:latin typeface="Cambria" panose="02040503050406030204" pitchFamily="18" charset="0"/>
            </a:rPr>
            <a:t>Chiêu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Thống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đem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hoàng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quốc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thích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rời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bỏ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kinh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thành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chạy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theo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Thanh </a:t>
          </a:r>
          <a:r>
            <a:rPr lang="en-US" sz="3200" u="none" kern="1200" dirty="0" err="1">
              <a:latin typeface="Cambria" panose="02040503050406030204" pitchFamily="18" charset="0"/>
            </a:rPr>
            <a:t>đại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bại</a:t>
          </a:r>
          <a:r>
            <a:rPr lang="en-US" sz="3200" u="none" kern="1200" dirty="0">
              <a:latin typeface="Cambria" panose="02040503050406030204" pitchFamily="18" charset="0"/>
            </a:rPr>
            <a:t>.</a:t>
          </a:r>
        </a:p>
      </dsp:txBody>
      <dsp:txXfrm>
        <a:off x="67332" y="6559664"/>
        <a:ext cx="15638736" cy="12446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4CB3F-0DFA-134A-9939-C3A6341E37BA}">
      <dsp:nvSpPr>
        <dsp:cNvPr id="0" name=""/>
        <dsp:cNvSpPr/>
      </dsp:nvSpPr>
      <dsp:spPr>
        <a:xfrm>
          <a:off x="0" y="64499"/>
          <a:ext cx="16267573" cy="1382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latin typeface="Cambria" panose="02040503050406030204" pitchFamily="18" charset="0"/>
            </a:rPr>
            <a:t>Hành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động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mạnh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mẽ</a:t>
          </a:r>
          <a:r>
            <a:rPr lang="en-US" sz="4800" b="1" kern="1200" dirty="0">
              <a:latin typeface="Cambria" panose="02040503050406030204" pitchFamily="18" charset="0"/>
            </a:rPr>
            <a:t>, </a:t>
          </a:r>
          <a:r>
            <a:rPr lang="en-US" sz="4800" b="1" kern="1200" dirty="0" err="1">
              <a:latin typeface="Cambria" panose="02040503050406030204" pitchFamily="18" charset="0"/>
            </a:rPr>
            <a:t>dứt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khoát</a:t>
          </a:r>
          <a:endParaRPr lang="en-US" sz="4800" b="1" kern="1200" dirty="0">
            <a:latin typeface="Cambria" panose="02040503050406030204" pitchFamily="18" charset="0"/>
          </a:endParaRPr>
        </a:p>
      </dsp:txBody>
      <dsp:txXfrm>
        <a:off x="0" y="64499"/>
        <a:ext cx="16267573" cy="1382400"/>
      </dsp:txXfrm>
    </dsp:sp>
    <dsp:sp modelId="{C1B174EC-C6E9-094E-B732-8D7FFE8FDBDE}">
      <dsp:nvSpPr>
        <dsp:cNvPr id="0" name=""/>
        <dsp:cNvSpPr/>
      </dsp:nvSpPr>
      <dsp:spPr>
        <a:xfrm>
          <a:off x="0" y="1446899"/>
          <a:ext cx="16267573" cy="52704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341376" bIns="384048" numCol="1" spcCol="1270" anchor="t" anchorCtr="0">
          <a:noAutofit/>
        </a:bodyPr>
        <a:lstStyle/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i="1" kern="1200" dirty="0" err="1">
              <a:latin typeface="Cambria" panose="02040503050406030204" pitchFamily="18" charset="0"/>
            </a:rPr>
            <a:t>Nhận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được</a:t>
          </a:r>
          <a:r>
            <a:rPr lang="en-US" sz="4800" i="1" kern="1200" dirty="0">
              <a:latin typeface="Cambria" panose="02040503050406030204" pitchFamily="18" charset="0"/>
            </a:rPr>
            <a:t> tin </a:t>
          </a:r>
          <a:r>
            <a:rPr lang="en-US" sz="4800" i="1" kern="1200" dirty="0" err="1">
              <a:latin typeface="Cambria" panose="02040503050406030204" pitchFamily="18" charset="0"/>
            </a:rPr>
            <a:t>báo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quân</a:t>
          </a:r>
          <a:r>
            <a:rPr lang="en-US" sz="4800" i="1" kern="1200" dirty="0">
              <a:latin typeface="Cambria" panose="02040503050406030204" pitchFamily="18" charset="0"/>
            </a:rPr>
            <a:t> Thanh </a:t>
          </a:r>
          <a:r>
            <a:rPr lang="en-US" sz="4800" i="1" kern="1200" dirty="0" err="1">
              <a:latin typeface="Cambria" panose="02040503050406030204" pitchFamily="18" charset="0"/>
            </a:rPr>
            <a:t>chiếm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đóng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Thăng</a:t>
          </a:r>
          <a:r>
            <a:rPr lang="en-US" sz="4800" i="1" kern="1200" dirty="0">
              <a:latin typeface="Cambria" panose="02040503050406030204" pitchFamily="18" charset="0"/>
            </a:rPr>
            <a:t> Long, </a:t>
          </a:r>
          <a:r>
            <a:rPr lang="en-US" sz="4800" i="1" kern="1200" dirty="0" err="1">
              <a:latin typeface="Cambria" panose="02040503050406030204" pitchFamily="18" charset="0"/>
            </a:rPr>
            <a:t>liền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họp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tướng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sĩ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định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thân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chinh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cầm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quân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ngay</a:t>
          </a:r>
          <a:r>
            <a:rPr lang="en-US" sz="48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i="1" kern="1200" dirty="0" err="1">
              <a:latin typeface="Cambria" panose="02040503050406030204" pitchFamily="18" charset="0"/>
            </a:rPr>
            <a:t>Lên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ngôi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hoàng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đế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đốc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xuất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đại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binh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ra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Bắc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dẹp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giặc</a:t>
          </a:r>
          <a:r>
            <a:rPr lang="en-US" sz="48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i="1" kern="1200" dirty="0" err="1">
              <a:latin typeface="Cambria" panose="02040503050406030204" pitchFamily="18" charset="0"/>
            </a:rPr>
            <a:t>Trưng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cầu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ý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kiến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của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người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hiền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tài</a:t>
          </a:r>
          <a:r>
            <a:rPr lang="en-US" sz="4800" i="1" kern="1200" dirty="0">
              <a:latin typeface="Cambria" panose="02040503050406030204" pitchFamily="18" charset="0"/>
            </a:rPr>
            <a:t> (</a:t>
          </a:r>
          <a:r>
            <a:rPr lang="en-US" sz="4800" i="1" kern="1200" dirty="0" err="1">
              <a:latin typeface="Cambria" panose="02040503050406030204" pitchFamily="18" charset="0"/>
            </a:rPr>
            <a:t>hỏi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Nguyễn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Thiếp</a:t>
          </a:r>
          <a:r>
            <a:rPr lang="en-US" sz="4800" i="1" kern="1200" dirty="0">
              <a:latin typeface="Cambria" panose="02040503050406030204" pitchFamily="18" charset="0"/>
            </a:rPr>
            <a:t>).</a:t>
          </a:r>
        </a:p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i="1" kern="1200" dirty="0" err="1">
              <a:latin typeface="Cambria" panose="02040503050406030204" pitchFamily="18" charset="0"/>
            </a:rPr>
            <a:t>Tuyển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mộ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quân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lính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ở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Nghệ</a:t>
          </a:r>
          <a:r>
            <a:rPr lang="en-US" sz="4800" i="1" kern="1200" dirty="0">
              <a:latin typeface="Cambria" panose="02040503050406030204" pitchFamily="18" charset="0"/>
            </a:rPr>
            <a:t> An, </a:t>
          </a:r>
          <a:r>
            <a:rPr lang="en-US" sz="4800" i="1" kern="1200" dirty="0" err="1">
              <a:latin typeface="Cambria" panose="02040503050406030204" pitchFamily="18" charset="0"/>
            </a:rPr>
            <a:t>duyệt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binh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ra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phủ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dụ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chỉ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ra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kế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hoạch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đánh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giặc</a:t>
          </a:r>
          <a:r>
            <a:rPr lang="en-US" sz="4800" i="1" kern="1200" dirty="0">
              <a:latin typeface="Cambria" panose="02040503050406030204" pitchFamily="18" charset="0"/>
            </a:rPr>
            <a:t>.</a:t>
          </a:r>
        </a:p>
      </dsp:txBody>
      <dsp:txXfrm>
        <a:off x="0" y="1446899"/>
        <a:ext cx="16267573" cy="5270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4CB3F-0DFA-134A-9939-C3A6341E37BA}">
      <dsp:nvSpPr>
        <dsp:cNvPr id="0" name=""/>
        <dsp:cNvSpPr/>
      </dsp:nvSpPr>
      <dsp:spPr>
        <a:xfrm>
          <a:off x="0" y="4784"/>
          <a:ext cx="16267573" cy="1353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191008" rIns="334264" bIns="191008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 err="1">
              <a:latin typeface="Cambria" panose="02040503050406030204" pitchFamily="18" charset="0"/>
            </a:rPr>
            <a:t>Trí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tuệ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sáng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suốt</a:t>
          </a:r>
          <a:r>
            <a:rPr lang="en-US" sz="4700" b="1" kern="1200" dirty="0">
              <a:latin typeface="Cambria" panose="02040503050406030204" pitchFamily="18" charset="0"/>
            </a:rPr>
            <a:t>, </a:t>
          </a:r>
          <a:r>
            <a:rPr lang="en-US" sz="4700" b="1" kern="1200" dirty="0" err="1">
              <a:latin typeface="Cambria" panose="02040503050406030204" pitchFamily="18" charset="0"/>
            </a:rPr>
            <a:t>điều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binh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khiển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tướng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tài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tình</a:t>
          </a:r>
          <a:r>
            <a:rPr lang="en-US" sz="4700" b="1" kern="1200" dirty="0">
              <a:latin typeface="Cambria" panose="02040503050406030204" pitchFamily="18" charset="0"/>
            </a:rPr>
            <a:t>.</a:t>
          </a:r>
        </a:p>
      </dsp:txBody>
      <dsp:txXfrm>
        <a:off x="0" y="4784"/>
        <a:ext cx="16267573" cy="1353600"/>
      </dsp:txXfrm>
    </dsp:sp>
    <dsp:sp modelId="{C1B174EC-C6E9-094E-B732-8D7FFE8FDBDE}">
      <dsp:nvSpPr>
        <dsp:cNvPr id="0" name=""/>
        <dsp:cNvSpPr/>
      </dsp:nvSpPr>
      <dsp:spPr>
        <a:xfrm>
          <a:off x="0" y="1358384"/>
          <a:ext cx="16267573" cy="541863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i="1" kern="1200" dirty="0" err="1">
              <a:latin typeface="Cambria" panose="02040503050406030204" pitchFamily="18" charset="0"/>
            </a:rPr>
            <a:t>Chỉ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ra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tình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thế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quyết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định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tiến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quân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tiêu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diệt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giặc</a:t>
          </a:r>
          <a:r>
            <a:rPr lang="en-US" sz="47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i="1" kern="1200" dirty="0" err="1">
              <a:latin typeface="Cambria" panose="02040503050406030204" pitchFamily="18" charset="0"/>
            </a:rPr>
            <a:t>Lời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lẽ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chặt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chẽ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sắc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bén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kích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thích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được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tinh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thần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tự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tôn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dân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tộc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của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tướng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sĩ</a:t>
          </a:r>
          <a:r>
            <a:rPr lang="en-US" sz="47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i="1" kern="1200" dirty="0" err="1">
              <a:latin typeface="Cambria" panose="02040503050406030204" pitchFamily="18" charset="0"/>
            </a:rPr>
            <a:t>Vạch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kế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hoạch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đánh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giặc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sử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dụng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chiến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lược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chiến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thuật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hợp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lí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độc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đáo</a:t>
          </a:r>
          <a:r>
            <a:rPr lang="en-US" sz="4700" i="1" kern="1200" dirty="0">
              <a:latin typeface="Cambria" panose="02040503050406030204" pitchFamily="18" charset="0"/>
            </a:rPr>
            <a:t> (</a:t>
          </a:r>
          <a:r>
            <a:rPr lang="en-US" sz="4700" i="1" kern="1200" dirty="0" err="1">
              <a:latin typeface="Cambria" panose="02040503050406030204" pitchFamily="18" charset="0"/>
            </a:rPr>
            <a:t>cách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hành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quân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thần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tốc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cách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chống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lại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súng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giặc</a:t>
          </a:r>
          <a:r>
            <a:rPr lang="en-US" sz="4700" i="1" kern="1200" dirty="0">
              <a:latin typeface="Cambria" panose="02040503050406030204" pitchFamily="18" charset="0"/>
            </a:rPr>
            <a:t>…).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i="1" kern="1200" dirty="0" err="1">
              <a:latin typeface="Cambria" panose="02040503050406030204" pitchFamily="18" charset="0"/>
            </a:rPr>
            <a:t>Biết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dùng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người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dùng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sở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trường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ở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đoản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đối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đãi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công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bằng</a:t>
          </a:r>
          <a:r>
            <a:rPr lang="en-US" sz="4700" i="1" kern="1200" dirty="0">
              <a:latin typeface="Cambria" panose="02040503050406030204" pitchFamily="18" charset="0"/>
            </a:rPr>
            <a:t>.</a:t>
          </a:r>
        </a:p>
      </dsp:txBody>
      <dsp:txXfrm>
        <a:off x="0" y="1358384"/>
        <a:ext cx="16267573" cy="5418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F7A35-7C9B-FA4B-817C-ADED3860FBDF}">
      <dsp:nvSpPr>
        <dsp:cNvPr id="0" name=""/>
        <dsp:cNvSpPr/>
      </dsp:nvSpPr>
      <dsp:spPr>
        <a:xfrm>
          <a:off x="-8342072" y="-1275032"/>
          <a:ext cx="9931650" cy="9931650"/>
        </a:xfrm>
        <a:prstGeom prst="blockArc">
          <a:avLst>
            <a:gd name="adj1" fmla="val 18900000"/>
            <a:gd name="adj2" fmla="val 2700000"/>
            <a:gd name="adj3" fmla="val 217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FF021-05CF-8A41-AA70-E9612B6A3090}">
      <dsp:nvSpPr>
        <dsp:cNvPr id="0" name=""/>
        <dsp:cNvSpPr/>
      </dsp:nvSpPr>
      <dsp:spPr>
        <a:xfrm>
          <a:off x="1024563" y="738158"/>
          <a:ext cx="10515002" cy="14763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827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Cambria" panose="02040503050406030204" pitchFamily="18" charset="0"/>
            </a:rPr>
            <a:t>Đọc mở rộng văn bản cùng thể loại: Minh Sư</a:t>
          </a:r>
          <a:endParaRPr lang="en-US" sz="4800" kern="1200" dirty="0"/>
        </a:p>
      </dsp:txBody>
      <dsp:txXfrm>
        <a:off x="1024563" y="738158"/>
        <a:ext cx="10515002" cy="1476317"/>
      </dsp:txXfrm>
    </dsp:sp>
    <dsp:sp modelId="{9F3C0FB1-F4F9-5B48-B48C-FE21B71B1842}">
      <dsp:nvSpPr>
        <dsp:cNvPr id="0" name=""/>
        <dsp:cNvSpPr/>
      </dsp:nvSpPr>
      <dsp:spPr>
        <a:xfrm>
          <a:off x="101865" y="553618"/>
          <a:ext cx="1845396" cy="1845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D61E8-0FB4-CB46-A2C9-B9BB92925322}">
      <dsp:nvSpPr>
        <dsp:cNvPr id="0" name=""/>
        <dsp:cNvSpPr/>
      </dsp:nvSpPr>
      <dsp:spPr>
        <a:xfrm>
          <a:off x="1561205" y="2952634"/>
          <a:ext cx="9978360" cy="1476317"/>
        </a:xfrm>
        <a:prstGeom prst="rect">
          <a:avLst/>
        </a:prstGeom>
        <a:solidFill>
          <a:schemeClr val="accent4">
            <a:hueOff val="419958"/>
            <a:satOff val="-11217"/>
            <a:lumOff val="-2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827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latin typeface="Cambria" panose="02040503050406030204" pitchFamily="18" charset="0"/>
            </a:rPr>
            <a:t>Khám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phá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văn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bản</a:t>
          </a:r>
          <a:r>
            <a:rPr lang="en-US" sz="4800" kern="1200" dirty="0">
              <a:latin typeface="Cambria" panose="02040503050406030204" pitchFamily="18" charset="0"/>
            </a:rPr>
            <a:t> Minh </a:t>
          </a:r>
          <a:r>
            <a:rPr lang="en-US" sz="4800" kern="1200" dirty="0" err="1">
              <a:latin typeface="Cambria" panose="02040503050406030204" pitchFamily="18" charset="0"/>
            </a:rPr>
            <a:t>Sư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theo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phiếu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gợi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dẫn</a:t>
          </a:r>
          <a:endParaRPr lang="en-US" sz="4800" kern="1200" dirty="0">
            <a:latin typeface="Cambria" panose="02040503050406030204" pitchFamily="18" charset="0"/>
          </a:endParaRPr>
        </a:p>
      </dsp:txBody>
      <dsp:txXfrm>
        <a:off x="1561205" y="2952634"/>
        <a:ext cx="9978360" cy="1476317"/>
      </dsp:txXfrm>
    </dsp:sp>
    <dsp:sp modelId="{5872DCA9-E79F-2C41-A4BD-4A388EB39473}">
      <dsp:nvSpPr>
        <dsp:cNvPr id="0" name=""/>
        <dsp:cNvSpPr/>
      </dsp:nvSpPr>
      <dsp:spPr>
        <a:xfrm>
          <a:off x="638507" y="2768094"/>
          <a:ext cx="1845396" cy="1845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19958"/>
              <a:satOff val="-11217"/>
              <a:lumOff val="-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05BBE-1EC9-E644-8BF2-2D382DA4A283}">
      <dsp:nvSpPr>
        <dsp:cNvPr id="0" name=""/>
        <dsp:cNvSpPr/>
      </dsp:nvSpPr>
      <dsp:spPr>
        <a:xfrm>
          <a:off x="1024563" y="5167109"/>
          <a:ext cx="10515002" cy="1476317"/>
        </a:xfrm>
        <a:prstGeom prst="rect">
          <a:avLst/>
        </a:prstGeom>
        <a:solidFill>
          <a:schemeClr val="accent4">
            <a:hueOff val="839917"/>
            <a:satOff val="-22434"/>
            <a:lumOff val="-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827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Cambria" panose="02040503050406030204" pitchFamily="18" charset="0"/>
            </a:rPr>
            <a:t>Buổi sau báo cáo sản phẩm</a:t>
          </a:r>
          <a:endParaRPr lang="en-US" sz="4800" kern="1200" dirty="0">
            <a:latin typeface="Cambria" panose="02040503050406030204" pitchFamily="18" charset="0"/>
          </a:endParaRPr>
        </a:p>
      </dsp:txBody>
      <dsp:txXfrm>
        <a:off x="1024563" y="5167109"/>
        <a:ext cx="10515002" cy="1476317"/>
      </dsp:txXfrm>
    </dsp:sp>
    <dsp:sp modelId="{E102E776-25F2-D048-9B00-15E5D2550412}">
      <dsp:nvSpPr>
        <dsp:cNvPr id="0" name=""/>
        <dsp:cNvSpPr/>
      </dsp:nvSpPr>
      <dsp:spPr>
        <a:xfrm>
          <a:off x="101865" y="4982569"/>
          <a:ext cx="1845396" cy="1845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39917"/>
              <a:satOff val="-22434"/>
              <a:lumOff val="-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F059C-84AB-564E-856A-400AB68AEEED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2C1C4-CCE4-E344-AD81-F42021C7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\\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28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bd46c2e67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bd46c2e67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/>
          <p:nvPr/>
        </p:nvSpPr>
        <p:spPr>
          <a:xfrm>
            <a:off x="773680" y="744487"/>
            <a:ext cx="16740640" cy="8798030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47"/>
          <p:cNvGrpSpPr/>
          <p:nvPr/>
        </p:nvGrpSpPr>
        <p:grpSpPr>
          <a:xfrm>
            <a:off x="410205" y="278787"/>
            <a:ext cx="17368046" cy="9651242"/>
            <a:chOff x="205102" y="139393"/>
            <a:chExt cx="8684023" cy="4825621"/>
          </a:xfrm>
        </p:grpSpPr>
        <p:sp>
          <p:nvSpPr>
            <p:cNvPr id="12" name="Google Shape;12;p47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7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7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7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7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7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7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7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7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7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1440000" y="1243584"/>
            <a:ext cx="154080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subTitle" idx="1"/>
          </p:nvPr>
        </p:nvSpPr>
        <p:spPr>
          <a:xfrm>
            <a:off x="4407600" y="3185850"/>
            <a:ext cx="12498600" cy="1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ubTitle" idx="2"/>
          </p:nvPr>
        </p:nvSpPr>
        <p:spPr>
          <a:xfrm>
            <a:off x="4407600" y="5359500"/>
            <a:ext cx="124986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subTitle" idx="3"/>
          </p:nvPr>
        </p:nvSpPr>
        <p:spPr>
          <a:xfrm>
            <a:off x="4407600" y="7385550"/>
            <a:ext cx="124986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ubTitle" idx="4"/>
          </p:nvPr>
        </p:nvSpPr>
        <p:spPr>
          <a:xfrm>
            <a:off x="4407600" y="2755650"/>
            <a:ext cx="12498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000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subTitle" idx="5"/>
          </p:nvPr>
        </p:nvSpPr>
        <p:spPr>
          <a:xfrm>
            <a:off x="4407600" y="4866100"/>
            <a:ext cx="12498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000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subTitle" idx="6"/>
          </p:nvPr>
        </p:nvSpPr>
        <p:spPr>
          <a:xfrm>
            <a:off x="4407600" y="6976550"/>
            <a:ext cx="12498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000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49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/>
          <p:nvPr/>
        </p:nvSpPr>
        <p:spPr>
          <a:xfrm>
            <a:off x="773680" y="744487"/>
            <a:ext cx="16740640" cy="8798030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Google Shape;43;p49"/>
          <p:cNvGrpSpPr/>
          <p:nvPr/>
        </p:nvGrpSpPr>
        <p:grpSpPr>
          <a:xfrm>
            <a:off x="410205" y="278787"/>
            <a:ext cx="17368046" cy="9651242"/>
            <a:chOff x="205102" y="139393"/>
            <a:chExt cx="8684023" cy="4825621"/>
          </a:xfrm>
        </p:grpSpPr>
        <p:sp>
          <p:nvSpPr>
            <p:cNvPr id="44" name="Google Shape;44;p49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9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9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9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9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9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9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9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9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9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91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/>
        </p:nvSpPr>
        <p:spPr>
          <a:xfrm flipH="1">
            <a:off x="420900" y="420600"/>
            <a:ext cx="17446200" cy="883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8" name="Google Shape;138;p19"/>
          <p:cNvSpPr txBox="1">
            <a:spLocks noGrp="1"/>
          </p:cNvSpPr>
          <p:nvPr>
            <p:ph type="ctrTitle"/>
          </p:nvPr>
        </p:nvSpPr>
        <p:spPr>
          <a:xfrm flipH="1">
            <a:off x="9679452" y="5162450"/>
            <a:ext cx="6430200" cy="1155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 flipH="1">
            <a:off x="9679406" y="6201400"/>
            <a:ext cx="6430200" cy="1600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2232400" y="1899100"/>
            <a:ext cx="3877200" cy="27078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None/>
              <a:defRPr sz="20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2">
            <a:alphaModFix/>
          </a:blip>
          <a:srcRect t="3626" b="3617"/>
          <a:stretch/>
        </p:blipFill>
        <p:spPr>
          <a:xfrm>
            <a:off x="4733332" y="2716161"/>
            <a:ext cx="1047888" cy="499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4234" y="1899101"/>
            <a:ext cx="677980" cy="7300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/>
          <p:nvPr/>
        </p:nvSpPr>
        <p:spPr>
          <a:xfrm>
            <a:off x="2131458" y="3799024"/>
            <a:ext cx="684000" cy="684000"/>
          </a:xfrm>
          <a:prstGeom prst="star4">
            <a:avLst>
              <a:gd name="adj" fmla="val 22733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-13305" b="-13292"/>
          <a:stretch/>
        </p:blipFill>
        <p:spPr>
          <a:xfrm rot="5400000">
            <a:off x="1440001" y="5652891"/>
            <a:ext cx="2066450" cy="2066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34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420900" y="420600"/>
            <a:ext cx="17446200" cy="883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1440000" y="2572576"/>
            <a:ext cx="8008800" cy="224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1440000" y="4955326"/>
            <a:ext cx="7009200" cy="1873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51298" y="864924"/>
            <a:ext cx="6736704" cy="797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1148" y="7893028"/>
            <a:ext cx="744496" cy="8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9883900" y="5634250"/>
            <a:ext cx="516000" cy="516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1150" y="864900"/>
            <a:ext cx="744500" cy="74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35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420900" y="420600"/>
            <a:ext cx="17446200" cy="883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440000" y="2271700"/>
            <a:ext cx="12276000" cy="477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3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26824">
            <a:off x="14762121" y="6608932"/>
            <a:ext cx="1487606" cy="144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26824">
            <a:off x="14762121" y="4116232"/>
            <a:ext cx="1487606" cy="144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26824">
            <a:off x="14762121" y="1623532"/>
            <a:ext cx="1487606" cy="144492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>
            <a:off x="13002056" y="7073400"/>
            <a:ext cx="516000" cy="516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01675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1E2285F-E80E-96A3-302A-F0D0A4B37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0A991790-E604-4D10-7D8A-CB8266DD9DCE}"/>
              </a:ext>
            </a:extLst>
          </p:cNvPr>
          <p:cNvGrpSpPr/>
          <p:nvPr userDrawn="1"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642668E-240D-8284-9A82-48FCFF244A46}"/>
                </a:ext>
              </a:extLst>
            </p:cNvPr>
            <p:cNvSpPr/>
            <p:nvPr/>
          </p:nvSpPr>
          <p:spPr>
            <a:xfrm>
              <a:off x="0" y="0"/>
              <a:ext cx="16587590" cy="12722688"/>
            </a:xfrm>
            <a:custGeom>
              <a:avLst/>
              <a:gdLst/>
              <a:ahLst/>
              <a:cxnLst/>
              <a:rect l="l" t="t" r="r" b="b"/>
              <a:pathLst>
                <a:path w="16587590" h="12722688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5575"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4568140-F43D-5B9A-39DC-ADB97055DE54}"/>
                </a:ext>
              </a:extLst>
            </p:cNvPr>
            <p:cNvSpPr/>
            <p:nvPr/>
          </p:nvSpPr>
          <p:spPr>
            <a:xfrm>
              <a:off x="15712479" y="0"/>
              <a:ext cx="7431275" cy="12722688"/>
            </a:xfrm>
            <a:custGeom>
              <a:avLst/>
              <a:gdLst/>
              <a:ahLst/>
              <a:cxnLst/>
              <a:rect l="l" t="t" r="r" b="b"/>
              <a:pathLst>
                <a:path w="7431275" h="12722688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/>
              </a:stretch>
            </a:blipFill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4DBAABC-5942-36C0-107E-D45887952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1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I8aIwyVRsU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5.sv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9.svg"/><Relationship Id="rId7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>
            <a:extLst>
              <a:ext uri="{FF2B5EF4-FFF2-40B4-BE49-F238E27FC236}">
                <a16:creationId xmlns:a16="http://schemas.microsoft.com/office/drawing/2014/main" id="{8015F5E7-0355-FE6A-9797-4BA292E7E28D}"/>
              </a:ext>
            </a:extLst>
          </p:cNvPr>
          <p:cNvSpPr/>
          <p:nvPr/>
        </p:nvSpPr>
        <p:spPr>
          <a:xfrm>
            <a:off x="13865388" y="3033402"/>
            <a:ext cx="4422612" cy="7319423"/>
          </a:xfrm>
          <a:custGeom>
            <a:avLst/>
            <a:gdLst/>
            <a:ahLst/>
            <a:cxnLst/>
            <a:rect l="l" t="t" r="r" b="b"/>
            <a:pathLst>
              <a:path w="9945136" h="8229600">
                <a:moveTo>
                  <a:pt x="0" y="0"/>
                </a:moveTo>
                <a:lnTo>
                  <a:pt x="9945136" y="0"/>
                </a:lnTo>
                <a:lnTo>
                  <a:pt x="9945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0000"/>
            </a:stretch>
          </a:blipFill>
        </p:spPr>
      </p:sp>
      <p:sp>
        <p:nvSpPr>
          <p:cNvPr id="163" name="Google Shape;163;p2"/>
          <p:cNvSpPr txBox="1"/>
          <p:nvPr/>
        </p:nvSpPr>
        <p:spPr>
          <a:xfrm>
            <a:off x="3976339" y="2558347"/>
            <a:ext cx="11022906" cy="120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66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QUAN SÁT – SUY NGẪM</a:t>
            </a:r>
            <a:endParaRPr sz="3600" dirty="0"/>
          </a:p>
        </p:txBody>
      </p:sp>
      <p:sp>
        <p:nvSpPr>
          <p:cNvPr id="165" name="Google Shape;165;p2"/>
          <p:cNvSpPr txBox="1"/>
          <p:nvPr/>
        </p:nvSpPr>
        <p:spPr>
          <a:xfrm>
            <a:off x="6438898" y="1095512"/>
            <a:ext cx="6097789" cy="120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6600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KHỞI ĐỘNG</a:t>
            </a:r>
            <a:endParaRPr sz="6600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 rot="671049">
            <a:off x="14414711" y="819242"/>
            <a:ext cx="2883948" cy="2079283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44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n-US" sz="44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phút</a:t>
            </a:r>
            <a:endParaRPr sz="4400" i="1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3059898" y="1593353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4;p10">
            <a:extLst>
              <a:ext uri="{FF2B5EF4-FFF2-40B4-BE49-F238E27FC236}">
                <a16:creationId xmlns:a16="http://schemas.microsoft.com/office/drawing/2014/main" id="{A4EA3CB8-0806-0CFE-EE2A-70749FAE473F}"/>
              </a:ext>
            </a:extLst>
          </p:cNvPr>
          <p:cNvSpPr/>
          <p:nvPr/>
        </p:nvSpPr>
        <p:spPr>
          <a:xfrm>
            <a:off x="5680107" y="4190886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>
                <a:solidFill>
                  <a:srgbClr val="22170B"/>
                </a:solidFill>
                <a:latin typeface="Cambria"/>
              </a:rPr>
              <a:t>Video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nhắc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 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9FCC7EBD-288A-FB41-E5B5-1535137BCCE9}"/>
              </a:ext>
            </a:extLst>
          </p:cNvPr>
          <p:cNvGrpSpPr/>
          <p:nvPr/>
        </p:nvGrpSpPr>
        <p:grpSpPr>
          <a:xfrm>
            <a:off x="1137957" y="3033403"/>
            <a:ext cx="2375171" cy="2492098"/>
            <a:chOff x="0" y="0"/>
            <a:chExt cx="3133810" cy="3288083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D20D60F-8669-00C8-AC91-4488119DEB61}"/>
                </a:ext>
              </a:extLst>
            </p:cNvPr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sp>
        <p:nvSpPr>
          <p:cNvPr id="11" name="Freeform 14">
            <a:extLst>
              <a:ext uri="{FF2B5EF4-FFF2-40B4-BE49-F238E27FC236}">
                <a16:creationId xmlns:a16="http://schemas.microsoft.com/office/drawing/2014/main" id="{9C5A907C-2E96-73BD-A202-D639B65D7A02}"/>
              </a:ext>
            </a:extLst>
          </p:cNvPr>
          <p:cNvSpPr/>
          <p:nvPr/>
        </p:nvSpPr>
        <p:spPr>
          <a:xfrm rot="-4279549">
            <a:off x="1453851" y="4932905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2BDE16C8-0229-8CA9-1A02-66CE6D9423A1}"/>
              </a:ext>
            </a:extLst>
          </p:cNvPr>
          <p:cNvSpPr/>
          <p:nvPr/>
        </p:nvSpPr>
        <p:spPr>
          <a:xfrm rot="-4279549">
            <a:off x="863683" y="909259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F2274E6-5FB7-84BD-C136-D70D173B77F6}"/>
              </a:ext>
            </a:extLst>
          </p:cNvPr>
          <p:cNvSpPr/>
          <p:nvPr/>
        </p:nvSpPr>
        <p:spPr>
          <a:xfrm>
            <a:off x="2014309" y="2345526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C88C0F1E-C329-EEBC-E01D-F77DC267AC7D}"/>
              </a:ext>
            </a:extLst>
          </p:cNvPr>
          <p:cNvSpPr/>
          <p:nvPr/>
        </p:nvSpPr>
        <p:spPr>
          <a:xfrm>
            <a:off x="934995" y="4233652"/>
            <a:ext cx="4213788" cy="5844851"/>
          </a:xfrm>
          <a:custGeom>
            <a:avLst/>
            <a:gdLst/>
            <a:ahLst/>
            <a:cxnLst/>
            <a:rect l="l" t="t" r="r" b="b"/>
            <a:pathLst>
              <a:path w="4213788" h="5844851">
                <a:moveTo>
                  <a:pt x="0" y="0"/>
                </a:moveTo>
                <a:lnTo>
                  <a:pt x="4213788" y="0"/>
                </a:lnTo>
                <a:lnTo>
                  <a:pt x="4213788" y="5844851"/>
                </a:lnTo>
                <a:lnTo>
                  <a:pt x="0" y="5844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8739"/>
            </a:stretch>
          </a:blipFill>
        </p:spPr>
      </p:sp>
      <p:pic>
        <p:nvPicPr>
          <p:cNvPr id="15" name="Google Shape;168;p2">
            <a:extLst>
              <a:ext uri="{FF2B5EF4-FFF2-40B4-BE49-F238E27FC236}">
                <a16:creationId xmlns:a16="http://schemas.microsoft.com/office/drawing/2014/main" id="{D200E912-CADD-72FF-E192-71FF05C5668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6602" y="3353913"/>
            <a:ext cx="744496" cy="8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84;p10">
            <a:extLst>
              <a:ext uri="{FF2B5EF4-FFF2-40B4-BE49-F238E27FC236}">
                <a16:creationId xmlns:a16="http://schemas.microsoft.com/office/drawing/2014/main" id="{91F1CD1D-185F-A8A1-D21E-896AC29A37AF}"/>
              </a:ext>
            </a:extLst>
          </p:cNvPr>
          <p:cNvSpPr/>
          <p:nvPr/>
        </p:nvSpPr>
        <p:spPr>
          <a:xfrm>
            <a:off x="5715000" y="41529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Sự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kiện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lịch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sử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liên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đó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được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nói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24010F83-7FCA-0E4C-8116-A97A206B63E2}"/>
              </a:ext>
            </a:extLst>
          </p:cNvPr>
          <p:cNvSpPr/>
          <p:nvPr/>
        </p:nvSpPr>
        <p:spPr>
          <a:xfrm>
            <a:off x="5029199" y="3771900"/>
            <a:ext cx="11887201" cy="2002679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lvl="0" indent="0" algn="l" defTabSz="1955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Lớp</a:t>
            </a:r>
            <a:r>
              <a:rPr lang="en-US" sz="4700" kern="1200" dirty="0">
                <a:latin typeface="Cambria" panose="02040503050406030204" pitchFamily="18" charset="0"/>
              </a:rPr>
              <a:t> chia </a:t>
            </a:r>
            <a:r>
              <a:rPr lang="en-US" sz="4700" kern="1200" dirty="0" err="1">
                <a:latin typeface="Cambria" panose="02040503050406030204" pitchFamily="18" charset="0"/>
              </a:rPr>
              <a:t>thành</a:t>
            </a:r>
            <a:r>
              <a:rPr lang="en-US" sz="4700" kern="1200" dirty="0">
                <a:latin typeface="Cambria" panose="02040503050406030204" pitchFamily="18" charset="0"/>
              </a:rPr>
              <a:t> 4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mỗi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chuẩn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bị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nhiệm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vụ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riêng</a:t>
            </a:r>
            <a:r>
              <a:rPr lang="en-US" sz="4700" kern="1200" dirty="0">
                <a:latin typeface="Cambria" panose="02040503050406030204" pitchFamily="18" charset="0"/>
              </a:rPr>
              <a:t> (</a:t>
            </a:r>
            <a:r>
              <a:rPr lang="en-US" sz="4700" kern="1200" dirty="0" err="1">
                <a:latin typeface="Cambria" panose="02040503050406030204" pitchFamily="18" charset="0"/>
              </a:rPr>
              <a:t>ở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nhà</a:t>
            </a:r>
            <a:r>
              <a:rPr lang="en-US" sz="4700" kern="12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F5F2D6F-12E6-FB28-2DF8-46B9752C9F87}"/>
              </a:ext>
            </a:extLst>
          </p:cNvPr>
          <p:cNvSpPr/>
          <p:nvPr/>
        </p:nvSpPr>
        <p:spPr>
          <a:xfrm>
            <a:off x="5029199" y="6159659"/>
            <a:ext cx="11887201" cy="1159714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lvl="0" indent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Trình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bày</a:t>
            </a:r>
            <a:r>
              <a:rPr lang="en-US" sz="4700" kern="1200" dirty="0">
                <a:latin typeface="Cambria" panose="02040503050406030204" pitchFamily="18" charset="0"/>
              </a:rPr>
              <a:t>: 5’ /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A98F8FE-80A5-F741-103E-8492E79490F5}"/>
              </a:ext>
            </a:extLst>
          </p:cNvPr>
          <p:cNvSpPr/>
          <p:nvPr/>
        </p:nvSpPr>
        <p:spPr>
          <a:xfrm>
            <a:off x="5029199" y="7753358"/>
            <a:ext cx="11887201" cy="1159714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lvl="0" indent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Thời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gian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đặt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câu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hỏi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và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trả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lời</a:t>
            </a:r>
            <a:r>
              <a:rPr lang="en-US" sz="4700" kern="1200" dirty="0">
                <a:latin typeface="Cambria" panose="02040503050406030204" pitchFamily="18" charset="0"/>
              </a:rPr>
              <a:t> : 2’ /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-4279549">
            <a:off x="1453851" y="4932905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279549">
            <a:off x="1054549" y="1236096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2460" y="2944627"/>
            <a:ext cx="2308852" cy="2373587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4150" y="4131421"/>
            <a:ext cx="3706477" cy="5141171"/>
          </a:xfrm>
          <a:custGeom>
            <a:avLst/>
            <a:gdLst/>
            <a:ahLst/>
            <a:cxnLst/>
            <a:rect l="l" t="t" r="r" b="b"/>
            <a:pathLst>
              <a:path w="4213788" h="5844851">
                <a:moveTo>
                  <a:pt x="0" y="0"/>
                </a:moveTo>
                <a:lnTo>
                  <a:pt x="4213788" y="0"/>
                </a:lnTo>
                <a:lnTo>
                  <a:pt x="4213788" y="5844851"/>
                </a:lnTo>
                <a:lnTo>
                  <a:pt x="0" y="5844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8739"/>
            </a:stretch>
          </a:blipFill>
        </p:spPr>
      </p:sp>
      <p:sp>
        <p:nvSpPr>
          <p:cNvPr id="21" name="Google Shape;169;p2">
            <a:extLst>
              <a:ext uri="{FF2B5EF4-FFF2-40B4-BE49-F238E27FC236}">
                <a16:creationId xmlns:a16="http://schemas.microsoft.com/office/drawing/2014/main" id="{19FAB8A7-6E48-F48D-B59E-FDAFB8FC2E83}"/>
              </a:ext>
            </a:extLst>
          </p:cNvPr>
          <p:cNvSpPr/>
          <p:nvPr/>
        </p:nvSpPr>
        <p:spPr>
          <a:xfrm>
            <a:off x="3051671" y="1812149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9439D1-CDAF-47F8-E70E-9621A0FA805A}"/>
              </a:ext>
            </a:extLst>
          </p:cNvPr>
          <p:cNvSpPr txBox="1"/>
          <p:nvPr/>
        </p:nvSpPr>
        <p:spPr>
          <a:xfrm>
            <a:off x="4788207" y="1237545"/>
            <a:ext cx="11887200" cy="220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6000" b="1" dirty="0">
                <a:solidFill>
                  <a:srgbClr val="22170B"/>
                </a:solidFill>
                <a:latin typeface="Palatino Linotype"/>
              </a:rPr>
              <a:t>TỌA ĐÀM “LỊCH SỬ TỪ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6000" b="1" dirty="0">
                <a:solidFill>
                  <a:srgbClr val="22170B"/>
                </a:solidFill>
                <a:latin typeface="Palatino Linotype"/>
              </a:rPr>
              <a:t>GÓC NHÌN VĂN CHƯƠNG”</a:t>
            </a: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B77B3547-55BD-51A4-9A75-8DA55B6413F6}"/>
              </a:ext>
            </a:extLst>
          </p:cNvPr>
          <p:cNvSpPr/>
          <p:nvPr/>
        </p:nvSpPr>
        <p:spPr>
          <a:xfrm>
            <a:off x="15086916" y="194251"/>
            <a:ext cx="8869680" cy="229872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013491" y="2376569"/>
            <a:ext cx="3274509" cy="4485985"/>
          </a:xfrm>
          <a:custGeom>
            <a:avLst/>
            <a:gdLst/>
            <a:ahLst/>
            <a:cxnLst/>
            <a:rect l="l" t="t" r="r" b="b"/>
            <a:pathLst>
              <a:path w="5110021" h="7000585">
                <a:moveTo>
                  <a:pt x="0" y="0"/>
                </a:moveTo>
                <a:lnTo>
                  <a:pt x="5110021" y="0"/>
                </a:lnTo>
                <a:lnTo>
                  <a:pt x="5110021" y="7000585"/>
                </a:lnTo>
                <a:lnTo>
                  <a:pt x="0" y="7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05" r="-917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3195" y="961819"/>
            <a:ext cx="1676382" cy="1429116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809" y="0"/>
            <a:ext cx="2765893" cy="1639420"/>
          </a:xfrm>
          <a:custGeom>
            <a:avLst/>
            <a:gdLst/>
            <a:ahLst/>
            <a:cxnLst/>
            <a:rect l="l" t="t" r="r" b="b"/>
            <a:pathLst>
              <a:path w="2765893" h="1639420">
                <a:moveTo>
                  <a:pt x="0" y="0"/>
                </a:moveTo>
                <a:lnTo>
                  <a:pt x="2765893" y="0"/>
                </a:lnTo>
                <a:lnTo>
                  <a:pt x="2765893" y="1639420"/>
                </a:lnTo>
                <a:lnTo>
                  <a:pt x="0" y="1639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5141386" y="8594153"/>
            <a:ext cx="2779759" cy="1647639"/>
          </a:xfrm>
          <a:custGeom>
            <a:avLst/>
            <a:gdLst/>
            <a:ahLst/>
            <a:cxnLst/>
            <a:rect l="l" t="t" r="r" b="b"/>
            <a:pathLst>
              <a:path w="2779759" h="1647639">
                <a:moveTo>
                  <a:pt x="0" y="0"/>
                </a:moveTo>
                <a:lnTo>
                  <a:pt x="2779759" y="0"/>
                </a:lnTo>
                <a:lnTo>
                  <a:pt x="2779759" y="1647639"/>
                </a:lnTo>
                <a:lnTo>
                  <a:pt x="0" y="1647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6889" y="5428523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05072"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1CDAD41-521F-3941-D095-2DB13F8AC557}"/>
              </a:ext>
            </a:extLst>
          </p:cNvPr>
          <p:cNvSpPr/>
          <p:nvPr/>
        </p:nvSpPr>
        <p:spPr>
          <a:xfrm>
            <a:off x="1793962" y="1822630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3604" r="-1468"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E84A3A-6DFF-0AE0-E64C-0BA99A83A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51">
            <a:off x="6117378" y="1200150"/>
            <a:ext cx="5573143" cy="7886700"/>
          </a:xfrm>
          <a:prstGeom prst="rect">
            <a:avLst/>
          </a:prstGeom>
        </p:spPr>
      </p:pic>
      <p:sp>
        <p:nvSpPr>
          <p:cNvPr id="3" name="Freeform 15">
            <a:extLst>
              <a:ext uri="{FF2B5EF4-FFF2-40B4-BE49-F238E27FC236}">
                <a16:creationId xmlns:a16="http://schemas.microsoft.com/office/drawing/2014/main" id="{818EC799-22CB-90E6-EFDE-0554181A65D2}"/>
              </a:ext>
            </a:extLst>
          </p:cNvPr>
          <p:cNvSpPr/>
          <p:nvPr/>
        </p:nvSpPr>
        <p:spPr>
          <a:xfrm rot="-4279549">
            <a:off x="2443140" y="6498358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Google Shape;169;p2">
            <a:extLst>
              <a:ext uri="{FF2B5EF4-FFF2-40B4-BE49-F238E27FC236}">
                <a16:creationId xmlns:a16="http://schemas.microsoft.com/office/drawing/2014/main" id="{D58DA34D-CAF6-DF46-D7CE-EAF946A9EFF0}"/>
              </a:ext>
            </a:extLst>
          </p:cNvPr>
          <p:cNvSpPr/>
          <p:nvPr/>
        </p:nvSpPr>
        <p:spPr>
          <a:xfrm>
            <a:off x="4633570" y="7536431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3F8423-D967-7E5C-C702-44B643360765}"/>
              </a:ext>
            </a:extLst>
          </p:cNvPr>
          <p:cNvSpPr/>
          <p:nvPr/>
        </p:nvSpPr>
        <p:spPr>
          <a:xfrm>
            <a:off x="1066800" y="800100"/>
            <a:ext cx="8001000" cy="381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>
                <a:latin typeface="Cambria" panose="02040503050406030204" pitchFamily="18" charset="0"/>
              </a:rPr>
              <a:t>Theo </a:t>
            </a:r>
            <a:r>
              <a:rPr lang="en-US" sz="3600" i="1" kern="1200" dirty="0" err="1">
                <a:latin typeface="Cambria" panose="02040503050406030204" pitchFamily="18" charset="0"/>
              </a:rPr>
              <a:t>dòng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thời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gian</a:t>
            </a:r>
            <a:endParaRPr lang="en-US" sz="3600" kern="1200" dirty="0">
              <a:latin typeface="Cambria" panose="02040503050406030204" pitchFamily="18" charset="0"/>
            </a:endParaRP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 err="1">
                <a:latin typeface="Cambria" panose="02040503050406030204" pitchFamily="18" charset="0"/>
              </a:rPr>
              <a:t>Tóm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tắt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sự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kiện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>
                <a:latin typeface="Cambria" panose="02040503050406030204" pitchFamily="18" charset="0"/>
              </a:rPr>
              <a:t>Quang </a:t>
            </a:r>
            <a:r>
              <a:rPr lang="en-US" sz="2800" i="1" kern="1200" dirty="0" err="1">
                <a:latin typeface="Cambria" panose="02040503050406030204" pitchFamily="18" charset="0"/>
              </a:rPr>
              <a:t>Trung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đại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phá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quân</a:t>
            </a:r>
            <a:r>
              <a:rPr lang="en-US" sz="2800" i="1" kern="1200" dirty="0">
                <a:latin typeface="Cambria" panose="02040503050406030204" pitchFamily="18" charset="0"/>
              </a:rPr>
              <a:t> Thanh 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bằng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sơ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đồ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trục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thời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gian</a:t>
            </a:r>
            <a:r>
              <a:rPr lang="en-US" sz="2800" kern="1200" dirty="0">
                <a:latin typeface="Cambria" panose="02040503050406030204" pitchFamily="18" charset="0"/>
              </a:rPr>
              <a:t>. </a:t>
            </a:r>
            <a:r>
              <a:rPr lang="en-US" sz="2800" kern="1200" dirty="0" err="1">
                <a:latin typeface="Cambria" panose="02040503050406030204" pitchFamily="18" charset="0"/>
              </a:rPr>
              <a:t>Ở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đoạn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trích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này</a:t>
            </a:r>
            <a:r>
              <a:rPr lang="en-US" sz="2800" kern="1200" dirty="0">
                <a:latin typeface="Cambria" panose="02040503050406030204" pitchFamily="18" charset="0"/>
              </a:rPr>
              <a:t>, </a:t>
            </a:r>
            <a:r>
              <a:rPr lang="en-US" sz="2800" kern="1200" dirty="0" err="1">
                <a:latin typeface="Cambria" panose="02040503050406030204" pitchFamily="18" charset="0"/>
              </a:rPr>
              <a:t>những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yếu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tố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đặc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trưng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nào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lịch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được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dụng</a:t>
            </a:r>
            <a:r>
              <a:rPr lang="en-US" sz="2800" kern="1200" dirty="0">
                <a:latin typeface="Cambria" panose="02040503050406030204" pitchFamily="18" charset="0"/>
              </a:rPr>
              <a:t>? </a:t>
            </a:r>
            <a:r>
              <a:rPr lang="en-US" sz="2800" kern="1200" dirty="0" err="1">
                <a:latin typeface="Cambria" panose="02040503050406030204" pitchFamily="18" charset="0"/>
              </a:rPr>
              <a:t>Hãy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nhận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xét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nghệ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thuật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kể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lịch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7168A-ED1F-3835-DBC7-E54E016CFC32}"/>
              </a:ext>
            </a:extLst>
          </p:cNvPr>
          <p:cNvSpPr/>
          <p:nvPr/>
        </p:nvSpPr>
        <p:spPr>
          <a:xfrm>
            <a:off x="9349742" y="800100"/>
            <a:ext cx="7795258" cy="381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Lăng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kính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văn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chương</a:t>
            </a:r>
            <a:r>
              <a:rPr lang="en-US" sz="3600" i="1" kern="1200" dirty="0">
                <a:latin typeface="Cambria" panose="02040503050406030204" pitchFamily="18" charset="0"/>
              </a:rPr>
              <a:t> 1</a:t>
            </a:r>
            <a:r>
              <a:rPr lang="en-US" sz="3600" kern="1200" dirty="0">
                <a:latin typeface="Cambria" panose="02040503050406030204" pitchFamily="18" charset="0"/>
              </a:rPr>
              <a:t>:</a:t>
            </a: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 err="1">
                <a:latin typeface="Cambria" panose="02040503050406030204" pitchFamily="18" charset="0"/>
              </a:rPr>
              <a:t>Cảm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nhận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 Quang </a:t>
            </a:r>
            <a:r>
              <a:rPr lang="en-US" sz="2800" kern="1200" dirty="0" err="1">
                <a:latin typeface="Cambria" panose="02040503050406030204" pitchFamily="18" charset="0"/>
              </a:rPr>
              <a:t>Trung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cảm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hứng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với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vị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anh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hùng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này</a:t>
            </a:r>
            <a:r>
              <a:rPr lang="en-US" sz="28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9B90B0-9807-02B6-BEBE-F8D2573D1C6C}"/>
              </a:ext>
            </a:extLst>
          </p:cNvPr>
          <p:cNvSpPr/>
          <p:nvPr/>
        </p:nvSpPr>
        <p:spPr>
          <a:xfrm>
            <a:off x="1066800" y="4914900"/>
            <a:ext cx="8001000" cy="457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Lăng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kính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văn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chương</a:t>
            </a:r>
            <a:r>
              <a:rPr lang="en-US" sz="3600" i="1" kern="1200" dirty="0">
                <a:latin typeface="Cambria" panose="02040503050406030204" pitchFamily="18" charset="0"/>
              </a:rPr>
              <a:t> 2</a:t>
            </a:r>
            <a:r>
              <a:rPr lang="en-US" sz="3600" kern="1200" dirty="0">
                <a:latin typeface="Cambria" panose="02040503050406030204" pitchFamily="18" charset="0"/>
              </a:rPr>
              <a:t>:</a:t>
            </a: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 err="1">
                <a:latin typeface="Cambria" panose="02040503050406030204" pitchFamily="18" charset="0"/>
              </a:rPr>
              <a:t>Cảm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nhận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vua</a:t>
            </a:r>
            <a:r>
              <a:rPr lang="en-US" sz="2800" kern="1200" dirty="0">
                <a:latin typeface="Cambria" panose="02040503050406030204" pitchFamily="18" charset="0"/>
              </a:rPr>
              <a:t> Lê </a:t>
            </a:r>
            <a:r>
              <a:rPr lang="en-US" sz="2800" kern="1200" dirty="0" err="1">
                <a:latin typeface="Cambria" panose="02040503050406030204" pitchFamily="18" charset="0"/>
              </a:rPr>
              <a:t>Chiêu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Thống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thái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độ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đối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với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81D9F-20A7-AF96-B237-2FF5DDF39A13}"/>
              </a:ext>
            </a:extLst>
          </p:cNvPr>
          <p:cNvSpPr/>
          <p:nvPr/>
        </p:nvSpPr>
        <p:spPr>
          <a:xfrm>
            <a:off x="9349742" y="4914900"/>
            <a:ext cx="7795258" cy="457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Bài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học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muôn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thuở</a:t>
            </a:r>
            <a:r>
              <a:rPr lang="en-US" sz="3600" i="1" kern="1200" dirty="0">
                <a:latin typeface="Cambria" panose="02040503050406030204" pitchFamily="18" charset="0"/>
              </a:rPr>
              <a:t>:</a:t>
            </a:r>
            <a:endParaRPr lang="en-US" sz="3600" kern="1200" dirty="0">
              <a:latin typeface="Cambria" panose="02040503050406030204" pitchFamily="18" charset="0"/>
            </a:endParaRP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>
                <a:latin typeface="Cambria" panose="02040503050406030204" pitchFamily="18" charset="0"/>
              </a:rPr>
              <a:t>Cho </a:t>
            </a:r>
            <a:r>
              <a:rPr lang="en-US" sz="2800" kern="1200" dirty="0" err="1">
                <a:latin typeface="Cambria" panose="02040503050406030204" pitchFamily="18" charset="0"/>
              </a:rPr>
              <a:t>biết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sự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đối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lập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giữa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hai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 Quang </a:t>
            </a:r>
            <a:r>
              <a:rPr lang="en-US" sz="2800" kern="1200" dirty="0" err="1">
                <a:latin typeface="Cambria" panose="02040503050406030204" pitchFamily="18" charset="0"/>
              </a:rPr>
              <a:t>Trung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Lê </a:t>
            </a:r>
            <a:r>
              <a:rPr lang="en-US" sz="2800" kern="1200" dirty="0" err="1">
                <a:latin typeface="Cambria" panose="02040503050406030204" pitchFamily="18" charset="0"/>
              </a:rPr>
              <a:t>Chiêu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Thống</a:t>
            </a:r>
            <a:r>
              <a:rPr lang="en-US" sz="2800" kern="1200" dirty="0">
                <a:latin typeface="Cambria" panose="02040503050406030204" pitchFamily="18" charset="0"/>
              </a:rPr>
              <a:t>, </a:t>
            </a:r>
            <a:r>
              <a:rPr lang="en-US" sz="2800" kern="1200" dirty="0" err="1">
                <a:latin typeface="Cambria" panose="02040503050406030204" pitchFamily="18" charset="0"/>
              </a:rPr>
              <a:t>giữa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quân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Tây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Sơn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quân</a:t>
            </a:r>
            <a:r>
              <a:rPr lang="en-US" sz="2800" kern="1200" dirty="0">
                <a:latin typeface="Cambria" panose="02040503050406030204" pitchFamily="18" charset="0"/>
              </a:rPr>
              <a:t> Thanh </a:t>
            </a:r>
            <a:r>
              <a:rPr lang="en-US" sz="2800" kern="1200" dirty="0" err="1">
                <a:latin typeface="Cambria" panose="02040503050406030204" pitchFamily="18" charset="0"/>
              </a:rPr>
              <a:t>có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dụng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như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thế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nào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trong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việc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thể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hiện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chủ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đoạn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trích</a:t>
            </a:r>
            <a:r>
              <a:rPr lang="en-US" sz="2800" kern="1200" dirty="0">
                <a:latin typeface="Cambria" panose="02040503050406030204" pitchFamily="18" charset="0"/>
              </a:rPr>
              <a:t>? </a:t>
            </a:r>
            <a:r>
              <a:rPr lang="en-US" sz="2800" kern="1200" dirty="0" err="1">
                <a:latin typeface="Cambria" panose="02040503050406030204" pitchFamily="18" charset="0"/>
              </a:rPr>
              <a:t>Hãy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khái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quát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chủ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đó</a:t>
            </a:r>
            <a:r>
              <a:rPr lang="en-US" sz="2800" kern="1200" dirty="0">
                <a:latin typeface="Cambria" panose="02040503050406030204" pitchFamily="18" charset="0"/>
              </a:rPr>
              <a:t>. Chia </a:t>
            </a:r>
            <a:r>
              <a:rPr lang="en-US" sz="2800" kern="1200" dirty="0" err="1">
                <a:latin typeface="Cambria" panose="02040503050406030204" pitchFamily="18" charset="0"/>
              </a:rPr>
              <a:t>sẻ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bài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học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cách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nghĩ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cách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ứng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xử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thông</a:t>
            </a:r>
            <a:r>
              <a:rPr lang="en-US" sz="2800" kern="1200" dirty="0">
                <a:latin typeface="Cambria" panose="02040503050406030204" pitchFamily="18" charset="0"/>
              </a:rPr>
              <a:t> qua </a:t>
            </a:r>
            <a:r>
              <a:rPr lang="en-US" sz="2800" kern="1200" dirty="0" err="1">
                <a:latin typeface="Cambria" panose="02040503050406030204" pitchFamily="18" charset="0"/>
              </a:rPr>
              <a:t>câu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>
                <a:latin typeface="Cambria" panose="02040503050406030204" pitchFamily="18" charset="0"/>
              </a:rPr>
              <a:t>Quang </a:t>
            </a:r>
            <a:r>
              <a:rPr lang="en-US" sz="2800" i="1" kern="1200" dirty="0" err="1">
                <a:latin typeface="Cambria" panose="02040503050406030204" pitchFamily="18" charset="0"/>
              </a:rPr>
              <a:t>Trung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đại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phá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quân</a:t>
            </a:r>
            <a:r>
              <a:rPr lang="en-US" sz="2800" i="1" kern="1200" dirty="0">
                <a:latin typeface="Cambria" panose="02040503050406030204" pitchFamily="18" charset="0"/>
              </a:rPr>
              <a:t> Thanh.</a:t>
            </a:r>
            <a:endParaRPr lang="en-US" sz="2800" kern="1200" dirty="0">
              <a:latin typeface="Cambria" panose="02040503050406030204" pitchFamily="18" charset="0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287B47E-89E5-C277-4565-30726BCFFC5B}"/>
              </a:ext>
            </a:extLst>
          </p:cNvPr>
          <p:cNvSpPr/>
          <p:nvPr/>
        </p:nvSpPr>
        <p:spPr>
          <a:xfrm>
            <a:off x="6087329" y="6743700"/>
            <a:ext cx="3285859" cy="3962400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98" t="-16509" r="-219348" b="-8869"/>
            </a:stretch>
          </a:blipFill>
        </p:spPr>
      </p:sp>
    </p:spTree>
    <p:extLst>
      <p:ext uri="{BB962C8B-B14F-4D97-AF65-F5344CB8AC3E}">
        <p14:creationId xmlns:p14="http://schemas.microsoft.com/office/powerpoint/2010/main" val="33744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BD920A-9F6B-634E-D21D-9C48DB5609B7}"/>
              </a:ext>
            </a:extLst>
          </p:cNvPr>
          <p:cNvSpPr txBox="1"/>
          <p:nvPr/>
        </p:nvSpPr>
        <p:spPr>
          <a:xfrm>
            <a:off x="5825101" y="685800"/>
            <a:ext cx="67139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b.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Tìm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hiểu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cốt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truyện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4F66046-D8F6-5B05-E713-C808156D9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896882"/>
              </p:ext>
            </p:extLst>
          </p:nvPr>
        </p:nvGraphicFramePr>
        <p:xfrm>
          <a:off x="1295400" y="1731531"/>
          <a:ext cx="15773400" cy="787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2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1602CA-2ACE-B641-9519-67B754AFE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651602CA-2ACE-B641-9519-67B754AFEA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57277B-78B5-C147-9606-D66D9A819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0257277B-78B5-C147-9606-D66D9A819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84B1C2-82CA-4041-85C7-C576B9AB9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8784B1C2-82CA-4041-85C7-C576B9AB9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142CB4-A4B3-4F48-8898-48D23B9C1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D142CB4-A4B3-4F48-8898-48D23B9C1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D022F4-C9C2-F844-945B-CED7F23B0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AFD022F4-C9C2-F844-945B-CED7F23B0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D14498-F451-FA4F-8FC7-47DF42E7C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3D14498-F451-FA4F-8FC7-47DF42E7C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80;p18">
            <a:extLst>
              <a:ext uri="{FF2B5EF4-FFF2-40B4-BE49-F238E27FC236}">
                <a16:creationId xmlns:a16="http://schemas.microsoft.com/office/drawing/2014/main" id="{7C5D027B-7538-25FC-555F-EF9689B6D005}"/>
              </a:ext>
            </a:extLst>
          </p:cNvPr>
          <p:cNvSpPr/>
          <p:nvPr/>
        </p:nvSpPr>
        <p:spPr>
          <a:xfrm>
            <a:off x="-1007363" y="1834064"/>
            <a:ext cx="8336944" cy="8229600"/>
          </a:xfrm>
          <a:custGeom>
            <a:avLst/>
            <a:gdLst/>
            <a:ahLst/>
            <a:cxnLst/>
            <a:rect l="l" t="t" r="r" b="b"/>
            <a:pathLst>
              <a:path w="8336943" h="8229600" extrusionOk="0">
                <a:moveTo>
                  <a:pt x="0" y="0"/>
                </a:moveTo>
                <a:lnTo>
                  <a:pt x="8336943" y="0"/>
                </a:lnTo>
                <a:lnTo>
                  <a:pt x="8336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9080AE7E-5631-BAAD-8051-C8A62D810FED}"/>
              </a:ext>
            </a:extLst>
          </p:cNvPr>
          <p:cNvSpPr/>
          <p:nvPr/>
        </p:nvSpPr>
        <p:spPr>
          <a:xfrm>
            <a:off x="-2260798" y="2089714"/>
            <a:ext cx="10074291" cy="8007147"/>
          </a:xfrm>
          <a:custGeom>
            <a:avLst/>
            <a:gdLst/>
            <a:ahLst/>
            <a:cxnLst/>
            <a:rect l="l" t="t" r="r" b="b"/>
            <a:pathLst>
              <a:path w="12116067" h="9629970">
                <a:moveTo>
                  <a:pt x="0" y="0"/>
                </a:moveTo>
                <a:lnTo>
                  <a:pt x="12116067" y="0"/>
                </a:lnTo>
                <a:lnTo>
                  <a:pt x="12116067" y="9629970"/>
                </a:lnTo>
                <a:lnTo>
                  <a:pt x="0" y="962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555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B5948-6E40-C955-1E6B-D1EEAE891AC0}"/>
              </a:ext>
            </a:extLst>
          </p:cNvPr>
          <p:cNvSpPr txBox="1"/>
          <p:nvPr/>
        </p:nvSpPr>
        <p:spPr>
          <a:xfrm>
            <a:off x="5825101" y="685800"/>
            <a:ext cx="67139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c.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Tìm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hiểu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nhân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vật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366AEF5-71DE-B32D-8ADB-130DD9644232}"/>
              </a:ext>
            </a:extLst>
          </p:cNvPr>
          <p:cNvSpPr/>
          <p:nvPr/>
        </p:nvSpPr>
        <p:spPr>
          <a:xfrm>
            <a:off x="7448174" y="2056975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54498D-4989-6086-92ED-8E62FE43C5DC}"/>
              </a:ext>
            </a:extLst>
          </p:cNvPr>
          <p:cNvSpPr/>
          <p:nvPr/>
        </p:nvSpPr>
        <p:spPr>
          <a:xfrm>
            <a:off x="4495800" y="3315111"/>
            <a:ext cx="12874324" cy="6904940"/>
          </a:xfrm>
          <a:prstGeom prst="rect">
            <a:avLst/>
          </a:prstGeom>
          <a:noFill/>
        </p:spPr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1B68B39-ABA0-D685-21E7-EDCF8B5C7E1F}"/>
              </a:ext>
            </a:extLst>
          </p:cNvPr>
          <p:cNvSpPr/>
          <p:nvPr/>
        </p:nvSpPr>
        <p:spPr>
          <a:xfrm>
            <a:off x="4644186" y="3974116"/>
            <a:ext cx="4947311" cy="4947311"/>
          </a:xfrm>
          <a:custGeom>
            <a:avLst/>
            <a:gdLst>
              <a:gd name="connsiteX0" fmla="*/ 0 w 4947311"/>
              <a:gd name="connsiteY0" fmla="*/ 2473656 h 4947311"/>
              <a:gd name="connsiteX1" fmla="*/ 2473656 w 4947311"/>
              <a:gd name="connsiteY1" fmla="*/ 0 h 4947311"/>
              <a:gd name="connsiteX2" fmla="*/ 4947312 w 4947311"/>
              <a:gd name="connsiteY2" fmla="*/ 2473656 h 4947311"/>
              <a:gd name="connsiteX3" fmla="*/ 2473656 w 4947311"/>
              <a:gd name="connsiteY3" fmla="*/ 4947312 h 4947311"/>
              <a:gd name="connsiteX4" fmla="*/ 0 w 4947311"/>
              <a:gd name="connsiteY4" fmla="*/ 2473656 h 494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11" h="4947311">
                <a:moveTo>
                  <a:pt x="0" y="2473656"/>
                </a:moveTo>
                <a:cubicBezTo>
                  <a:pt x="0" y="1107494"/>
                  <a:pt x="1107494" y="0"/>
                  <a:pt x="2473656" y="0"/>
                </a:cubicBezTo>
                <a:cubicBezTo>
                  <a:pt x="3839818" y="0"/>
                  <a:pt x="4947312" y="1107494"/>
                  <a:pt x="4947312" y="2473656"/>
                </a:cubicBezTo>
                <a:cubicBezTo>
                  <a:pt x="4947312" y="3839818"/>
                  <a:pt x="3839818" y="4947312"/>
                  <a:pt x="2473656" y="4947312"/>
                </a:cubicBezTo>
                <a:cubicBezTo>
                  <a:pt x="1107494" y="4947312"/>
                  <a:pt x="0" y="3839818"/>
                  <a:pt x="0" y="24736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6784" tIns="770237" rIns="996784" bIns="770237" numCol="1" spcCol="1270" anchor="ctr" anchorCtr="0">
            <a:noAutofit/>
          </a:bodyPr>
          <a:lstStyle/>
          <a:p>
            <a:pPr marL="0" lvl="0" indent="0" algn="ctr" defTabSz="16002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Hành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động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mạnh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mẽ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dứt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khoát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41B5216-75CE-545C-7291-14A4374CF80D}"/>
              </a:ext>
            </a:extLst>
          </p:cNvPr>
          <p:cNvSpPr/>
          <p:nvPr/>
        </p:nvSpPr>
        <p:spPr>
          <a:xfrm>
            <a:off x="8674086" y="4573749"/>
            <a:ext cx="4947311" cy="4947311"/>
          </a:xfrm>
          <a:custGeom>
            <a:avLst/>
            <a:gdLst>
              <a:gd name="connsiteX0" fmla="*/ 0 w 4947311"/>
              <a:gd name="connsiteY0" fmla="*/ 2473656 h 4947311"/>
              <a:gd name="connsiteX1" fmla="*/ 2473656 w 4947311"/>
              <a:gd name="connsiteY1" fmla="*/ 0 h 4947311"/>
              <a:gd name="connsiteX2" fmla="*/ 4947312 w 4947311"/>
              <a:gd name="connsiteY2" fmla="*/ 2473656 h 4947311"/>
              <a:gd name="connsiteX3" fmla="*/ 2473656 w 4947311"/>
              <a:gd name="connsiteY3" fmla="*/ 4947312 h 4947311"/>
              <a:gd name="connsiteX4" fmla="*/ 0 w 4947311"/>
              <a:gd name="connsiteY4" fmla="*/ 2473656 h 494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11" h="4947311">
                <a:moveTo>
                  <a:pt x="0" y="2473656"/>
                </a:moveTo>
                <a:cubicBezTo>
                  <a:pt x="0" y="1107494"/>
                  <a:pt x="1107494" y="0"/>
                  <a:pt x="2473656" y="0"/>
                </a:cubicBezTo>
                <a:cubicBezTo>
                  <a:pt x="3839818" y="0"/>
                  <a:pt x="4947312" y="1107494"/>
                  <a:pt x="4947312" y="2473656"/>
                </a:cubicBezTo>
                <a:cubicBezTo>
                  <a:pt x="4947312" y="3839818"/>
                  <a:pt x="3839818" y="4947312"/>
                  <a:pt x="2473656" y="4947312"/>
                </a:cubicBezTo>
                <a:cubicBezTo>
                  <a:pt x="1107494" y="4947312"/>
                  <a:pt x="0" y="3839818"/>
                  <a:pt x="0" y="24736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6784" tIns="770237" rIns="996784" bIns="770237" numCol="1" spcCol="1270" anchor="ctr" anchorCtr="0">
            <a:noAutofit/>
          </a:bodyPr>
          <a:lstStyle/>
          <a:p>
            <a:pPr marL="0" lvl="0" indent="0" algn="ctr" defTabSz="16002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tuệ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sáng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suốt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điều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binh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khiển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tướng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tài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tình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FFCB37A9-2CC5-B6DF-9013-3D7269E03B63}"/>
              </a:ext>
            </a:extLst>
          </p:cNvPr>
          <p:cNvSpPr/>
          <p:nvPr/>
        </p:nvSpPr>
        <p:spPr>
          <a:xfrm>
            <a:off x="12832744" y="4007183"/>
            <a:ext cx="4947311" cy="4947311"/>
          </a:xfrm>
          <a:custGeom>
            <a:avLst/>
            <a:gdLst>
              <a:gd name="connsiteX0" fmla="*/ 0 w 4947311"/>
              <a:gd name="connsiteY0" fmla="*/ 2473656 h 4947311"/>
              <a:gd name="connsiteX1" fmla="*/ 2473656 w 4947311"/>
              <a:gd name="connsiteY1" fmla="*/ 0 h 4947311"/>
              <a:gd name="connsiteX2" fmla="*/ 4947312 w 4947311"/>
              <a:gd name="connsiteY2" fmla="*/ 2473656 h 4947311"/>
              <a:gd name="connsiteX3" fmla="*/ 2473656 w 4947311"/>
              <a:gd name="connsiteY3" fmla="*/ 4947312 h 4947311"/>
              <a:gd name="connsiteX4" fmla="*/ 0 w 4947311"/>
              <a:gd name="connsiteY4" fmla="*/ 2473656 h 494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11" h="4947311">
                <a:moveTo>
                  <a:pt x="0" y="2473656"/>
                </a:moveTo>
                <a:cubicBezTo>
                  <a:pt x="0" y="1107494"/>
                  <a:pt x="1107494" y="0"/>
                  <a:pt x="2473656" y="0"/>
                </a:cubicBezTo>
                <a:cubicBezTo>
                  <a:pt x="3839818" y="0"/>
                  <a:pt x="4947312" y="1107494"/>
                  <a:pt x="4947312" y="2473656"/>
                </a:cubicBezTo>
                <a:cubicBezTo>
                  <a:pt x="4947312" y="3839818"/>
                  <a:pt x="3839818" y="4947312"/>
                  <a:pt x="2473656" y="4947312"/>
                </a:cubicBezTo>
                <a:cubicBezTo>
                  <a:pt x="1107494" y="4947312"/>
                  <a:pt x="0" y="3839818"/>
                  <a:pt x="0" y="24736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6784" tIns="770237" rIns="996784" bIns="770237" numCol="1" spcCol="1270" anchor="ctr" anchorCtr="0">
            <a:noAutofit/>
          </a:bodyPr>
          <a:lstStyle/>
          <a:p>
            <a:pPr marL="0" lvl="0" indent="0" algn="ctr" defTabSz="16002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Ý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chí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độc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lập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tầm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nhìn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xa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trông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rộng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mạnh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bạo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tự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tin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kế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sách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đánh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giặc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9A8E05C8-F4D7-C87E-6FA4-E1A6BD130636}"/>
              </a:ext>
            </a:extLst>
          </p:cNvPr>
          <p:cNvSpPr/>
          <p:nvPr/>
        </p:nvSpPr>
        <p:spPr>
          <a:xfrm rot="-4279549">
            <a:off x="16039413" y="8928463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60D2D0D9-8CE6-9AEA-DB1A-3FB1BB59B705}"/>
              </a:ext>
            </a:extLst>
          </p:cNvPr>
          <p:cNvSpPr/>
          <p:nvPr/>
        </p:nvSpPr>
        <p:spPr>
          <a:xfrm rot="-4279549">
            <a:off x="1498667" y="1880971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504A1FC0-D9BD-EF9E-C6DE-98FDB4BEEB1B}"/>
              </a:ext>
            </a:extLst>
          </p:cNvPr>
          <p:cNvSpPr/>
          <p:nvPr/>
        </p:nvSpPr>
        <p:spPr>
          <a:xfrm>
            <a:off x="3519019" y="1665946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Google Shape;169;p2">
            <a:extLst>
              <a:ext uri="{FF2B5EF4-FFF2-40B4-BE49-F238E27FC236}">
                <a16:creationId xmlns:a16="http://schemas.microsoft.com/office/drawing/2014/main" id="{D5753164-1815-35C7-4F7E-D2611C5FA1A6}"/>
              </a:ext>
            </a:extLst>
          </p:cNvPr>
          <p:cNvSpPr/>
          <p:nvPr/>
        </p:nvSpPr>
        <p:spPr>
          <a:xfrm>
            <a:off x="1178849" y="3484500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67;p2">
            <a:extLst>
              <a:ext uri="{FF2B5EF4-FFF2-40B4-BE49-F238E27FC236}">
                <a16:creationId xmlns:a16="http://schemas.microsoft.com/office/drawing/2014/main" id="{555420C6-59E3-32EC-794F-FFE8A8E4FF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">
            <a:off x="15882516" y="1336864"/>
            <a:ext cx="1487606" cy="1444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4691" y="-1755611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56EDE4F-368C-4041-35BC-4582E2B124BA}"/>
              </a:ext>
            </a:extLst>
          </p:cNvPr>
          <p:cNvSpPr/>
          <p:nvPr/>
        </p:nvSpPr>
        <p:spPr>
          <a:xfrm>
            <a:off x="4729056" y="723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F5CF345-F452-CF1F-3206-8EBD3D7F0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913811"/>
              </p:ext>
            </p:extLst>
          </p:nvPr>
        </p:nvGraphicFramePr>
        <p:xfrm>
          <a:off x="1010213" y="2781300"/>
          <a:ext cx="16267573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4691" y="-1755611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56EDE4F-368C-4041-35BC-4582E2B124BA}"/>
              </a:ext>
            </a:extLst>
          </p:cNvPr>
          <p:cNvSpPr/>
          <p:nvPr/>
        </p:nvSpPr>
        <p:spPr>
          <a:xfrm>
            <a:off x="4729056" y="723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F5CF345-F452-CF1F-3206-8EBD3D7F0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757025"/>
              </p:ext>
            </p:extLst>
          </p:nvPr>
        </p:nvGraphicFramePr>
        <p:xfrm>
          <a:off x="1010213" y="2781300"/>
          <a:ext cx="16267573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5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4691" y="-1755611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56EDE4F-368C-4041-35BC-4582E2B124BA}"/>
              </a:ext>
            </a:extLst>
          </p:cNvPr>
          <p:cNvSpPr/>
          <p:nvPr/>
        </p:nvSpPr>
        <p:spPr>
          <a:xfrm>
            <a:off x="4729056" y="723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E098476-1463-0091-7C48-3BA5433B90C0}"/>
              </a:ext>
            </a:extLst>
          </p:cNvPr>
          <p:cNvSpPr/>
          <p:nvPr/>
        </p:nvSpPr>
        <p:spPr>
          <a:xfrm>
            <a:off x="1010213" y="2552700"/>
            <a:ext cx="16267573" cy="2029294"/>
          </a:xfrm>
          <a:custGeom>
            <a:avLst/>
            <a:gdLst>
              <a:gd name="connsiteX0" fmla="*/ 0 w 16267573"/>
              <a:gd name="connsiteY0" fmla="*/ 0 h 1872000"/>
              <a:gd name="connsiteX1" fmla="*/ 16267573 w 16267573"/>
              <a:gd name="connsiteY1" fmla="*/ 0 h 1872000"/>
              <a:gd name="connsiteX2" fmla="*/ 16267573 w 16267573"/>
              <a:gd name="connsiteY2" fmla="*/ 1872000 h 1872000"/>
              <a:gd name="connsiteX3" fmla="*/ 0 w 16267573"/>
              <a:gd name="connsiteY3" fmla="*/ 1872000 h 1872000"/>
              <a:gd name="connsiteX4" fmla="*/ 0 w 16267573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7573" h="1872000">
                <a:moveTo>
                  <a:pt x="0" y="0"/>
                </a:moveTo>
                <a:lnTo>
                  <a:pt x="16267573" y="0"/>
                </a:lnTo>
                <a:lnTo>
                  <a:pt x="16267573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1376" tIns="195072" rIns="341376" bIns="195072" numCol="1" spcCol="1270" anchor="ctr" anchorCtr="0">
            <a:noAutofit/>
          </a:bodyPr>
          <a:lstStyle/>
          <a:p>
            <a:pPr marL="0" lvl="0" indent="0" algn="ctr" defTabSz="21336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độc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tầm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nhìn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trông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rộng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mạnh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bạo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tự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kế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đánh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3A7B419-7CCC-3782-2F64-A209F932FFEF}"/>
              </a:ext>
            </a:extLst>
          </p:cNvPr>
          <p:cNvSpPr/>
          <p:nvPr/>
        </p:nvSpPr>
        <p:spPr>
          <a:xfrm>
            <a:off x="1010213" y="5524500"/>
            <a:ext cx="16965420" cy="2322313"/>
          </a:xfrm>
          <a:custGeom>
            <a:avLst/>
            <a:gdLst>
              <a:gd name="connsiteX0" fmla="*/ 0 w 9326880"/>
              <a:gd name="connsiteY0" fmla="*/ 290215 h 2321718"/>
              <a:gd name="connsiteX1" fmla="*/ 8166021 w 9326880"/>
              <a:gd name="connsiteY1" fmla="*/ 290215 h 2321718"/>
              <a:gd name="connsiteX2" fmla="*/ 8166021 w 9326880"/>
              <a:gd name="connsiteY2" fmla="*/ 0 h 2321718"/>
              <a:gd name="connsiteX3" fmla="*/ 9326880 w 9326880"/>
              <a:gd name="connsiteY3" fmla="*/ 1160859 h 2321718"/>
              <a:gd name="connsiteX4" fmla="*/ 8166021 w 9326880"/>
              <a:gd name="connsiteY4" fmla="*/ 2321718 h 2321718"/>
              <a:gd name="connsiteX5" fmla="*/ 8166021 w 9326880"/>
              <a:gd name="connsiteY5" fmla="*/ 2031503 h 2321718"/>
              <a:gd name="connsiteX6" fmla="*/ 0 w 9326880"/>
              <a:gd name="connsiteY6" fmla="*/ 2031503 h 2321718"/>
              <a:gd name="connsiteX7" fmla="*/ 0 w 9326880"/>
              <a:gd name="connsiteY7" fmla="*/ 290215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6880" h="2321718">
                <a:moveTo>
                  <a:pt x="0" y="290215"/>
                </a:moveTo>
                <a:lnTo>
                  <a:pt x="8166021" y="290215"/>
                </a:lnTo>
                <a:lnTo>
                  <a:pt x="8166021" y="0"/>
                </a:lnTo>
                <a:lnTo>
                  <a:pt x="9326880" y="1160859"/>
                </a:lnTo>
                <a:lnTo>
                  <a:pt x="8166021" y="2321718"/>
                </a:lnTo>
                <a:lnTo>
                  <a:pt x="8166021" y="2031503"/>
                </a:lnTo>
                <a:lnTo>
                  <a:pt x="0" y="2031503"/>
                </a:lnTo>
                <a:lnTo>
                  <a:pt x="0" y="290215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95" tIns="313710" rIns="894139" bIns="313710" numCol="1" spcCol="1270" anchor="ctr" anchorCtr="0">
            <a:noAutofit/>
          </a:bodyPr>
          <a:lstStyle/>
          <a:p>
            <a:pPr marL="285750" lvl="1" indent="-285750" algn="l" defTabSz="1644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tượng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vua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Quang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Trung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được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miêu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tả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với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đầy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đủ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phẩm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chất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của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một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vị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anh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hùng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mang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vẻ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đẹp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oai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phong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lẫm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liệt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.</a:t>
            </a:r>
            <a:endParaRPr lang="en-US" sz="4400" kern="12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B70DE24-CDA4-3B59-552E-4E3F0700DCB9}"/>
              </a:ext>
            </a:extLst>
          </p:cNvPr>
          <p:cNvSpPr/>
          <p:nvPr/>
        </p:nvSpPr>
        <p:spPr>
          <a:xfrm>
            <a:off x="1010213" y="7774187"/>
            <a:ext cx="16965420" cy="2322313"/>
          </a:xfrm>
          <a:custGeom>
            <a:avLst/>
            <a:gdLst>
              <a:gd name="connsiteX0" fmla="*/ 0 w 9326880"/>
              <a:gd name="connsiteY0" fmla="*/ 290215 h 2321718"/>
              <a:gd name="connsiteX1" fmla="*/ 8166021 w 9326880"/>
              <a:gd name="connsiteY1" fmla="*/ 290215 h 2321718"/>
              <a:gd name="connsiteX2" fmla="*/ 8166021 w 9326880"/>
              <a:gd name="connsiteY2" fmla="*/ 0 h 2321718"/>
              <a:gd name="connsiteX3" fmla="*/ 9326880 w 9326880"/>
              <a:gd name="connsiteY3" fmla="*/ 1160859 h 2321718"/>
              <a:gd name="connsiteX4" fmla="*/ 8166021 w 9326880"/>
              <a:gd name="connsiteY4" fmla="*/ 2321718 h 2321718"/>
              <a:gd name="connsiteX5" fmla="*/ 8166021 w 9326880"/>
              <a:gd name="connsiteY5" fmla="*/ 2031503 h 2321718"/>
              <a:gd name="connsiteX6" fmla="*/ 0 w 9326880"/>
              <a:gd name="connsiteY6" fmla="*/ 2031503 h 2321718"/>
              <a:gd name="connsiteX7" fmla="*/ 0 w 9326880"/>
              <a:gd name="connsiteY7" fmla="*/ 290215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6880" h="2321718">
                <a:moveTo>
                  <a:pt x="0" y="290215"/>
                </a:moveTo>
                <a:lnTo>
                  <a:pt x="8166021" y="290215"/>
                </a:lnTo>
                <a:lnTo>
                  <a:pt x="8166021" y="0"/>
                </a:lnTo>
                <a:lnTo>
                  <a:pt x="9326880" y="1160859"/>
                </a:lnTo>
                <a:lnTo>
                  <a:pt x="8166021" y="2321718"/>
                </a:lnTo>
                <a:lnTo>
                  <a:pt x="8166021" y="2031503"/>
                </a:lnTo>
                <a:lnTo>
                  <a:pt x="0" y="2031503"/>
                </a:lnTo>
                <a:lnTo>
                  <a:pt x="0" y="290215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95" tIns="313710" rIns="894139" bIns="313710" numCol="1" spcCol="1270" anchor="ctr" anchorCtr="0">
            <a:noAutofit/>
          </a:bodyPr>
          <a:lstStyle/>
          <a:p>
            <a:pPr marL="285750" lvl="1" indent="-285750" algn="l" defTabSz="1644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Tình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cảm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thái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độ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của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tác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giả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: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trân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trọng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ngợi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ca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người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anh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hùng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bởi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tinh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thần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dân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tộc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lòng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yêu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nước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tài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mưu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lược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77EFB-D64D-74E8-30CF-519E41D10BA3}"/>
              </a:ext>
            </a:extLst>
          </p:cNvPr>
          <p:cNvSpPr txBox="1"/>
          <p:nvPr/>
        </p:nvSpPr>
        <p:spPr>
          <a:xfrm>
            <a:off x="7819291" y="4769540"/>
            <a:ext cx="25908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i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Kết</a:t>
            </a:r>
            <a:r>
              <a:rPr lang="en-US" sz="4700" b="1" i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luận</a:t>
            </a:r>
            <a:endParaRPr lang="en-US" sz="47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3366AEF5-71DE-B32D-8ADB-130DD9644232}"/>
              </a:ext>
            </a:extLst>
          </p:cNvPr>
          <p:cNvSpPr/>
          <p:nvPr/>
        </p:nvSpPr>
        <p:spPr>
          <a:xfrm>
            <a:off x="5209125" y="342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Lê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Chiêu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Thống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A323294-38B1-F00C-4DF7-39903530C938}"/>
              </a:ext>
            </a:extLst>
          </p:cNvPr>
          <p:cNvSpPr/>
          <p:nvPr/>
        </p:nvSpPr>
        <p:spPr>
          <a:xfrm>
            <a:off x="1143000" y="2248892"/>
            <a:ext cx="16002000" cy="1138327"/>
          </a:xfrm>
          <a:custGeom>
            <a:avLst/>
            <a:gdLst>
              <a:gd name="connsiteX0" fmla="*/ 0 w 16002000"/>
              <a:gd name="connsiteY0" fmla="*/ 291649 h 1749859"/>
              <a:gd name="connsiteX1" fmla="*/ 291649 w 16002000"/>
              <a:gd name="connsiteY1" fmla="*/ 0 h 1749859"/>
              <a:gd name="connsiteX2" fmla="*/ 15710351 w 16002000"/>
              <a:gd name="connsiteY2" fmla="*/ 0 h 1749859"/>
              <a:gd name="connsiteX3" fmla="*/ 16002000 w 16002000"/>
              <a:gd name="connsiteY3" fmla="*/ 291649 h 1749859"/>
              <a:gd name="connsiteX4" fmla="*/ 16002000 w 16002000"/>
              <a:gd name="connsiteY4" fmla="*/ 1458210 h 1749859"/>
              <a:gd name="connsiteX5" fmla="*/ 15710351 w 16002000"/>
              <a:gd name="connsiteY5" fmla="*/ 1749859 h 1749859"/>
              <a:gd name="connsiteX6" fmla="*/ 291649 w 16002000"/>
              <a:gd name="connsiteY6" fmla="*/ 1749859 h 1749859"/>
              <a:gd name="connsiteX7" fmla="*/ 0 w 16002000"/>
              <a:gd name="connsiteY7" fmla="*/ 1458210 h 1749859"/>
              <a:gd name="connsiteX8" fmla="*/ 0 w 16002000"/>
              <a:gd name="connsiteY8" fmla="*/ 291649 h 17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0" h="1749859">
                <a:moveTo>
                  <a:pt x="0" y="291649"/>
                </a:moveTo>
                <a:cubicBezTo>
                  <a:pt x="0" y="130576"/>
                  <a:pt x="130576" y="0"/>
                  <a:pt x="291649" y="0"/>
                </a:cubicBezTo>
                <a:lnTo>
                  <a:pt x="15710351" y="0"/>
                </a:lnTo>
                <a:cubicBezTo>
                  <a:pt x="15871424" y="0"/>
                  <a:pt x="16002000" y="130576"/>
                  <a:pt x="16002000" y="291649"/>
                </a:cubicBezTo>
                <a:lnTo>
                  <a:pt x="16002000" y="1458210"/>
                </a:lnTo>
                <a:cubicBezTo>
                  <a:pt x="16002000" y="1619283"/>
                  <a:pt x="15871424" y="1749859"/>
                  <a:pt x="15710351" y="1749859"/>
                </a:cubicBezTo>
                <a:lnTo>
                  <a:pt x="291649" y="1749859"/>
                </a:lnTo>
                <a:cubicBezTo>
                  <a:pt x="130576" y="1749859"/>
                  <a:pt x="0" y="1619283"/>
                  <a:pt x="0" y="1458210"/>
                </a:cubicBezTo>
                <a:lnTo>
                  <a:pt x="0" y="291649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4491" tIns="264491" rIns="264491" bIns="264491" numCol="1" spcCol="1270" anchor="ctr" anchorCtr="0">
            <a:noAutofit/>
          </a:bodyPr>
          <a:lstStyle/>
          <a:p>
            <a:pPr marL="0" lvl="0" indent="0" algn="l" defTabSz="20891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Là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kẻ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cõng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rắn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cắn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gà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nhà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nhận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sắc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phong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của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nhà</a:t>
            </a:r>
            <a:r>
              <a:rPr lang="en-US" sz="4700" kern="1200" dirty="0">
                <a:latin typeface="Cambria" panose="02040503050406030204" pitchFamily="18" charset="0"/>
              </a:rPr>
              <a:t> Thanh.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FB2A28C-D896-B34B-2E19-9FD8B7DC7C1A}"/>
              </a:ext>
            </a:extLst>
          </p:cNvPr>
          <p:cNvSpPr/>
          <p:nvPr/>
        </p:nvSpPr>
        <p:spPr>
          <a:xfrm>
            <a:off x="1143000" y="3619500"/>
            <a:ext cx="16002000" cy="1138327"/>
          </a:xfrm>
          <a:custGeom>
            <a:avLst/>
            <a:gdLst>
              <a:gd name="connsiteX0" fmla="*/ 0 w 16002000"/>
              <a:gd name="connsiteY0" fmla="*/ 291649 h 1749859"/>
              <a:gd name="connsiteX1" fmla="*/ 291649 w 16002000"/>
              <a:gd name="connsiteY1" fmla="*/ 0 h 1749859"/>
              <a:gd name="connsiteX2" fmla="*/ 15710351 w 16002000"/>
              <a:gd name="connsiteY2" fmla="*/ 0 h 1749859"/>
              <a:gd name="connsiteX3" fmla="*/ 16002000 w 16002000"/>
              <a:gd name="connsiteY3" fmla="*/ 291649 h 1749859"/>
              <a:gd name="connsiteX4" fmla="*/ 16002000 w 16002000"/>
              <a:gd name="connsiteY4" fmla="*/ 1458210 h 1749859"/>
              <a:gd name="connsiteX5" fmla="*/ 15710351 w 16002000"/>
              <a:gd name="connsiteY5" fmla="*/ 1749859 h 1749859"/>
              <a:gd name="connsiteX6" fmla="*/ 291649 w 16002000"/>
              <a:gd name="connsiteY6" fmla="*/ 1749859 h 1749859"/>
              <a:gd name="connsiteX7" fmla="*/ 0 w 16002000"/>
              <a:gd name="connsiteY7" fmla="*/ 1458210 h 1749859"/>
              <a:gd name="connsiteX8" fmla="*/ 0 w 16002000"/>
              <a:gd name="connsiteY8" fmla="*/ 291649 h 17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0" h="1749859">
                <a:moveTo>
                  <a:pt x="0" y="291649"/>
                </a:moveTo>
                <a:cubicBezTo>
                  <a:pt x="0" y="130576"/>
                  <a:pt x="130576" y="0"/>
                  <a:pt x="291649" y="0"/>
                </a:cubicBezTo>
                <a:lnTo>
                  <a:pt x="15710351" y="0"/>
                </a:lnTo>
                <a:cubicBezTo>
                  <a:pt x="15871424" y="0"/>
                  <a:pt x="16002000" y="130576"/>
                  <a:pt x="16002000" y="291649"/>
                </a:cubicBezTo>
                <a:lnTo>
                  <a:pt x="16002000" y="1458210"/>
                </a:lnTo>
                <a:cubicBezTo>
                  <a:pt x="16002000" y="1619283"/>
                  <a:pt x="15871424" y="1749859"/>
                  <a:pt x="15710351" y="1749859"/>
                </a:cubicBezTo>
                <a:lnTo>
                  <a:pt x="291649" y="1749859"/>
                </a:lnTo>
                <a:cubicBezTo>
                  <a:pt x="130576" y="1749859"/>
                  <a:pt x="0" y="1619283"/>
                  <a:pt x="0" y="1458210"/>
                </a:cubicBezTo>
                <a:lnTo>
                  <a:pt x="0" y="291649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4491" tIns="264491" rIns="264491" bIns="264491" numCol="1" spcCol="1270" anchor="ctr" anchorCtr="0">
            <a:noAutofit/>
          </a:bodyPr>
          <a:lstStyle/>
          <a:p>
            <a:pPr marL="0" lvl="0" indent="0" algn="l" defTabSz="20891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>
                <a:latin typeface="Cambria" panose="02040503050406030204" pitchFamily="18" charset="0"/>
              </a:rPr>
              <a:t>Khi </a:t>
            </a:r>
            <a:r>
              <a:rPr lang="en-US" sz="4700" kern="1200" dirty="0" err="1">
                <a:latin typeface="Cambria" panose="02040503050406030204" pitchFamily="18" charset="0"/>
              </a:rPr>
              <a:t>nghe</a:t>
            </a:r>
            <a:r>
              <a:rPr lang="en-US" sz="4700" kern="1200" dirty="0">
                <a:latin typeface="Cambria" panose="02040503050406030204" pitchFamily="18" charset="0"/>
              </a:rPr>
              <a:t> tin </a:t>
            </a:r>
            <a:r>
              <a:rPr lang="en-US" sz="4700" kern="1200" dirty="0" err="1">
                <a:latin typeface="Cambria" panose="02040503050406030204" pitchFamily="18" charset="0"/>
              </a:rPr>
              <a:t>quân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Tây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Sơn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tới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8F0E662-D2E8-F384-72EA-96C7FAEB3582}"/>
              </a:ext>
            </a:extLst>
          </p:cNvPr>
          <p:cNvSpPr/>
          <p:nvPr/>
        </p:nvSpPr>
        <p:spPr>
          <a:xfrm>
            <a:off x="1143000" y="4914900"/>
            <a:ext cx="16002000" cy="830683"/>
          </a:xfrm>
          <a:custGeom>
            <a:avLst/>
            <a:gdLst>
              <a:gd name="connsiteX0" fmla="*/ 0 w 16002000"/>
              <a:gd name="connsiteY0" fmla="*/ 0 h 830683"/>
              <a:gd name="connsiteX1" fmla="*/ 16002000 w 16002000"/>
              <a:gd name="connsiteY1" fmla="*/ 0 h 830683"/>
              <a:gd name="connsiteX2" fmla="*/ 16002000 w 16002000"/>
              <a:gd name="connsiteY2" fmla="*/ 830683 h 830683"/>
              <a:gd name="connsiteX3" fmla="*/ 0 w 16002000"/>
              <a:gd name="connsiteY3" fmla="*/ 830683 h 830683"/>
              <a:gd name="connsiteX4" fmla="*/ 0 w 16002000"/>
              <a:gd name="connsiteY4" fmla="*/ 0 h 83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0" h="830683">
                <a:moveTo>
                  <a:pt x="0" y="0"/>
                </a:moveTo>
                <a:lnTo>
                  <a:pt x="16002000" y="0"/>
                </a:lnTo>
                <a:lnTo>
                  <a:pt x="16002000" y="830683"/>
                </a:lnTo>
                <a:lnTo>
                  <a:pt x="0" y="8306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63" tIns="59690" rIns="334264" bIns="59690" numCol="1" spcCol="1270" anchor="t" anchorCtr="0">
            <a:noAutofit/>
          </a:bodyPr>
          <a:lstStyle/>
          <a:p>
            <a:pPr marL="285750" lvl="1" indent="-285750" algn="l" defTabSz="2089150"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4700" i="1" kern="1200" dirty="0" err="1">
                <a:latin typeface="Cambria" panose="02040503050406030204" pitchFamily="18" charset="0"/>
              </a:rPr>
              <a:t>Vội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vã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cùng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bề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tôi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đưa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thái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hậu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ra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ngoài</a:t>
            </a:r>
            <a:r>
              <a:rPr lang="en-US" sz="4700" i="1" kern="1200" dirty="0">
                <a:latin typeface="Cambria" panose="02040503050406030204" pitchFamily="18" charset="0"/>
              </a:rPr>
              <a:t>.</a:t>
            </a:r>
          </a:p>
          <a:p>
            <a:pPr marL="285750" lvl="1" indent="-285750" algn="l" defTabSz="2089150"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4700" i="1" kern="1200" dirty="0" err="1">
                <a:latin typeface="Cambria" panose="02040503050406030204" pitchFamily="18" charset="0"/>
              </a:rPr>
              <a:t>Cướp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lấy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thuyền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đánh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cá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để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chèo</a:t>
            </a:r>
            <a:r>
              <a:rPr lang="en-US" sz="4700" i="1" kern="1200" dirty="0">
                <a:latin typeface="Cambria" panose="02040503050406030204" pitchFamily="18" charset="0"/>
              </a:rPr>
              <a:t> sang </a:t>
            </a:r>
            <a:r>
              <a:rPr lang="en-US" sz="4700" i="1" kern="1200" dirty="0" err="1">
                <a:latin typeface="Cambria" panose="02040503050406030204" pitchFamily="18" charset="0"/>
              </a:rPr>
              <a:t>bờ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bắc</a:t>
            </a:r>
            <a:r>
              <a:rPr lang="en-US" sz="4700" i="1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B2A221E-1212-69E6-8461-A3AD91E855ED}"/>
              </a:ext>
            </a:extLst>
          </p:cNvPr>
          <p:cNvSpPr/>
          <p:nvPr/>
        </p:nvSpPr>
        <p:spPr>
          <a:xfrm>
            <a:off x="1143000" y="6819900"/>
            <a:ext cx="16002000" cy="2572571"/>
          </a:xfrm>
          <a:custGeom>
            <a:avLst/>
            <a:gdLst>
              <a:gd name="connsiteX0" fmla="*/ 0 w 16002000"/>
              <a:gd name="connsiteY0" fmla="*/ 470674 h 2823990"/>
              <a:gd name="connsiteX1" fmla="*/ 470674 w 16002000"/>
              <a:gd name="connsiteY1" fmla="*/ 0 h 2823990"/>
              <a:gd name="connsiteX2" fmla="*/ 15531326 w 16002000"/>
              <a:gd name="connsiteY2" fmla="*/ 0 h 2823990"/>
              <a:gd name="connsiteX3" fmla="*/ 16002000 w 16002000"/>
              <a:gd name="connsiteY3" fmla="*/ 470674 h 2823990"/>
              <a:gd name="connsiteX4" fmla="*/ 16002000 w 16002000"/>
              <a:gd name="connsiteY4" fmla="*/ 2353316 h 2823990"/>
              <a:gd name="connsiteX5" fmla="*/ 15531326 w 16002000"/>
              <a:gd name="connsiteY5" fmla="*/ 2823990 h 2823990"/>
              <a:gd name="connsiteX6" fmla="*/ 470674 w 16002000"/>
              <a:gd name="connsiteY6" fmla="*/ 2823990 h 2823990"/>
              <a:gd name="connsiteX7" fmla="*/ 0 w 16002000"/>
              <a:gd name="connsiteY7" fmla="*/ 2353316 h 2823990"/>
              <a:gd name="connsiteX8" fmla="*/ 0 w 16002000"/>
              <a:gd name="connsiteY8" fmla="*/ 470674 h 282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0" h="2823990">
                <a:moveTo>
                  <a:pt x="0" y="470674"/>
                </a:moveTo>
                <a:cubicBezTo>
                  <a:pt x="0" y="210728"/>
                  <a:pt x="210728" y="0"/>
                  <a:pt x="470674" y="0"/>
                </a:cubicBezTo>
                <a:lnTo>
                  <a:pt x="15531326" y="0"/>
                </a:lnTo>
                <a:cubicBezTo>
                  <a:pt x="15791272" y="0"/>
                  <a:pt x="16002000" y="210728"/>
                  <a:pt x="16002000" y="470674"/>
                </a:cubicBezTo>
                <a:lnTo>
                  <a:pt x="16002000" y="2353316"/>
                </a:lnTo>
                <a:cubicBezTo>
                  <a:pt x="16002000" y="2613262"/>
                  <a:pt x="15791272" y="2823990"/>
                  <a:pt x="15531326" y="2823990"/>
                </a:cubicBezTo>
                <a:lnTo>
                  <a:pt x="470674" y="2823990"/>
                </a:lnTo>
                <a:cubicBezTo>
                  <a:pt x="210728" y="2823990"/>
                  <a:pt x="0" y="2613262"/>
                  <a:pt x="0" y="2353316"/>
                </a:cubicBezTo>
                <a:lnTo>
                  <a:pt x="0" y="4706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6926" tIns="316926" rIns="316926" bIns="316926" numCol="1" spcCol="1270" anchor="ctr" anchorCtr="0">
            <a:noAutofit/>
          </a:bodyPr>
          <a:lstStyle/>
          <a:p>
            <a:pPr marL="0" lvl="0" indent="0" algn="l" defTabSz="20891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>
                <a:latin typeface="Cambria" panose="02040503050406030204" pitchFamily="18" charset="0"/>
              </a:rPr>
              <a:t>Khi </a:t>
            </a:r>
            <a:r>
              <a:rPr lang="en-US" sz="4700" kern="1200" dirty="0" err="1">
                <a:latin typeface="Cambria" panose="02040503050406030204" pitchFamily="18" charset="0"/>
              </a:rPr>
              <a:t>quân</a:t>
            </a:r>
            <a:r>
              <a:rPr lang="en-US" sz="4700" kern="1200" dirty="0">
                <a:latin typeface="Cambria" panose="02040503050406030204" pitchFamily="18" charset="0"/>
              </a:rPr>
              <a:t> Thanh tan </a:t>
            </a:r>
            <a:r>
              <a:rPr lang="en-US" sz="4700" kern="1200" dirty="0" err="1">
                <a:latin typeface="Cambria" panose="02040503050406030204" pitchFamily="18" charset="0"/>
              </a:rPr>
              <a:t>rã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cả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bọn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vội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vã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chạy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bán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sống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bán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chết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chịu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đói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chịu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nhục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chỉ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biết</a:t>
            </a:r>
            <a:r>
              <a:rPr lang="en-US" sz="4700" kern="1200" dirty="0">
                <a:latin typeface="Cambria" panose="02040503050406030204" pitchFamily="18" charset="0"/>
              </a:rPr>
              <a:t> </a:t>
            </a:r>
            <a:r>
              <a:rPr lang="en-US" sz="4700" i="1" kern="1200" dirty="0">
                <a:latin typeface="Cambria" panose="02040503050406030204" pitchFamily="18" charset="0"/>
              </a:rPr>
              <a:t>"</a:t>
            </a:r>
            <a:r>
              <a:rPr lang="en-US" sz="4700" i="1" kern="1200" dirty="0" err="1">
                <a:latin typeface="Cambria" panose="02040503050406030204" pitchFamily="18" charset="0"/>
              </a:rPr>
              <a:t>nhìn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nhau</a:t>
            </a:r>
            <a:r>
              <a:rPr lang="en-US" sz="4700" i="1" kern="1200" dirty="0">
                <a:latin typeface="Cambria" panose="02040503050406030204" pitchFamily="18" charset="0"/>
              </a:rPr>
              <a:t> than </a:t>
            </a:r>
            <a:r>
              <a:rPr lang="en-US" sz="4700" i="1" kern="1200" dirty="0" err="1">
                <a:latin typeface="Cambria" panose="02040503050406030204" pitchFamily="18" charset="0"/>
              </a:rPr>
              <a:t>thở</a:t>
            </a:r>
            <a:r>
              <a:rPr lang="en-US" sz="4700" i="1" kern="1200" dirty="0">
                <a:latin typeface="Cambria" panose="02040503050406030204" pitchFamily="18" charset="0"/>
              </a:rPr>
              <a:t>, </a:t>
            </a:r>
            <a:r>
              <a:rPr lang="en-US" sz="4700" i="1" kern="1200" dirty="0" err="1">
                <a:latin typeface="Cambria" panose="02040503050406030204" pitchFamily="18" charset="0"/>
              </a:rPr>
              <a:t>oán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giận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chảy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nước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mắt</a:t>
            </a:r>
            <a:r>
              <a:rPr lang="en-US" sz="4700" i="1" kern="1200" dirty="0">
                <a:latin typeface="Cambria" panose="02040503050406030204" pitchFamily="18" charset="0"/>
              </a:rPr>
              <a:t>".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84EF6D-E9D1-6D05-D241-4F8F35A091DE}"/>
              </a:ext>
            </a:extLst>
          </p:cNvPr>
          <p:cNvGrpSpPr/>
          <p:nvPr/>
        </p:nvGrpSpPr>
        <p:grpSpPr>
          <a:xfrm>
            <a:off x="1582751" y="2915658"/>
            <a:ext cx="13657248" cy="5817824"/>
            <a:chOff x="1582751" y="3211876"/>
            <a:chExt cx="13657248" cy="5817824"/>
          </a:xfrm>
        </p:grpSpPr>
        <p:sp>
          <p:nvSpPr>
            <p:cNvPr id="14" name="Google Shape;284;p10">
              <a:extLst>
                <a:ext uri="{FF2B5EF4-FFF2-40B4-BE49-F238E27FC236}">
                  <a16:creationId xmlns:a16="http://schemas.microsoft.com/office/drawing/2014/main" id="{223745DC-9D67-B4E5-F273-ABFB1F30FC0B}"/>
                </a:ext>
              </a:extLst>
            </p:cNvPr>
            <p:cNvSpPr/>
            <p:nvPr/>
          </p:nvSpPr>
          <p:spPr>
            <a:xfrm>
              <a:off x="3487752" y="3211876"/>
              <a:ext cx="11752247" cy="5817824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sz="4700" b="1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4700" b="1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b="1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luận</a:t>
              </a:r>
              <a:endParaRPr lang="en-US" sz="4700" b="1" i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</a:endParaRPr>
            </a:p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Bản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hèn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Lê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Chiêu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thất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bại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thảm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hại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,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nhục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nhã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kẻ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bán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cầu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vinh</a:t>
              </a:r>
              <a:r>
                <a:rPr lang="en-US" sz="4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4400" dirty="0"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8CB9F16-2095-984F-FC88-192B00CD77A0}"/>
                </a:ext>
              </a:extLst>
            </p:cNvPr>
            <p:cNvSpPr/>
            <p:nvPr/>
          </p:nvSpPr>
          <p:spPr>
            <a:xfrm>
              <a:off x="1582751" y="3619500"/>
              <a:ext cx="3853278" cy="5236714"/>
            </a:xfrm>
            <a:custGeom>
              <a:avLst/>
              <a:gdLst/>
              <a:ahLst/>
              <a:cxnLst/>
              <a:rect l="l" t="t" r="r" b="b"/>
              <a:pathLst>
                <a:path w="4550529" h="6184298">
                  <a:moveTo>
                    <a:pt x="0" y="0"/>
                  </a:moveTo>
                  <a:lnTo>
                    <a:pt x="4550529" y="0"/>
                  </a:lnTo>
                  <a:lnTo>
                    <a:pt x="4550529" y="6184298"/>
                  </a:lnTo>
                  <a:lnTo>
                    <a:pt x="0" y="6184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5368" t="-13787" r="-312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737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/>
      <p:bldP spid="7" grpId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C52D751-82C3-A7AD-EB43-87F5C38B3ACF}"/>
              </a:ext>
            </a:extLst>
          </p:cNvPr>
          <p:cNvSpPr txBox="1"/>
          <p:nvPr/>
        </p:nvSpPr>
        <p:spPr>
          <a:xfrm>
            <a:off x="4518823" y="685800"/>
            <a:ext cx="802027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d.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Tìm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hiểu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đề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tài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,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chủ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đề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6A38FE1-CC2D-A097-79CF-F3FB6542FC80}"/>
              </a:ext>
            </a:extLst>
          </p:cNvPr>
          <p:cNvSpPr/>
          <p:nvPr/>
        </p:nvSpPr>
        <p:spPr>
          <a:xfrm>
            <a:off x="1524000" y="1851061"/>
            <a:ext cx="15468600" cy="984986"/>
          </a:xfrm>
          <a:custGeom>
            <a:avLst/>
            <a:gdLst>
              <a:gd name="connsiteX0" fmla="*/ 0 w 6469942"/>
              <a:gd name="connsiteY0" fmla="*/ 0 h 984986"/>
              <a:gd name="connsiteX1" fmla="*/ 6469942 w 6469942"/>
              <a:gd name="connsiteY1" fmla="*/ 0 h 984986"/>
              <a:gd name="connsiteX2" fmla="*/ 6469942 w 6469942"/>
              <a:gd name="connsiteY2" fmla="*/ 984986 h 984986"/>
              <a:gd name="connsiteX3" fmla="*/ 0 w 6469942"/>
              <a:gd name="connsiteY3" fmla="*/ 984986 h 984986"/>
              <a:gd name="connsiteX4" fmla="*/ 0 w 6469942"/>
              <a:gd name="connsiteY4" fmla="*/ 0 h 98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984986">
                <a:moveTo>
                  <a:pt x="0" y="0"/>
                </a:moveTo>
                <a:lnTo>
                  <a:pt x="6469942" y="0"/>
                </a:lnTo>
                <a:lnTo>
                  <a:pt x="6469942" y="984986"/>
                </a:lnTo>
                <a:lnTo>
                  <a:pt x="0" y="9849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12928" tIns="178816" rIns="312928" bIns="178816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4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tài</a:t>
            </a:r>
            <a:endParaRPr lang="en-US" sz="4400" b="1" kern="1200" dirty="0">
              <a:latin typeface="Cambria" panose="020405030504060302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1A39E8F-2D18-7C63-C6BC-7EA924F94C63}"/>
              </a:ext>
            </a:extLst>
          </p:cNvPr>
          <p:cNvSpPr/>
          <p:nvPr/>
        </p:nvSpPr>
        <p:spPr>
          <a:xfrm>
            <a:off x="1524000" y="2836047"/>
            <a:ext cx="15468600" cy="1237548"/>
          </a:xfrm>
          <a:custGeom>
            <a:avLst/>
            <a:gdLst>
              <a:gd name="connsiteX0" fmla="*/ 0 w 6469942"/>
              <a:gd name="connsiteY0" fmla="*/ 0 h 6765152"/>
              <a:gd name="connsiteX1" fmla="*/ 6469942 w 6469942"/>
              <a:gd name="connsiteY1" fmla="*/ 0 h 6765152"/>
              <a:gd name="connsiteX2" fmla="*/ 6469942 w 6469942"/>
              <a:gd name="connsiteY2" fmla="*/ 6765152 h 6765152"/>
              <a:gd name="connsiteX3" fmla="*/ 0 w 6469942"/>
              <a:gd name="connsiteY3" fmla="*/ 6765152 h 6765152"/>
              <a:gd name="connsiteX4" fmla="*/ 0 w 6469942"/>
              <a:gd name="connsiteY4" fmla="*/ 0 h 676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6765152">
                <a:moveTo>
                  <a:pt x="0" y="0"/>
                </a:moveTo>
                <a:lnTo>
                  <a:pt x="6469942" y="0"/>
                </a:lnTo>
                <a:lnTo>
                  <a:pt x="6469942" y="6765152"/>
                </a:lnTo>
                <a:lnTo>
                  <a:pt x="0" y="67651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6" tIns="234696" rIns="312928" bIns="352044" numCol="1" spcCol="1270" anchor="t" anchorCtr="0">
            <a:noAutofit/>
          </a:bodyPr>
          <a:lstStyle/>
          <a:p>
            <a:pPr marL="285750" lvl="1" indent="-285750" algn="l" defTabSz="1955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gười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hùng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chống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giặc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xâm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4400" kern="1200" dirty="0">
              <a:latin typeface="Cambria" panose="02040503050406030204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2AE805C-29E8-2945-3695-885F5C7A394A}"/>
              </a:ext>
            </a:extLst>
          </p:cNvPr>
          <p:cNvSpPr/>
          <p:nvPr/>
        </p:nvSpPr>
        <p:spPr>
          <a:xfrm>
            <a:off x="1524000" y="4457700"/>
            <a:ext cx="15240000" cy="984986"/>
          </a:xfrm>
          <a:custGeom>
            <a:avLst/>
            <a:gdLst>
              <a:gd name="connsiteX0" fmla="*/ 0 w 6469942"/>
              <a:gd name="connsiteY0" fmla="*/ 0 h 984986"/>
              <a:gd name="connsiteX1" fmla="*/ 6469942 w 6469942"/>
              <a:gd name="connsiteY1" fmla="*/ 0 h 984986"/>
              <a:gd name="connsiteX2" fmla="*/ 6469942 w 6469942"/>
              <a:gd name="connsiteY2" fmla="*/ 984986 h 984986"/>
              <a:gd name="connsiteX3" fmla="*/ 0 w 6469942"/>
              <a:gd name="connsiteY3" fmla="*/ 984986 h 984986"/>
              <a:gd name="connsiteX4" fmla="*/ 0 w 6469942"/>
              <a:gd name="connsiteY4" fmla="*/ 0 h 98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984986">
                <a:moveTo>
                  <a:pt x="0" y="0"/>
                </a:moveTo>
                <a:lnTo>
                  <a:pt x="6469942" y="0"/>
                </a:lnTo>
                <a:lnTo>
                  <a:pt x="6469942" y="984986"/>
                </a:lnTo>
                <a:lnTo>
                  <a:pt x="0" y="9849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12928" tIns="178816" rIns="312928" bIns="178816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 đề</a:t>
            </a:r>
            <a:endParaRPr lang="en-US" sz="4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1B6CBEF-48B4-4A4D-92AA-F63A9FF4FDB4}"/>
              </a:ext>
            </a:extLst>
          </p:cNvPr>
          <p:cNvSpPr/>
          <p:nvPr/>
        </p:nvSpPr>
        <p:spPr>
          <a:xfrm>
            <a:off x="1524000" y="5448300"/>
            <a:ext cx="15240000" cy="3886200"/>
          </a:xfrm>
          <a:custGeom>
            <a:avLst/>
            <a:gdLst>
              <a:gd name="connsiteX0" fmla="*/ 0 w 6469942"/>
              <a:gd name="connsiteY0" fmla="*/ 0 h 6765152"/>
              <a:gd name="connsiteX1" fmla="*/ 6469942 w 6469942"/>
              <a:gd name="connsiteY1" fmla="*/ 0 h 6765152"/>
              <a:gd name="connsiteX2" fmla="*/ 6469942 w 6469942"/>
              <a:gd name="connsiteY2" fmla="*/ 6765152 h 6765152"/>
              <a:gd name="connsiteX3" fmla="*/ 0 w 6469942"/>
              <a:gd name="connsiteY3" fmla="*/ 6765152 h 6765152"/>
              <a:gd name="connsiteX4" fmla="*/ 0 w 6469942"/>
              <a:gd name="connsiteY4" fmla="*/ 0 h 676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6765152">
                <a:moveTo>
                  <a:pt x="0" y="0"/>
                </a:moveTo>
                <a:lnTo>
                  <a:pt x="6469942" y="0"/>
                </a:lnTo>
                <a:lnTo>
                  <a:pt x="6469942" y="6765152"/>
                </a:lnTo>
                <a:lnTo>
                  <a:pt x="0" y="67651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6" tIns="234696" rIns="312928" bIns="352044" numCol="1" spcCol="1270" anchor="t" anchorCtr="0">
            <a:noAutofit/>
          </a:bodyPr>
          <a:lstStyle/>
          <a:p>
            <a:pPr marL="285750" lvl="1" indent="-285750" algn="l" defTabSz="19558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đúng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đắn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niềm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hào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 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“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Hoàng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lê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nhất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thống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chí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” 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ảnh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hùng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Nguyễn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Huệ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chiến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thần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tốc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Thanh,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thảm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tướng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Thanh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phận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bi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đát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vua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tôi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Lê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Chiêu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Thống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7B80B313-B67B-E586-CA92-B94B8B7B654E}"/>
              </a:ext>
            </a:extLst>
          </p:cNvPr>
          <p:cNvSpPr/>
          <p:nvPr/>
        </p:nvSpPr>
        <p:spPr>
          <a:xfrm rot="-4279549">
            <a:off x="927042" y="923416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5" y="0"/>
                </a:lnTo>
                <a:lnTo>
                  <a:pt x="1390255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8D53BFE8-2791-0A92-366F-5D681B9FCD6D}"/>
              </a:ext>
            </a:extLst>
          </p:cNvPr>
          <p:cNvSpPr/>
          <p:nvPr/>
        </p:nvSpPr>
        <p:spPr>
          <a:xfrm>
            <a:off x="-1102238" y="3434963"/>
            <a:ext cx="3508377" cy="6184298"/>
          </a:xfrm>
          <a:custGeom>
            <a:avLst/>
            <a:gdLst/>
            <a:ahLst/>
            <a:cxnLst/>
            <a:rect l="l" t="t" r="r" b="b"/>
            <a:pathLst>
              <a:path w="3508377" h="6184298">
                <a:moveTo>
                  <a:pt x="0" y="0"/>
                </a:moveTo>
                <a:lnTo>
                  <a:pt x="3508377" y="0"/>
                </a:lnTo>
                <a:lnTo>
                  <a:pt x="3508377" y="6184298"/>
                </a:lnTo>
                <a:lnTo>
                  <a:pt x="0" y="6184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861" t="-13787" r="-129620"/>
            </a:stretch>
          </a:blipFill>
        </p:spPr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523DBAF8-2066-FDF4-3397-DD38EE811759}"/>
              </a:ext>
            </a:extLst>
          </p:cNvPr>
          <p:cNvSpPr/>
          <p:nvPr/>
        </p:nvSpPr>
        <p:spPr>
          <a:xfrm>
            <a:off x="14993861" y="-1159647"/>
            <a:ext cx="4624977" cy="5614540"/>
          </a:xfrm>
          <a:custGeom>
            <a:avLst/>
            <a:gdLst/>
            <a:ahLst/>
            <a:cxnLst/>
            <a:rect l="l" t="t" r="r" b="b"/>
            <a:pathLst>
              <a:path w="6779133" h="8229600">
                <a:moveTo>
                  <a:pt x="0" y="0"/>
                </a:moveTo>
                <a:lnTo>
                  <a:pt x="6779133" y="0"/>
                </a:lnTo>
                <a:lnTo>
                  <a:pt x="67791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Bài 25: Quang Trung đại phá quân Thanh (Năm 1789) _LS và ĐL lớp 4_Video đã chỉnh sửa.">
            <a:hlinkClick r:id="" action="ppaction://media"/>
            <a:extLst>
              <a:ext uri="{FF2B5EF4-FFF2-40B4-BE49-F238E27FC236}">
                <a16:creationId xmlns:a16="http://schemas.microsoft.com/office/drawing/2014/main" id="{EA2E3426-3C10-D512-A180-7BF631D94C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130" y="0"/>
            <a:ext cx="18254870" cy="10314001"/>
          </a:xfrm>
          <a:prstGeom prst="rect">
            <a:avLst/>
          </a:prstGeom>
        </p:spPr>
      </p:pic>
      <p:sp>
        <p:nvSpPr>
          <p:cNvPr id="3" name="Google Shape;284;p10">
            <a:extLst>
              <a:ext uri="{FF2B5EF4-FFF2-40B4-BE49-F238E27FC236}">
                <a16:creationId xmlns:a16="http://schemas.microsoft.com/office/drawing/2014/main" id="{CE0D1C0D-CC76-1BAB-393D-9C896CDB6503}"/>
              </a:ext>
            </a:extLst>
          </p:cNvPr>
          <p:cNvSpPr/>
          <p:nvPr/>
        </p:nvSpPr>
        <p:spPr>
          <a:xfrm>
            <a:off x="4287853" y="32385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>
                <a:solidFill>
                  <a:srgbClr val="22170B"/>
                </a:solidFill>
                <a:latin typeface="Cambria"/>
              </a:rPr>
              <a:t>Chia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sẻ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những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hiểu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biết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thêm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của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em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về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Quang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Trung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–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Nguyễn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Huệ</a:t>
            </a:r>
            <a:endParaRPr lang="en-US" sz="4800" i="1" dirty="0">
              <a:solidFill>
                <a:srgbClr val="22170B"/>
              </a:solidFill>
              <a:latin typeface="Cambria"/>
            </a:endParaRPr>
          </a:p>
        </p:txBody>
      </p:sp>
      <p:sp>
        <p:nvSpPr>
          <p:cNvPr id="5" name="Google Shape;284;p10">
            <a:extLst>
              <a:ext uri="{FF2B5EF4-FFF2-40B4-BE49-F238E27FC236}">
                <a16:creationId xmlns:a16="http://schemas.microsoft.com/office/drawing/2014/main" id="{60C6331C-69B4-94EF-EF3B-F6A5139360A3}"/>
              </a:ext>
            </a:extLst>
          </p:cNvPr>
          <p:cNvSpPr/>
          <p:nvPr/>
        </p:nvSpPr>
        <p:spPr>
          <a:xfrm>
            <a:off x="4287853" y="32385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>
                <a:solidFill>
                  <a:srgbClr val="22170B"/>
                </a:solidFill>
                <a:latin typeface="Cambria"/>
              </a:rPr>
              <a:t>Video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nhắc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 </a:t>
            </a:r>
          </a:p>
        </p:txBody>
      </p:sp>
      <p:sp>
        <p:nvSpPr>
          <p:cNvPr id="6" name="Google Shape;284;p10">
            <a:extLst>
              <a:ext uri="{FF2B5EF4-FFF2-40B4-BE49-F238E27FC236}">
                <a16:creationId xmlns:a16="http://schemas.microsoft.com/office/drawing/2014/main" id="{D3C86E8B-F61A-6629-8799-FEE2C3AF6EF9}"/>
              </a:ext>
            </a:extLst>
          </p:cNvPr>
          <p:cNvSpPr/>
          <p:nvPr/>
        </p:nvSpPr>
        <p:spPr>
          <a:xfrm>
            <a:off x="4287853" y="32385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Sự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kiện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lịch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sử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liên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đó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được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nói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47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21392621">
            <a:off x="-2397710" y="1418060"/>
            <a:ext cx="10328098" cy="9131542"/>
          </a:xfrm>
          <a:custGeom>
            <a:avLst/>
            <a:gdLst/>
            <a:ahLst/>
            <a:cxnLst/>
            <a:rect l="l" t="t" r="r" b="b"/>
            <a:pathLst>
              <a:path w="10328098" h="9131542">
                <a:moveTo>
                  <a:pt x="0" y="0"/>
                </a:moveTo>
                <a:lnTo>
                  <a:pt x="10328098" y="0"/>
                </a:lnTo>
                <a:lnTo>
                  <a:pt x="10328098" y="9131542"/>
                </a:lnTo>
                <a:lnTo>
                  <a:pt x="0" y="9131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8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95400" y="4019458"/>
            <a:ext cx="10084238" cy="5933353"/>
          </a:xfrm>
          <a:custGeom>
            <a:avLst/>
            <a:gdLst/>
            <a:ahLst/>
            <a:cxnLst/>
            <a:rect l="l" t="t" r="r" b="b"/>
            <a:pathLst>
              <a:path w="11828112" h="6959412">
                <a:moveTo>
                  <a:pt x="0" y="0"/>
                </a:moveTo>
                <a:lnTo>
                  <a:pt x="11828112" y="0"/>
                </a:lnTo>
                <a:lnTo>
                  <a:pt x="11828112" y="6959412"/>
                </a:lnTo>
                <a:lnTo>
                  <a:pt x="0" y="6959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398991-B3FD-8225-7773-A778842AB672}"/>
              </a:ext>
            </a:extLst>
          </p:cNvPr>
          <p:cNvSpPr txBox="1"/>
          <p:nvPr/>
        </p:nvSpPr>
        <p:spPr>
          <a:xfrm>
            <a:off x="1637837" y="1025645"/>
            <a:ext cx="15773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e. 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Chia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sẻ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bài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học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về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cách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nghĩ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và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ứng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xử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cá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nhân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97F2B4D-25CB-65BC-DC77-0B86550E1092}"/>
              </a:ext>
            </a:extLst>
          </p:cNvPr>
          <p:cNvSpPr/>
          <p:nvPr/>
        </p:nvSpPr>
        <p:spPr>
          <a:xfrm>
            <a:off x="6893102" y="2138788"/>
            <a:ext cx="10328097" cy="3578128"/>
          </a:xfrm>
          <a:custGeom>
            <a:avLst/>
            <a:gdLst>
              <a:gd name="connsiteX0" fmla="*/ 0 w 6346031"/>
              <a:gd name="connsiteY0" fmla="*/ 3173016 h 6346031"/>
              <a:gd name="connsiteX1" fmla="*/ 3173016 w 6346031"/>
              <a:gd name="connsiteY1" fmla="*/ 0 h 6346031"/>
              <a:gd name="connsiteX2" fmla="*/ 6346032 w 6346031"/>
              <a:gd name="connsiteY2" fmla="*/ 3173016 h 6346031"/>
              <a:gd name="connsiteX3" fmla="*/ 3173016 w 6346031"/>
              <a:gd name="connsiteY3" fmla="*/ 6346032 h 6346031"/>
              <a:gd name="connsiteX4" fmla="*/ 0 w 6346031"/>
              <a:gd name="connsiteY4" fmla="*/ 3173016 h 634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6031" h="6346031">
                <a:moveTo>
                  <a:pt x="0" y="3173016"/>
                </a:moveTo>
                <a:cubicBezTo>
                  <a:pt x="0" y="1420608"/>
                  <a:pt x="1420608" y="0"/>
                  <a:pt x="3173016" y="0"/>
                </a:cubicBezTo>
                <a:cubicBezTo>
                  <a:pt x="4925424" y="0"/>
                  <a:pt x="6346032" y="1420608"/>
                  <a:pt x="6346032" y="3173016"/>
                </a:cubicBezTo>
                <a:cubicBezTo>
                  <a:pt x="6346032" y="4925424"/>
                  <a:pt x="4925424" y="6346032"/>
                  <a:pt x="3173016" y="6346032"/>
                </a:cubicBezTo>
                <a:cubicBezTo>
                  <a:pt x="1420608" y="6346032"/>
                  <a:pt x="0" y="4925424"/>
                  <a:pt x="0" y="3173016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8598" tIns="983965" rIns="1278598" bIns="983965" numCol="1" spcCol="1270" anchor="ctr" anchorCtr="0">
            <a:noAutofit/>
          </a:bodyPr>
          <a:lstStyle/>
          <a:p>
            <a:pPr marL="0" lvl="0" indent="0" algn="ctr" defTabSz="19113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phục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trước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đấu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tranh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dũng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hi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sinh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bao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thế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hệ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cha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trước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 </a:t>
            </a:r>
            <a:endParaRPr lang="en-US" sz="4300" kern="1200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306CE1-38CA-928F-BFFB-29D1921C838F}"/>
              </a:ext>
            </a:extLst>
          </p:cNvPr>
          <p:cNvSpPr/>
          <p:nvPr/>
        </p:nvSpPr>
        <p:spPr>
          <a:xfrm>
            <a:off x="7467600" y="5957500"/>
            <a:ext cx="9753599" cy="3578127"/>
          </a:xfrm>
          <a:custGeom>
            <a:avLst/>
            <a:gdLst>
              <a:gd name="connsiteX0" fmla="*/ 0 w 6346031"/>
              <a:gd name="connsiteY0" fmla="*/ 3173016 h 6346031"/>
              <a:gd name="connsiteX1" fmla="*/ 3173016 w 6346031"/>
              <a:gd name="connsiteY1" fmla="*/ 0 h 6346031"/>
              <a:gd name="connsiteX2" fmla="*/ 6346032 w 6346031"/>
              <a:gd name="connsiteY2" fmla="*/ 3173016 h 6346031"/>
              <a:gd name="connsiteX3" fmla="*/ 3173016 w 6346031"/>
              <a:gd name="connsiteY3" fmla="*/ 6346032 h 6346031"/>
              <a:gd name="connsiteX4" fmla="*/ 0 w 6346031"/>
              <a:gd name="connsiteY4" fmla="*/ 3173016 h 634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6031" h="6346031">
                <a:moveTo>
                  <a:pt x="0" y="3173016"/>
                </a:moveTo>
                <a:cubicBezTo>
                  <a:pt x="0" y="1420608"/>
                  <a:pt x="1420608" y="0"/>
                  <a:pt x="3173016" y="0"/>
                </a:cubicBezTo>
                <a:cubicBezTo>
                  <a:pt x="4925424" y="0"/>
                  <a:pt x="6346032" y="1420608"/>
                  <a:pt x="6346032" y="3173016"/>
                </a:cubicBezTo>
                <a:cubicBezTo>
                  <a:pt x="6346032" y="4925424"/>
                  <a:pt x="4925424" y="6346032"/>
                  <a:pt x="3173016" y="6346032"/>
                </a:cubicBezTo>
                <a:cubicBezTo>
                  <a:pt x="1420608" y="6346032"/>
                  <a:pt x="0" y="4925424"/>
                  <a:pt x="0" y="3173016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8598" tIns="983965" rIns="1278598" bIns="983965" numCol="1" spcCol="1270" anchor="ctr" anchorCtr="0">
            <a:noAutofit/>
          </a:bodyPr>
          <a:lstStyle/>
          <a:p>
            <a:pPr marL="0" lvl="0" indent="0" algn="ctr" defTabSz="19113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Bồi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đắp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thêm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lòng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lòng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dũng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tin.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300" kern="1200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D18414C6-6798-E0E3-3F40-BA67358A88E1}"/>
              </a:ext>
            </a:extLst>
          </p:cNvPr>
          <p:cNvSpPr/>
          <p:nvPr/>
        </p:nvSpPr>
        <p:spPr>
          <a:xfrm rot="-4279549">
            <a:off x="3849204" y="2511464"/>
            <a:ext cx="2074250" cy="1768298"/>
          </a:xfrm>
          <a:custGeom>
            <a:avLst/>
            <a:gdLst/>
            <a:ahLst/>
            <a:cxnLst/>
            <a:rect l="l" t="t" r="r" b="b"/>
            <a:pathLst>
              <a:path w="2972300" h="2533886">
                <a:moveTo>
                  <a:pt x="0" y="0"/>
                </a:moveTo>
                <a:lnTo>
                  <a:pt x="2972299" y="0"/>
                </a:lnTo>
                <a:lnTo>
                  <a:pt x="2972299" y="2533886"/>
                </a:lnTo>
                <a:lnTo>
                  <a:pt x="0" y="253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6;p15">
            <a:extLst>
              <a:ext uri="{FF2B5EF4-FFF2-40B4-BE49-F238E27FC236}">
                <a16:creationId xmlns:a16="http://schemas.microsoft.com/office/drawing/2014/main" id="{CCB6298F-6890-7C88-C2A7-F765946BF36B}"/>
              </a:ext>
            </a:extLst>
          </p:cNvPr>
          <p:cNvSpPr txBox="1"/>
          <p:nvPr/>
        </p:nvSpPr>
        <p:spPr>
          <a:xfrm>
            <a:off x="914400" y="976186"/>
            <a:ext cx="7315201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II. LUYỆN TẬP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C0F3-6111-D4DF-E0DF-E6FCB33BC893}"/>
              </a:ext>
            </a:extLst>
          </p:cNvPr>
          <p:cNvSpPr txBox="1"/>
          <p:nvPr/>
        </p:nvSpPr>
        <p:spPr>
          <a:xfrm>
            <a:off x="1371600" y="2933700"/>
            <a:ext cx="8610600" cy="514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1 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(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hảo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luận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cặp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đôi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Chia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sẻ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loại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Quang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đại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Thanh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(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phiếu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3 – 10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phút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D10AB-B585-E54F-6D4A-59DD5891B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42" y="1842639"/>
            <a:ext cx="5438526" cy="769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63FDB-5DDC-5334-3D0F-DD696F635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976186"/>
            <a:ext cx="5438526" cy="7696200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3158C7E6-E9F5-1A1E-94BB-56746CA567D8}"/>
              </a:ext>
            </a:extLst>
          </p:cNvPr>
          <p:cNvSpPr/>
          <p:nvPr/>
        </p:nvSpPr>
        <p:spPr>
          <a:xfrm>
            <a:off x="9613243" y="7377435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Google Shape;167;p2">
            <a:extLst>
              <a:ext uri="{FF2B5EF4-FFF2-40B4-BE49-F238E27FC236}">
                <a16:creationId xmlns:a16="http://schemas.microsoft.com/office/drawing/2014/main" id="{296AB1D0-5411-CB1C-2115-CA901522EB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">
            <a:off x="16030326" y="127866"/>
            <a:ext cx="1840705" cy="1787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2420601" y="1988357"/>
            <a:ext cx="5867400" cy="8298643"/>
          </a:xfrm>
          <a:custGeom>
            <a:avLst/>
            <a:gdLst/>
            <a:ahLst/>
            <a:cxnLst/>
            <a:rect l="l" t="t" r="r" b="b"/>
            <a:pathLst>
              <a:path w="5392653" h="7627178">
                <a:moveTo>
                  <a:pt x="0" y="0"/>
                </a:moveTo>
                <a:lnTo>
                  <a:pt x="5392653" y="0"/>
                </a:lnTo>
                <a:lnTo>
                  <a:pt x="539265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399" y="419955"/>
            <a:ext cx="8214810" cy="212900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346;p15">
            <a:extLst>
              <a:ext uri="{FF2B5EF4-FFF2-40B4-BE49-F238E27FC236}">
                <a16:creationId xmlns:a16="http://schemas.microsoft.com/office/drawing/2014/main" id="{CCB6298F-6890-7C88-C2A7-F765946BF36B}"/>
              </a:ext>
            </a:extLst>
          </p:cNvPr>
          <p:cNvSpPr txBox="1"/>
          <p:nvPr/>
        </p:nvSpPr>
        <p:spPr>
          <a:xfrm>
            <a:off x="914400" y="976186"/>
            <a:ext cx="7315201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II. LUYỆN TẬP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C0F3-6111-D4DF-E0DF-E6FCB33BC893}"/>
              </a:ext>
            </a:extLst>
          </p:cNvPr>
          <p:cNvSpPr txBox="1"/>
          <p:nvPr/>
        </p:nvSpPr>
        <p:spPr>
          <a:xfrm>
            <a:off x="1371601" y="2933700"/>
            <a:ext cx="8153400" cy="465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Times New Roman" panose="02020603050405020304" pitchFamily="18" charset="0"/>
              </a:rPr>
              <a:t>2 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(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cá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nhân</a:t>
            </a:r>
            <a:r>
              <a:rPr lang="en-US" sz="4400" dirty="0">
                <a:latin typeface="Cambria" panose="02040503050406030204" pitchFamily="18" charset="0"/>
              </a:rPr>
              <a:t>)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 err="1">
                <a:latin typeface="Cambria" panose="02040503050406030204" pitchFamily="18" charset="0"/>
              </a:rPr>
              <a:t>Nhận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xét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nghệ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thuật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kể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lịch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sử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giả</a:t>
            </a:r>
            <a:endParaRPr lang="en-US" sz="4400" dirty="0">
              <a:latin typeface="Cambria" panose="020405030504060302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>
                <a:latin typeface="Cambria" panose="02040503050406030204" pitchFamily="18" charset="0"/>
              </a:rPr>
              <a:t>(</a:t>
            </a:r>
            <a:r>
              <a:rPr lang="en-US" sz="4400" dirty="0" err="1">
                <a:latin typeface="Cambria" panose="02040503050406030204" pitchFamily="18" charset="0"/>
              </a:rPr>
              <a:t>Hoàn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thiện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phiếu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học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tập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</a:rPr>
              <a:t> 3 – 7phút)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766BA-769F-10DB-B695-499045F4B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410">
            <a:off x="10479387" y="1396705"/>
            <a:ext cx="5464000" cy="7732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013491" y="2376569"/>
            <a:ext cx="3274509" cy="4485985"/>
          </a:xfrm>
          <a:custGeom>
            <a:avLst/>
            <a:gdLst/>
            <a:ahLst/>
            <a:cxnLst/>
            <a:rect l="l" t="t" r="r" b="b"/>
            <a:pathLst>
              <a:path w="5110021" h="7000585">
                <a:moveTo>
                  <a:pt x="0" y="0"/>
                </a:moveTo>
                <a:lnTo>
                  <a:pt x="5110021" y="0"/>
                </a:lnTo>
                <a:lnTo>
                  <a:pt x="5110021" y="7000585"/>
                </a:lnTo>
                <a:lnTo>
                  <a:pt x="0" y="7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05" r="-91756"/>
            </a:stretch>
          </a:blipFill>
        </p:spPr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5AE6A9B-8AFA-8E45-779A-B6427D9832B7}"/>
              </a:ext>
            </a:extLst>
          </p:cNvPr>
          <p:cNvGraphicFramePr/>
          <p:nvPr/>
        </p:nvGraphicFramePr>
        <p:xfrm>
          <a:off x="4970168" y="2257714"/>
          <a:ext cx="11641432" cy="738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reeform 6"/>
          <p:cNvSpPr/>
          <p:nvPr/>
        </p:nvSpPr>
        <p:spPr>
          <a:xfrm>
            <a:off x="14303195" y="961819"/>
            <a:ext cx="1676382" cy="1429116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809" y="0"/>
            <a:ext cx="2765893" cy="1639420"/>
          </a:xfrm>
          <a:custGeom>
            <a:avLst/>
            <a:gdLst/>
            <a:ahLst/>
            <a:cxnLst/>
            <a:rect l="l" t="t" r="r" b="b"/>
            <a:pathLst>
              <a:path w="2765893" h="1639420">
                <a:moveTo>
                  <a:pt x="0" y="0"/>
                </a:moveTo>
                <a:lnTo>
                  <a:pt x="2765893" y="0"/>
                </a:lnTo>
                <a:lnTo>
                  <a:pt x="2765893" y="1639420"/>
                </a:lnTo>
                <a:lnTo>
                  <a:pt x="0" y="1639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5141386" y="8594153"/>
            <a:ext cx="2779759" cy="1647639"/>
          </a:xfrm>
          <a:custGeom>
            <a:avLst/>
            <a:gdLst/>
            <a:ahLst/>
            <a:cxnLst/>
            <a:rect l="l" t="t" r="r" b="b"/>
            <a:pathLst>
              <a:path w="2779759" h="1647639">
                <a:moveTo>
                  <a:pt x="0" y="0"/>
                </a:moveTo>
                <a:lnTo>
                  <a:pt x="2779759" y="0"/>
                </a:lnTo>
                <a:lnTo>
                  <a:pt x="2779759" y="1647639"/>
                </a:lnTo>
                <a:lnTo>
                  <a:pt x="0" y="1647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1" y="5428523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05072"/>
            </a:stretch>
          </a:blipFill>
        </p:spPr>
      </p:sp>
      <p:sp>
        <p:nvSpPr>
          <p:cNvPr id="11" name="Google Shape;346;p15">
            <a:extLst>
              <a:ext uri="{FF2B5EF4-FFF2-40B4-BE49-F238E27FC236}">
                <a16:creationId xmlns:a16="http://schemas.microsoft.com/office/drawing/2014/main" id="{E5DD232B-2D74-6232-0C37-40F4B2B7BABD}"/>
              </a:ext>
            </a:extLst>
          </p:cNvPr>
          <p:cNvSpPr txBox="1"/>
          <p:nvPr/>
        </p:nvSpPr>
        <p:spPr>
          <a:xfrm>
            <a:off x="4970168" y="976186"/>
            <a:ext cx="7315201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III. VẬN DỤNG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1CDAD41-521F-3941-D095-2DB13F8AC557}"/>
              </a:ext>
            </a:extLst>
          </p:cNvPr>
          <p:cNvSpPr/>
          <p:nvPr/>
        </p:nvSpPr>
        <p:spPr>
          <a:xfrm>
            <a:off x="1198633" y="1676377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3604" r="-1468"/>
            </a:stretch>
          </a:blipFill>
        </p:spPr>
      </p:sp>
    </p:spTree>
    <p:extLst>
      <p:ext uri="{BB962C8B-B14F-4D97-AF65-F5344CB8AC3E}">
        <p14:creationId xmlns:p14="http://schemas.microsoft.com/office/powerpoint/2010/main" val="1078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410605" y="6693744"/>
            <a:ext cx="2750971" cy="2750971"/>
          </a:xfrm>
          <a:custGeom>
            <a:avLst/>
            <a:gdLst/>
            <a:ahLst/>
            <a:cxnLst/>
            <a:rect l="l" t="t" r="r" b="b"/>
            <a:pathLst>
              <a:path w="2750971" h="2750971">
                <a:moveTo>
                  <a:pt x="0" y="0"/>
                </a:moveTo>
                <a:lnTo>
                  <a:pt x="2750971" y="0"/>
                </a:lnTo>
                <a:lnTo>
                  <a:pt x="2750971" y="2750972"/>
                </a:lnTo>
                <a:lnTo>
                  <a:pt x="0" y="275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02375" y="2857500"/>
            <a:ext cx="4176045" cy="5684432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6F131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8558" r="-100502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4279549">
            <a:off x="613212" y="1160139"/>
            <a:ext cx="2972300" cy="2533886"/>
          </a:xfrm>
          <a:custGeom>
            <a:avLst/>
            <a:gdLst/>
            <a:ahLst/>
            <a:cxnLst/>
            <a:rect l="l" t="t" r="r" b="b"/>
            <a:pathLst>
              <a:path w="2972300" h="2533886">
                <a:moveTo>
                  <a:pt x="0" y="0"/>
                </a:moveTo>
                <a:lnTo>
                  <a:pt x="2972299" y="0"/>
                </a:lnTo>
                <a:lnTo>
                  <a:pt x="2972299" y="2533886"/>
                </a:lnTo>
                <a:lnTo>
                  <a:pt x="0" y="2533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B94D3561-0FEC-5696-8FA4-7D7879B28891}"/>
              </a:ext>
            </a:extLst>
          </p:cNvPr>
          <p:cNvSpPr/>
          <p:nvPr/>
        </p:nvSpPr>
        <p:spPr>
          <a:xfrm>
            <a:off x="12286732" y="372492"/>
            <a:ext cx="9945136" cy="8229600"/>
          </a:xfrm>
          <a:custGeom>
            <a:avLst/>
            <a:gdLst/>
            <a:ahLst/>
            <a:cxnLst/>
            <a:rect l="l" t="t" r="r" b="b"/>
            <a:pathLst>
              <a:path w="9945136" h="8229600">
                <a:moveTo>
                  <a:pt x="0" y="0"/>
                </a:moveTo>
                <a:lnTo>
                  <a:pt x="9945136" y="0"/>
                </a:lnTo>
                <a:lnTo>
                  <a:pt x="9945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" name="Google Shape;335;p14">
            <a:extLst>
              <a:ext uri="{FF2B5EF4-FFF2-40B4-BE49-F238E27FC236}">
                <a16:creationId xmlns:a16="http://schemas.microsoft.com/office/drawing/2014/main" id="{D8FB755F-C112-F726-E82C-DFAA9F689B1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695"/>
          <a:stretch/>
        </p:blipFill>
        <p:spPr>
          <a:xfrm>
            <a:off x="7696822" y="3153999"/>
            <a:ext cx="3628102" cy="3292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51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530617" h="7048472">
                <a:moveTo>
                  <a:pt x="0" y="0"/>
                </a:moveTo>
                <a:lnTo>
                  <a:pt x="12530616" y="0"/>
                </a:lnTo>
                <a:lnTo>
                  <a:pt x="12530616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AD5FA-2223-CD2E-849D-21EA1812B5DF}"/>
              </a:ext>
            </a:extLst>
          </p:cNvPr>
          <p:cNvSpPr/>
          <p:nvPr/>
        </p:nvSpPr>
        <p:spPr>
          <a:xfrm>
            <a:off x="16002000" y="266700"/>
            <a:ext cx="2057400" cy="609600"/>
          </a:xfrm>
          <a:prstGeom prst="rect">
            <a:avLst/>
          </a:prstGeom>
          <a:solidFill>
            <a:srgbClr val="F0E7DA"/>
          </a:solidFill>
          <a:ln>
            <a:solidFill>
              <a:srgbClr val="F0E7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279549">
            <a:off x="16390216" y="5050931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97390">
            <a:off x="5115149" y="8020145"/>
            <a:ext cx="2158769" cy="1840351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1037" y="-328342"/>
            <a:ext cx="5484811" cy="4950041"/>
          </a:xfrm>
          <a:custGeom>
            <a:avLst/>
            <a:gdLst/>
            <a:ahLst/>
            <a:cxnLst/>
            <a:rect l="l" t="t" r="r" b="b"/>
            <a:pathLst>
              <a:path w="7287120" h="6576626">
                <a:moveTo>
                  <a:pt x="0" y="0"/>
                </a:moveTo>
                <a:lnTo>
                  <a:pt x="7287120" y="0"/>
                </a:lnTo>
                <a:lnTo>
                  <a:pt x="7287120" y="6576626"/>
                </a:lnTo>
                <a:lnTo>
                  <a:pt x="0" y="6576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33663" y="2497608"/>
            <a:ext cx="4149476" cy="3807144"/>
          </a:xfrm>
          <a:custGeom>
            <a:avLst/>
            <a:gdLst/>
            <a:ahLst/>
            <a:cxnLst/>
            <a:rect l="l" t="t" r="r" b="b"/>
            <a:pathLst>
              <a:path w="4149476" h="3807144">
                <a:moveTo>
                  <a:pt x="0" y="0"/>
                </a:moveTo>
                <a:lnTo>
                  <a:pt x="4149476" y="0"/>
                </a:lnTo>
                <a:lnTo>
                  <a:pt x="4149476" y="3807144"/>
                </a:lnTo>
                <a:lnTo>
                  <a:pt x="0" y="3807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89643" y="765900"/>
            <a:ext cx="7315200" cy="1895856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Google Shape;333;p14">
            <a:extLst>
              <a:ext uri="{FF2B5EF4-FFF2-40B4-BE49-F238E27FC236}">
                <a16:creationId xmlns:a16="http://schemas.microsoft.com/office/drawing/2014/main" id="{B28A141C-8F66-A21F-1BB5-EEBA109F59E5}"/>
              </a:ext>
            </a:extLst>
          </p:cNvPr>
          <p:cNvSpPr txBox="1"/>
          <p:nvPr/>
        </p:nvSpPr>
        <p:spPr>
          <a:xfrm>
            <a:off x="7886428" y="3671977"/>
            <a:ext cx="7146389" cy="9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HIỂU VĂN BẢN</a:t>
            </a:r>
            <a:endParaRPr sz="4400" dirty="0"/>
          </a:p>
        </p:txBody>
      </p:sp>
      <p:sp>
        <p:nvSpPr>
          <p:cNvPr id="18" name="Google Shape;334;p14">
            <a:extLst>
              <a:ext uri="{FF2B5EF4-FFF2-40B4-BE49-F238E27FC236}">
                <a16:creationId xmlns:a16="http://schemas.microsoft.com/office/drawing/2014/main" id="{AD6682B7-8AF1-0807-88CB-2A3FF85017C1}"/>
              </a:ext>
            </a:extLst>
          </p:cNvPr>
          <p:cNvSpPr txBox="1"/>
          <p:nvPr/>
        </p:nvSpPr>
        <p:spPr>
          <a:xfrm>
            <a:off x="7850098" y="4563259"/>
            <a:ext cx="9482250" cy="424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QUANG TRUNG</a:t>
            </a:r>
          </a:p>
          <a:p>
            <a:pPr>
              <a:lnSpc>
                <a:spcPct val="110000"/>
              </a:lnSpc>
            </a:pP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ĐẠI PHÁ</a:t>
            </a:r>
          </a:p>
          <a:p>
            <a:pPr>
              <a:lnSpc>
                <a:spcPct val="110000"/>
              </a:lnSpc>
            </a:pP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QUÂN THANH </a:t>
            </a:r>
            <a:endParaRPr sz="8000" b="1" i="1" dirty="0">
              <a:solidFill>
                <a:schemeClr val="accent1">
                  <a:lumMod val="50000"/>
                </a:schemeClr>
              </a:solidFill>
              <a:latin typeface="Palatino Linotype"/>
            </a:endParaRPr>
          </a:p>
        </p:txBody>
      </p:sp>
      <p:pic>
        <p:nvPicPr>
          <p:cNvPr id="19" name="Google Shape;335;p14">
            <a:extLst>
              <a:ext uri="{FF2B5EF4-FFF2-40B4-BE49-F238E27FC236}">
                <a16:creationId xmlns:a16="http://schemas.microsoft.com/office/drawing/2014/main" id="{EA7331DD-48D7-981F-ABF9-D92151E92B8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695"/>
          <a:stretch/>
        </p:blipFill>
        <p:spPr>
          <a:xfrm>
            <a:off x="9992462" y="1117130"/>
            <a:ext cx="1496658" cy="135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Freeform 12">
            <a:extLst>
              <a:ext uri="{FF2B5EF4-FFF2-40B4-BE49-F238E27FC236}">
                <a16:creationId xmlns:a16="http://schemas.microsoft.com/office/drawing/2014/main" id="{43703A8F-02A7-F6EF-2530-7A0AAD980914}"/>
              </a:ext>
            </a:extLst>
          </p:cNvPr>
          <p:cNvSpPr/>
          <p:nvPr/>
        </p:nvSpPr>
        <p:spPr>
          <a:xfrm>
            <a:off x="-2026815" y="2112300"/>
            <a:ext cx="10074291" cy="8007147"/>
          </a:xfrm>
          <a:custGeom>
            <a:avLst/>
            <a:gdLst/>
            <a:ahLst/>
            <a:cxnLst/>
            <a:rect l="l" t="t" r="r" b="b"/>
            <a:pathLst>
              <a:path w="12116067" h="9629970">
                <a:moveTo>
                  <a:pt x="0" y="0"/>
                </a:moveTo>
                <a:lnTo>
                  <a:pt x="12116067" y="0"/>
                </a:lnTo>
                <a:lnTo>
                  <a:pt x="12116067" y="9629970"/>
                </a:lnTo>
                <a:lnTo>
                  <a:pt x="0" y="9629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8555"/>
            </a:stretch>
          </a:blipFill>
        </p:spPr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FD145986-88ED-B137-6861-ABFBCF383C72}"/>
              </a:ext>
            </a:extLst>
          </p:cNvPr>
          <p:cNvSpPr txBox="1"/>
          <p:nvPr/>
        </p:nvSpPr>
        <p:spPr>
          <a:xfrm>
            <a:off x="6970415" y="2794302"/>
            <a:ext cx="7322673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150" dirty="0">
                <a:solidFill>
                  <a:srgbClr val="000000"/>
                </a:solidFill>
                <a:latin typeface="Cambria" panose="02040503050406030204" pitchFamily="18" charset="0"/>
              </a:rPr>
              <a:t>BÀI 1. CÂU CHUYỆN LỊCH SỬ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4279549">
            <a:off x="14654816" y="146813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397390">
            <a:off x="1551148" y="2845792"/>
            <a:ext cx="936109" cy="798033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1223" y="3345324"/>
            <a:ext cx="5300870" cy="4114800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70" y="0"/>
                </a:lnTo>
                <a:lnTo>
                  <a:pt x="5300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" y="6316629"/>
            <a:ext cx="7315200" cy="3694998"/>
          </a:xfrm>
          <a:custGeom>
            <a:avLst/>
            <a:gdLst/>
            <a:ahLst/>
            <a:cxnLst/>
            <a:rect l="l" t="t" r="r" b="b"/>
            <a:pathLst>
              <a:path w="8083919" h="4083288">
                <a:moveTo>
                  <a:pt x="0" y="0"/>
                </a:moveTo>
                <a:lnTo>
                  <a:pt x="8083919" y="0"/>
                </a:lnTo>
                <a:lnTo>
                  <a:pt x="8083919" y="4083288"/>
                </a:lnTo>
                <a:lnTo>
                  <a:pt x="0" y="4083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48330" y="7864169"/>
            <a:ext cx="7315200" cy="3172968"/>
          </a:xfrm>
          <a:custGeom>
            <a:avLst/>
            <a:gdLst/>
            <a:ahLst/>
            <a:cxnLst/>
            <a:rect l="l" t="t" r="r" b="b"/>
            <a:pathLst>
              <a:path w="7315200" h="3172968">
                <a:moveTo>
                  <a:pt x="0" y="0"/>
                </a:moveTo>
                <a:lnTo>
                  <a:pt x="7315200" y="0"/>
                </a:lnTo>
                <a:lnTo>
                  <a:pt x="7315200" y="3172968"/>
                </a:lnTo>
                <a:lnTo>
                  <a:pt x="0" y="3172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Google Shape;346;p15">
            <a:extLst>
              <a:ext uri="{FF2B5EF4-FFF2-40B4-BE49-F238E27FC236}">
                <a16:creationId xmlns:a16="http://schemas.microsoft.com/office/drawing/2014/main" id="{26916003-11A6-487B-6DF3-4AD78979572D}"/>
              </a:ext>
            </a:extLst>
          </p:cNvPr>
          <p:cNvSpPr txBox="1"/>
          <p:nvPr/>
        </p:nvSpPr>
        <p:spPr>
          <a:xfrm>
            <a:off x="1417282" y="761510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" name="Google Shape;347;p15">
            <a:extLst>
              <a:ext uri="{FF2B5EF4-FFF2-40B4-BE49-F238E27FC236}">
                <a16:creationId xmlns:a16="http://schemas.microsoft.com/office/drawing/2014/main" id="{3EDE94DA-3E4B-C56F-ADB9-01EB5BDFCF76}"/>
              </a:ext>
            </a:extLst>
          </p:cNvPr>
          <p:cNvSpPr/>
          <p:nvPr/>
        </p:nvSpPr>
        <p:spPr>
          <a:xfrm rot="21090953">
            <a:off x="5414162" y="4896874"/>
            <a:ext cx="2432820" cy="1917204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34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n-US" sz="34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phút</a:t>
            </a:r>
            <a:endParaRPr sz="3400" i="1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" name="Google Shape;349;p15">
            <a:extLst>
              <a:ext uri="{FF2B5EF4-FFF2-40B4-BE49-F238E27FC236}">
                <a16:creationId xmlns:a16="http://schemas.microsoft.com/office/drawing/2014/main" id="{D609AA09-9617-8E77-2E8D-1DD652EDFDD6}"/>
              </a:ext>
            </a:extLst>
          </p:cNvPr>
          <p:cNvSpPr txBox="1"/>
          <p:nvPr/>
        </p:nvSpPr>
        <p:spPr>
          <a:xfrm>
            <a:off x="1417282" y="2400300"/>
            <a:ext cx="15442220" cy="136996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>
            <a:defPPr>
              <a:defRPr lang="en-US"/>
            </a:defPPr>
            <a:lvl1pPr algn="ctr">
              <a:buClr>
                <a:srgbClr val="000000"/>
              </a:buClr>
              <a:buSzPts val="1800"/>
              <a:defRPr sz="4800" i="1">
                <a:solidFill>
                  <a:srgbClr val="22170B"/>
                </a:solidFill>
                <a:latin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Quang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Thanh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1AC421-29A0-6D23-DF76-8E8E05984053}"/>
              </a:ext>
            </a:extLst>
          </p:cNvPr>
          <p:cNvSpPr txBox="1"/>
          <p:nvPr/>
        </p:nvSpPr>
        <p:spPr>
          <a:xfrm>
            <a:off x="10249826" y="4058582"/>
            <a:ext cx="6609676" cy="5376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i="1" dirty="0">
                <a:solidFill>
                  <a:srgbClr val="22170B"/>
                </a:solidFill>
                <a:latin typeface="Cambria"/>
              </a:rPr>
              <a:t>- HS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đọc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nối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tiếp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thực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hiện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các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nhiệm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vụ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trong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khi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đọc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(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theo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dõi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dự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đoán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)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Trong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quá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trình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đọc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gặp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các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thẻ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câu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hỏi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theo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dõi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dự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đoán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tưởng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tượng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dừng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lại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1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phút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để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suy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ngẫm</a:t>
            </a:r>
            <a:endParaRPr lang="en-US" sz="4400" i="1" dirty="0">
              <a:solidFill>
                <a:srgbClr val="22170B"/>
              </a:solidFill>
              <a:latin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">
            <a:off x="15450115" y="1368278"/>
            <a:ext cx="1487606" cy="144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81361" y="718156"/>
            <a:ext cx="971610" cy="10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5"/>
          <p:cNvSpPr/>
          <p:nvPr/>
        </p:nvSpPr>
        <p:spPr>
          <a:xfrm>
            <a:off x="10773606" y="5216960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1464753" y="2217027"/>
            <a:ext cx="8551158" cy="103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diễn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cảm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1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bản</a:t>
            </a:r>
            <a:endParaRPr sz="3600" dirty="0"/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DBA42C09-CE27-4EBB-6371-45024E1A7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62569"/>
              </p:ext>
            </p:extLst>
          </p:nvPr>
        </p:nvGraphicFramePr>
        <p:xfrm>
          <a:off x="1534485" y="3461392"/>
          <a:ext cx="15403238" cy="60641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2926575">
                  <a:extLst>
                    <a:ext uri="{9D8B030D-6E8A-4147-A177-3AD203B41FA5}">
                      <a16:colId xmlns:a16="http://schemas.microsoft.com/office/drawing/2014/main" val="1905886533"/>
                    </a:ext>
                  </a:extLst>
                </a:gridCol>
                <a:gridCol w="1246319">
                  <a:extLst>
                    <a:ext uri="{9D8B030D-6E8A-4147-A177-3AD203B41FA5}">
                      <a16:colId xmlns:a16="http://schemas.microsoft.com/office/drawing/2014/main" val="1668897678"/>
                    </a:ext>
                  </a:extLst>
                </a:gridCol>
                <a:gridCol w="1230344">
                  <a:extLst>
                    <a:ext uri="{9D8B030D-6E8A-4147-A177-3AD203B41FA5}">
                      <a16:colId xmlns:a16="http://schemas.microsoft.com/office/drawing/2014/main" val="3280666408"/>
                    </a:ext>
                  </a:extLst>
                </a:gridCol>
              </a:tblGrid>
              <a:tr h="8384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</a:rPr>
                        <a:t>Tiêu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</a:rPr>
                        <a:t>chí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</a:rPr>
                        <a:t>Đạt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</a:rPr>
                        <a:t>CĐ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2766766409"/>
                  </a:ext>
                </a:extLst>
              </a:tr>
              <a:tr h="838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trôi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chảy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bỏ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thêm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2895063932"/>
                  </a:ext>
                </a:extLst>
              </a:tr>
              <a:tr h="1774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to,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rõ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bảo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đảm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lớp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cả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lớp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cùng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nghe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443377871"/>
                  </a:ext>
                </a:extLst>
              </a:tr>
              <a:tr h="838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Tốc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phù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hợp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906105495"/>
                  </a:ext>
                </a:extLst>
              </a:tr>
              <a:tr h="1774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dụng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giọng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điệu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khác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nhau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hiện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cảm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kể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đối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với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việc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3252317905"/>
                  </a:ext>
                </a:extLst>
              </a:tr>
            </a:tbl>
          </a:graphicData>
        </a:graphic>
      </p:graphicFrame>
      <p:sp>
        <p:nvSpPr>
          <p:cNvPr id="3" name="Google Shape;346;p15">
            <a:extLst>
              <a:ext uri="{FF2B5EF4-FFF2-40B4-BE49-F238E27FC236}">
                <a16:creationId xmlns:a16="http://schemas.microsoft.com/office/drawing/2014/main" id="{3A28DA64-577A-E40E-66AB-06C4482DAFB5}"/>
              </a:ext>
            </a:extLst>
          </p:cNvPr>
          <p:cNvSpPr txBox="1"/>
          <p:nvPr/>
        </p:nvSpPr>
        <p:spPr>
          <a:xfrm>
            <a:off x="1417282" y="761510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" name="Google Shape;348;p15">
            <a:extLst>
              <a:ext uri="{FF2B5EF4-FFF2-40B4-BE49-F238E27FC236}">
                <a16:creationId xmlns:a16="http://schemas.microsoft.com/office/drawing/2014/main" id="{E33AB45C-2164-C602-4B57-8301CBAC1F30}"/>
              </a:ext>
            </a:extLst>
          </p:cNvPr>
          <p:cNvSpPr/>
          <p:nvPr/>
        </p:nvSpPr>
        <p:spPr>
          <a:xfrm>
            <a:off x="11724597" y="1221586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5;p15">
            <a:extLst>
              <a:ext uri="{FF2B5EF4-FFF2-40B4-BE49-F238E27FC236}">
                <a16:creationId xmlns:a16="http://schemas.microsoft.com/office/drawing/2014/main" id="{C115CC98-C489-8650-CA41-27F8844659B1}"/>
              </a:ext>
            </a:extLst>
          </p:cNvPr>
          <p:cNvSpPr/>
          <p:nvPr/>
        </p:nvSpPr>
        <p:spPr>
          <a:xfrm>
            <a:off x="12074206" y="1784955"/>
            <a:ext cx="5246568" cy="7744898"/>
          </a:xfrm>
          <a:custGeom>
            <a:avLst/>
            <a:gdLst/>
            <a:ahLst/>
            <a:cxnLst/>
            <a:rect l="l" t="t" r="r" b="b"/>
            <a:pathLst>
              <a:path w="7842312" h="4025028" extrusionOk="0">
                <a:moveTo>
                  <a:pt x="0" y="0"/>
                </a:moveTo>
                <a:lnTo>
                  <a:pt x="7842312" y="0"/>
                </a:lnTo>
                <a:lnTo>
                  <a:pt x="7842312" y="4025028"/>
                </a:lnTo>
                <a:lnTo>
                  <a:pt x="0" y="4025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57385" r="-130218"/>
            </a:stretch>
          </a:blip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48;p15">
            <a:extLst>
              <a:ext uri="{FF2B5EF4-FFF2-40B4-BE49-F238E27FC236}">
                <a16:creationId xmlns:a16="http://schemas.microsoft.com/office/drawing/2014/main" id="{B27E2821-C759-6FBA-BB63-161EB349A493}"/>
              </a:ext>
            </a:extLst>
          </p:cNvPr>
          <p:cNvSpPr/>
          <p:nvPr/>
        </p:nvSpPr>
        <p:spPr>
          <a:xfrm>
            <a:off x="11751878" y="3040576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2A3EBD94-8027-196E-98FB-BCA00898D821}"/>
              </a:ext>
            </a:extLst>
          </p:cNvPr>
          <p:cNvSpPr/>
          <p:nvPr/>
        </p:nvSpPr>
        <p:spPr>
          <a:xfrm>
            <a:off x="12681850" y="474763"/>
            <a:ext cx="8869680" cy="229872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96BC7F0-233B-DA40-5A1D-9FF95AEC1675}"/>
              </a:ext>
            </a:extLst>
          </p:cNvPr>
          <p:cNvSpPr/>
          <p:nvPr/>
        </p:nvSpPr>
        <p:spPr>
          <a:xfrm rot="-4279549">
            <a:off x="11136273" y="7154845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Google Shape;346;p15">
            <a:extLst>
              <a:ext uri="{FF2B5EF4-FFF2-40B4-BE49-F238E27FC236}">
                <a16:creationId xmlns:a16="http://schemas.microsoft.com/office/drawing/2014/main" id="{ED9F3A48-5107-B60F-F2CC-90C49EED1CC9}"/>
              </a:ext>
            </a:extLst>
          </p:cNvPr>
          <p:cNvSpPr txBox="1"/>
          <p:nvPr/>
        </p:nvSpPr>
        <p:spPr>
          <a:xfrm>
            <a:off x="1570778" y="872098"/>
            <a:ext cx="1077471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I. KHÁM PHÁ VĂN BẢN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" name="Google Shape;368;p17">
            <a:extLst>
              <a:ext uri="{FF2B5EF4-FFF2-40B4-BE49-F238E27FC236}">
                <a16:creationId xmlns:a16="http://schemas.microsoft.com/office/drawing/2014/main" id="{9DFB4D05-0136-33BB-2CBE-7ADF58021AD7}"/>
              </a:ext>
            </a:extLst>
          </p:cNvPr>
          <p:cNvSpPr/>
          <p:nvPr/>
        </p:nvSpPr>
        <p:spPr>
          <a:xfrm>
            <a:off x="933400" y="3695857"/>
            <a:ext cx="11205446" cy="5618594"/>
          </a:xfrm>
          <a:prstGeom prst="ellipse">
            <a:avLst/>
          </a:prstGeom>
          <a:gradFill>
            <a:gsLst>
              <a:gs pos="0">
                <a:srgbClr val="DAB8AC"/>
              </a:gs>
              <a:gs pos="35000">
                <a:srgbClr val="E4CFC6"/>
              </a:gs>
              <a:gs pos="100000">
                <a:srgbClr val="F6EBE8"/>
              </a:gs>
            </a:gsLst>
            <a:lin ang="16200000" scaled="0"/>
          </a:gradFill>
          <a:ln w="9525" cap="flat" cmpd="sng">
            <a:solidFill>
              <a:srgbClr val="7B4C2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thầm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tin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SGK,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bày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khái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quát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tin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nhớ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phẩm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47EEF-0F0F-2A62-B4F6-1D59A67F835F}"/>
              </a:ext>
            </a:extLst>
          </p:cNvPr>
          <p:cNvSpPr txBox="1"/>
          <p:nvPr/>
        </p:nvSpPr>
        <p:spPr>
          <a:xfrm>
            <a:off x="3488404" y="2381073"/>
            <a:ext cx="642826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a.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-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phẩm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276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ED3153ED-E2CA-0211-684F-9F23B43AE885}"/>
              </a:ext>
            </a:extLst>
          </p:cNvPr>
          <p:cNvSpPr/>
          <p:nvPr/>
        </p:nvSpPr>
        <p:spPr>
          <a:xfrm flipH="1">
            <a:off x="1348990" y="2945761"/>
            <a:ext cx="5257800" cy="7248887"/>
          </a:xfrm>
          <a:custGeom>
            <a:avLst/>
            <a:gdLst/>
            <a:ahLst/>
            <a:cxnLst/>
            <a:rect l="l" t="t" r="r" b="b"/>
            <a:pathLst>
              <a:path w="5392653" h="7627178">
                <a:moveTo>
                  <a:pt x="0" y="0"/>
                </a:moveTo>
                <a:lnTo>
                  <a:pt x="5392653" y="0"/>
                </a:lnTo>
                <a:lnTo>
                  <a:pt x="539265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9" t="-8339" r="-27631" b="-42783"/>
            </a:stretch>
          </a:blipFill>
        </p:spPr>
        <p:txBody>
          <a:bodyPr/>
          <a:lstStyle/>
          <a:p>
            <a:endParaRPr lang="en-US" sz="3600" dirty="0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C4993E2-067F-1D3C-0A59-75F56E744B40}"/>
              </a:ext>
            </a:extLst>
          </p:cNvPr>
          <p:cNvSpPr txBox="1"/>
          <p:nvPr/>
        </p:nvSpPr>
        <p:spPr>
          <a:xfrm>
            <a:off x="6805573" y="1140290"/>
            <a:ext cx="3435178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- Tác giả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D18ACBE-F3A4-8960-61F6-7760645747AB}"/>
              </a:ext>
            </a:extLst>
          </p:cNvPr>
          <p:cNvSpPr txBox="1"/>
          <p:nvPr/>
        </p:nvSpPr>
        <p:spPr>
          <a:xfrm>
            <a:off x="10894933" y="1172945"/>
            <a:ext cx="5257800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50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defRPr>
            </a:lvl1pPr>
          </a:lstStyle>
          <a:p>
            <a:r>
              <a:rPr lang="vi-VN" i="1" dirty="0"/>
              <a:t>Ngô gia văn phái</a:t>
            </a:r>
            <a:endParaRPr lang="en-US" i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0A41D-FDAF-99BD-9413-FF1A4D4DE66F}"/>
              </a:ext>
            </a:extLst>
          </p:cNvPr>
          <p:cNvSpPr/>
          <p:nvPr/>
        </p:nvSpPr>
        <p:spPr>
          <a:xfrm>
            <a:off x="7750035" y="4222860"/>
            <a:ext cx="9440534" cy="5314368"/>
          </a:xfrm>
          <a:prstGeom prst="rect">
            <a:avLst/>
          </a:prstGeom>
          <a:noFill/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B7C0BDD-8C4D-FD55-7FA5-687828060902}"/>
              </a:ext>
            </a:extLst>
          </p:cNvPr>
          <p:cNvSpPr/>
          <p:nvPr/>
        </p:nvSpPr>
        <p:spPr>
          <a:xfrm>
            <a:off x="7055673" y="2621298"/>
            <a:ext cx="9493262" cy="6791836"/>
          </a:xfrm>
          <a:custGeom>
            <a:avLst/>
            <a:gdLst>
              <a:gd name="connsiteX0" fmla="*/ 0 w 4720267"/>
              <a:gd name="connsiteY0" fmla="*/ 0 h 1328591"/>
              <a:gd name="connsiteX1" fmla="*/ 4720267 w 4720267"/>
              <a:gd name="connsiteY1" fmla="*/ 0 h 1328591"/>
              <a:gd name="connsiteX2" fmla="*/ 4720267 w 4720267"/>
              <a:gd name="connsiteY2" fmla="*/ 1328591 h 1328591"/>
              <a:gd name="connsiteX3" fmla="*/ 0 w 4720267"/>
              <a:gd name="connsiteY3" fmla="*/ 1328591 h 1328591"/>
              <a:gd name="connsiteX4" fmla="*/ 0 w 4720267"/>
              <a:gd name="connsiteY4" fmla="*/ 0 h 132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0267" h="1328591">
                <a:moveTo>
                  <a:pt x="0" y="0"/>
                </a:moveTo>
                <a:lnTo>
                  <a:pt x="4720267" y="0"/>
                </a:lnTo>
                <a:lnTo>
                  <a:pt x="4720267" y="1328591"/>
                </a:lnTo>
                <a:lnTo>
                  <a:pt x="0" y="13285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40" tIns="167640" rIns="167640" bIns="167640" numCol="1" spcCol="1270" anchor="t" anchorCtr="0">
            <a:noAutofit/>
          </a:bodyPr>
          <a:lstStyle/>
          <a:p>
            <a:pPr lvl="0" algn="just">
              <a:lnSpc>
                <a:spcPct val="110000"/>
              </a:lnSpc>
            </a:pP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gia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văn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phái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: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nhóm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tác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giả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thuộc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dòng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họ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ở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Tả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Thanh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Oai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huyện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Thanh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Oai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tỉnh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Tây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(nay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thuộc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Nội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),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đó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hai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tác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giả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chính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Chí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(1753 - 1788),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thời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Lê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Chiêu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Thống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Du (1772 - 1840),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dưới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triều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nhà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Ngu</a:t>
            </a:r>
            <a:r>
              <a:rPr lang="en-US" dirty="0" err="1"/>
              <a:t>yễn</a:t>
            </a:r>
            <a:r>
              <a:rPr lang="en-US" dirty="0"/>
              <a:t>.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B128B8EC-768A-0760-2507-DE0B30A3EA16}"/>
              </a:ext>
            </a:extLst>
          </p:cNvPr>
          <p:cNvSpPr/>
          <p:nvPr/>
        </p:nvSpPr>
        <p:spPr>
          <a:xfrm rot="-4279549">
            <a:off x="2922558" y="1897934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1A3BBCAC-9400-6B60-C7B2-B606DB00E39F}"/>
              </a:ext>
            </a:extLst>
          </p:cNvPr>
          <p:cNvSpPr/>
          <p:nvPr/>
        </p:nvSpPr>
        <p:spPr>
          <a:xfrm>
            <a:off x="1494033" y="1533087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Google Shape;168;p2">
            <a:extLst>
              <a:ext uri="{FF2B5EF4-FFF2-40B4-BE49-F238E27FC236}">
                <a16:creationId xmlns:a16="http://schemas.microsoft.com/office/drawing/2014/main" id="{442F7B8D-14D9-86CA-3082-01632E0D8F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3807" y="3822040"/>
            <a:ext cx="744496" cy="8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9;p2">
            <a:extLst>
              <a:ext uri="{FF2B5EF4-FFF2-40B4-BE49-F238E27FC236}">
                <a16:creationId xmlns:a16="http://schemas.microsoft.com/office/drawing/2014/main" id="{9808A6C6-4277-56F0-A68C-F67F62DC9E0F}"/>
              </a:ext>
            </a:extLst>
          </p:cNvPr>
          <p:cNvSpPr/>
          <p:nvPr/>
        </p:nvSpPr>
        <p:spPr>
          <a:xfrm>
            <a:off x="5443390" y="3116219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45;p19">
            <a:extLst>
              <a:ext uri="{FF2B5EF4-FFF2-40B4-BE49-F238E27FC236}">
                <a16:creationId xmlns:a16="http://schemas.microsoft.com/office/drawing/2014/main" id="{5786281F-A3AF-AD57-6526-4F5258828C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8036501">
            <a:off x="15805132" y="8464167"/>
            <a:ext cx="1487606" cy="144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190B1704-ED26-826B-AD0D-863C5FFB0249}"/>
              </a:ext>
            </a:extLst>
          </p:cNvPr>
          <p:cNvSpPr txBox="1"/>
          <p:nvPr/>
        </p:nvSpPr>
        <p:spPr>
          <a:xfrm>
            <a:off x="1724649" y="800100"/>
            <a:ext cx="3837951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50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defRPr>
            </a:lvl1pPr>
          </a:lstStyle>
          <a:p>
            <a:r>
              <a:rPr lang="vi-VN" dirty="0"/>
              <a:t>- Tác phẩm</a:t>
            </a:r>
            <a:endParaRPr 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E880D15-4D6F-CAB9-4960-DFE71CD27A82}"/>
              </a:ext>
            </a:extLst>
          </p:cNvPr>
          <p:cNvSpPr txBox="1"/>
          <p:nvPr/>
        </p:nvSpPr>
        <p:spPr>
          <a:xfrm>
            <a:off x="6018354" y="800100"/>
            <a:ext cx="8356188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50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defRPr>
            </a:lvl1pPr>
          </a:lstStyle>
          <a:p>
            <a:r>
              <a:rPr lang="vi-VN" dirty="0"/>
              <a:t>Hoàng Lê nhất thống chí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007CC12-2909-B11F-65A6-2E08E1292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086034"/>
              </p:ext>
            </p:extLst>
          </p:nvPr>
        </p:nvGraphicFramePr>
        <p:xfrm>
          <a:off x="1433824" y="1956771"/>
          <a:ext cx="15634975" cy="7530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1587</Words>
  <Application>Microsoft Macintosh PowerPoint</Application>
  <PresentationFormat>Custom</PresentationFormat>
  <Paragraphs>117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Palatino Linotype</vt:lpstr>
      <vt:lpstr>Cambria</vt:lpstr>
      <vt:lpstr>Arial</vt:lpstr>
      <vt:lpstr>Times New Roman</vt:lpstr>
      <vt:lpstr>Anek Telugu</vt:lpstr>
      <vt:lpstr>Bebas Neue</vt:lpstr>
      <vt:lpstr>Calibri</vt:lpstr>
      <vt:lpstr>Fira Sans Extra 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Grey Vintage Illustrative Archeology History Report Project Presentation</dc:title>
  <cp:lastModifiedBy>Microsoft Office User</cp:lastModifiedBy>
  <cp:revision>7</cp:revision>
  <dcterms:created xsi:type="dcterms:W3CDTF">2006-08-16T00:00:00Z</dcterms:created>
  <dcterms:modified xsi:type="dcterms:W3CDTF">2023-07-03T10:57:56Z</dcterms:modified>
  <dc:identifier>DAFncyx2CGs</dc:identifier>
</cp:coreProperties>
</file>