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9"/>
  </p:notesMasterIdLst>
  <p:sldIdLst>
    <p:sldId id="260" r:id="rId2"/>
    <p:sldId id="256" r:id="rId3"/>
    <p:sldId id="263" r:id="rId4"/>
    <p:sldId id="304" r:id="rId5"/>
    <p:sldId id="305" r:id="rId6"/>
    <p:sldId id="268" r:id="rId7"/>
    <p:sldId id="306" r:id="rId8"/>
  </p:sldIdLst>
  <p:sldSz cx="18288000" cy="10287000"/>
  <p:notesSz cx="6858000" cy="9144000"/>
  <p:embeddedFontLst>
    <p:embeddedFont>
      <p:font typeface="Cambria" panose="02040503050406030204" pitchFamily="18" charset="0"/>
      <p:regular r:id="rId10"/>
      <p:bold r:id="rId11"/>
      <p:italic r:id="rId12"/>
      <p:boldItalic r:id="rId13"/>
    </p:embeddedFon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Palatino Linotype" panose="02040502050505030304" pitchFamily="18" charset="0"/>
      <p:regular r:id="rId18"/>
      <p:bold r:id="rId19"/>
      <p:italic r:id="rId20"/>
      <p:boldItalic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408" autoAdjust="0"/>
    <p:restoredTop sz="94648" autoAdjust="0"/>
  </p:normalViewPr>
  <p:slideViewPr>
    <p:cSldViewPr>
      <p:cViewPr varScale="1">
        <p:scale>
          <a:sx n="43" d="100"/>
          <a:sy n="43" d="100"/>
        </p:scale>
        <p:origin x="976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12.fntdata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font" Target="fonts/font8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7.fntdata"/><Relationship Id="rId20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23" Type="http://schemas.openxmlformats.org/officeDocument/2006/relationships/viewProps" Target="viewProps.xml"/><Relationship Id="rId10" Type="http://schemas.openxmlformats.org/officeDocument/2006/relationships/font" Target="fonts/font1.fntdata"/><Relationship Id="rId19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5.fntdata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0F62DD-E7B9-784B-AB3E-370B2C68E89C}" type="datetimeFigureOut">
              <a:rPr lang="en-US" smtClean="0"/>
              <a:t>3/8/2025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BCAA37-2EC4-6547-A7BA-389CDD5EB5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2785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1" name="Google Shape;341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992831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svg"/><Relationship Id="rId5" Type="http://schemas.openxmlformats.org/officeDocument/2006/relationships/image" Target="../media/image6.png"/><Relationship Id="rId4" Type="http://schemas.openxmlformats.org/officeDocument/2006/relationships/image" Target="../media/image6.sv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B1E2285F-E80E-96A3-302A-F0D0A4B376D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6656" t="23212" r="21261" b="2442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7" name="Group 3">
            <a:extLst>
              <a:ext uri="{FF2B5EF4-FFF2-40B4-BE49-F238E27FC236}">
                <a16:creationId xmlns:a16="http://schemas.microsoft.com/office/drawing/2014/main" xmlns="" id="{0A991790-E604-4D10-7D8A-CB8266DD9DCE}"/>
              </a:ext>
            </a:extLst>
          </p:cNvPr>
          <p:cNvGrpSpPr/>
          <p:nvPr userDrawn="1"/>
        </p:nvGrpSpPr>
        <p:grpSpPr>
          <a:xfrm>
            <a:off x="465092" y="372492"/>
            <a:ext cx="17357816" cy="9542016"/>
            <a:chOff x="0" y="0"/>
            <a:chExt cx="23143754" cy="12722688"/>
          </a:xfrm>
        </p:grpSpPr>
        <p:sp>
          <p:nvSpPr>
            <p:cNvPr id="8" name="Freeform 4">
              <a:extLst>
                <a:ext uri="{FF2B5EF4-FFF2-40B4-BE49-F238E27FC236}">
                  <a16:creationId xmlns:a16="http://schemas.microsoft.com/office/drawing/2014/main" xmlns="" id="{A642668E-240D-8284-9A82-48FCFF244A46}"/>
                </a:ext>
              </a:extLst>
            </p:cNvPr>
            <p:cNvSpPr/>
            <p:nvPr/>
          </p:nvSpPr>
          <p:spPr>
            <a:xfrm>
              <a:off x="0" y="0"/>
              <a:ext cx="16587590" cy="12722688"/>
            </a:xfrm>
            <a:custGeom>
              <a:avLst/>
              <a:gdLst/>
              <a:ahLst/>
              <a:cxnLst/>
              <a:rect l="l" t="t" r="r" b="b"/>
              <a:pathLst>
                <a:path w="16587590" h="12722688">
                  <a:moveTo>
                    <a:pt x="0" y="0"/>
                  </a:moveTo>
                  <a:lnTo>
                    <a:pt x="16587590" y="0"/>
                  </a:lnTo>
                  <a:lnTo>
                    <a:pt x="16587590" y="12722688"/>
                  </a:lnTo>
                  <a:lnTo>
                    <a:pt x="0" y="127226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 r="-15575"/>
              </a:stretch>
            </a:blipFill>
          </p:spPr>
        </p:sp>
        <p:sp>
          <p:nvSpPr>
            <p:cNvPr id="9" name="Freeform 5">
              <a:extLst>
                <a:ext uri="{FF2B5EF4-FFF2-40B4-BE49-F238E27FC236}">
                  <a16:creationId xmlns:a16="http://schemas.microsoft.com/office/drawing/2014/main" xmlns="" id="{64568140-F43D-5B9A-39DC-ADB97055DE54}"/>
                </a:ext>
              </a:extLst>
            </p:cNvPr>
            <p:cNvSpPr/>
            <p:nvPr/>
          </p:nvSpPr>
          <p:spPr>
            <a:xfrm>
              <a:off x="15712479" y="0"/>
              <a:ext cx="7431275" cy="12722688"/>
            </a:xfrm>
            <a:custGeom>
              <a:avLst/>
              <a:gdLst/>
              <a:ahLst/>
              <a:cxnLst/>
              <a:rect l="l" t="t" r="r" b="b"/>
              <a:pathLst>
                <a:path w="7431275" h="12722688">
                  <a:moveTo>
                    <a:pt x="0" y="0"/>
                  </a:moveTo>
                  <a:lnTo>
                    <a:pt x="7431275" y="0"/>
                  </a:lnTo>
                  <a:lnTo>
                    <a:pt x="7431275" y="12722688"/>
                  </a:lnTo>
                  <a:lnTo>
                    <a:pt x="0" y="127226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 l="-157979"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5084123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9">
  <p:cSld name="Title only 19"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6" name="Google Shape;596;p55"/>
          <p:cNvGrpSpPr/>
          <p:nvPr/>
        </p:nvGrpSpPr>
        <p:grpSpPr>
          <a:xfrm>
            <a:off x="272600" y="279100"/>
            <a:ext cx="17621400" cy="9760800"/>
            <a:chOff x="136300" y="139550"/>
            <a:chExt cx="8810700" cy="4880400"/>
          </a:xfrm>
        </p:grpSpPr>
        <p:sp>
          <p:nvSpPr>
            <p:cNvPr id="597" name="Google Shape;597;p55"/>
            <p:cNvSpPr/>
            <p:nvPr/>
          </p:nvSpPr>
          <p:spPr>
            <a:xfrm flipH="1">
              <a:off x="136300" y="139550"/>
              <a:ext cx="8810700" cy="48804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98" name="Google Shape;598;p55"/>
            <p:cNvSpPr/>
            <p:nvPr/>
          </p:nvSpPr>
          <p:spPr>
            <a:xfrm flipH="1">
              <a:off x="188200" y="197150"/>
              <a:ext cx="8706900" cy="47652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599" name="Google Shape;599;p55"/>
          <p:cNvSpPr txBox="1">
            <a:spLocks noGrp="1"/>
          </p:cNvSpPr>
          <p:nvPr>
            <p:ph type="title"/>
          </p:nvPr>
        </p:nvSpPr>
        <p:spPr>
          <a:xfrm>
            <a:off x="1426450" y="1079000"/>
            <a:ext cx="15435000" cy="114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600" name="Google Shape;600;p55"/>
          <p:cNvPicPr preferRelativeResize="0"/>
          <p:nvPr/>
        </p:nvPicPr>
        <p:blipFill rotWithShape="1">
          <a:blip r:embed="rId2">
            <a:alphaModFix/>
          </a:blip>
          <a:srcRect l="357" r="347"/>
          <a:stretch/>
        </p:blipFill>
        <p:spPr>
          <a:xfrm>
            <a:off x="15557728" y="-1"/>
            <a:ext cx="2689400" cy="1928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601" name="Google Shape;601;p55"/>
          <p:cNvPicPr preferRelativeResize="0"/>
          <p:nvPr/>
        </p:nvPicPr>
        <p:blipFill rotWithShape="1">
          <a:blip r:embed="rId2">
            <a:alphaModFix/>
          </a:blip>
          <a:srcRect l="357" r="347"/>
          <a:stretch/>
        </p:blipFill>
        <p:spPr>
          <a:xfrm rot="5400000" flipH="1">
            <a:off x="-590346" y="8252849"/>
            <a:ext cx="2689400" cy="1928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602" name="Google Shape;602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70850" y="476900"/>
            <a:ext cx="11559800" cy="11559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304515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58DE5C68-8E55-E684-F504-2D332D5C66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6646" t="8513" r="7430" b="16698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C17C338D-206F-51F1-5621-D7E23C3882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2158" b="4159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4846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8C23708F-D10B-0306-8C49-C52EC535CF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21875" b="218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340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1" r:id="rId8"/>
    <p:sldLayoutId id="2147483660" r:id="rId9"/>
    <p:sldLayoutId id="2147483656" r:id="rId10"/>
    <p:sldLayoutId id="2147483657" r:id="rId11"/>
    <p:sldLayoutId id="2147483658" r:id="rId12"/>
    <p:sldLayoutId id="2147483659" r:id="rId13"/>
    <p:sldLayoutId id="2147483662" r:id="rId14"/>
    <p:sldLayoutId id="2147483663" r:id="rId1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openxmlformats.org/officeDocument/2006/relationships/image" Target="../media/image19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23.svg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23.sv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1"/>
          <p:cNvSpPr/>
          <p:nvPr/>
        </p:nvSpPr>
        <p:spPr>
          <a:xfrm>
            <a:off x="10148219" y="-1620811"/>
            <a:ext cx="9353217" cy="8686800"/>
          </a:xfrm>
          <a:custGeom>
            <a:avLst/>
            <a:gdLst/>
            <a:ahLst/>
            <a:cxnLst/>
            <a:rect l="l" t="t" r="r" b="b"/>
            <a:pathLst>
              <a:path w="8860942" h="8229600">
                <a:moveTo>
                  <a:pt x="0" y="0"/>
                </a:moveTo>
                <a:lnTo>
                  <a:pt x="8860942" y="0"/>
                </a:lnTo>
                <a:lnTo>
                  <a:pt x="886094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 rot="16200000">
            <a:off x="1000904" y="7097021"/>
            <a:ext cx="2371935" cy="2427527"/>
          </a:xfrm>
          <a:prstGeom prst="rect">
            <a:avLst/>
          </a:prstGeom>
        </p:spPr>
        <p:txBody>
          <a:bodyPr lIns="26060" tIns="26060" rIns="26060" bIns="26060" rtlCol="0" anchor="ctr"/>
          <a:lstStyle/>
          <a:p>
            <a:pPr marL="0" lvl="0" indent="0" algn="ctr">
              <a:lnSpc>
                <a:spcPts val="1288"/>
              </a:lnSpc>
              <a:spcBef>
                <a:spcPct val="0"/>
              </a:spcBef>
            </a:pPr>
            <a:endParaRPr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xmlns="" id="{1DECB8F2-6DF6-BB20-633F-49159703820A}"/>
              </a:ext>
            </a:extLst>
          </p:cNvPr>
          <p:cNvSpPr/>
          <p:nvPr/>
        </p:nvSpPr>
        <p:spPr>
          <a:xfrm>
            <a:off x="14423178" y="3956545"/>
            <a:ext cx="3864821" cy="6396280"/>
          </a:xfrm>
          <a:custGeom>
            <a:avLst/>
            <a:gdLst/>
            <a:ahLst/>
            <a:cxnLst/>
            <a:rect l="l" t="t" r="r" b="b"/>
            <a:pathLst>
              <a:path w="9945136" h="8229600">
                <a:moveTo>
                  <a:pt x="0" y="0"/>
                </a:moveTo>
                <a:lnTo>
                  <a:pt x="9945136" y="0"/>
                </a:lnTo>
                <a:lnTo>
                  <a:pt x="994513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100000"/>
            </a:stretch>
          </a:blipFill>
        </p:spPr>
      </p:sp>
      <p:sp>
        <p:nvSpPr>
          <p:cNvPr id="14" name="Google Shape;165;p2">
            <a:extLst>
              <a:ext uri="{FF2B5EF4-FFF2-40B4-BE49-F238E27FC236}">
                <a16:creationId xmlns:a16="http://schemas.microsoft.com/office/drawing/2014/main" xmlns="" id="{CEA081F3-8F09-C8B2-2CB2-AD1270A51D78}"/>
              </a:ext>
            </a:extLst>
          </p:cNvPr>
          <p:cNvSpPr txBox="1"/>
          <p:nvPr/>
        </p:nvSpPr>
        <p:spPr>
          <a:xfrm>
            <a:off x="6592558" y="874432"/>
            <a:ext cx="5102884" cy="923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KHỞI ĐỘNG</a:t>
            </a:r>
            <a:endParaRPr sz="4800" b="1" dirty="0">
              <a:solidFill>
                <a:schemeClr val="bg1"/>
              </a:solidFill>
              <a:latin typeface="Palatino Linotype"/>
              <a:ea typeface="Palatino Linotype"/>
              <a:cs typeface="Palatino Linotype"/>
              <a:sym typeface="Arial"/>
            </a:endParaRPr>
          </a:p>
        </p:txBody>
      </p:sp>
      <p:sp>
        <p:nvSpPr>
          <p:cNvPr id="15" name="Google Shape;166;p2">
            <a:extLst>
              <a:ext uri="{FF2B5EF4-FFF2-40B4-BE49-F238E27FC236}">
                <a16:creationId xmlns:a16="http://schemas.microsoft.com/office/drawing/2014/main" xmlns="" id="{8E9A5EF7-F08D-70B5-0C58-24706662A9E5}"/>
              </a:ext>
            </a:extLst>
          </p:cNvPr>
          <p:cNvSpPr/>
          <p:nvPr/>
        </p:nvSpPr>
        <p:spPr>
          <a:xfrm rot="21317962">
            <a:off x="1019185" y="1682947"/>
            <a:ext cx="2883948" cy="2079283"/>
          </a:xfrm>
          <a:prstGeom prst="ellipse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182850" tIns="91400" rIns="182850" bIns="91400" anchor="ctr" anchorCtr="0">
            <a:noAutofit/>
          </a:bodyPr>
          <a:lstStyle/>
          <a:p>
            <a:pPr algn="ctr"/>
            <a:r>
              <a:rPr lang="en-US" sz="4400" i="1" dirty="0">
                <a:solidFill>
                  <a:srgbClr val="22170B"/>
                </a:solidFill>
                <a:latin typeface="Cambria"/>
                <a:ea typeface="Cambria"/>
                <a:cs typeface="Cambria"/>
                <a:sym typeface="Cambria"/>
              </a:rPr>
              <a:t>5 </a:t>
            </a:r>
            <a:r>
              <a:rPr lang="en-US" sz="4400" i="1" dirty="0" err="1">
                <a:solidFill>
                  <a:srgbClr val="22170B"/>
                </a:solidFill>
                <a:latin typeface="Cambria"/>
                <a:ea typeface="Cambria"/>
                <a:cs typeface="Cambria"/>
                <a:sym typeface="Cambria"/>
              </a:rPr>
              <a:t>phút</a:t>
            </a:r>
            <a:endParaRPr sz="4400" i="1" dirty="0">
              <a:solidFill>
                <a:srgbClr val="22170B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6" name="Google Shape;284;p10">
            <a:extLst>
              <a:ext uri="{FF2B5EF4-FFF2-40B4-BE49-F238E27FC236}">
                <a16:creationId xmlns:a16="http://schemas.microsoft.com/office/drawing/2014/main" xmlns="" id="{AF6C55E2-6FBC-EAA7-A4A4-F52C3EEB5637}"/>
              </a:ext>
            </a:extLst>
          </p:cNvPr>
          <p:cNvSpPr/>
          <p:nvPr/>
        </p:nvSpPr>
        <p:spPr>
          <a:xfrm>
            <a:off x="3048000" y="4137968"/>
            <a:ext cx="12115799" cy="5729932"/>
          </a:xfrm>
          <a:prstGeom prst="wedgeEllipseCallout">
            <a:avLst>
              <a:gd name="adj1" fmla="val 58031"/>
              <a:gd name="adj2" fmla="val 50344"/>
            </a:avLst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spcFirstLastPara="1" wrap="square" lIns="188500" tIns="188500" rIns="188500" bIns="188500" anchor="ctr" anchorCtr="0">
            <a:noAutofit/>
          </a:bodyPr>
          <a:lstStyle/>
          <a:p>
            <a:pPr algn="ctr">
              <a:lnSpc>
                <a:spcPct val="120000"/>
              </a:lnSpc>
              <a:spcAft>
                <a:spcPts val="1000"/>
              </a:spcAft>
              <a:tabLst>
                <a:tab pos="7334250" algn="l"/>
              </a:tabLst>
            </a:pPr>
            <a:r>
              <a:rPr lang="en-US" sz="4700" i="1" dirty="0">
                <a:solidFill>
                  <a:srgbClr val="22170B"/>
                </a:solidFill>
                <a:latin typeface="Cambria"/>
                <a:ea typeface="Cambria"/>
                <a:cs typeface="Cambria"/>
              </a:rPr>
              <a:t>(?) </a:t>
            </a:r>
            <a:r>
              <a:rPr lang="en-US" sz="4700" i="1" dirty="0" err="1">
                <a:solidFill>
                  <a:srgbClr val="22170B"/>
                </a:solidFill>
                <a:latin typeface="Cambria"/>
                <a:ea typeface="Cambria"/>
                <a:cs typeface="Cambria"/>
              </a:rPr>
              <a:t>Nhắc</a:t>
            </a:r>
            <a:r>
              <a:rPr lang="en-US" sz="4700" i="1" dirty="0">
                <a:solidFill>
                  <a:srgbClr val="22170B"/>
                </a:solidFill>
                <a:latin typeface="Cambria"/>
                <a:ea typeface="Cambria"/>
                <a:cs typeface="Cambria"/>
              </a:rPr>
              <a:t> </a:t>
            </a:r>
            <a:r>
              <a:rPr lang="en-US" sz="4700" i="1" dirty="0" err="1">
                <a:solidFill>
                  <a:srgbClr val="22170B"/>
                </a:solidFill>
                <a:latin typeface="Cambria"/>
                <a:ea typeface="Cambria"/>
                <a:cs typeface="Cambria"/>
              </a:rPr>
              <a:t>đến</a:t>
            </a:r>
            <a:r>
              <a:rPr lang="en-US" sz="4700" i="1" dirty="0">
                <a:solidFill>
                  <a:srgbClr val="22170B"/>
                </a:solidFill>
                <a:latin typeface="Cambria"/>
                <a:ea typeface="Cambria"/>
                <a:cs typeface="Cambria"/>
              </a:rPr>
              <a:t> </a:t>
            </a:r>
            <a:r>
              <a:rPr lang="en-US" sz="4700" i="1" dirty="0" err="1">
                <a:solidFill>
                  <a:srgbClr val="22170B"/>
                </a:solidFill>
                <a:latin typeface="Cambria"/>
                <a:ea typeface="Cambria"/>
                <a:cs typeface="Cambria"/>
              </a:rPr>
              <a:t>nhan</a:t>
            </a:r>
            <a:r>
              <a:rPr lang="en-US" sz="4700" i="1" dirty="0">
                <a:solidFill>
                  <a:srgbClr val="22170B"/>
                </a:solidFill>
                <a:latin typeface="Cambria"/>
                <a:ea typeface="Cambria"/>
                <a:cs typeface="Cambria"/>
              </a:rPr>
              <a:t> </a:t>
            </a:r>
            <a:r>
              <a:rPr lang="en-US" sz="4700" i="1" dirty="0" err="1">
                <a:solidFill>
                  <a:srgbClr val="22170B"/>
                </a:solidFill>
                <a:latin typeface="Cambria"/>
                <a:ea typeface="Cambria"/>
                <a:cs typeface="Cambria"/>
              </a:rPr>
              <a:t>đề</a:t>
            </a:r>
            <a:r>
              <a:rPr lang="en-US" sz="4700" i="1" dirty="0">
                <a:solidFill>
                  <a:srgbClr val="22170B"/>
                </a:solidFill>
                <a:latin typeface="Cambria"/>
                <a:ea typeface="Cambria"/>
                <a:cs typeface="Cambria"/>
              </a:rPr>
              <a:t> Minh </a:t>
            </a:r>
            <a:r>
              <a:rPr lang="en-US" sz="4700" i="1" dirty="0" err="1">
                <a:solidFill>
                  <a:srgbClr val="22170B"/>
                </a:solidFill>
                <a:latin typeface="Cambria"/>
                <a:ea typeface="Cambria"/>
                <a:cs typeface="Cambria"/>
              </a:rPr>
              <a:t>sư</a:t>
            </a:r>
            <a:r>
              <a:rPr lang="en-US" sz="4700" i="1" dirty="0">
                <a:solidFill>
                  <a:srgbClr val="22170B"/>
                </a:solidFill>
                <a:latin typeface="Cambria"/>
                <a:ea typeface="Cambria"/>
                <a:cs typeface="Cambria"/>
              </a:rPr>
              <a:t>, </a:t>
            </a:r>
            <a:r>
              <a:rPr lang="en-US" sz="4700" i="1" dirty="0" err="1">
                <a:solidFill>
                  <a:srgbClr val="22170B"/>
                </a:solidFill>
                <a:latin typeface="Cambria"/>
                <a:ea typeface="Cambria"/>
                <a:cs typeface="Cambria"/>
              </a:rPr>
              <a:t>em</a:t>
            </a:r>
            <a:r>
              <a:rPr lang="en-US" sz="4700" i="1" dirty="0">
                <a:solidFill>
                  <a:srgbClr val="22170B"/>
                </a:solidFill>
                <a:latin typeface="Cambria"/>
                <a:ea typeface="Cambria"/>
                <a:cs typeface="Cambria"/>
              </a:rPr>
              <a:t> </a:t>
            </a:r>
            <a:r>
              <a:rPr lang="en-US" sz="4700" i="1" dirty="0" err="1">
                <a:solidFill>
                  <a:srgbClr val="22170B"/>
                </a:solidFill>
                <a:latin typeface="Cambria"/>
                <a:ea typeface="Cambria"/>
                <a:cs typeface="Cambria"/>
              </a:rPr>
              <a:t>đoán</a:t>
            </a:r>
            <a:r>
              <a:rPr lang="en-US" sz="4700" i="1" dirty="0">
                <a:solidFill>
                  <a:srgbClr val="22170B"/>
                </a:solidFill>
                <a:latin typeface="Cambria"/>
                <a:ea typeface="Cambria"/>
                <a:cs typeface="Cambria"/>
              </a:rPr>
              <a:t> </a:t>
            </a:r>
            <a:r>
              <a:rPr lang="en-US" sz="4700" i="1" dirty="0" err="1">
                <a:solidFill>
                  <a:srgbClr val="22170B"/>
                </a:solidFill>
                <a:latin typeface="Cambria"/>
                <a:ea typeface="Cambria"/>
                <a:cs typeface="Cambria"/>
              </a:rPr>
              <a:t>xem</a:t>
            </a:r>
            <a:r>
              <a:rPr lang="en-US" sz="4700" i="1" dirty="0">
                <a:solidFill>
                  <a:srgbClr val="22170B"/>
                </a:solidFill>
                <a:latin typeface="Cambria"/>
                <a:ea typeface="Cambria"/>
                <a:cs typeface="Cambria"/>
              </a:rPr>
              <a:t> </a:t>
            </a:r>
            <a:r>
              <a:rPr lang="en-US" sz="4700" i="1" dirty="0" err="1">
                <a:solidFill>
                  <a:srgbClr val="22170B"/>
                </a:solidFill>
                <a:latin typeface="Cambria"/>
                <a:ea typeface="Cambria"/>
                <a:cs typeface="Cambria"/>
              </a:rPr>
              <a:t>văn</a:t>
            </a:r>
            <a:r>
              <a:rPr lang="en-US" sz="4700" i="1" dirty="0">
                <a:solidFill>
                  <a:srgbClr val="22170B"/>
                </a:solidFill>
                <a:latin typeface="Cambria"/>
                <a:ea typeface="Cambria"/>
                <a:cs typeface="Cambria"/>
              </a:rPr>
              <a:t> </a:t>
            </a:r>
            <a:r>
              <a:rPr lang="en-US" sz="4700" i="1" dirty="0" err="1">
                <a:solidFill>
                  <a:srgbClr val="22170B"/>
                </a:solidFill>
                <a:latin typeface="Cambria"/>
                <a:ea typeface="Cambria"/>
                <a:cs typeface="Cambria"/>
              </a:rPr>
              <a:t>bản</a:t>
            </a:r>
            <a:r>
              <a:rPr lang="en-US" sz="4700" i="1" dirty="0">
                <a:solidFill>
                  <a:srgbClr val="22170B"/>
                </a:solidFill>
                <a:latin typeface="Cambria"/>
                <a:ea typeface="Cambria"/>
                <a:cs typeface="Cambria"/>
              </a:rPr>
              <a:t> </a:t>
            </a:r>
            <a:r>
              <a:rPr lang="en-US" sz="4700" i="1" dirty="0" err="1">
                <a:solidFill>
                  <a:srgbClr val="22170B"/>
                </a:solidFill>
                <a:latin typeface="Cambria"/>
                <a:ea typeface="Cambria"/>
                <a:cs typeface="Cambria"/>
              </a:rPr>
              <a:t>viết</a:t>
            </a:r>
            <a:r>
              <a:rPr lang="en-US" sz="4700" i="1" dirty="0">
                <a:solidFill>
                  <a:srgbClr val="22170B"/>
                </a:solidFill>
                <a:latin typeface="Cambria"/>
                <a:ea typeface="Cambria"/>
                <a:cs typeface="Cambria"/>
              </a:rPr>
              <a:t> </a:t>
            </a:r>
            <a:r>
              <a:rPr lang="en-US" sz="4700" i="1" dirty="0" err="1">
                <a:solidFill>
                  <a:srgbClr val="22170B"/>
                </a:solidFill>
                <a:latin typeface="Cambria"/>
                <a:ea typeface="Cambria"/>
                <a:cs typeface="Cambria"/>
              </a:rPr>
              <a:t>về</a:t>
            </a:r>
            <a:r>
              <a:rPr lang="en-US" sz="4700" i="1" dirty="0">
                <a:solidFill>
                  <a:srgbClr val="22170B"/>
                </a:solidFill>
                <a:latin typeface="Cambria"/>
                <a:ea typeface="Cambria"/>
                <a:cs typeface="Cambria"/>
              </a:rPr>
              <a:t> </a:t>
            </a:r>
            <a:r>
              <a:rPr lang="en-US" sz="4700" i="1" dirty="0" err="1">
                <a:solidFill>
                  <a:srgbClr val="22170B"/>
                </a:solidFill>
                <a:latin typeface="Cambria"/>
                <a:ea typeface="Cambria"/>
                <a:cs typeface="Cambria"/>
              </a:rPr>
              <a:t>điều</a:t>
            </a:r>
            <a:r>
              <a:rPr lang="en-US" sz="4700" i="1" dirty="0">
                <a:solidFill>
                  <a:srgbClr val="22170B"/>
                </a:solidFill>
                <a:latin typeface="Cambria"/>
                <a:ea typeface="Cambria"/>
                <a:cs typeface="Cambria"/>
              </a:rPr>
              <a:t> </a:t>
            </a:r>
            <a:r>
              <a:rPr lang="en-US" sz="4700" i="1" dirty="0" err="1">
                <a:solidFill>
                  <a:srgbClr val="22170B"/>
                </a:solidFill>
                <a:latin typeface="Cambria"/>
                <a:ea typeface="Cambria"/>
                <a:cs typeface="Cambria"/>
              </a:rPr>
              <a:t>gì</a:t>
            </a:r>
            <a:r>
              <a:rPr lang="en-US" sz="4700" i="1" dirty="0">
                <a:solidFill>
                  <a:srgbClr val="22170B"/>
                </a:solidFill>
                <a:latin typeface="Cambria"/>
                <a:ea typeface="Cambria"/>
                <a:cs typeface="Cambria"/>
              </a:rPr>
              <a:t>? </a:t>
            </a:r>
            <a:r>
              <a:rPr lang="en-US" sz="4700" i="1" dirty="0" err="1">
                <a:solidFill>
                  <a:srgbClr val="22170B"/>
                </a:solidFill>
                <a:latin typeface="Cambria"/>
                <a:ea typeface="Cambria"/>
                <a:cs typeface="Cambria"/>
              </a:rPr>
              <a:t>Vì</a:t>
            </a:r>
            <a:r>
              <a:rPr lang="en-US" sz="4700" i="1" dirty="0">
                <a:solidFill>
                  <a:srgbClr val="22170B"/>
                </a:solidFill>
                <a:latin typeface="Cambria"/>
                <a:ea typeface="Cambria"/>
                <a:cs typeface="Cambria"/>
              </a:rPr>
              <a:t> </a:t>
            </a:r>
            <a:r>
              <a:rPr lang="en-US" sz="4700" i="1" dirty="0" err="1">
                <a:solidFill>
                  <a:srgbClr val="22170B"/>
                </a:solidFill>
                <a:latin typeface="Cambria"/>
                <a:ea typeface="Cambria"/>
                <a:cs typeface="Cambria"/>
              </a:rPr>
              <a:t>sao</a:t>
            </a:r>
            <a:r>
              <a:rPr lang="en-US" sz="4700" i="1" dirty="0">
                <a:solidFill>
                  <a:srgbClr val="22170B"/>
                </a:solidFill>
                <a:latin typeface="Cambria"/>
                <a:ea typeface="Cambria"/>
                <a:cs typeface="Cambria"/>
              </a:rPr>
              <a:t> </a:t>
            </a:r>
            <a:r>
              <a:rPr lang="en-US" sz="4700" i="1" dirty="0" err="1">
                <a:solidFill>
                  <a:srgbClr val="22170B"/>
                </a:solidFill>
                <a:latin typeface="Cambria"/>
                <a:ea typeface="Cambria"/>
                <a:cs typeface="Cambria"/>
              </a:rPr>
              <a:t>em</a:t>
            </a:r>
            <a:r>
              <a:rPr lang="en-US" sz="4700" i="1" dirty="0">
                <a:solidFill>
                  <a:srgbClr val="22170B"/>
                </a:solidFill>
                <a:latin typeface="Cambria"/>
                <a:ea typeface="Cambria"/>
                <a:cs typeface="Cambria"/>
              </a:rPr>
              <a:t> </a:t>
            </a:r>
            <a:r>
              <a:rPr lang="en-US" sz="4700" i="1" dirty="0" err="1">
                <a:solidFill>
                  <a:srgbClr val="22170B"/>
                </a:solidFill>
                <a:latin typeface="Cambria"/>
                <a:ea typeface="Cambria"/>
                <a:cs typeface="Cambria"/>
              </a:rPr>
              <a:t>đoán</a:t>
            </a:r>
            <a:r>
              <a:rPr lang="en-US" sz="4700" i="1" dirty="0">
                <a:solidFill>
                  <a:srgbClr val="22170B"/>
                </a:solidFill>
                <a:latin typeface="Cambria"/>
                <a:ea typeface="Cambria"/>
                <a:cs typeface="Cambria"/>
              </a:rPr>
              <a:t> </a:t>
            </a:r>
            <a:r>
              <a:rPr lang="en-US" sz="4700" i="1" dirty="0" err="1">
                <a:solidFill>
                  <a:srgbClr val="22170B"/>
                </a:solidFill>
                <a:latin typeface="Cambria"/>
                <a:ea typeface="Cambria"/>
                <a:cs typeface="Cambria"/>
              </a:rPr>
              <a:t>như</a:t>
            </a:r>
            <a:r>
              <a:rPr lang="en-US" sz="4700" i="1" dirty="0">
                <a:solidFill>
                  <a:srgbClr val="22170B"/>
                </a:solidFill>
                <a:latin typeface="Cambria"/>
                <a:ea typeface="Cambria"/>
                <a:cs typeface="Cambria"/>
              </a:rPr>
              <a:t> </a:t>
            </a:r>
            <a:r>
              <a:rPr lang="en-US" sz="4700" i="1" dirty="0" err="1">
                <a:solidFill>
                  <a:srgbClr val="22170B"/>
                </a:solidFill>
                <a:latin typeface="Cambria"/>
                <a:ea typeface="Cambria"/>
                <a:cs typeface="Cambria"/>
              </a:rPr>
              <a:t>vậy</a:t>
            </a:r>
            <a:r>
              <a:rPr lang="en-US" sz="4700" i="1" dirty="0">
                <a:solidFill>
                  <a:srgbClr val="22170B"/>
                </a:solidFill>
                <a:latin typeface="Cambria"/>
                <a:ea typeface="Cambria"/>
                <a:cs typeface="Cambria"/>
              </a:rPr>
              <a:t>?</a:t>
            </a:r>
          </a:p>
        </p:txBody>
      </p:sp>
      <p:sp>
        <p:nvSpPr>
          <p:cNvPr id="22" name="Google Shape;284;p10">
            <a:extLst>
              <a:ext uri="{FF2B5EF4-FFF2-40B4-BE49-F238E27FC236}">
                <a16:creationId xmlns:a16="http://schemas.microsoft.com/office/drawing/2014/main" xmlns="" id="{22357B77-BF0E-6A8D-004B-B9DD9768F525}"/>
              </a:ext>
            </a:extLst>
          </p:cNvPr>
          <p:cNvSpPr/>
          <p:nvPr/>
        </p:nvSpPr>
        <p:spPr>
          <a:xfrm>
            <a:off x="3048000" y="4137968"/>
            <a:ext cx="12115799" cy="5729932"/>
          </a:xfrm>
          <a:prstGeom prst="wedgeEllipseCallout">
            <a:avLst>
              <a:gd name="adj1" fmla="val 58031"/>
              <a:gd name="adj2" fmla="val 50344"/>
            </a:avLst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spcFirstLastPara="1" wrap="square" lIns="188500" tIns="188500" rIns="188500" bIns="188500" anchor="ctr" anchorCtr="0">
            <a:noAutofit/>
          </a:bodyPr>
          <a:lstStyle/>
          <a:p>
            <a:pPr algn="ctr">
              <a:lnSpc>
                <a:spcPct val="120000"/>
              </a:lnSpc>
              <a:spcAft>
                <a:spcPts val="1000"/>
              </a:spcAft>
              <a:tabLst>
                <a:tab pos="7334250" algn="l"/>
              </a:tabLst>
            </a:pPr>
            <a:r>
              <a:rPr lang="en-US" sz="4700" i="1" dirty="0">
                <a:solidFill>
                  <a:srgbClr val="22170B"/>
                </a:solidFill>
                <a:latin typeface="Cambria"/>
                <a:ea typeface="Cambria"/>
                <a:cs typeface="Cambria"/>
              </a:rPr>
              <a:t>(?) Quan </a:t>
            </a:r>
            <a:r>
              <a:rPr lang="en-US" sz="4700" i="1" dirty="0" err="1">
                <a:solidFill>
                  <a:srgbClr val="22170B"/>
                </a:solidFill>
                <a:latin typeface="Cambria"/>
                <a:ea typeface="Cambria"/>
                <a:cs typeface="Cambria"/>
              </a:rPr>
              <a:t>sát</a:t>
            </a:r>
            <a:r>
              <a:rPr lang="en-US" sz="4700" i="1" dirty="0">
                <a:solidFill>
                  <a:srgbClr val="22170B"/>
                </a:solidFill>
                <a:latin typeface="Cambria"/>
                <a:ea typeface="Cambria"/>
                <a:cs typeface="Cambria"/>
              </a:rPr>
              <a:t> </a:t>
            </a:r>
            <a:r>
              <a:rPr lang="en-US" sz="4700" i="1" dirty="0" err="1">
                <a:solidFill>
                  <a:srgbClr val="22170B"/>
                </a:solidFill>
                <a:latin typeface="Cambria"/>
                <a:ea typeface="Cambria"/>
                <a:cs typeface="Cambria"/>
              </a:rPr>
              <a:t>nhanh</a:t>
            </a:r>
            <a:r>
              <a:rPr lang="en-US" sz="4700" i="1" dirty="0">
                <a:solidFill>
                  <a:srgbClr val="22170B"/>
                </a:solidFill>
                <a:latin typeface="Cambria"/>
                <a:ea typeface="Cambria"/>
                <a:cs typeface="Cambria"/>
              </a:rPr>
              <a:t> </a:t>
            </a:r>
            <a:r>
              <a:rPr lang="en-US" sz="4700" i="1" dirty="0" err="1">
                <a:solidFill>
                  <a:srgbClr val="22170B"/>
                </a:solidFill>
                <a:latin typeface="Cambria"/>
                <a:ea typeface="Cambria"/>
                <a:cs typeface="Cambria"/>
              </a:rPr>
              <a:t>văn</a:t>
            </a:r>
            <a:r>
              <a:rPr lang="en-US" sz="4700" i="1" dirty="0">
                <a:solidFill>
                  <a:srgbClr val="22170B"/>
                </a:solidFill>
                <a:latin typeface="Cambria"/>
                <a:ea typeface="Cambria"/>
                <a:cs typeface="Cambria"/>
              </a:rPr>
              <a:t> </a:t>
            </a:r>
            <a:r>
              <a:rPr lang="en-US" sz="4700" i="1" dirty="0" err="1">
                <a:solidFill>
                  <a:srgbClr val="22170B"/>
                </a:solidFill>
                <a:latin typeface="Cambria"/>
                <a:ea typeface="Cambria"/>
                <a:cs typeface="Cambria"/>
              </a:rPr>
              <a:t>bản</a:t>
            </a:r>
            <a:r>
              <a:rPr lang="en-US" sz="4700" i="1" dirty="0">
                <a:solidFill>
                  <a:srgbClr val="22170B"/>
                </a:solidFill>
                <a:latin typeface="Cambria"/>
                <a:ea typeface="Cambria"/>
                <a:cs typeface="Cambria"/>
              </a:rPr>
              <a:t> </a:t>
            </a:r>
            <a:r>
              <a:rPr lang="en-US" sz="4700" i="1" dirty="0" err="1">
                <a:solidFill>
                  <a:srgbClr val="22170B"/>
                </a:solidFill>
                <a:latin typeface="Cambria"/>
                <a:ea typeface="Cambria"/>
                <a:cs typeface="Cambria"/>
              </a:rPr>
              <a:t>và</a:t>
            </a:r>
            <a:r>
              <a:rPr lang="en-US" sz="4700" i="1" dirty="0">
                <a:solidFill>
                  <a:srgbClr val="22170B"/>
                </a:solidFill>
                <a:latin typeface="Cambria"/>
                <a:ea typeface="Cambria"/>
                <a:cs typeface="Cambria"/>
              </a:rPr>
              <a:t> </a:t>
            </a:r>
            <a:r>
              <a:rPr lang="en-US" sz="4700" i="1" dirty="0" err="1">
                <a:solidFill>
                  <a:srgbClr val="22170B"/>
                </a:solidFill>
                <a:latin typeface="Cambria"/>
                <a:ea typeface="Cambria"/>
                <a:cs typeface="Cambria"/>
              </a:rPr>
              <a:t>xác</a:t>
            </a:r>
            <a:r>
              <a:rPr lang="en-US" sz="4700" i="1" dirty="0">
                <a:solidFill>
                  <a:srgbClr val="22170B"/>
                </a:solidFill>
                <a:latin typeface="Cambria"/>
                <a:ea typeface="Cambria"/>
                <a:cs typeface="Cambria"/>
              </a:rPr>
              <a:t> </a:t>
            </a:r>
            <a:r>
              <a:rPr lang="en-US" sz="4700" i="1" dirty="0" err="1">
                <a:solidFill>
                  <a:srgbClr val="22170B"/>
                </a:solidFill>
                <a:latin typeface="Cambria"/>
                <a:ea typeface="Cambria"/>
                <a:cs typeface="Cambria"/>
              </a:rPr>
              <a:t>định</a:t>
            </a:r>
            <a:r>
              <a:rPr lang="en-US" sz="4700" i="1" dirty="0">
                <a:solidFill>
                  <a:srgbClr val="22170B"/>
                </a:solidFill>
                <a:latin typeface="Cambria"/>
                <a:ea typeface="Cambria"/>
                <a:cs typeface="Cambria"/>
              </a:rPr>
              <a:t> </a:t>
            </a:r>
            <a:r>
              <a:rPr lang="en-US" sz="4700" i="1" dirty="0" err="1">
                <a:solidFill>
                  <a:srgbClr val="22170B"/>
                </a:solidFill>
                <a:latin typeface="Cambria"/>
                <a:ea typeface="Cambria"/>
                <a:cs typeface="Cambria"/>
              </a:rPr>
              <a:t>thể</a:t>
            </a:r>
            <a:r>
              <a:rPr lang="en-US" sz="4700" i="1" dirty="0">
                <a:solidFill>
                  <a:srgbClr val="22170B"/>
                </a:solidFill>
                <a:latin typeface="Cambria"/>
                <a:ea typeface="Cambria"/>
                <a:cs typeface="Cambria"/>
              </a:rPr>
              <a:t> </a:t>
            </a:r>
            <a:r>
              <a:rPr lang="en-US" sz="4700" i="1" dirty="0" err="1">
                <a:solidFill>
                  <a:srgbClr val="22170B"/>
                </a:solidFill>
                <a:latin typeface="Cambria"/>
                <a:ea typeface="Cambria"/>
                <a:cs typeface="Cambria"/>
              </a:rPr>
              <a:t>loại</a:t>
            </a:r>
            <a:r>
              <a:rPr lang="en-US" sz="4700" i="1" dirty="0">
                <a:solidFill>
                  <a:srgbClr val="22170B"/>
                </a:solidFill>
                <a:latin typeface="Cambria"/>
                <a:ea typeface="Cambria"/>
                <a:cs typeface="Cambria"/>
              </a:rPr>
              <a:t> </a:t>
            </a:r>
            <a:r>
              <a:rPr lang="en-US" sz="4700" i="1" dirty="0" err="1">
                <a:solidFill>
                  <a:srgbClr val="22170B"/>
                </a:solidFill>
                <a:latin typeface="Cambria"/>
                <a:ea typeface="Cambria"/>
                <a:cs typeface="Cambria"/>
              </a:rPr>
              <a:t>của</a:t>
            </a:r>
            <a:r>
              <a:rPr lang="en-US" sz="4700" i="1" dirty="0">
                <a:solidFill>
                  <a:srgbClr val="22170B"/>
                </a:solidFill>
                <a:latin typeface="Cambria"/>
                <a:ea typeface="Cambria"/>
                <a:cs typeface="Cambria"/>
              </a:rPr>
              <a:t> </a:t>
            </a:r>
            <a:r>
              <a:rPr lang="en-US" sz="4700" i="1" dirty="0" err="1">
                <a:solidFill>
                  <a:srgbClr val="22170B"/>
                </a:solidFill>
                <a:latin typeface="Cambria"/>
                <a:ea typeface="Cambria"/>
                <a:cs typeface="Cambria"/>
              </a:rPr>
              <a:t>văn</a:t>
            </a:r>
            <a:r>
              <a:rPr lang="en-US" sz="4700" i="1" dirty="0">
                <a:solidFill>
                  <a:srgbClr val="22170B"/>
                </a:solidFill>
                <a:latin typeface="Cambria"/>
                <a:ea typeface="Cambria"/>
                <a:cs typeface="Cambria"/>
              </a:rPr>
              <a:t> </a:t>
            </a:r>
            <a:r>
              <a:rPr lang="en-US" sz="4700" i="1" dirty="0" err="1">
                <a:solidFill>
                  <a:srgbClr val="22170B"/>
                </a:solidFill>
                <a:latin typeface="Cambria"/>
                <a:ea typeface="Cambria"/>
                <a:cs typeface="Cambria"/>
              </a:rPr>
              <a:t>bản</a:t>
            </a:r>
            <a:endParaRPr lang="en-US" sz="4700" i="1" dirty="0">
              <a:solidFill>
                <a:srgbClr val="22170B"/>
              </a:solidFill>
              <a:latin typeface="Cambria"/>
              <a:ea typeface="Cambria"/>
              <a:cs typeface="Cambria"/>
            </a:endParaRPr>
          </a:p>
        </p:txBody>
      </p:sp>
      <p:sp>
        <p:nvSpPr>
          <p:cNvPr id="23" name="Google Shape;284;p10">
            <a:extLst>
              <a:ext uri="{FF2B5EF4-FFF2-40B4-BE49-F238E27FC236}">
                <a16:creationId xmlns:a16="http://schemas.microsoft.com/office/drawing/2014/main" xmlns="" id="{49DA0C92-D1B9-1396-DC6B-FD448EB0499A}"/>
              </a:ext>
            </a:extLst>
          </p:cNvPr>
          <p:cNvSpPr/>
          <p:nvPr/>
        </p:nvSpPr>
        <p:spPr>
          <a:xfrm>
            <a:off x="3048000" y="4137968"/>
            <a:ext cx="12115799" cy="5729932"/>
          </a:xfrm>
          <a:prstGeom prst="wedgeEllipseCallout">
            <a:avLst>
              <a:gd name="adj1" fmla="val 58031"/>
              <a:gd name="adj2" fmla="val 50344"/>
            </a:avLst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spcFirstLastPara="1" wrap="square" lIns="188500" tIns="188500" rIns="188500" bIns="188500" anchor="ctr" anchorCtr="0">
            <a:noAutofit/>
          </a:bodyPr>
          <a:lstStyle/>
          <a:p>
            <a:pPr algn="ctr">
              <a:lnSpc>
                <a:spcPct val="120000"/>
              </a:lnSpc>
              <a:spcAft>
                <a:spcPts val="1000"/>
              </a:spcAft>
              <a:tabLst>
                <a:tab pos="7334250" algn="l"/>
              </a:tabLst>
            </a:pPr>
            <a:r>
              <a:rPr lang="en-US" sz="4700" i="1" dirty="0">
                <a:solidFill>
                  <a:srgbClr val="22170B"/>
                </a:solidFill>
                <a:latin typeface="Cambria"/>
                <a:ea typeface="Cambria"/>
                <a:cs typeface="Cambria"/>
              </a:rPr>
              <a:t>(?) </a:t>
            </a:r>
            <a:r>
              <a:rPr lang="en-US" sz="4700" i="1" dirty="0" err="1">
                <a:solidFill>
                  <a:srgbClr val="22170B"/>
                </a:solidFill>
                <a:latin typeface="Cambria"/>
                <a:ea typeface="Cambria"/>
                <a:cs typeface="Cambria"/>
              </a:rPr>
              <a:t>Nhan</a:t>
            </a:r>
            <a:r>
              <a:rPr lang="en-US" sz="4700" i="1" dirty="0">
                <a:solidFill>
                  <a:srgbClr val="22170B"/>
                </a:solidFill>
                <a:latin typeface="Cambria"/>
                <a:ea typeface="Cambria"/>
                <a:cs typeface="Cambria"/>
              </a:rPr>
              <a:t> </a:t>
            </a:r>
            <a:r>
              <a:rPr lang="en-US" sz="4700" i="1" dirty="0" err="1">
                <a:solidFill>
                  <a:srgbClr val="22170B"/>
                </a:solidFill>
                <a:latin typeface="Cambria"/>
                <a:ea typeface="Cambria"/>
                <a:cs typeface="Cambria"/>
              </a:rPr>
              <a:t>đề</a:t>
            </a:r>
            <a:r>
              <a:rPr lang="en-US" sz="4700" i="1" dirty="0">
                <a:solidFill>
                  <a:srgbClr val="22170B"/>
                </a:solidFill>
                <a:latin typeface="Cambria"/>
                <a:ea typeface="Cambria"/>
                <a:cs typeface="Cambria"/>
              </a:rPr>
              <a:t> Minh </a:t>
            </a:r>
            <a:r>
              <a:rPr lang="en-US" sz="4700" i="1" dirty="0" err="1">
                <a:solidFill>
                  <a:srgbClr val="22170B"/>
                </a:solidFill>
                <a:latin typeface="Cambria"/>
                <a:ea typeface="Cambria"/>
                <a:cs typeface="Cambria"/>
              </a:rPr>
              <a:t>sư</a:t>
            </a:r>
            <a:r>
              <a:rPr lang="en-US" sz="4700" i="1" dirty="0">
                <a:solidFill>
                  <a:srgbClr val="22170B"/>
                </a:solidFill>
                <a:latin typeface="Cambria"/>
                <a:ea typeface="Cambria"/>
                <a:cs typeface="Cambria"/>
              </a:rPr>
              <a:t> </a:t>
            </a:r>
            <a:r>
              <a:rPr lang="en-US" sz="4700" i="1" dirty="0" err="1">
                <a:solidFill>
                  <a:srgbClr val="22170B"/>
                </a:solidFill>
                <a:latin typeface="Cambria"/>
                <a:ea typeface="Cambria"/>
                <a:cs typeface="Cambria"/>
              </a:rPr>
              <a:t>gợi</a:t>
            </a:r>
            <a:r>
              <a:rPr lang="en-US" sz="4700" i="1" dirty="0">
                <a:solidFill>
                  <a:srgbClr val="22170B"/>
                </a:solidFill>
                <a:latin typeface="Cambria"/>
                <a:ea typeface="Cambria"/>
                <a:cs typeface="Cambria"/>
              </a:rPr>
              <a:t> </a:t>
            </a:r>
            <a:r>
              <a:rPr lang="en-US" sz="4700" i="1" dirty="0" err="1">
                <a:solidFill>
                  <a:srgbClr val="22170B"/>
                </a:solidFill>
                <a:latin typeface="Cambria"/>
                <a:ea typeface="Cambria"/>
                <a:cs typeface="Cambria"/>
              </a:rPr>
              <a:t>cho</a:t>
            </a:r>
            <a:r>
              <a:rPr lang="en-US" sz="4700" i="1" dirty="0">
                <a:solidFill>
                  <a:srgbClr val="22170B"/>
                </a:solidFill>
                <a:latin typeface="Cambria"/>
                <a:ea typeface="Cambria"/>
                <a:cs typeface="Cambria"/>
              </a:rPr>
              <a:t> </a:t>
            </a:r>
            <a:r>
              <a:rPr lang="en-US" sz="4700" i="1" dirty="0" err="1">
                <a:solidFill>
                  <a:srgbClr val="22170B"/>
                </a:solidFill>
                <a:latin typeface="Cambria"/>
                <a:ea typeface="Cambria"/>
                <a:cs typeface="Cambria"/>
              </a:rPr>
              <a:t>em</a:t>
            </a:r>
            <a:r>
              <a:rPr lang="en-US" sz="4700" i="1" dirty="0">
                <a:solidFill>
                  <a:srgbClr val="22170B"/>
                </a:solidFill>
                <a:latin typeface="Cambria"/>
                <a:ea typeface="Cambria"/>
                <a:cs typeface="Cambria"/>
              </a:rPr>
              <a:t> </a:t>
            </a:r>
            <a:r>
              <a:rPr lang="en-US" sz="4700" i="1" dirty="0" err="1">
                <a:solidFill>
                  <a:srgbClr val="22170B"/>
                </a:solidFill>
                <a:latin typeface="Cambria"/>
                <a:ea typeface="Cambria"/>
                <a:cs typeface="Cambria"/>
              </a:rPr>
              <a:t>liên</a:t>
            </a:r>
            <a:r>
              <a:rPr lang="en-US" sz="4700" i="1" dirty="0">
                <a:solidFill>
                  <a:srgbClr val="22170B"/>
                </a:solidFill>
                <a:latin typeface="Cambria"/>
                <a:ea typeface="Cambria"/>
                <a:cs typeface="Cambria"/>
              </a:rPr>
              <a:t> </a:t>
            </a:r>
            <a:r>
              <a:rPr lang="en-US" sz="4700" i="1" dirty="0" err="1">
                <a:solidFill>
                  <a:srgbClr val="22170B"/>
                </a:solidFill>
                <a:latin typeface="Cambria"/>
                <a:ea typeface="Cambria"/>
                <a:cs typeface="Cambria"/>
              </a:rPr>
              <a:t>tưởng</a:t>
            </a:r>
            <a:r>
              <a:rPr lang="en-US" sz="4700" i="1" dirty="0">
                <a:solidFill>
                  <a:srgbClr val="22170B"/>
                </a:solidFill>
                <a:latin typeface="Cambria"/>
                <a:ea typeface="Cambria"/>
                <a:cs typeface="Cambria"/>
              </a:rPr>
              <a:t> </a:t>
            </a:r>
            <a:r>
              <a:rPr lang="en-US" sz="4700" i="1" dirty="0" err="1">
                <a:solidFill>
                  <a:srgbClr val="22170B"/>
                </a:solidFill>
                <a:latin typeface="Cambria"/>
                <a:ea typeface="Cambria"/>
                <a:cs typeface="Cambria"/>
              </a:rPr>
              <a:t>gì</a:t>
            </a:r>
            <a:r>
              <a:rPr lang="en-US" sz="4700" i="1" dirty="0">
                <a:solidFill>
                  <a:srgbClr val="22170B"/>
                </a:solidFill>
                <a:latin typeface="Cambria"/>
                <a:ea typeface="Cambria"/>
                <a:cs typeface="Cambria"/>
              </a:rPr>
              <a:t>?</a:t>
            </a:r>
          </a:p>
        </p:txBody>
      </p:sp>
      <p:sp>
        <p:nvSpPr>
          <p:cNvPr id="24" name="Freeform 4">
            <a:extLst>
              <a:ext uri="{FF2B5EF4-FFF2-40B4-BE49-F238E27FC236}">
                <a16:creationId xmlns:a16="http://schemas.microsoft.com/office/drawing/2014/main" xmlns="" id="{78B03131-03D2-1A0F-1DE7-643F69FF0EA9}"/>
              </a:ext>
            </a:extLst>
          </p:cNvPr>
          <p:cNvSpPr/>
          <p:nvPr/>
        </p:nvSpPr>
        <p:spPr>
          <a:xfrm>
            <a:off x="-1742834" y="4525190"/>
            <a:ext cx="8741453" cy="5827635"/>
          </a:xfrm>
          <a:custGeom>
            <a:avLst/>
            <a:gdLst/>
            <a:ahLst/>
            <a:cxnLst/>
            <a:rect l="l" t="t" r="r" b="b"/>
            <a:pathLst>
              <a:path w="8741453" h="5827635">
                <a:moveTo>
                  <a:pt x="0" y="0"/>
                </a:moveTo>
                <a:lnTo>
                  <a:pt x="8741453" y="0"/>
                </a:lnTo>
                <a:lnTo>
                  <a:pt x="8741453" y="5827635"/>
                </a:lnTo>
                <a:lnTo>
                  <a:pt x="0" y="582763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BB391957-B37F-E088-4C46-5541482B63E5}"/>
              </a:ext>
            </a:extLst>
          </p:cNvPr>
          <p:cNvSpPr/>
          <p:nvPr/>
        </p:nvSpPr>
        <p:spPr>
          <a:xfrm>
            <a:off x="5761311" y="1930178"/>
            <a:ext cx="6689175" cy="1839773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000" b="1" dirty="0">
                <a:solidFill>
                  <a:srgbClr val="22170B"/>
                </a:solidFill>
                <a:latin typeface="Palatino Linotype" panose="02040502050505030304" pitchFamily="18" charset="0"/>
                <a:ea typeface="Palatino Linotype"/>
                <a:cs typeface="Palatino Linotype"/>
                <a:sym typeface="Palatino Linotype"/>
              </a:rPr>
              <a:t>SUY NGẪM</a:t>
            </a:r>
            <a:endParaRPr lang="en-US" sz="7000" b="1" dirty="0">
              <a:latin typeface="Palatino Linotype" panose="0204050205050503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 rot="-5400000">
            <a:off x="5148683" y="-770226"/>
            <a:ext cx="6556146" cy="12210558"/>
            <a:chOff x="0" y="0"/>
            <a:chExt cx="1982688" cy="369267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982688" cy="3692677"/>
            </a:xfrm>
            <a:custGeom>
              <a:avLst/>
              <a:gdLst/>
              <a:ahLst/>
              <a:cxnLst/>
              <a:rect l="l" t="t" r="r" b="b"/>
              <a:pathLst>
                <a:path w="1982688" h="3692677">
                  <a:moveTo>
                    <a:pt x="8266" y="0"/>
                  </a:moveTo>
                  <a:lnTo>
                    <a:pt x="1974422" y="0"/>
                  </a:lnTo>
                  <a:cubicBezTo>
                    <a:pt x="1978987" y="0"/>
                    <a:pt x="1982688" y="3701"/>
                    <a:pt x="1982688" y="8266"/>
                  </a:cubicBezTo>
                  <a:lnTo>
                    <a:pt x="1982688" y="3684411"/>
                  </a:lnTo>
                  <a:cubicBezTo>
                    <a:pt x="1982688" y="3688976"/>
                    <a:pt x="1978987" y="3692677"/>
                    <a:pt x="1974422" y="3692677"/>
                  </a:cubicBezTo>
                  <a:lnTo>
                    <a:pt x="8266" y="3692677"/>
                  </a:lnTo>
                  <a:cubicBezTo>
                    <a:pt x="3701" y="3692677"/>
                    <a:pt x="0" y="3688976"/>
                    <a:pt x="0" y="3684411"/>
                  </a:cubicBezTo>
                  <a:lnTo>
                    <a:pt x="0" y="8266"/>
                  </a:lnTo>
                  <a:cubicBezTo>
                    <a:pt x="0" y="3701"/>
                    <a:pt x="3701" y="0"/>
                    <a:pt x="8266" y="0"/>
                  </a:cubicBezTo>
                  <a:close/>
                </a:path>
              </a:pathLst>
            </a:custGeom>
            <a:solidFill>
              <a:srgbClr val="F5F4F2"/>
            </a:solidFill>
            <a:ln w="9525">
              <a:solidFill>
                <a:srgbClr val="474747"/>
              </a:solidFill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26060" tIns="26060" rIns="26060" bIns="26060" rtlCol="0" anchor="ctr"/>
            <a:lstStyle/>
            <a:p>
              <a:pPr marL="0" lvl="0" indent="0" algn="ctr">
                <a:lnSpc>
                  <a:spcPts val="1288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1936988" y="817597"/>
            <a:ext cx="4824908" cy="7795529"/>
          </a:xfrm>
          <a:custGeom>
            <a:avLst/>
            <a:gdLst/>
            <a:ahLst/>
            <a:cxnLst/>
            <a:rect l="l" t="t" r="r" b="b"/>
            <a:pathLst>
              <a:path w="4824908" h="7795529">
                <a:moveTo>
                  <a:pt x="0" y="0"/>
                </a:moveTo>
                <a:lnTo>
                  <a:pt x="4824907" y="0"/>
                </a:lnTo>
                <a:lnTo>
                  <a:pt x="4824907" y="7795529"/>
                </a:lnTo>
                <a:lnTo>
                  <a:pt x="0" y="779552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0491" r="-2021" b="-7259"/>
            </a:stretch>
          </a:blipFill>
        </p:spPr>
      </p:sp>
      <p:sp>
        <p:nvSpPr>
          <p:cNvPr id="9" name="Google Shape;333;p14">
            <a:extLst>
              <a:ext uri="{FF2B5EF4-FFF2-40B4-BE49-F238E27FC236}">
                <a16:creationId xmlns:a16="http://schemas.microsoft.com/office/drawing/2014/main" xmlns="" id="{2BF4807E-D641-7D80-8E3A-4DF1E86ED93F}"/>
              </a:ext>
            </a:extLst>
          </p:cNvPr>
          <p:cNvSpPr txBox="1"/>
          <p:nvPr/>
        </p:nvSpPr>
        <p:spPr>
          <a:xfrm>
            <a:off x="5421418" y="4862525"/>
            <a:ext cx="7146389" cy="9096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noAutofit/>
          </a:bodyPr>
          <a:lstStyle/>
          <a:p>
            <a:r>
              <a:rPr lang="en-US" sz="4800" dirty="0">
                <a:solidFill>
                  <a:srgbClr val="0000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ĐỌC HIỂU VĂN BẢN</a:t>
            </a:r>
            <a:endParaRPr sz="4400" dirty="0"/>
          </a:p>
        </p:txBody>
      </p:sp>
      <p:sp>
        <p:nvSpPr>
          <p:cNvPr id="10" name="Google Shape;334;p14">
            <a:extLst>
              <a:ext uri="{FF2B5EF4-FFF2-40B4-BE49-F238E27FC236}">
                <a16:creationId xmlns:a16="http://schemas.microsoft.com/office/drawing/2014/main" xmlns="" id="{B76B358B-7DF5-A283-24A7-09B6845ED621}"/>
              </a:ext>
            </a:extLst>
          </p:cNvPr>
          <p:cNvSpPr txBox="1"/>
          <p:nvPr/>
        </p:nvSpPr>
        <p:spPr>
          <a:xfrm>
            <a:off x="5134784" y="5655974"/>
            <a:ext cx="6983533" cy="21312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11500" b="1" i="1" dirty="0">
                <a:solidFill>
                  <a:schemeClr val="accent1">
                    <a:lumMod val="50000"/>
                  </a:schemeClr>
                </a:solidFill>
                <a:latin typeface="Palatino Linotype"/>
              </a:rPr>
              <a:t>MINH SƯ</a:t>
            </a:r>
            <a:endParaRPr sz="11500" b="1" i="1" dirty="0">
              <a:solidFill>
                <a:schemeClr val="accent1">
                  <a:lumMod val="50000"/>
                </a:schemeClr>
              </a:solidFill>
              <a:latin typeface="Palatino Linotype"/>
            </a:endParaRPr>
          </a:p>
        </p:txBody>
      </p:sp>
      <p:pic>
        <p:nvPicPr>
          <p:cNvPr id="11" name="Google Shape;335;p14">
            <a:extLst>
              <a:ext uri="{FF2B5EF4-FFF2-40B4-BE49-F238E27FC236}">
                <a16:creationId xmlns:a16="http://schemas.microsoft.com/office/drawing/2014/main" xmlns="" id="{1DEFEE58-D9A5-08CD-F8BC-2D02A064689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r="1695"/>
          <a:stretch/>
        </p:blipFill>
        <p:spPr>
          <a:xfrm>
            <a:off x="7600132" y="2445604"/>
            <a:ext cx="1496658" cy="135842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TextBox 23">
            <a:extLst>
              <a:ext uri="{FF2B5EF4-FFF2-40B4-BE49-F238E27FC236}">
                <a16:creationId xmlns:a16="http://schemas.microsoft.com/office/drawing/2014/main" xmlns="" id="{6CCEE777-999D-161F-A33F-14386431C80D}"/>
              </a:ext>
            </a:extLst>
          </p:cNvPr>
          <p:cNvSpPr txBox="1"/>
          <p:nvPr/>
        </p:nvSpPr>
        <p:spPr>
          <a:xfrm>
            <a:off x="4950934" y="3951427"/>
            <a:ext cx="7322673" cy="5055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 spc="150" dirty="0">
                <a:solidFill>
                  <a:srgbClr val="000000"/>
                </a:solidFill>
                <a:latin typeface="Cambria" panose="02040503050406030204" pitchFamily="18" charset="0"/>
              </a:rPr>
              <a:t>BÀI 1. CÂU CHUYỆN LỊCH SỬ</a:t>
            </a: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xmlns="" id="{630F30B4-8CB2-E6B6-6119-D26C352E1AB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97" t="53894" r="49845"/>
          <a:stretch/>
        </p:blipFill>
        <p:spPr>
          <a:xfrm rot="-425332">
            <a:off x="16005553" y="-277724"/>
            <a:ext cx="2454487" cy="2636099"/>
          </a:xfrm>
          <a:prstGeom prst="rect">
            <a:avLst/>
          </a:prstGeom>
        </p:spPr>
      </p:pic>
      <p:sp>
        <p:nvSpPr>
          <p:cNvPr id="21" name="Freeform 11">
            <a:extLst>
              <a:ext uri="{FF2B5EF4-FFF2-40B4-BE49-F238E27FC236}">
                <a16:creationId xmlns:a16="http://schemas.microsoft.com/office/drawing/2014/main" xmlns="" id="{FE62FEE2-DED0-4B47-2D45-669904FBE098}"/>
              </a:ext>
            </a:extLst>
          </p:cNvPr>
          <p:cNvSpPr/>
          <p:nvPr/>
        </p:nvSpPr>
        <p:spPr>
          <a:xfrm>
            <a:off x="12107159" y="2362714"/>
            <a:ext cx="2094748" cy="1921931"/>
          </a:xfrm>
          <a:custGeom>
            <a:avLst/>
            <a:gdLst/>
            <a:ahLst/>
            <a:cxnLst/>
            <a:rect l="l" t="t" r="r" b="b"/>
            <a:pathLst>
              <a:path w="4149476" h="3807144">
                <a:moveTo>
                  <a:pt x="0" y="0"/>
                </a:moveTo>
                <a:lnTo>
                  <a:pt x="4149476" y="0"/>
                </a:lnTo>
                <a:lnTo>
                  <a:pt x="4149476" y="3807144"/>
                </a:lnTo>
                <a:lnTo>
                  <a:pt x="0" y="38071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22" name="Freeform 10">
            <a:extLst>
              <a:ext uri="{FF2B5EF4-FFF2-40B4-BE49-F238E27FC236}">
                <a16:creationId xmlns:a16="http://schemas.microsoft.com/office/drawing/2014/main" xmlns="" id="{AFF6625E-E4C0-AE50-EE26-8140E4276750}"/>
              </a:ext>
            </a:extLst>
          </p:cNvPr>
          <p:cNvSpPr/>
          <p:nvPr/>
        </p:nvSpPr>
        <p:spPr>
          <a:xfrm>
            <a:off x="0" y="2056980"/>
            <a:ext cx="5200108" cy="3879293"/>
          </a:xfrm>
          <a:custGeom>
            <a:avLst/>
            <a:gdLst/>
            <a:ahLst/>
            <a:cxnLst/>
            <a:rect l="l" t="t" r="r" b="b"/>
            <a:pathLst>
              <a:path w="7315200" h="3172968">
                <a:moveTo>
                  <a:pt x="0" y="0"/>
                </a:moveTo>
                <a:lnTo>
                  <a:pt x="7315200" y="0"/>
                </a:lnTo>
                <a:lnTo>
                  <a:pt x="7315200" y="3172968"/>
                </a:lnTo>
                <a:lnTo>
                  <a:pt x="0" y="317296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 l="-71990"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1063933" y="3534827"/>
            <a:ext cx="4144103" cy="7687307"/>
          </a:xfrm>
          <a:custGeom>
            <a:avLst/>
            <a:gdLst/>
            <a:ahLst/>
            <a:cxnLst/>
            <a:rect l="l" t="t" r="r" b="b"/>
            <a:pathLst>
              <a:path w="4144103" h="7687307">
                <a:moveTo>
                  <a:pt x="4144103" y="0"/>
                </a:moveTo>
                <a:lnTo>
                  <a:pt x="0" y="0"/>
                </a:lnTo>
                <a:lnTo>
                  <a:pt x="0" y="7687308"/>
                </a:lnTo>
                <a:lnTo>
                  <a:pt x="4144103" y="7687308"/>
                </a:lnTo>
                <a:lnTo>
                  <a:pt x="4144103" y="0"/>
                </a:lnTo>
                <a:close/>
              </a:path>
            </a:pathLst>
          </a:custGeom>
          <a:blipFill>
            <a:blip r:embed="rId8"/>
            <a:stretch>
              <a:fillRect l="-10907" t="-4496" r="-26143"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158" b="4159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0" y="5353016"/>
            <a:ext cx="10683813" cy="4967973"/>
          </a:xfrm>
          <a:custGeom>
            <a:avLst/>
            <a:gdLst/>
            <a:ahLst/>
            <a:cxnLst/>
            <a:rect l="l" t="t" r="r" b="b"/>
            <a:pathLst>
              <a:path w="10683813" h="4967973">
                <a:moveTo>
                  <a:pt x="0" y="0"/>
                </a:moveTo>
                <a:lnTo>
                  <a:pt x="10683813" y="0"/>
                </a:lnTo>
                <a:lnTo>
                  <a:pt x="10683813" y="4967973"/>
                </a:lnTo>
                <a:lnTo>
                  <a:pt x="0" y="496797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247409" y="9029667"/>
            <a:ext cx="971160" cy="827914"/>
          </a:xfrm>
          <a:custGeom>
            <a:avLst/>
            <a:gdLst/>
            <a:ahLst/>
            <a:cxnLst/>
            <a:rect l="l" t="t" r="r" b="b"/>
            <a:pathLst>
              <a:path w="971160" h="827914">
                <a:moveTo>
                  <a:pt x="0" y="0"/>
                </a:moveTo>
                <a:lnTo>
                  <a:pt x="971160" y="0"/>
                </a:lnTo>
                <a:lnTo>
                  <a:pt x="971160" y="827914"/>
                </a:lnTo>
                <a:lnTo>
                  <a:pt x="0" y="8279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177979" y="1655315"/>
            <a:ext cx="5110021" cy="7000585"/>
          </a:xfrm>
          <a:custGeom>
            <a:avLst/>
            <a:gdLst/>
            <a:ahLst/>
            <a:cxnLst/>
            <a:rect l="l" t="t" r="r" b="b"/>
            <a:pathLst>
              <a:path w="5110021" h="7000585">
                <a:moveTo>
                  <a:pt x="0" y="0"/>
                </a:moveTo>
                <a:lnTo>
                  <a:pt x="5110021" y="0"/>
                </a:lnTo>
                <a:lnTo>
                  <a:pt x="5110021" y="7000585"/>
                </a:lnTo>
                <a:lnTo>
                  <a:pt x="0" y="700058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3905" r="-91756"/>
            </a:stretch>
          </a:blipFill>
        </p:spPr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xmlns="" id="{7B7B692D-A8E0-6EE3-CDE3-538DEEB0581D}"/>
              </a:ext>
            </a:extLst>
          </p:cNvPr>
          <p:cNvSpPr/>
          <p:nvPr/>
        </p:nvSpPr>
        <p:spPr>
          <a:xfrm rot="-4279549">
            <a:off x="13237889" y="-38479"/>
            <a:ext cx="2111453" cy="1800014"/>
          </a:xfrm>
          <a:custGeom>
            <a:avLst/>
            <a:gdLst/>
            <a:ahLst/>
            <a:cxnLst/>
            <a:rect l="l" t="t" r="r" b="b"/>
            <a:pathLst>
              <a:path w="2111453" h="1800014">
                <a:moveTo>
                  <a:pt x="0" y="0"/>
                </a:moveTo>
                <a:lnTo>
                  <a:pt x="2111453" y="0"/>
                </a:lnTo>
                <a:lnTo>
                  <a:pt x="2111453" y="1800014"/>
                </a:lnTo>
                <a:lnTo>
                  <a:pt x="0" y="18000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xmlns="" id="{FC6F5949-A404-8EC9-20D5-F567A91B4139}"/>
              </a:ext>
            </a:extLst>
          </p:cNvPr>
          <p:cNvSpPr/>
          <p:nvPr/>
        </p:nvSpPr>
        <p:spPr>
          <a:xfrm rot="-3397390">
            <a:off x="1551148" y="2845792"/>
            <a:ext cx="936109" cy="798033"/>
          </a:xfrm>
          <a:custGeom>
            <a:avLst/>
            <a:gdLst/>
            <a:ahLst/>
            <a:cxnLst/>
            <a:rect l="l" t="t" r="r" b="b"/>
            <a:pathLst>
              <a:path w="936109" h="798033">
                <a:moveTo>
                  <a:pt x="0" y="0"/>
                </a:moveTo>
                <a:lnTo>
                  <a:pt x="936109" y="0"/>
                </a:lnTo>
                <a:lnTo>
                  <a:pt x="936109" y="798033"/>
                </a:lnTo>
                <a:lnTo>
                  <a:pt x="0" y="79803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Google Shape;346;p15">
            <a:extLst>
              <a:ext uri="{FF2B5EF4-FFF2-40B4-BE49-F238E27FC236}">
                <a16:creationId xmlns:a16="http://schemas.microsoft.com/office/drawing/2014/main" xmlns="" id="{BB020C58-19EE-A445-1F66-144DBCD6299C}"/>
              </a:ext>
            </a:extLst>
          </p:cNvPr>
          <p:cNvSpPr txBox="1"/>
          <p:nvPr/>
        </p:nvSpPr>
        <p:spPr>
          <a:xfrm>
            <a:off x="1417282" y="761510"/>
            <a:ext cx="6730648" cy="1400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7000" b="1" dirty="0">
                <a:solidFill>
                  <a:srgbClr val="22170B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ĐỌC VĂN BẢN </a:t>
            </a:r>
            <a:endParaRPr sz="7000" b="1" dirty="0">
              <a:solidFill>
                <a:srgbClr val="22170B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0" name="Google Shape;349;p15">
            <a:extLst>
              <a:ext uri="{FF2B5EF4-FFF2-40B4-BE49-F238E27FC236}">
                <a16:creationId xmlns:a16="http://schemas.microsoft.com/office/drawing/2014/main" xmlns="" id="{C15B9D83-A7AD-5AA0-ACBD-91FA6FA532D6}"/>
              </a:ext>
            </a:extLst>
          </p:cNvPr>
          <p:cNvSpPr txBox="1"/>
          <p:nvPr/>
        </p:nvSpPr>
        <p:spPr>
          <a:xfrm>
            <a:off x="1219200" y="2400300"/>
            <a:ext cx="15925800" cy="3276600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spcFirstLastPara="1" wrap="square" lIns="188500" tIns="188500" rIns="188500" bIns="188500" anchor="ctr" anchorCtr="0">
            <a:noAutofit/>
          </a:bodyPr>
          <a:lstStyle>
            <a:defPPr>
              <a:defRPr lang="en-US"/>
            </a:defPPr>
            <a:lvl1pPr algn="ctr">
              <a:buClr>
                <a:srgbClr val="000000"/>
              </a:buClr>
              <a:buSzPts val="1800"/>
              <a:defRPr sz="4800" i="1">
                <a:solidFill>
                  <a:srgbClr val="22170B"/>
                </a:solidFill>
                <a:latin typeface="Cambria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182880" algn="l"/>
            <a:r>
              <a:rPr lang="en-US" b="1" dirty="0" err="1"/>
              <a:t>Nhiệm</a:t>
            </a:r>
            <a:r>
              <a:rPr lang="en-US" b="1" dirty="0"/>
              <a:t> </a:t>
            </a:r>
            <a:r>
              <a:rPr lang="en-US" b="1" dirty="0" err="1"/>
              <a:t>vụ</a:t>
            </a:r>
            <a:r>
              <a:rPr lang="en-US" b="1" dirty="0"/>
              <a:t> 1.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kĩ</a:t>
            </a:r>
            <a:r>
              <a:rPr lang="en-US" dirty="0"/>
              <a:t> </a:t>
            </a:r>
            <a:r>
              <a:rPr lang="en-US" dirty="0" err="1"/>
              <a:t>đoạn</a:t>
            </a:r>
            <a:r>
              <a:rPr lang="en-US" dirty="0"/>
              <a:t> </a:t>
            </a:r>
            <a:r>
              <a:rPr lang="en-US" dirty="0" err="1"/>
              <a:t>trích</a:t>
            </a:r>
            <a:r>
              <a:rPr lang="en-US" dirty="0"/>
              <a:t>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thực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kĩ</a:t>
            </a:r>
            <a:r>
              <a:rPr lang="en-US" dirty="0"/>
              <a:t> </a:t>
            </a:r>
            <a:r>
              <a:rPr lang="en-US" dirty="0" err="1"/>
              <a:t>năng</a:t>
            </a:r>
            <a:r>
              <a:rPr lang="en-US" dirty="0"/>
              <a:t> </a:t>
            </a:r>
            <a:r>
              <a:rPr lang="en-US" dirty="0" err="1"/>
              <a:t>dự</a:t>
            </a:r>
            <a:r>
              <a:rPr lang="en-US" dirty="0"/>
              <a:t> </a:t>
            </a:r>
            <a:r>
              <a:rPr lang="en-US" dirty="0" err="1"/>
              <a:t>đoán</a:t>
            </a:r>
            <a:r>
              <a:rPr lang="en-US" dirty="0"/>
              <a:t>: Theo </a:t>
            </a:r>
            <a:r>
              <a:rPr lang="en-US" dirty="0" err="1"/>
              <a:t>em</a:t>
            </a:r>
            <a:r>
              <a:rPr lang="en-US" dirty="0"/>
              <a:t>,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lính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bị</a:t>
            </a:r>
            <a:r>
              <a:rPr lang="en-US" dirty="0"/>
              <a:t> </a:t>
            </a:r>
            <a:r>
              <a:rPr lang="en-US" dirty="0" err="1"/>
              <a:t>trách</a:t>
            </a:r>
            <a:r>
              <a:rPr lang="en-US" dirty="0"/>
              <a:t> </a:t>
            </a:r>
            <a:r>
              <a:rPr lang="en-US" dirty="0" err="1"/>
              <a:t>phạt</a:t>
            </a:r>
            <a:r>
              <a:rPr lang="en-US" dirty="0"/>
              <a:t> </a:t>
            </a:r>
            <a:r>
              <a:rPr lang="en-US" dirty="0" err="1"/>
              <a:t>vì</a:t>
            </a:r>
            <a:r>
              <a:rPr lang="en-US" dirty="0"/>
              <a:t>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nói</a:t>
            </a:r>
            <a:r>
              <a:rPr lang="en-US" dirty="0"/>
              <a:t> </a:t>
            </a:r>
            <a:r>
              <a:rPr lang="en-US" dirty="0" err="1"/>
              <a:t>chuyện</a:t>
            </a:r>
            <a:r>
              <a:rPr lang="en-US" dirty="0"/>
              <a:t>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lưng</a:t>
            </a:r>
            <a:r>
              <a:rPr lang="en-US" dirty="0"/>
              <a:t> </a:t>
            </a:r>
            <a:r>
              <a:rPr lang="en-US" dirty="0" err="1"/>
              <a:t>không</a:t>
            </a:r>
            <a:r>
              <a:rPr lang="en-US" dirty="0"/>
              <a:t>? </a:t>
            </a:r>
            <a:endParaRPr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5010641-D0A6-1F7B-482B-236B3168D039}"/>
              </a:ext>
            </a:extLst>
          </p:cNvPr>
          <p:cNvSpPr txBox="1"/>
          <p:nvPr/>
        </p:nvSpPr>
        <p:spPr>
          <a:xfrm>
            <a:off x="971550" y="724341"/>
            <a:ext cx="16344900" cy="8838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1000"/>
              </a:spcAft>
              <a:tabLst>
                <a:tab pos="7334250" algn="l"/>
              </a:tabLst>
            </a:pPr>
            <a:r>
              <a:rPr lang="en-US" sz="3400" i="1" dirty="0" err="1">
                <a:solidFill>
                  <a:srgbClr val="22170B"/>
                </a:solidFill>
                <a:latin typeface="Cambria"/>
              </a:rPr>
              <a:t>Một</a:t>
            </a:r>
            <a:r>
              <a:rPr lang="en-US" sz="34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3400" i="1" dirty="0" err="1">
                <a:solidFill>
                  <a:srgbClr val="22170B"/>
                </a:solidFill>
                <a:latin typeface="Cambria"/>
              </a:rPr>
              <a:t>người</a:t>
            </a:r>
            <a:r>
              <a:rPr lang="en-US" sz="34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3400" i="1" dirty="0" err="1">
                <a:solidFill>
                  <a:srgbClr val="22170B"/>
                </a:solidFill>
                <a:latin typeface="Cambria"/>
              </a:rPr>
              <a:t>lính</a:t>
            </a:r>
            <a:r>
              <a:rPr lang="en-US" sz="34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3400" i="1" dirty="0" err="1">
                <a:solidFill>
                  <a:srgbClr val="22170B"/>
                </a:solidFill>
                <a:latin typeface="Cambria"/>
              </a:rPr>
              <a:t>nói</a:t>
            </a:r>
            <a:r>
              <a:rPr lang="en-US" sz="3400" i="1" dirty="0">
                <a:solidFill>
                  <a:srgbClr val="22170B"/>
                </a:solidFill>
                <a:latin typeface="Cambria"/>
              </a:rPr>
              <a:t>:</a:t>
            </a:r>
          </a:p>
          <a:p>
            <a:pPr marL="0" marR="0" algn="just">
              <a:spcBef>
                <a:spcPts val="0"/>
              </a:spcBef>
              <a:spcAft>
                <a:spcPts val="1000"/>
              </a:spcAft>
              <a:tabLst>
                <a:tab pos="7334250" algn="l"/>
              </a:tabLst>
            </a:pPr>
            <a:r>
              <a:rPr lang="en-US" sz="3400" i="1" dirty="0">
                <a:solidFill>
                  <a:srgbClr val="22170B"/>
                </a:solidFill>
                <a:latin typeface="Cambria"/>
              </a:rPr>
              <a:t>- </a:t>
            </a:r>
            <a:r>
              <a:rPr lang="en-US" sz="3400" i="1" dirty="0" err="1">
                <a:solidFill>
                  <a:srgbClr val="22170B"/>
                </a:solidFill>
                <a:latin typeface="Cambria"/>
              </a:rPr>
              <a:t>Quốc</a:t>
            </a:r>
            <a:r>
              <a:rPr lang="en-US" sz="34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3400" i="1" dirty="0" err="1">
                <a:solidFill>
                  <a:srgbClr val="22170B"/>
                </a:solidFill>
                <a:latin typeface="Cambria"/>
              </a:rPr>
              <a:t>công</a:t>
            </a:r>
            <a:r>
              <a:rPr lang="en-US" sz="34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3400" i="1" dirty="0" err="1">
                <a:solidFill>
                  <a:srgbClr val="22170B"/>
                </a:solidFill>
                <a:latin typeface="Cambria"/>
              </a:rPr>
              <a:t>năm</a:t>
            </a:r>
            <a:r>
              <a:rPr lang="en-US" sz="3400" i="1" dirty="0">
                <a:solidFill>
                  <a:srgbClr val="22170B"/>
                </a:solidFill>
                <a:latin typeface="Cambria"/>
              </a:rPr>
              <a:t> nay </a:t>
            </a:r>
            <a:r>
              <a:rPr lang="en-US" sz="3400" i="1" dirty="0" err="1">
                <a:solidFill>
                  <a:srgbClr val="22170B"/>
                </a:solidFill>
                <a:latin typeface="Cambria"/>
              </a:rPr>
              <a:t>đã</a:t>
            </a:r>
            <a:r>
              <a:rPr lang="en-US" sz="34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3400" i="1" dirty="0" err="1">
                <a:solidFill>
                  <a:srgbClr val="22170B"/>
                </a:solidFill>
                <a:latin typeface="Cambria"/>
              </a:rPr>
              <a:t>gần</a:t>
            </a:r>
            <a:r>
              <a:rPr lang="en-US" sz="34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3400" i="1" dirty="0" err="1">
                <a:solidFill>
                  <a:srgbClr val="22170B"/>
                </a:solidFill>
                <a:latin typeface="Cambria"/>
              </a:rPr>
              <a:t>tám</a:t>
            </a:r>
            <a:r>
              <a:rPr lang="en-US" sz="34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3400" i="1" dirty="0" err="1">
                <a:solidFill>
                  <a:srgbClr val="22170B"/>
                </a:solidFill>
                <a:latin typeface="Cambria"/>
              </a:rPr>
              <a:t>mươi</a:t>
            </a:r>
            <a:r>
              <a:rPr lang="en-US" sz="34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3400" i="1" dirty="0" err="1">
                <a:solidFill>
                  <a:srgbClr val="22170B"/>
                </a:solidFill>
                <a:latin typeface="Cambria"/>
              </a:rPr>
              <a:t>rồi</a:t>
            </a:r>
            <a:r>
              <a:rPr lang="en-US" sz="34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3400" i="1" dirty="0" err="1">
                <a:solidFill>
                  <a:srgbClr val="22170B"/>
                </a:solidFill>
                <a:latin typeface="Cambria"/>
              </a:rPr>
              <a:t>mà</a:t>
            </a:r>
            <a:r>
              <a:rPr lang="en-US" sz="34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3400" i="1" dirty="0" err="1">
                <a:solidFill>
                  <a:srgbClr val="22170B"/>
                </a:solidFill>
                <a:latin typeface="Cambria"/>
              </a:rPr>
              <a:t>vẫn</a:t>
            </a:r>
            <a:r>
              <a:rPr lang="en-US" sz="34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3400" i="1" dirty="0" err="1">
                <a:solidFill>
                  <a:srgbClr val="22170B"/>
                </a:solidFill>
                <a:latin typeface="Cambria"/>
              </a:rPr>
              <a:t>chưa</a:t>
            </a:r>
            <a:r>
              <a:rPr lang="en-US" sz="34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3400" i="1" dirty="0" err="1">
                <a:solidFill>
                  <a:srgbClr val="22170B"/>
                </a:solidFill>
                <a:latin typeface="Cambria"/>
              </a:rPr>
              <a:t>được</a:t>
            </a:r>
            <a:r>
              <a:rPr lang="en-US" sz="34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3400" i="1" dirty="0" err="1">
                <a:solidFill>
                  <a:srgbClr val="22170B"/>
                </a:solidFill>
                <a:latin typeface="Cambria"/>
              </a:rPr>
              <a:t>nghỉ</a:t>
            </a:r>
            <a:r>
              <a:rPr lang="en-US" sz="34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3400" i="1" dirty="0" err="1">
                <a:solidFill>
                  <a:srgbClr val="22170B"/>
                </a:solidFill>
                <a:latin typeface="Cambria"/>
              </a:rPr>
              <a:t>ngơi</a:t>
            </a:r>
            <a:r>
              <a:rPr lang="en-US" sz="3400" i="1" dirty="0">
                <a:solidFill>
                  <a:srgbClr val="22170B"/>
                </a:solidFill>
                <a:latin typeface="Cambria"/>
              </a:rPr>
              <a:t>. </a:t>
            </a:r>
            <a:r>
              <a:rPr lang="en-US" sz="3400" i="1" dirty="0" err="1">
                <a:solidFill>
                  <a:srgbClr val="22170B"/>
                </a:solidFill>
                <a:latin typeface="Cambria"/>
              </a:rPr>
              <a:t>Ngài</a:t>
            </a:r>
            <a:r>
              <a:rPr lang="en-US" sz="34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3400" i="1" dirty="0" err="1">
                <a:solidFill>
                  <a:srgbClr val="22170B"/>
                </a:solidFill>
                <a:latin typeface="Cambria"/>
              </a:rPr>
              <a:t>còn</a:t>
            </a:r>
            <a:r>
              <a:rPr lang="en-US" sz="34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3400" i="1" dirty="0" err="1">
                <a:solidFill>
                  <a:srgbClr val="22170B"/>
                </a:solidFill>
                <a:latin typeface="Cambria"/>
              </a:rPr>
              <a:t>dẻo</a:t>
            </a:r>
            <a:r>
              <a:rPr lang="en-US" sz="34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3400" i="1" dirty="0" err="1">
                <a:solidFill>
                  <a:srgbClr val="22170B"/>
                </a:solidFill>
                <a:latin typeface="Cambria"/>
              </a:rPr>
              <a:t>sức</a:t>
            </a:r>
            <a:r>
              <a:rPr lang="en-US" sz="34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3400" i="1" dirty="0" err="1">
                <a:solidFill>
                  <a:srgbClr val="22170B"/>
                </a:solidFill>
                <a:latin typeface="Cambria"/>
              </a:rPr>
              <a:t>lắm</a:t>
            </a:r>
            <a:r>
              <a:rPr lang="en-US" sz="3400" i="1" dirty="0">
                <a:solidFill>
                  <a:srgbClr val="22170B"/>
                </a:solidFill>
                <a:latin typeface="Cambria"/>
              </a:rPr>
              <a:t>, </a:t>
            </a:r>
            <a:r>
              <a:rPr lang="en-US" sz="3400" i="1" dirty="0" err="1">
                <a:solidFill>
                  <a:srgbClr val="22170B"/>
                </a:solidFill>
                <a:latin typeface="Cambria"/>
              </a:rPr>
              <a:t>bữa</a:t>
            </a:r>
            <a:r>
              <a:rPr lang="en-US" sz="3400" i="1" dirty="0">
                <a:solidFill>
                  <a:srgbClr val="22170B"/>
                </a:solidFill>
                <a:latin typeface="Cambria"/>
              </a:rPr>
              <a:t> qua </a:t>
            </a:r>
            <a:r>
              <a:rPr lang="en-US" sz="3400" i="1" dirty="0" err="1">
                <a:solidFill>
                  <a:srgbClr val="22170B"/>
                </a:solidFill>
                <a:latin typeface="Cambria"/>
              </a:rPr>
              <a:t>còn</a:t>
            </a:r>
            <a:r>
              <a:rPr lang="en-US" sz="34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3400" i="1" dirty="0" err="1">
                <a:solidFill>
                  <a:srgbClr val="22170B"/>
                </a:solidFill>
                <a:latin typeface="Cambria"/>
              </a:rPr>
              <a:t>xuống</a:t>
            </a:r>
            <a:r>
              <a:rPr lang="en-US" sz="34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3400" i="1" dirty="0" err="1">
                <a:solidFill>
                  <a:srgbClr val="22170B"/>
                </a:solidFill>
                <a:latin typeface="Cambria"/>
              </a:rPr>
              <a:t>ngựa</a:t>
            </a:r>
            <a:r>
              <a:rPr lang="en-US" sz="34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3400" i="1" dirty="0" err="1">
                <a:solidFill>
                  <a:srgbClr val="22170B"/>
                </a:solidFill>
                <a:latin typeface="Cambria"/>
              </a:rPr>
              <a:t>đi</a:t>
            </a:r>
            <a:r>
              <a:rPr lang="en-US" sz="34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3400" i="1" dirty="0" err="1">
                <a:solidFill>
                  <a:srgbClr val="22170B"/>
                </a:solidFill>
                <a:latin typeface="Cambria"/>
              </a:rPr>
              <a:t>bộ</a:t>
            </a:r>
            <a:r>
              <a:rPr lang="en-US" sz="34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3400" i="1" dirty="0" err="1">
                <a:solidFill>
                  <a:srgbClr val="22170B"/>
                </a:solidFill>
                <a:latin typeface="Cambria"/>
              </a:rPr>
              <a:t>một</a:t>
            </a:r>
            <a:r>
              <a:rPr lang="en-US" sz="34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3400" i="1" dirty="0" err="1">
                <a:solidFill>
                  <a:srgbClr val="22170B"/>
                </a:solidFill>
                <a:latin typeface="Cambria"/>
              </a:rPr>
              <a:t>đoạn</a:t>
            </a:r>
            <a:r>
              <a:rPr lang="en-US" sz="34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3400" i="1" dirty="0" err="1">
                <a:solidFill>
                  <a:srgbClr val="22170B"/>
                </a:solidFill>
                <a:latin typeface="Cambria"/>
              </a:rPr>
              <a:t>xa</a:t>
            </a:r>
            <a:r>
              <a:rPr lang="en-US" sz="3400" i="1" dirty="0">
                <a:solidFill>
                  <a:srgbClr val="22170B"/>
                </a:solidFill>
                <a:latin typeface="Cambria"/>
              </a:rPr>
              <a:t>. </a:t>
            </a:r>
            <a:r>
              <a:rPr lang="en-US" sz="3400" i="1" dirty="0" err="1">
                <a:solidFill>
                  <a:srgbClr val="22170B"/>
                </a:solidFill>
                <a:latin typeface="Cambria"/>
              </a:rPr>
              <a:t>Chắc</a:t>
            </a:r>
            <a:r>
              <a:rPr lang="en-US" sz="34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3400" i="1" dirty="0" err="1">
                <a:solidFill>
                  <a:srgbClr val="22170B"/>
                </a:solidFill>
                <a:latin typeface="Cambria"/>
              </a:rPr>
              <a:t>là</a:t>
            </a:r>
            <a:r>
              <a:rPr lang="en-US" sz="34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3400" i="1" dirty="0" err="1">
                <a:solidFill>
                  <a:srgbClr val="22170B"/>
                </a:solidFill>
                <a:latin typeface="Cambria"/>
              </a:rPr>
              <a:t>Quốc</a:t>
            </a:r>
            <a:r>
              <a:rPr lang="en-US" sz="34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3400" i="1" dirty="0" err="1">
                <a:solidFill>
                  <a:srgbClr val="22170B"/>
                </a:solidFill>
                <a:latin typeface="Cambria"/>
              </a:rPr>
              <a:t>công</a:t>
            </a:r>
            <a:r>
              <a:rPr lang="en-US" sz="34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3400" i="1" dirty="0" err="1">
                <a:solidFill>
                  <a:srgbClr val="22170B"/>
                </a:solidFill>
                <a:latin typeface="Cambria"/>
              </a:rPr>
              <a:t>cầm</a:t>
            </a:r>
            <a:r>
              <a:rPr lang="en-US" sz="34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3400" i="1" dirty="0" err="1">
                <a:solidFill>
                  <a:srgbClr val="22170B"/>
                </a:solidFill>
                <a:latin typeface="Cambria"/>
              </a:rPr>
              <a:t>quân</a:t>
            </a:r>
            <a:r>
              <a:rPr lang="en-US" sz="34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3400" i="1" dirty="0" err="1">
                <a:solidFill>
                  <a:srgbClr val="22170B"/>
                </a:solidFill>
                <a:latin typeface="Cambria"/>
              </a:rPr>
              <a:t>cho</a:t>
            </a:r>
            <a:r>
              <a:rPr lang="en-US" sz="34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3400" i="1" dirty="0" err="1">
                <a:solidFill>
                  <a:srgbClr val="22170B"/>
                </a:solidFill>
                <a:latin typeface="Cambria"/>
              </a:rPr>
              <a:t>đến</a:t>
            </a:r>
            <a:r>
              <a:rPr lang="en-US" sz="34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3400" i="1" dirty="0" err="1">
                <a:solidFill>
                  <a:srgbClr val="22170B"/>
                </a:solidFill>
                <a:latin typeface="Cambria"/>
              </a:rPr>
              <a:t>ngày</a:t>
            </a:r>
            <a:r>
              <a:rPr lang="en-US" sz="34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3400" i="1" dirty="0" err="1">
                <a:solidFill>
                  <a:srgbClr val="22170B"/>
                </a:solidFill>
                <a:latin typeface="Cambria"/>
              </a:rPr>
              <a:t>nhắm</a:t>
            </a:r>
            <a:r>
              <a:rPr lang="en-US" sz="34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3400" i="1" dirty="0" err="1">
                <a:solidFill>
                  <a:srgbClr val="22170B"/>
                </a:solidFill>
                <a:latin typeface="Cambria"/>
              </a:rPr>
              <a:t>mắt</a:t>
            </a:r>
            <a:r>
              <a:rPr lang="en-US" sz="3400" i="1" dirty="0">
                <a:solidFill>
                  <a:srgbClr val="22170B"/>
                </a:solidFill>
                <a:latin typeface="Cambria"/>
              </a:rPr>
              <a:t>.</a:t>
            </a:r>
          </a:p>
          <a:p>
            <a:pPr marL="0" marR="0" algn="just">
              <a:spcBef>
                <a:spcPts val="0"/>
              </a:spcBef>
              <a:spcAft>
                <a:spcPts val="1000"/>
              </a:spcAft>
              <a:tabLst>
                <a:tab pos="7334250" algn="l"/>
              </a:tabLst>
            </a:pPr>
            <a:r>
              <a:rPr lang="en-US" sz="3400" i="1" dirty="0" err="1">
                <a:solidFill>
                  <a:srgbClr val="22170B"/>
                </a:solidFill>
                <a:latin typeface="Cambria"/>
              </a:rPr>
              <a:t>Người</a:t>
            </a:r>
            <a:r>
              <a:rPr lang="en-US" sz="34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3400" i="1" dirty="0" err="1">
                <a:solidFill>
                  <a:srgbClr val="22170B"/>
                </a:solidFill>
                <a:latin typeface="Cambria"/>
              </a:rPr>
              <a:t>lính</a:t>
            </a:r>
            <a:r>
              <a:rPr lang="en-US" sz="3400" i="1" dirty="0">
                <a:solidFill>
                  <a:srgbClr val="22170B"/>
                </a:solidFill>
                <a:latin typeface="Cambria"/>
              </a:rPr>
              <a:t> kia </a:t>
            </a:r>
            <a:r>
              <a:rPr lang="en-US" sz="3400" i="1" dirty="0" err="1">
                <a:solidFill>
                  <a:srgbClr val="22170B"/>
                </a:solidFill>
                <a:latin typeface="Cambria"/>
              </a:rPr>
              <a:t>góp</a:t>
            </a:r>
            <a:r>
              <a:rPr lang="en-US" sz="34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3400" i="1" dirty="0" err="1">
                <a:solidFill>
                  <a:srgbClr val="22170B"/>
                </a:solidFill>
                <a:latin typeface="Cambria"/>
              </a:rPr>
              <a:t>vào</a:t>
            </a:r>
            <a:r>
              <a:rPr lang="en-US" sz="3400" i="1" dirty="0">
                <a:solidFill>
                  <a:srgbClr val="22170B"/>
                </a:solidFill>
                <a:latin typeface="Cambria"/>
              </a:rPr>
              <a:t>:</a:t>
            </a:r>
          </a:p>
          <a:p>
            <a:pPr marL="0" marR="0" algn="just">
              <a:spcBef>
                <a:spcPts val="0"/>
              </a:spcBef>
              <a:spcAft>
                <a:spcPts val="1000"/>
              </a:spcAft>
              <a:tabLst>
                <a:tab pos="7334250" algn="l"/>
              </a:tabLst>
            </a:pPr>
            <a:r>
              <a:rPr lang="en-US" sz="3400" i="1" dirty="0">
                <a:solidFill>
                  <a:srgbClr val="22170B"/>
                </a:solidFill>
                <a:latin typeface="Cambria"/>
              </a:rPr>
              <a:t>- </a:t>
            </a:r>
            <a:r>
              <a:rPr lang="en-US" sz="3400" i="1" dirty="0" err="1">
                <a:solidFill>
                  <a:srgbClr val="22170B"/>
                </a:solidFill>
                <a:latin typeface="Cambria"/>
              </a:rPr>
              <a:t>Mình</a:t>
            </a:r>
            <a:r>
              <a:rPr lang="en-US" sz="34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3400" i="1" dirty="0" err="1">
                <a:solidFill>
                  <a:srgbClr val="22170B"/>
                </a:solidFill>
                <a:latin typeface="Cambria"/>
              </a:rPr>
              <a:t>phận</a:t>
            </a:r>
            <a:r>
              <a:rPr lang="en-US" sz="34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3400" i="1" dirty="0" err="1">
                <a:solidFill>
                  <a:srgbClr val="22170B"/>
                </a:solidFill>
                <a:latin typeface="Cambria"/>
              </a:rPr>
              <a:t>lính</a:t>
            </a:r>
            <a:r>
              <a:rPr lang="en-US" sz="34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3400" i="1" dirty="0" err="1">
                <a:solidFill>
                  <a:srgbClr val="22170B"/>
                </a:solidFill>
                <a:latin typeface="Cambria"/>
              </a:rPr>
              <a:t>tráng</a:t>
            </a:r>
            <a:r>
              <a:rPr lang="en-US" sz="34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3400" i="1" dirty="0" err="1">
                <a:solidFill>
                  <a:srgbClr val="22170B"/>
                </a:solidFill>
                <a:latin typeface="Cambria"/>
              </a:rPr>
              <a:t>làm</a:t>
            </a:r>
            <a:r>
              <a:rPr lang="en-US" sz="34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3400" i="1" dirty="0" err="1">
                <a:solidFill>
                  <a:srgbClr val="22170B"/>
                </a:solidFill>
                <a:latin typeface="Cambria"/>
              </a:rPr>
              <a:t>sao</a:t>
            </a:r>
            <a:r>
              <a:rPr lang="en-US" sz="34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3400" i="1" dirty="0" err="1">
                <a:solidFill>
                  <a:srgbClr val="22170B"/>
                </a:solidFill>
                <a:latin typeface="Cambria"/>
              </a:rPr>
              <a:t>hiêu</a:t>
            </a:r>
            <a:r>
              <a:rPr lang="en-US" sz="34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3400" i="1" dirty="0" err="1">
                <a:solidFill>
                  <a:srgbClr val="22170B"/>
                </a:solidFill>
                <a:latin typeface="Cambria"/>
              </a:rPr>
              <a:t>được</a:t>
            </a:r>
            <a:r>
              <a:rPr lang="en-US" sz="34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3400" i="1" dirty="0" err="1">
                <a:solidFill>
                  <a:srgbClr val="22170B"/>
                </a:solidFill>
                <a:latin typeface="Cambria"/>
              </a:rPr>
              <a:t>tính</a:t>
            </a:r>
            <a:r>
              <a:rPr lang="en-US" sz="34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3400" i="1" dirty="0" err="1">
                <a:solidFill>
                  <a:srgbClr val="22170B"/>
                </a:solidFill>
                <a:latin typeface="Cambria"/>
              </a:rPr>
              <a:t>toán</a:t>
            </a:r>
            <a:r>
              <a:rPr lang="en-US" sz="34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3400" i="1" dirty="0" err="1">
                <a:solidFill>
                  <a:srgbClr val="22170B"/>
                </a:solidFill>
                <a:latin typeface="Cambria"/>
              </a:rPr>
              <a:t>của</a:t>
            </a:r>
            <a:r>
              <a:rPr lang="en-US" sz="34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3400" i="1" dirty="0" err="1">
                <a:solidFill>
                  <a:srgbClr val="22170B"/>
                </a:solidFill>
                <a:latin typeface="Cambria"/>
              </a:rPr>
              <a:t>ngài</a:t>
            </a:r>
            <a:r>
              <a:rPr lang="en-US" sz="3400" i="1" dirty="0">
                <a:solidFill>
                  <a:srgbClr val="22170B"/>
                </a:solidFill>
                <a:latin typeface="Cambria"/>
              </a:rPr>
              <a:t>. </a:t>
            </a:r>
            <a:r>
              <a:rPr lang="en-US" sz="3400" i="1" dirty="0" err="1">
                <a:solidFill>
                  <a:srgbClr val="22170B"/>
                </a:solidFill>
                <a:latin typeface="Cambria"/>
              </a:rPr>
              <a:t>Lần</a:t>
            </a:r>
            <a:r>
              <a:rPr lang="en-US" sz="34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3400" i="1" dirty="0" err="1">
                <a:solidFill>
                  <a:srgbClr val="22170B"/>
                </a:solidFill>
                <a:latin typeface="Cambria"/>
              </a:rPr>
              <a:t>này</a:t>
            </a:r>
            <a:r>
              <a:rPr lang="en-US" sz="34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3400" i="1" dirty="0" err="1">
                <a:solidFill>
                  <a:srgbClr val="22170B"/>
                </a:solidFill>
                <a:latin typeface="Cambria"/>
              </a:rPr>
              <a:t>vào</a:t>
            </a:r>
            <a:r>
              <a:rPr lang="en-US" sz="34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3400" i="1" dirty="0" err="1">
                <a:solidFill>
                  <a:srgbClr val="22170B"/>
                </a:solidFill>
                <a:latin typeface="Cambria"/>
              </a:rPr>
              <a:t>Quảng</a:t>
            </a:r>
            <a:r>
              <a:rPr lang="en-US" sz="3400" i="1" dirty="0">
                <a:solidFill>
                  <a:srgbClr val="22170B"/>
                </a:solidFill>
                <a:latin typeface="Cambria"/>
              </a:rPr>
              <a:t> Nam </a:t>
            </a:r>
            <a:r>
              <a:rPr lang="en-US" sz="3400" i="1" dirty="0" err="1">
                <a:solidFill>
                  <a:srgbClr val="22170B"/>
                </a:solidFill>
                <a:latin typeface="Cambria"/>
              </a:rPr>
              <a:t>có</a:t>
            </a:r>
            <a:r>
              <a:rPr lang="en-US" sz="34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3400" i="1" dirty="0" err="1">
                <a:solidFill>
                  <a:srgbClr val="22170B"/>
                </a:solidFill>
                <a:latin typeface="Cambria"/>
              </a:rPr>
              <a:t>công</a:t>
            </a:r>
            <a:r>
              <a:rPr lang="en-US" sz="34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3400" i="1" dirty="0" err="1">
                <a:solidFill>
                  <a:srgbClr val="22170B"/>
                </a:solidFill>
                <a:latin typeface="Cambria"/>
              </a:rPr>
              <a:t>tử</a:t>
            </a:r>
            <a:r>
              <a:rPr lang="en-US" sz="34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3400" i="1" dirty="0" err="1">
                <a:solidFill>
                  <a:srgbClr val="22170B"/>
                </a:solidFill>
                <a:latin typeface="Cambria"/>
              </a:rPr>
              <a:t>Nguyên</a:t>
            </a:r>
            <a:r>
              <a:rPr lang="en-US" sz="34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3400" i="1" dirty="0" err="1">
                <a:solidFill>
                  <a:srgbClr val="22170B"/>
                </a:solidFill>
                <a:latin typeface="Cambria"/>
              </a:rPr>
              <a:t>cùng</a:t>
            </a:r>
            <a:r>
              <a:rPr lang="en-US" sz="34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3400" i="1" dirty="0" err="1">
                <a:solidFill>
                  <a:srgbClr val="22170B"/>
                </a:solidFill>
                <a:latin typeface="Cambria"/>
              </a:rPr>
              <a:t>đi</a:t>
            </a:r>
            <a:r>
              <a:rPr lang="en-US" sz="3400" i="1" dirty="0">
                <a:solidFill>
                  <a:srgbClr val="22170B"/>
                </a:solidFill>
                <a:latin typeface="Cambria"/>
              </a:rPr>
              <a:t>, </a:t>
            </a:r>
            <a:r>
              <a:rPr lang="en-US" sz="3400" i="1" dirty="0" err="1">
                <a:solidFill>
                  <a:srgbClr val="22170B"/>
                </a:solidFill>
                <a:latin typeface="Cambria"/>
              </a:rPr>
              <a:t>nghe</a:t>
            </a:r>
            <a:r>
              <a:rPr lang="en-US" sz="34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3400" i="1" dirty="0" err="1">
                <a:solidFill>
                  <a:srgbClr val="22170B"/>
                </a:solidFill>
                <a:latin typeface="Cambria"/>
              </a:rPr>
              <a:t>nói</a:t>
            </a:r>
            <a:r>
              <a:rPr lang="en-US" sz="34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3400" i="1" dirty="0" err="1">
                <a:solidFill>
                  <a:srgbClr val="22170B"/>
                </a:solidFill>
                <a:latin typeface="Cambria"/>
              </a:rPr>
              <a:t>ngài</a:t>
            </a:r>
            <a:r>
              <a:rPr lang="en-US" sz="34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3400" i="1" dirty="0" err="1">
                <a:solidFill>
                  <a:srgbClr val="22170B"/>
                </a:solidFill>
                <a:latin typeface="Cambria"/>
              </a:rPr>
              <a:t>sẽ</a:t>
            </a:r>
            <a:r>
              <a:rPr lang="en-US" sz="34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3400" i="1" dirty="0" err="1">
                <a:solidFill>
                  <a:srgbClr val="22170B"/>
                </a:solidFill>
                <a:latin typeface="Cambria"/>
              </a:rPr>
              <a:t>giao</a:t>
            </a:r>
            <a:r>
              <a:rPr lang="en-US" sz="34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3400" i="1" dirty="0" err="1">
                <a:solidFill>
                  <a:srgbClr val="22170B"/>
                </a:solidFill>
                <a:latin typeface="Cambria"/>
              </a:rPr>
              <a:t>công</a:t>
            </a:r>
            <a:r>
              <a:rPr lang="en-US" sz="34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3400" i="1" dirty="0" err="1">
                <a:solidFill>
                  <a:srgbClr val="22170B"/>
                </a:solidFill>
                <a:latin typeface="Cambria"/>
              </a:rPr>
              <a:t>tử</a:t>
            </a:r>
            <a:r>
              <a:rPr lang="en-US" sz="34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3400" i="1" dirty="0" err="1">
                <a:solidFill>
                  <a:srgbClr val="22170B"/>
                </a:solidFill>
                <a:latin typeface="Cambria"/>
              </a:rPr>
              <a:t>trấn</a:t>
            </a:r>
            <a:r>
              <a:rPr lang="en-US" sz="34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3400" i="1" dirty="0" err="1">
                <a:solidFill>
                  <a:srgbClr val="22170B"/>
                </a:solidFill>
                <a:latin typeface="Cambria"/>
              </a:rPr>
              <a:t>thủ</a:t>
            </a:r>
            <a:r>
              <a:rPr lang="en-US" sz="34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3400" i="1" dirty="0" err="1">
                <a:solidFill>
                  <a:srgbClr val="22170B"/>
                </a:solidFill>
                <a:latin typeface="Cambria"/>
              </a:rPr>
              <a:t>Quảng</a:t>
            </a:r>
            <a:r>
              <a:rPr lang="en-US" sz="3400" i="1" dirty="0">
                <a:solidFill>
                  <a:srgbClr val="22170B"/>
                </a:solidFill>
                <a:latin typeface="Cambria"/>
              </a:rPr>
              <a:t> Nam. </a:t>
            </a:r>
            <a:r>
              <a:rPr lang="en-US" sz="3400" i="1" dirty="0" err="1">
                <a:solidFill>
                  <a:srgbClr val="22170B"/>
                </a:solidFill>
                <a:latin typeface="Cambria"/>
              </a:rPr>
              <a:t>Ngài</a:t>
            </a:r>
            <a:r>
              <a:rPr lang="en-US" sz="34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3400" i="1" dirty="0" err="1">
                <a:solidFill>
                  <a:srgbClr val="22170B"/>
                </a:solidFill>
                <a:latin typeface="Cambria"/>
              </a:rPr>
              <a:t>đã</a:t>
            </a:r>
            <a:r>
              <a:rPr lang="en-US" sz="34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3400" i="1" dirty="0" err="1">
                <a:solidFill>
                  <a:srgbClr val="22170B"/>
                </a:solidFill>
                <a:latin typeface="Cambria"/>
              </a:rPr>
              <a:t>bậc</a:t>
            </a:r>
            <a:r>
              <a:rPr lang="en-US" sz="34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3400" i="1" dirty="0" err="1">
                <a:solidFill>
                  <a:srgbClr val="22170B"/>
                </a:solidFill>
                <a:latin typeface="Cambria"/>
              </a:rPr>
              <a:t>kiệt</a:t>
            </a:r>
            <a:r>
              <a:rPr lang="en-US" sz="34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3400" i="1" dirty="0" err="1">
                <a:solidFill>
                  <a:srgbClr val="22170B"/>
                </a:solidFill>
                <a:latin typeface="Cambria"/>
              </a:rPr>
              <a:t>hiệt</a:t>
            </a:r>
            <a:r>
              <a:rPr lang="en-US" sz="3400" i="1" dirty="0">
                <a:solidFill>
                  <a:srgbClr val="22170B"/>
                </a:solidFill>
                <a:latin typeface="Cambria"/>
              </a:rPr>
              <a:t>, </a:t>
            </a:r>
            <a:r>
              <a:rPr lang="en-US" sz="3400" i="1" dirty="0" err="1">
                <a:solidFill>
                  <a:srgbClr val="22170B"/>
                </a:solidFill>
                <a:latin typeface="Cambria"/>
              </a:rPr>
              <a:t>mỗi</a:t>
            </a:r>
            <a:r>
              <a:rPr lang="en-US" sz="34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3400" i="1" dirty="0" err="1">
                <a:solidFill>
                  <a:srgbClr val="22170B"/>
                </a:solidFill>
                <a:latin typeface="Cambria"/>
              </a:rPr>
              <a:t>bước</a:t>
            </a:r>
            <a:r>
              <a:rPr lang="en-US" sz="34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3400" i="1" dirty="0" err="1">
                <a:solidFill>
                  <a:srgbClr val="22170B"/>
                </a:solidFill>
                <a:latin typeface="Cambria"/>
              </a:rPr>
              <a:t>đi</a:t>
            </a:r>
            <a:r>
              <a:rPr lang="en-US" sz="34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3400" i="1" dirty="0" err="1">
                <a:solidFill>
                  <a:srgbClr val="22170B"/>
                </a:solidFill>
                <a:latin typeface="Cambria"/>
              </a:rPr>
              <a:t>đều</a:t>
            </a:r>
            <a:r>
              <a:rPr lang="en-US" sz="34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3400" i="1" dirty="0" err="1">
                <a:solidFill>
                  <a:srgbClr val="22170B"/>
                </a:solidFill>
                <a:latin typeface="Cambria"/>
              </a:rPr>
              <a:t>có</a:t>
            </a:r>
            <a:r>
              <a:rPr lang="en-US" sz="34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3400" i="1" dirty="0" err="1">
                <a:solidFill>
                  <a:srgbClr val="22170B"/>
                </a:solidFill>
                <a:latin typeface="Cambria"/>
              </a:rPr>
              <a:t>tính</a:t>
            </a:r>
            <a:r>
              <a:rPr lang="en-US" sz="34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3400" i="1" dirty="0" err="1">
                <a:solidFill>
                  <a:srgbClr val="22170B"/>
                </a:solidFill>
                <a:latin typeface="Cambria"/>
              </a:rPr>
              <a:t>toán</a:t>
            </a:r>
            <a:r>
              <a:rPr lang="en-US" sz="34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3400" i="1" dirty="0" err="1">
                <a:solidFill>
                  <a:srgbClr val="22170B"/>
                </a:solidFill>
                <a:latin typeface="Cambria"/>
              </a:rPr>
              <a:t>kĩ</a:t>
            </a:r>
            <a:r>
              <a:rPr lang="en-US" sz="34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3400" i="1" dirty="0" err="1">
                <a:solidFill>
                  <a:srgbClr val="22170B"/>
                </a:solidFill>
                <a:latin typeface="Cambria"/>
              </a:rPr>
              <a:t>càng</a:t>
            </a:r>
            <a:r>
              <a:rPr lang="en-US" sz="34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3400" i="1" dirty="0" err="1">
                <a:solidFill>
                  <a:srgbClr val="22170B"/>
                </a:solidFill>
                <a:latin typeface="Cambria"/>
              </a:rPr>
              <a:t>chứ</a:t>
            </a:r>
            <a:r>
              <a:rPr lang="en-US" sz="34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3400" i="1" dirty="0" err="1">
                <a:solidFill>
                  <a:srgbClr val="22170B"/>
                </a:solidFill>
                <a:latin typeface="Cambria"/>
              </a:rPr>
              <a:t>đâu</a:t>
            </a:r>
            <a:r>
              <a:rPr lang="en-US" sz="34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3400" i="1" dirty="0" err="1">
                <a:solidFill>
                  <a:srgbClr val="22170B"/>
                </a:solidFill>
                <a:latin typeface="Cambria"/>
              </a:rPr>
              <a:t>hồ</a:t>
            </a:r>
            <a:r>
              <a:rPr lang="en-US" sz="34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3400" i="1" dirty="0" err="1">
                <a:solidFill>
                  <a:srgbClr val="22170B"/>
                </a:solidFill>
                <a:latin typeface="Cambria"/>
              </a:rPr>
              <a:t>đồ</a:t>
            </a:r>
            <a:r>
              <a:rPr lang="en-US" sz="34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3400" i="1" dirty="0" err="1">
                <a:solidFill>
                  <a:srgbClr val="22170B"/>
                </a:solidFill>
                <a:latin typeface="Cambria"/>
              </a:rPr>
              <a:t>như</a:t>
            </a:r>
            <a:r>
              <a:rPr lang="en-US" sz="34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3400" i="1" dirty="0" err="1">
                <a:solidFill>
                  <a:srgbClr val="22170B"/>
                </a:solidFill>
                <a:latin typeface="Cambria"/>
              </a:rPr>
              <a:t>bọn</a:t>
            </a:r>
            <a:r>
              <a:rPr lang="en-US" sz="3400" i="1" dirty="0">
                <a:solidFill>
                  <a:srgbClr val="22170B"/>
                </a:solidFill>
                <a:latin typeface="Cambria"/>
              </a:rPr>
              <a:t> ta…</a:t>
            </a:r>
          </a:p>
          <a:p>
            <a:pPr marL="0" marR="0" algn="just">
              <a:spcBef>
                <a:spcPts val="0"/>
              </a:spcBef>
              <a:spcAft>
                <a:spcPts val="1000"/>
              </a:spcAft>
              <a:tabLst>
                <a:tab pos="7334250" algn="l"/>
              </a:tabLst>
            </a:pPr>
            <a:r>
              <a:rPr lang="en-US" sz="3400" i="1" dirty="0">
                <a:solidFill>
                  <a:srgbClr val="22170B"/>
                </a:solidFill>
                <a:latin typeface="Cambria"/>
              </a:rPr>
              <a:t>- </a:t>
            </a:r>
            <a:r>
              <a:rPr lang="en-US" sz="3400" i="1" dirty="0" err="1">
                <a:solidFill>
                  <a:srgbClr val="22170B"/>
                </a:solidFill>
                <a:latin typeface="Cambria"/>
              </a:rPr>
              <a:t>Tôi</a:t>
            </a:r>
            <a:r>
              <a:rPr lang="en-US" sz="34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3400" i="1" dirty="0" err="1">
                <a:solidFill>
                  <a:srgbClr val="22170B"/>
                </a:solidFill>
                <a:latin typeface="Cambria"/>
              </a:rPr>
              <a:t>không</a:t>
            </a:r>
            <a:r>
              <a:rPr lang="en-US" sz="34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3400" i="1" dirty="0" err="1">
                <a:solidFill>
                  <a:srgbClr val="22170B"/>
                </a:solidFill>
                <a:latin typeface="Cambria"/>
              </a:rPr>
              <a:t>nghĩ</a:t>
            </a:r>
            <a:r>
              <a:rPr lang="en-US" sz="34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3400" i="1" dirty="0" err="1">
                <a:solidFill>
                  <a:srgbClr val="22170B"/>
                </a:solidFill>
                <a:latin typeface="Cambria"/>
              </a:rPr>
              <a:t>vậy</a:t>
            </a:r>
            <a:r>
              <a:rPr lang="en-US" sz="3400" i="1" dirty="0">
                <a:solidFill>
                  <a:srgbClr val="22170B"/>
                </a:solidFill>
                <a:latin typeface="Cambria"/>
              </a:rPr>
              <a:t>.</a:t>
            </a:r>
          </a:p>
          <a:p>
            <a:pPr marL="0" marR="0" algn="just">
              <a:spcBef>
                <a:spcPts val="0"/>
              </a:spcBef>
              <a:spcAft>
                <a:spcPts val="1000"/>
              </a:spcAft>
              <a:tabLst>
                <a:tab pos="7334250" algn="l"/>
              </a:tabLst>
            </a:pPr>
            <a:r>
              <a:rPr lang="en-US" sz="3400" i="1" dirty="0">
                <a:solidFill>
                  <a:srgbClr val="22170B"/>
                </a:solidFill>
                <a:latin typeface="Cambria"/>
              </a:rPr>
              <a:t>- </a:t>
            </a:r>
            <a:r>
              <a:rPr lang="en-US" sz="3400" i="1" dirty="0" err="1">
                <a:solidFill>
                  <a:srgbClr val="22170B"/>
                </a:solidFill>
                <a:latin typeface="Cambria"/>
              </a:rPr>
              <a:t>Ông</a:t>
            </a:r>
            <a:r>
              <a:rPr lang="en-US" sz="34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3400" i="1" dirty="0" err="1">
                <a:solidFill>
                  <a:srgbClr val="22170B"/>
                </a:solidFill>
                <a:latin typeface="Cambria"/>
              </a:rPr>
              <a:t>nghĩ</a:t>
            </a:r>
            <a:r>
              <a:rPr lang="en-US" sz="34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3400" i="1" dirty="0" err="1">
                <a:solidFill>
                  <a:srgbClr val="22170B"/>
                </a:solidFill>
                <a:latin typeface="Cambria"/>
              </a:rPr>
              <a:t>sao</a:t>
            </a:r>
            <a:r>
              <a:rPr lang="en-US" sz="3400" i="1" dirty="0">
                <a:solidFill>
                  <a:srgbClr val="22170B"/>
                </a:solidFill>
                <a:latin typeface="Cambria"/>
              </a:rPr>
              <a:t>?</a:t>
            </a:r>
          </a:p>
          <a:p>
            <a:pPr marL="0" marR="0" algn="just">
              <a:spcBef>
                <a:spcPts val="0"/>
              </a:spcBef>
              <a:spcAft>
                <a:spcPts val="1000"/>
              </a:spcAft>
              <a:tabLst>
                <a:tab pos="7334250" algn="l"/>
              </a:tabLst>
            </a:pPr>
            <a:r>
              <a:rPr lang="en-US" sz="3400" i="1" dirty="0">
                <a:solidFill>
                  <a:srgbClr val="22170B"/>
                </a:solidFill>
                <a:latin typeface="Cambria"/>
              </a:rPr>
              <a:t>- </a:t>
            </a:r>
            <a:r>
              <a:rPr lang="en-US" sz="3400" i="1" dirty="0" err="1">
                <a:solidFill>
                  <a:srgbClr val="22170B"/>
                </a:solidFill>
                <a:latin typeface="Cambria"/>
              </a:rPr>
              <a:t>Chẳng</a:t>
            </a:r>
            <a:r>
              <a:rPr lang="en-US" sz="34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3400" i="1" dirty="0" err="1">
                <a:solidFill>
                  <a:srgbClr val="22170B"/>
                </a:solidFill>
                <a:latin typeface="Cambria"/>
              </a:rPr>
              <a:t>có</a:t>
            </a:r>
            <a:r>
              <a:rPr lang="en-US" sz="34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3400" i="1" dirty="0" err="1">
                <a:solidFill>
                  <a:srgbClr val="22170B"/>
                </a:solidFill>
                <a:latin typeface="Cambria"/>
              </a:rPr>
              <a:t>tính</a:t>
            </a:r>
            <a:r>
              <a:rPr lang="en-US" sz="34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3400" i="1" dirty="0" err="1">
                <a:solidFill>
                  <a:srgbClr val="22170B"/>
                </a:solidFill>
                <a:latin typeface="Cambria"/>
              </a:rPr>
              <a:t>toán</a:t>
            </a:r>
            <a:r>
              <a:rPr lang="en-US" sz="34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3400" i="1" dirty="0" err="1">
                <a:solidFill>
                  <a:srgbClr val="22170B"/>
                </a:solidFill>
                <a:latin typeface="Cambria"/>
              </a:rPr>
              <a:t>gì</a:t>
            </a:r>
            <a:r>
              <a:rPr lang="en-US" sz="34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3400" i="1" dirty="0" err="1">
                <a:solidFill>
                  <a:srgbClr val="22170B"/>
                </a:solidFill>
                <a:latin typeface="Cambria"/>
              </a:rPr>
              <a:t>đâu</a:t>
            </a:r>
            <a:r>
              <a:rPr lang="en-US" sz="3400" i="1" dirty="0">
                <a:solidFill>
                  <a:srgbClr val="22170B"/>
                </a:solidFill>
                <a:latin typeface="Cambria"/>
              </a:rPr>
              <a:t>. </a:t>
            </a:r>
            <a:r>
              <a:rPr lang="en-US" sz="3400" i="1" dirty="0" err="1">
                <a:solidFill>
                  <a:srgbClr val="22170B"/>
                </a:solidFill>
                <a:latin typeface="Cambria"/>
              </a:rPr>
              <a:t>Chẳng</a:t>
            </a:r>
            <a:r>
              <a:rPr lang="en-US" sz="3400" i="1" dirty="0">
                <a:solidFill>
                  <a:srgbClr val="22170B"/>
                </a:solidFill>
                <a:latin typeface="Cambria"/>
              </a:rPr>
              <a:t> qua </a:t>
            </a:r>
            <a:r>
              <a:rPr lang="en-US" sz="3400" i="1" dirty="0" err="1">
                <a:solidFill>
                  <a:srgbClr val="22170B"/>
                </a:solidFill>
                <a:latin typeface="Cambria"/>
              </a:rPr>
              <a:t>Quốc</a:t>
            </a:r>
            <a:r>
              <a:rPr lang="en-US" sz="34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3400" i="1" dirty="0" err="1">
                <a:solidFill>
                  <a:srgbClr val="22170B"/>
                </a:solidFill>
                <a:latin typeface="Cambria"/>
              </a:rPr>
              <a:t>Công</a:t>
            </a:r>
            <a:r>
              <a:rPr lang="en-US" sz="34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3400" i="1" dirty="0" err="1">
                <a:solidFill>
                  <a:srgbClr val="22170B"/>
                </a:solidFill>
                <a:latin typeface="Cambria"/>
              </a:rPr>
              <a:t>sợ</a:t>
            </a:r>
            <a:r>
              <a:rPr lang="en-US" sz="34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3400" i="1" dirty="0" err="1">
                <a:solidFill>
                  <a:srgbClr val="22170B"/>
                </a:solidFill>
                <a:latin typeface="Cambria"/>
              </a:rPr>
              <a:t>bị</a:t>
            </a:r>
            <a:r>
              <a:rPr lang="en-US" sz="34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3400" i="1" dirty="0" err="1">
                <a:solidFill>
                  <a:srgbClr val="22170B"/>
                </a:solidFill>
                <a:latin typeface="Cambria"/>
              </a:rPr>
              <a:t>Trịnh</a:t>
            </a:r>
            <a:r>
              <a:rPr lang="en-US" sz="34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3400" i="1" dirty="0" err="1">
                <a:solidFill>
                  <a:srgbClr val="22170B"/>
                </a:solidFill>
                <a:latin typeface="Cambria"/>
              </a:rPr>
              <a:t>Kiểm</a:t>
            </a:r>
            <a:r>
              <a:rPr lang="en-US" sz="34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3400" i="1" dirty="0" err="1">
                <a:solidFill>
                  <a:srgbClr val="22170B"/>
                </a:solidFill>
                <a:latin typeface="Cambria"/>
              </a:rPr>
              <a:t>giết</a:t>
            </a:r>
            <a:r>
              <a:rPr lang="en-US" sz="3400" i="1" dirty="0">
                <a:solidFill>
                  <a:srgbClr val="22170B"/>
                </a:solidFill>
                <a:latin typeface="Cambria"/>
              </a:rPr>
              <a:t>, </a:t>
            </a:r>
            <a:r>
              <a:rPr lang="en-US" sz="3400" i="1" dirty="0" err="1">
                <a:solidFill>
                  <a:srgbClr val="22170B"/>
                </a:solidFill>
                <a:latin typeface="Cambria"/>
              </a:rPr>
              <a:t>tìm</a:t>
            </a:r>
            <a:r>
              <a:rPr lang="en-US" sz="34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3400" i="1" dirty="0" err="1">
                <a:solidFill>
                  <a:srgbClr val="22170B"/>
                </a:solidFill>
                <a:latin typeface="Cambria"/>
              </a:rPr>
              <a:t>đường</a:t>
            </a:r>
            <a:r>
              <a:rPr lang="en-US" sz="34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3400" i="1" dirty="0" err="1">
                <a:solidFill>
                  <a:srgbClr val="22170B"/>
                </a:solidFill>
                <a:latin typeface="Cambria"/>
              </a:rPr>
              <a:t>chạy</a:t>
            </a:r>
            <a:r>
              <a:rPr lang="en-US" sz="34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3400" i="1" dirty="0" err="1">
                <a:solidFill>
                  <a:srgbClr val="22170B"/>
                </a:solidFill>
                <a:latin typeface="Cambria"/>
              </a:rPr>
              <a:t>thoát</a:t>
            </a:r>
            <a:r>
              <a:rPr lang="en-US" sz="34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3400" i="1" dirty="0" err="1">
                <a:solidFill>
                  <a:srgbClr val="22170B"/>
                </a:solidFill>
                <a:latin typeface="Cambria"/>
              </a:rPr>
              <a:t>thân</a:t>
            </a:r>
            <a:r>
              <a:rPr lang="en-US" sz="34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3400" i="1" dirty="0" err="1">
                <a:solidFill>
                  <a:srgbClr val="22170B"/>
                </a:solidFill>
                <a:latin typeface="Cambria"/>
              </a:rPr>
              <a:t>vào</a:t>
            </a:r>
            <a:r>
              <a:rPr lang="en-US" sz="34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3400" i="1" dirty="0" err="1">
                <a:solidFill>
                  <a:srgbClr val="22170B"/>
                </a:solidFill>
                <a:latin typeface="Cambria"/>
              </a:rPr>
              <a:t>đây</a:t>
            </a:r>
            <a:r>
              <a:rPr lang="en-US" sz="3400" i="1" dirty="0">
                <a:solidFill>
                  <a:srgbClr val="22170B"/>
                </a:solidFill>
                <a:latin typeface="Cambria"/>
              </a:rPr>
              <a:t>. </a:t>
            </a:r>
            <a:r>
              <a:rPr lang="en-US" sz="3400" i="1" dirty="0" err="1">
                <a:solidFill>
                  <a:srgbClr val="22170B"/>
                </a:solidFill>
                <a:latin typeface="Cambria"/>
              </a:rPr>
              <a:t>Gặp</a:t>
            </a:r>
            <a:r>
              <a:rPr lang="en-US" sz="34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3400" i="1" dirty="0" err="1">
                <a:solidFill>
                  <a:srgbClr val="22170B"/>
                </a:solidFill>
                <a:latin typeface="Cambria"/>
              </a:rPr>
              <a:t>đất</a:t>
            </a:r>
            <a:r>
              <a:rPr lang="en-US" sz="34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3400" i="1" dirty="0" err="1">
                <a:solidFill>
                  <a:srgbClr val="22170B"/>
                </a:solidFill>
                <a:latin typeface="Cambria"/>
              </a:rPr>
              <a:t>rộng</a:t>
            </a:r>
            <a:r>
              <a:rPr lang="en-US" sz="34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3400" i="1" dirty="0" err="1">
                <a:solidFill>
                  <a:srgbClr val="22170B"/>
                </a:solidFill>
                <a:latin typeface="Cambria"/>
              </a:rPr>
              <a:t>thì</a:t>
            </a:r>
            <a:r>
              <a:rPr lang="en-US" sz="34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3400" i="1" dirty="0" err="1">
                <a:solidFill>
                  <a:srgbClr val="22170B"/>
                </a:solidFill>
                <a:latin typeface="Cambria"/>
              </a:rPr>
              <a:t>mở</a:t>
            </a:r>
            <a:r>
              <a:rPr lang="en-US" sz="34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3400" i="1" dirty="0" err="1">
                <a:solidFill>
                  <a:srgbClr val="22170B"/>
                </a:solidFill>
                <a:latin typeface="Cambria"/>
              </a:rPr>
              <a:t>thôi</a:t>
            </a:r>
            <a:r>
              <a:rPr lang="en-US" sz="3400" i="1" dirty="0">
                <a:solidFill>
                  <a:srgbClr val="22170B"/>
                </a:solidFill>
                <a:latin typeface="Cambria"/>
              </a:rPr>
              <a:t>.</a:t>
            </a:r>
          </a:p>
          <a:p>
            <a:pPr marL="0" marR="0" algn="just">
              <a:spcBef>
                <a:spcPts val="0"/>
              </a:spcBef>
              <a:spcAft>
                <a:spcPts val="1000"/>
              </a:spcAft>
              <a:tabLst>
                <a:tab pos="7334250" algn="l"/>
              </a:tabLst>
            </a:pPr>
            <a:r>
              <a:rPr lang="en-US" sz="3400" i="1" dirty="0" err="1">
                <a:solidFill>
                  <a:srgbClr val="22170B"/>
                </a:solidFill>
                <a:latin typeface="Cambria"/>
              </a:rPr>
              <a:t>Đoan</a:t>
            </a:r>
            <a:r>
              <a:rPr lang="en-US" sz="34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3400" i="1" dirty="0" err="1">
                <a:solidFill>
                  <a:srgbClr val="22170B"/>
                </a:solidFill>
                <a:latin typeface="Cambria"/>
              </a:rPr>
              <a:t>Quốc</a:t>
            </a:r>
            <a:r>
              <a:rPr lang="en-US" sz="34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3400" i="1" dirty="0" err="1">
                <a:solidFill>
                  <a:srgbClr val="22170B"/>
                </a:solidFill>
                <a:latin typeface="Cambria"/>
              </a:rPr>
              <a:t>Công</a:t>
            </a:r>
            <a:r>
              <a:rPr lang="en-US" sz="34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3400" i="1" dirty="0" err="1">
                <a:solidFill>
                  <a:srgbClr val="22170B"/>
                </a:solidFill>
                <a:latin typeface="Cambria"/>
              </a:rPr>
              <a:t>đã</a:t>
            </a:r>
            <a:r>
              <a:rPr lang="en-US" sz="34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3400" i="1" dirty="0" err="1">
                <a:solidFill>
                  <a:srgbClr val="22170B"/>
                </a:solidFill>
                <a:latin typeface="Cambria"/>
              </a:rPr>
              <a:t>nghe</a:t>
            </a:r>
            <a:r>
              <a:rPr lang="en-US" sz="34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3400" i="1" dirty="0" err="1">
                <a:solidFill>
                  <a:srgbClr val="22170B"/>
                </a:solidFill>
                <a:latin typeface="Cambria"/>
              </a:rPr>
              <a:t>hết</a:t>
            </a:r>
            <a:r>
              <a:rPr lang="en-US" sz="34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3400" i="1" dirty="0" err="1">
                <a:solidFill>
                  <a:srgbClr val="22170B"/>
                </a:solidFill>
                <a:latin typeface="Cambria"/>
              </a:rPr>
              <a:t>câu</a:t>
            </a:r>
            <a:r>
              <a:rPr lang="en-US" sz="34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3400" i="1" dirty="0" err="1">
                <a:solidFill>
                  <a:srgbClr val="22170B"/>
                </a:solidFill>
                <a:latin typeface="Cambria"/>
              </a:rPr>
              <a:t>chuyện</a:t>
            </a:r>
            <a:r>
              <a:rPr lang="en-US" sz="3400" i="1" dirty="0">
                <a:solidFill>
                  <a:srgbClr val="22170B"/>
                </a:solidFill>
                <a:latin typeface="Cambria"/>
              </a:rPr>
              <a:t>, </a:t>
            </a:r>
            <a:r>
              <a:rPr lang="en-US" sz="3400" i="1" dirty="0" err="1">
                <a:solidFill>
                  <a:srgbClr val="22170B"/>
                </a:solidFill>
                <a:latin typeface="Cambria"/>
              </a:rPr>
              <a:t>ông</a:t>
            </a:r>
            <a:r>
              <a:rPr lang="en-US" sz="34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3400" i="1" dirty="0" err="1">
                <a:solidFill>
                  <a:srgbClr val="22170B"/>
                </a:solidFill>
                <a:latin typeface="Cambria"/>
              </a:rPr>
              <a:t>đi</a:t>
            </a:r>
            <a:r>
              <a:rPr lang="en-US" sz="34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3400" i="1" dirty="0" err="1">
                <a:solidFill>
                  <a:srgbClr val="22170B"/>
                </a:solidFill>
                <a:latin typeface="Cambria"/>
              </a:rPr>
              <a:t>thụt</a:t>
            </a:r>
            <a:r>
              <a:rPr lang="en-US" sz="34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3400" i="1" dirty="0" err="1">
                <a:solidFill>
                  <a:srgbClr val="22170B"/>
                </a:solidFill>
                <a:latin typeface="Cambria"/>
              </a:rPr>
              <a:t>lùi</a:t>
            </a:r>
            <a:r>
              <a:rPr lang="en-US" sz="34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3400" i="1" dirty="0" err="1">
                <a:solidFill>
                  <a:srgbClr val="22170B"/>
                </a:solidFill>
                <a:latin typeface="Cambria"/>
              </a:rPr>
              <a:t>để</a:t>
            </a:r>
            <a:r>
              <a:rPr lang="en-US" sz="34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3400" i="1" dirty="0" err="1">
                <a:solidFill>
                  <a:srgbClr val="22170B"/>
                </a:solidFill>
                <a:latin typeface="Cambria"/>
              </a:rPr>
              <a:t>hai</a:t>
            </a:r>
            <a:r>
              <a:rPr lang="en-US" sz="34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3400" i="1" dirty="0" err="1">
                <a:solidFill>
                  <a:srgbClr val="22170B"/>
                </a:solidFill>
                <a:latin typeface="Cambria"/>
              </a:rPr>
              <a:t>người</a:t>
            </a:r>
            <a:r>
              <a:rPr lang="en-US" sz="34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3400" i="1" dirty="0" err="1">
                <a:solidFill>
                  <a:srgbClr val="22170B"/>
                </a:solidFill>
                <a:latin typeface="Cambria"/>
              </a:rPr>
              <a:t>lính</a:t>
            </a:r>
            <a:r>
              <a:rPr lang="en-US" sz="34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3400" i="1" dirty="0" err="1">
                <a:solidFill>
                  <a:srgbClr val="22170B"/>
                </a:solidFill>
                <a:latin typeface="Cambria"/>
              </a:rPr>
              <a:t>không</a:t>
            </a:r>
            <a:r>
              <a:rPr lang="en-US" sz="34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3400" i="1" dirty="0" err="1">
                <a:solidFill>
                  <a:srgbClr val="22170B"/>
                </a:solidFill>
                <a:latin typeface="Cambria"/>
              </a:rPr>
              <a:t>nhận</a:t>
            </a:r>
            <a:r>
              <a:rPr lang="en-US" sz="34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3400" i="1" dirty="0" err="1">
                <a:solidFill>
                  <a:srgbClr val="22170B"/>
                </a:solidFill>
                <a:latin typeface="Cambria"/>
              </a:rPr>
              <a:t>ra</a:t>
            </a:r>
            <a:r>
              <a:rPr lang="en-US" sz="34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3400" i="1" dirty="0" err="1">
                <a:solidFill>
                  <a:srgbClr val="22170B"/>
                </a:solidFill>
                <a:latin typeface="Cambria"/>
              </a:rPr>
              <a:t>mình</a:t>
            </a:r>
            <a:r>
              <a:rPr lang="en-US" sz="3400" i="1" dirty="0">
                <a:solidFill>
                  <a:srgbClr val="22170B"/>
                </a:solidFill>
                <a:latin typeface="Cambria"/>
              </a:rPr>
              <a:t>. </a:t>
            </a:r>
            <a:r>
              <a:rPr lang="en-US" sz="3400" i="1" dirty="0" err="1">
                <a:solidFill>
                  <a:srgbClr val="22170B"/>
                </a:solidFill>
                <a:latin typeface="Cambria"/>
              </a:rPr>
              <a:t>Một</a:t>
            </a:r>
            <a:r>
              <a:rPr lang="en-US" sz="34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3400" i="1" dirty="0" err="1">
                <a:solidFill>
                  <a:srgbClr val="22170B"/>
                </a:solidFill>
                <a:latin typeface="Cambria"/>
              </a:rPr>
              <a:t>mảnh</a:t>
            </a:r>
            <a:r>
              <a:rPr lang="en-US" sz="34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3400" i="1" dirty="0" err="1">
                <a:solidFill>
                  <a:srgbClr val="22170B"/>
                </a:solidFill>
                <a:latin typeface="Cambria"/>
              </a:rPr>
              <a:t>rêu</a:t>
            </a:r>
            <a:r>
              <a:rPr lang="en-US" sz="34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3400" i="1" dirty="0" err="1">
                <a:solidFill>
                  <a:srgbClr val="22170B"/>
                </a:solidFill>
                <a:latin typeface="Cambria"/>
              </a:rPr>
              <a:t>dưới</a:t>
            </a:r>
            <a:r>
              <a:rPr lang="en-US" sz="34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3400" i="1" dirty="0" err="1">
                <a:solidFill>
                  <a:srgbClr val="22170B"/>
                </a:solidFill>
                <a:latin typeface="Cambria"/>
              </a:rPr>
              <a:t>chân</a:t>
            </a:r>
            <a:r>
              <a:rPr lang="en-US" sz="34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3400" i="1" dirty="0" err="1">
                <a:solidFill>
                  <a:srgbClr val="22170B"/>
                </a:solidFill>
                <a:latin typeface="Cambria"/>
              </a:rPr>
              <a:t>làm</a:t>
            </a:r>
            <a:r>
              <a:rPr lang="en-US" sz="34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3400" i="1" dirty="0" err="1">
                <a:solidFill>
                  <a:srgbClr val="22170B"/>
                </a:solidFill>
                <a:latin typeface="Cambria"/>
              </a:rPr>
              <a:t>ông</a:t>
            </a:r>
            <a:r>
              <a:rPr lang="en-US" sz="34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3400" i="1" dirty="0" err="1">
                <a:solidFill>
                  <a:srgbClr val="22170B"/>
                </a:solidFill>
                <a:latin typeface="Cambria"/>
              </a:rPr>
              <a:t>trượt</a:t>
            </a:r>
            <a:r>
              <a:rPr lang="en-US" sz="34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3400" i="1" dirty="0" err="1">
                <a:solidFill>
                  <a:srgbClr val="22170B"/>
                </a:solidFill>
                <a:latin typeface="Cambria"/>
              </a:rPr>
              <a:t>ngã</a:t>
            </a:r>
            <a:r>
              <a:rPr lang="en-US" sz="3400" i="1" dirty="0">
                <a:solidFill>
                  <a:srgbClr val="22170B"/>
                </a:solidFill>
                <a:latin typeface="Cambria"/>
              </a:rPr>
              <a:t>. Hai </a:t>
            </a:r>
            <a:r>
              <a:rPr lang="en-US" sz="3400" i="1" dirty="0" err="1">
                <a:solidFill>
                  <a:srgbClr val="22170B"/>
                </a:solidFill>
                <a:latin typeface="Cambria"/>
              </a:rPr>
              <a:t>người</a:t>
            </a:r>
            <a:r>
              <a:rPr lang="en-US" sz="34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3400" i="1" dirty="0" err="1">
                <a:solidFill>
                  <a:srgbClr val="22170B"/>
                </a:solidFill>
                <a:latin typeface="Cambria"/>
              </a:rPr>
              <a:t>lính</a:t>
            </a:r>
            <a:r>
              <a:rPr lang="en-US" sz="34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3400" i="1" dirty="0" err="1">
                <a:solidFill>
                  <a:srgbClr val="22170B"/>
                </a:solidFill>
                <a:latin typeface="Cambria"/>
              </a:rPr>
              <a:t>giật</a:t>
            </a:r>
            <a:r>
              <a:rPr lang="en-US" sz="34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3400" i="1" dirty="0" err="1">
                <a:solidFill>
                  <a:srgbClr val="22170B"/>
                </a:solidFill>
                <a:latin typeface="Cambria"/>
              </a:rPr>
              <a:t>mình</a:t>
            </a:r>
            <a:r>
              <a:rPr lang="en-US" sz="34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3400" i="1" dirty="0" err="1">
                <a:solidFill>
                  <a:srgbClr val="22170B"/>
                </a:solidFill>
                <a:latin typeface="Cambria"/>
              </a:rPr>
              <a:t>vội</a:t>
            </a:r>
            <a:r>
              <a:rPr lang="en-US" sz="34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3400" i="1" dirty="0" err="1">
                <a:solidFill>
                  <a:srgbClr val="22170B"/>
                </a:solidFill>
                <a:latin typeface="Cambria"/>
              </a:rPr>
              <a:t>thổi</a:t>
            </a:r>
            <a:r>
              <a:rPr lang="en-US" sz="34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3400" i="1" dirty="0" err="1">
                <a:solidFill>
                  <a:srgbClr val="22170B"/>
                </a:solidFill>
                <a:latin typeface="Cambria"/>
              </a:rPr>
              <a:t>bùi</a:t>
            </a:r>
            <a:r>
              <a:rPr lang="en-US" sz="34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3400" i="1" dirty="0" err="1">
                <a:solidFill>
                  <a:srgbClr val="22170B"/>
                </a:solidFill>
                <a:latin typeface="Cambria"/>
              </a:rPr>
              <a:t>nhùi</a:t>
            </a:r>
            <a:r>
              <a:rPr lang="en-US" sz="34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3400" i="1" dirty="0" err="1">
                <a:solidFill>
                  <a:srgbClr val="22170B"/>
                </a:solidFill>
                <a:latin typeface="Cambria"/>
              </a:rPr>
              <a:t>đuốc</a:t>
            </a:r>
            <a:r>
              <a:rPr lang="en-US" sz="3400" i="1" dirty="0">
                <a:solidFill>
                  <a:srgbClr val="22170B"/>
                </a:solidFill>
                <a:latin typeface="Cambria"/>
              </a:rPr>
              <a:t> </a:t>
            </a:r>
            <a:r>
              <a:rPr lang="en-US" sz="3400" i="1" dirty="0" err="1">
                <a:solidFill>
                  <a:srgbClr val="22170B"/>
                </a:solidFill>
                <a:latin typeface="Cambria"/>
              </a:rPr>
              <a:t>lên</a:t>
            </a:r>
            <a:r>
              <a:rPr lang="en-US" sz="3400" i="1" dirty="0">
                <a:solidFill>
                  <a:srgbClr val="22170B"/>
                </a:solidFill>
                <a:latin typeface="Cambria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24541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158" b="4159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0" y="5353016"/>
            <a:ext cx="10683813" cy="4967973"/>
          </a:xfrm>
          <a:custGeom>
            <a:avLst/>
            <a:gdLst/>
            <a:ahLst/>
            <a:cxnLst/>
            <a:rect l="l" t="t" r="r" b="b"/>
            <a:pathLst>
              <a:path w="10683813" h="4967973">
                <a:moveTo>
                  <a:pt x="0" y="0"/>
                </a:moveTo>
                <a:lnTo>
                  <a:pt x="10683813" y="0"/>
                </a:lnTo>
                <a:lnTo>
                  <a:pt x="10683813" y="4967973"/>
                </a:lnTo>
                <a:lnTo>
                  <a:pt x="0" y="496797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247409" y="9029667"/>
            <a:ext cx="971160" cy="827914"/>
          </a:xfrm>
          <a:custGeom>
            <a:avLst/>
            <a:gdLst/>
            <a:ahLst/>
            <a:cxnLst/>
            <a:rect l="l" t="t" r="r" b="b"/>
            <a:pathLst>
              <a:path w="971160" h="827914">
                <a:moveTo>
                  <a:pt x="0" y="0"/>
                </a:moveTo>
                <a:lnTo>
                  <a:pt x="971160" y="0"/>
                </a:lnTo>
                <a:lnTo>
                  <a:pt x="971160" y="827914"/>
                </a:lnTo>
                <a:lnTo>
                  <a:pt x="0" y="8279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177979" y="1655315"/>
            <a:ext cx="5110021" cy="7000585"/>
          </a:xfrm>
          <a:custGeom>
            <a:avLst/>
            <a:gdLst/>
            <a:ahLst/>
            <a:cxnLst/>
            <a:rect l="l" t="t" r="r" b="b"/>
            <a:pathLst>
              <a:path w="5110021" h="7000585">
                <a:moveTo>
                  <a:pt x="0" y="0"/>
                </a:moveTo>
                <a:lnTo>
                  <a:pt x="5110021" y="0"/>
                </a:lnTo>
                <a:lnTo>
                  <a:pt x="5110021" y="7000585"/>
                </a:lnTo>
                <a:lnTo>
                  <a:pt x="0" y="700058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3905" r="-91756"/>
            </a:stretch>
          </a:blipFill>
        </p:spPr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xmlns="" id="{7B7B692D-A8E0-6EE3-CDE3-538DEEB0581D}"/>
              </a:ext>
            </a:extLst>
          </p:cNvPr>
          <p:cNvSpPr/>
          <p:nvPr/>
        </p:nvSpPr>
        <p:spPr>
          <a:xfrm rot="-4279549">
            <a:off x="13237889" y="-38479"/>
            <a:ext cx="2111453" cy="1800014"/>
          </a:xfrm>
          <a:custGeom>
            <a:avLst/>
            <a:gdLst/>
            <a:ahLst/>
            <a:cxnLst/>
            <a:rect l="l" t="t" r="r" b="b"/>
            <a:pathLst>
              <a:path w="2111453" h="1800014">
                <a:moveTo>
                  <a:pt x="0" y="0"/>
                </a:moveTo>
                <a:lnTo>
                  <a:pt x="2111453" y="0"/>
                </a:lnTo>
                <a:lnTo>
                  <a:pt x="2111453" y="1800014"/>
                </a:lnTo>
                <a:lnTo>
                  <a:pt x="0" y="18000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xmlns="" id="{FC6F5949-A404-8EC9-20D5-F567A91B4139}"/>
              </a:ext>
            </a:extLst>
          </p:cNvPr>
          <p:cNvSpPr/>
          <p:nvPr/>
        </p:nvSpPr>
        <p:spPr>
          <a:xfrm rot="-3397390">
            <a:off x="1551148" y="2845792"/>
            <a:ext cx="936109" cy="798033"/>
          </a:xfrm>
          <a:custGeom>
            <a:avLst/>
            <a:gdLst/>
            <a:ahLst/>
            <a:cxnLst/>
            <a:rect l="l" t="t" r="r" b="b"/>
            <a:pathLst>
              <a:path w="936109" h="798033">
                <a:moveTo>
                  <a:pt x="0" y="0"/>
                </a:moveTo>
                <a:lnTo>
                  <a:pt x="936109" y="0"/>
                </a:lnTo>
                <a:lnTo>
                  <a:pt x="936109" y="798033"/>
                </a:lnTo>
                <a:lnTo>
                  <a:pt x="0" y="79803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Google Shape;346;p15">
            <a:extLst>
              <a:ext uri="{FF2B5EF4-FFF2-40B4-BE49-F238E27FC236}">
                <a16:creationId xmlns:a16="http://schemas.microsoft.com/office/drawing/2014/main" xmlns="" id="{BB020C58-19EE-A445-1F66-144DBCD6299C}"/>
              </a:ext>
            </a:extLst>
          </p:cNvPr>
          <p:cNvSpPr txBox="1"/>
          <p:nvPr/>
        </p:nvSpPr>
        <p:spPr>
          <a:xfrm>
            <a:off x="1417282" y="761510"/>
            <a:ext cx="6730648" cy="1400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7000" b="1" dirty="0">
                <a:solidFill>
                  <a:srgbClr val="22170B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ĐỌC VĂN BẢN </a:t>
            </a:r>
            <a:endParaRPr sz="7000" b="1" dirty="0">
              <a:solidFill>
                <a:srgbClr val="22170B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0" name="Google Shape;349;p15">
            <a:extLst>
              <a:ext uri="{FF2B5EF4-FFF2-40B4-BE49-F238E27FC236}">
                <a16:creationId xmlns:a16="http://schemas.microsoft.com/office/drawing/2014/main" xmlns="" id="{C15B9D83-A7AD-5AA0-ACBD-91FA6FA532D6}"/>
              </a:ext>
            </a:extLst>
          </p:cNvPr>
          <p:cNvSpPr txBox="1"/>
          <p:nvPr/>
        </p:nvSpPr>
        <p:spPr>
          <a:xfrm>
            <a:off x="1219200" y="2400300"/>
            <a:ext cx="15925800" cy="3276600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spcFirstLastPara="1" wrap="square" lIns="188500" tIns="188500" rIns="188500" bIns="188500" anchor="ctr" anchorCtr="0">
            <a:noAutofit/>
          </a:bodyPr>
          <a:lstStyle>
            <a:defPPr>
              <a:defRPr lang="en-US"/>
            </a:defPPr>
            <a:lvl1pPr algn="ctr">
              <a:buClr>
                <a:srgbClr val="000000"/>
              </a:buClr>
              <a:buSzPts val="1800"/>
              <a:defRPr sz="4800" i="1">
                <a:solidFill>
                  <a:srgbClr val="22170B"/>
                </a:solidFill>
                <a:latin typeface="Cambria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182880" algn="l"/>
            <a:r>
              <a:rPr lang="en-US" b="1" dirty="0" err="1"/>
              <a:t>Nhiệm</a:t>
            </a:r>
            <a:r>
              <a:rPr lang="en-US" b="1" dirty="0"/>
              <a:t> </a:t>
            </a:r>
            <a:r>
              <a:rPr lang="en-US" b="1" dirty="0" err="1"/>
              <a:t>vụ</a:t>
            </a:r>
            <a:r>
              <a:rPr lang="en-US" b="1" dirty="0"/>
              <a:t> 2. </a:t>
            </a: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viên</a:t>
            </a:r>
            <a:r>
              <a:rPr lang="en-US" dirty="0"/>
              <a:t> </a:t>
            </a:r>
            <a:r>
              <a:rPr lang="en-US" dirty="0" err="1"/>
              <a:t>chuẩn</a:t>
            </a:r>
            <a:r>
              <a:rPr lang="en-US" dirty="0"/>
              <a:t> </a:t>
            </a:r>
            <a:r>
              <a:rPr lang="en-US" dirty="0" err="1"/>
              <a:t>bị</a:t>
            </a:r>
            <a:r>
              <a:rPr lang="en-US" dirty="0"/>
              <a:t> </a:t>
            </a:r>
            <a:r>
              <a:rPr lang="en-US" dirty="0" err="1"/>
              <a:t>thẻ</a:t>
            </a:r>
            <a:r>
              <a:rPr lang="en-US" dirty="0"/>
              <a:t> </a:t>
            </a:r>
            <a:r>
              <a:rPr lang="en-US" dirty="0" err="1"/>
              <a:t>giải</a:t>
            </a:r>
            <a:r>
              <a:rPr lang="en-US" dirty="0"/>
              <a:t> </a:t>
            </a:r>
            <a:r>
              <a:rPr lang="en-US" dirty="0" err="1"/>
              <a:t>thích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ngữ</a:t>
            </a:r>
            <a:r>
              <a:rPr lang="en-US" dirty="0"/>
              <a:t> </a:t>
            </a:r>
            <a:r>
              <a:rPr lang="en-US" dirty="0" err="1"/>
              <a:t>khó</a:t>
            </a:r>
            <a:r>
              <a:rPr lang="en-US" dirty="0"/>
              <a:t>. Chia </a:t>
            </a:r>
            <a:r>
              <a:rPr lang="en-US" dirty="0" err="1"/>
              <a:t>lớp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4 </a:t>
            </a:r>
            <a:r>
              <a:rPr lang="en-US" dirty="0" err="1"/>
              <a:t>nhóm</a:t>
            </a:r>
            <a:r>
              <a:rPr lang="en-US" dirty="0"/>
              <a:t>, </a:t>
            </a:r>
            <a:r>
              <a:rPr lang="en-US" dirty="0" err="1"/>
              <a:t>mỗi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phát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bộ</a:t>
            </a:r>
            <a:r>
              <a:rPr lang="en-US" dirty="0"/>
              <a:t> </a:t>
            </a:r>
            <a:r>
              <a:rPr lang="en-US" dirty="0" err="1"/>
              <a:t>thẻ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dung.</a:t>
            </a:r>
            <a:r>
              <a:rPr lang="en-US" b="1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9427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5">
            <a:extLst>
              <a:ext uri="{FF2B5EF4-FFF2-40B4-BE49-F238E27FC236}">
                <a16:creationId xmlns:a16="http://schemas.microsoft.com/office/drawing/2014/main" xmlns="" id="{10599BC7-476E-25C2-4B41-9D4CB894B9CE}"/>
              </a:ext>
            </a:extLst>
          </p:cNvPr>
          <p:cNvSpPr/>
          <p:nvPr/>
        </p:nvSpPr>
        <p:spPr>
          <a:xfrm>
            <a:off x="6962592" y="1028700"/>
            <a:ext cx="4368582" cy="1139190"/>
          </a:xfrm>
          <a:custGeom>
            <a:avLst/>
            <a:gdLst>
              <a:gd name="connsiteX0" fmla="*/ 0 w 2847975"/>
              <a:gd name="connsiteY0" fmla="*/ 0 h 1139190"/>
              <a:gd name="connsiteX1" fmla="*/ 2847975 w 2847975"/>
              <a:gd name="connsiteY1" fmla="*/ 0 h 1139190"/>
              <a:gd name="connsiteX2" fmla="*/ 2847975 w 2847975"/>
              <a:gd name="connsiteY2" fmla="*/ 1139190 h 1139190"/>
              <a:gd name="connsiteX3" fmla="*/ 0 w 2847975"/>
              <a:gd name="connsiteY3" fmla="*/ 1139190 h 1139190"/>
              <a:gd name="connsiteX4" fmla="*/ 0 w 2847975"/>
              <a:gd name="connsiteY4" fmla="*/ 0 h 1139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47975" h="1139190">
                <a:moveTo>
                  <a:pt x="0" y="0"/>
                </a:moveTo>
                <a:lnTo>
                  <a:pt x="2847975" y="0"/>
                </a:lnTo>
                <a:lnTo>
                  <a:pt x="2847975" y="1139190"/>
                </a:lnTo>
                <a:lnTo>
                  <a:pt x="0" y="113919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spcFirstLastPara="0" vert="horz" wrap="square" lIns="384048" tIns="219456" rIns="384048" bIns="219456" numCol="1" spcCol="1270" anchor="ctr" anchorCtr="0">
            <a:noAutofit/>
          </a:bodyPr>
          <a:lstStyle/>
          <a:p>
            <a:pPr marL="0" lvl="0" indent="0" algn="ctr" defTabSz="2400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5400" b="1" kern="1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kiệt</a:t>
            </a:r>
            <a:r>
              <a:rPr lang="en-US" sz="5400" b="1" kern="1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5400" b="1" kern="1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hiệt</a:t>
            </a:r>
            <a:endParaRPr lang="en-US" sz="5400" b="1" kern="1200" dirty="0">
              <a:latin typeface="Cambria" panose="02040503050406030204" pitchFamily="18" charset="0"/>
            </a:endParaRPr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xmlns="" id="{F14E2BEE-44CC-69DE-364F-AE2846861D50}"/>
              </a:ext>
            </a:extLst>
          </p:cNvPr>
          <p:cNvSpPr/>
          <p:nvPr/>
        </p:nvSpPr>
        <p:spPr>
          <a:xfrm>
            <a:off x="1905000" y="1046018"/>
            <a:ext cx="4368581" cy="1139190"/>
          </a:xfrm>
          <a:custGeom>
            <a:avLst/>
            <a:gdLst>
              <a:gd name="connsiteX0" fmla="*/ 0 w 2847975"/>
              <a:gd name="connsiteY0" fmla="*/ 0 h 1139190"/>
              <a:gd name="connsiteX1" fmla="*/ 2847975 w 2847975"/>
              <a:gd name="connsiteY1" fmla="*/ 0 h 1139190"/>
              <a:gd name="connsiteX2" fmla="*/ 2847975 w 2847975"/>
              <a:gd name="connsiteY2" fmla="*/ 1139190 h 1139190"/>
              <a:gd name="connsiteX3" fmla="*/ 0 w 2847975"/>
              <a:gd name="connsiteY3" fmla="*/ 1139190 h 1139190"/>
              <a:gd name="connsiteX4" fmla="*/ 0 w 2847975"/>
              <a:gd name="connsiteY4" fmla="*/ 0 h 1139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47975" h="1139190">
                <a:moveTo>
                  <a:pt x="0" y="0"/>
                </a:moveTo>
                <a:lnTo>
                  <a:pt x="2847975" y="0"/>
                </a:lnTo>
                <a:lnTo>
                  <a:pt x="2847975" y="1139190"/>
                </a:lnTo>
                <a:lnTo>
                  <a:pt x="0" y="113919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spcFirstLastPara="0" vert="horz" wrap="square" lIns="384048" tIns="219456" rIns="384048" bIns="219456" numCol="1" spcCol="1270" anchor="ctr" anchorCtr="0">
            <a:noAutofit/>
          </a:bodyPr>
          <a:lstStyle/>
          <a:p>
            <a:pPr marL="0" lvl="0" indent="0" algn="ctr" defTabSz="2400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5400" b="1" kern="1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kì</a:t>
            </a:r>
            <a:r>
              <a:rPr lang="en-US" sz="5400" b="1" kern="1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5400" b="1" kern="1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đặc</a:t>
            </a:r>
            <a:endParaRPr lang="en-US" sz="5400" b="1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endParaRPr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xmlns="" id="{55056B6E-A53C-6D12-9664-D3DC350A3C89}"/>
              </a:ext>
            </a:extLst>
          </p:cNvPr>
          <p:cNvSpPr/>
          <p:nvPr/>
        </p:nvSpPr>
        <p:spPr>
          <a:xfrm>
            <a:off x="4267200" y="2552700"/>
            <a:ext cx="4368581" cy="1139190"/>
          </a:xfrm>
          <a:custGeom>
            <a:avLst/>
            <a:gdLst>
              <a:gd name="connsiteX0" fmla="*/ 0 w 2847975"/>
              <a:gd name="connsiteY0" fmla="*/ 0 h 1139190"/>
              <a:gd name="connsiteX1" fmla="*/ 2847975 w 2847975"/>
              <a:gd name="connsiteY1" fmla="*/ 0 h 1139190"/>
              <a:gd name="connsiteX2" fmla="*/ 2847975 w 2847975"/>
              <a:gd name="connsiteY2" fmla="*/ 1139190 h 1139190"/>
              <a:gd name="connsiteX3" fmla="*/ 0 w 2847975"/>
              <a:gd name="connsiteY3" fmla="*/ 1139190 h 1139190"/>
              <a:gd name="connsiteX4" fmla="*/ 0 w 2847975"/>
              <a:gd name="connsiteY4" fmla="*/ 0 h 1139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47975" h="1139190">
                <a:moveTo>
                  <a:pt x="0" y="0"/>
                </a:moveTo>
                <a:lnTo>
                  <a:pt x="2847975" y="0"/>
                </a:lnTo>
                <a:lnTo>
                  <a:pt x="2847975" y="1139190"/>
                </a:lnTo>
                <a:lnTo>
                  <a:pt x="0" y="113919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spcFirstLastPara="0" vert="horz" wrap="square" lIns="384048" tIns="219456" rIns="384048" bIns="219456" numCol="1" spcCol="1270" anchor="ctr" anchorCtr="0">
            <a:noAutofit/>
          </a:bodyPr>
          <a:lstStyle/>
          <a:p>
            <a:pPr marL="0" lvl="0" indent="0" algn="ctr" defTabSz="2400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5400" b="1" kern="1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khi</a:t>
            </a:r>
            <a:r>
              <a:rPr lang="en-US" sz="5400" b="1" kern="1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5400" b="1" kern="1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quân</a:t>
            </a:r>
            <a:endParaRPr lang="en-US" sz="5400" b="1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endParaRPr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xmlns="" id="{C6F1DA37-7B79-3F6B-8081-E9741AEF49A1}"/>
              </a:ext>
            </a:extLst>
          </p:cNvPr>
          <p:cNvSpPr/>
          <p:nvPr/>
        </p:nvSpPr>
        <p:spPr>
          <a:xfrm>
            <a:off x="12037118" y="1028700"/>
            <a:ext cx="4368581" cy="1139190"/>
          </a:xfrm>
          <a:custGeom>
            <a:avLst/>
            <a:gdLst>
              <a:gd name="connsiteX0" fmla="*/ 0 w 2847975"/>
              <a:gd name="connsiteY0" fmla="*/ 0 h 1139190"/>
              <a:gd name="connsiteX1" fmla="*/ 2847975 w 2847975"/>
              <a:gd name="connsiteY1" fmla="*/ 0 h 1139190"/>
              <a:gd name="connsiteX2" fmla="*/ 2847975 w 2847975"/>
              <a:gd name="connsiteY2" fmla="*/ 1139190 h 1139190"/>
              <a:gd name="connsiteX3" fmla="*/ 0 w 2847975"/>
              <a:gd name="connsiteY3" fmla="*/ 1139190 h 1139190"/>
              <a:gd name="connsiteX4" fmla="*/ 0 w 2847975"/>
              <a:gd name="connsiteY4" fmla="*/ 0 h 1139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47975" h="1139190">
                <a:moveTo>
                  <a:pt x="0" y="0"/>
                </a:moveTo>
                <a:lnTo>
                  <a:pt x="2847975" y="0"/>
                </a:lnTo>
                <a:lnTo>
                  <a:pt x="2847975" y="1139190"/>
                </a:lnTo>
                <a:lnTo>
                  <a:pt x="0" y="113919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spcFirstLastPara="0" vert="horz" wrap="square" lIns="384048" tIns="219456" rIns="384048" bIns="219456" numCol="1" spcCol="1270" anchor="ctr" anchorCtr="0">
            <a:noAutofit/>
          </a:bodyPr>
          <a:lstStyle/>
          <a:p>
            <a:pPr marL="0" lvl="0" indent="0" algn="ctr" defTabSz="2400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5400" b="1" kern="1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khinh</a:t>
            </a:r>
            <a:r>
              <a:rPr lang="en-US" sz="5400" b="1" kern="1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5400" b="1" kern="1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khi</a:t>
            </a:r>
            <a:endParaRPr lang="en-US" sz="5400" b="1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endParaRPr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xmlns="" id="{318EB2EA-E547-D75D-449B-CE655ACDDC88}"/>
              </a:ext>
            </a:extLst>
          </p:cNvPr>
          <p:cNvSpPr/>
          <p:nvPr/>
        </p:nvSpPr>
        <p:spPr>
          <a:xfrm>
            <a:off x="1117490" y="5941423"/>
            <a:ext cx="7601982" cy="1503646"/>
          </a:xfrm>
          <a:custGeom>
            <a:avLst/>
            <a:gdLst>
              <a:gd name="connsiteX0" fmla="*/ 0 w 2847975"/>
              <a:gd name="connsiteY0" fmla="*/ 0 h 3689280"/>
              <a:gd name="connsiteX1" fmla="*/ 2847975 w 2847975"/>
              <a:gd name="connsiteY1" fmla="*/ 0 h 3689280"/>
              <a:gd name="connsiteX2" fmla="*/ 2847975 w 2847975"/>
              <a:gd name="connsiteY2" fmla="*/ 3689280 h 3689280"/>
              <a:gd name="connsiteX3" fmla="*/ 0 w 2847975"/>
              <a:gd name="connsiteY3" fmla="*/ 3689280 h 3689280"/>
              <a:gd name="connsiteX4" fmla="*/ 0 w 2847975"/>
              <a:gd name="connsiteY4" fmla="*/ 0 h 3689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47975" h="3689280">
                <a:moveTo>
                  <a:pt x="0" y="0"/>
                </a:moveTo>
                <a:lnTo>
                  <a:pt x="2847975" y="0"/>
                </a:lnTo>
                <a:lnTo>
                  <a:pt x="2847975" y="3689280"/>
                </a:lnTo>
                <a:lnTo>
                  <a:pt x="0" y="368928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dk2">
              <a:alpha val="90000"/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88036" tIns="288036" rIns="384048" bIns="432054" numCol="1" spcCol="1270" anchor="t" anchorCtr="0">
            <a:noAutofit/>
          </a:bodyPr>
          <a:lstStyle/>
          <a:p>
            <a:pPr marL="0" lvl="1" algn="ctr" defTabSz="2400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5400" b="0" i="1" kern="1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tài</a:t>
            </a:r>
            <a:r>
              <a:rPr lang="en-US" sz="5400" b="0" i="1" kern="1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5400" b="0" i="1" kern="1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giỏi</a:t>
            </a:r>
            <a:r>
              <a:rPr lang="en-US" sz="5400" b="0" i="1" kern="1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, </a:t>
            </a:r>
            <a:r>
              <a:rPr lang="en-US" sz="5400" b="0" i="1" kern="1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xuất</a:t>
            </a:r>
            <a:r>
              <a:rPr lang="en-US" sz="5400" b="0" i="1" kern="1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5400" b="0" i="1" kern="1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chúng</a:t>
            </a:r>
            <a:endParaRPr lang="en-US" sz="5400" b="0" i="1" kern="1200" dirty="0">
              <a:latin typeface="Cambria" panose="02040503050406030204" pitchFamily="18" charset="0"/>
            </a:endParaRPr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xmlns="" id="{338F9F7B-7932-140D-228F-A6BF7F992977}"/>
              </a:ext>
            </a:extLst>
          </p:cNvPr>
          <p:cNvSpPr/>
          <p:nvPr/>
        </p:nvSpPr>
        <p:spPr>
          <a:xfrm>
            <a:off x="1117491" y="4122800"/>
            <a:ext cx="7601980" cy="1503646"/>
          </a:xfrm>
          <a:custGeom>
            <a:avLst/>
            <a:gdLst>
              <a:gd name="connsiteX0" fmla="*/ 0 w 2847975"/>
              <a:gd name="connsiteY0" fmla="*/ 0 h 3689280"/>
              <a:gd name="connsiteX1" fmla="*/ 2847975 w 2847975"/>
              <a:gd name="connsiteY1" fmla="*/ 0 h 3689280"/>
              <a:gd name="connsiteX2" fmla="*/ 2847975 w 2847975"/>
              <a:gd name="connsiteY2" fmla="*/ 3689280 h 3689280"/>
              <a:gd name="connsiteX3" fmla="*/ 0 w 2847975"/>
              <a:gd name="connsiteY3" fmla="*/ 3689280 h 3689280"/>
              <a:gd name="connsiteX4" fmla="*/ 0 w 2847975"/>
              <a:gd name="connsiteY4" fmla="*/ 0 h 3689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47975" h="3689280">
                <a:moveTo>
                  <a:pt x="0" y="0"/>
                </a:moveTo>
                <a:lnTo>
                  <a:pt x="2847975" y="0"/>
                </a:lnTo>
                <a:lnTo>
                  <a:pt x="2847975" y="3689280"/>
                </a:lnTo>
                <a:lnTo>
                  <a:pt x="0" y="368928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dk2">
              <a:alpha val="90000"/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88036" tIns="288036" rIns="384048" bIns="432054" numCol="1" spcCol="1270" anchor="t" anchorCtr="0">
            <a:noAutofit/>
          </a:bodyPr>
          <a:lstStyle/>
          <a:p>
            <a:pPr marL="0" lvl="1" algn="ctr" defTabSz="2400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5400" b="0" i="1" kern="1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kì</a:t>
            </a:r>
            <a:r>
              <a:rPr lang="en-US" sz="5400" b="0" i="1" kern="1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5400" b="0" i="1" kern="1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lạ</a:t>
            </a:r>
            <a:r>
              <a:rPr lang="en-US" sz="5400" b="0" i="1" kern="1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, </a:t>
            </a:r>
            <a:r>
              <a:rPr lang="en-US" sz="5400" b="0" i="1" kern="1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đặc</a:t>
            </a:r>
            <a:r>
              <a:rPr lang="en-US" sz="5400" b="0" i="1" kern="1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5400" b="0" i="1" kern="1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biệt</a:t>
            </a:r>
            <a:endParaRPr lang="en-US" sz="5400" b="0" i="1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endParaRPr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xmlns="" id="{4A6FA6F3-9653-761A-326B-33D1C8200EF8}"/>
              </a:ext>
            </a:extLst>
          </p:cNvPr>
          <p:cNvSpPr/>
          <p:nvPr/>
        </p:nvSpPr>
        <p:spPr>
          <a:xfrm>
            <a:off x="9648797" y="4122800"/>
            <a:ext cx="7601982" cy="1503646"/>
          </a:xfrm>
          <a:custGeom>
            <a:avLst/>
            <a:gdLst>
              <a:gd name="connsiteX0" fmla="*/ 0 w 2847975"/>
              <a:gd name="connsiteY0" fmla="*/ 0 h 3689280"/>
              <a:gd name="connsiteX1" fmla="*/ 2847975 w 2847975"/>
              <a:gd name="connsiteY1" fmla="*/ 0 h 3689280"/>
              <a:gd name="connsiteX2" fmla="*/ 2847975 w 2847975"/>
              <a:gd name="connsiteY2" fmla="*/ 3689280 h 3689280"/>
              <a:gd name="connsiteX3" fmla="*/ 0 w 2847975"/>
              <a:gd name="connsiteY3" fmla="*/ 3689280 h 3689280"/>
              <a:gd name="connsiteX4" fmla="*/ 0 w 2847975"/>
              <a:gd name="connsiteY4" fmla="*/ 0 h 3689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47975" h="3689280">
                <a:moveTo>
                  <a:pt x="0" y="0"/>
                </a:moveTo>
                <a:lnTo>
                  <a:pt x="2847975" y="0"/>
                </a:lnTo>
                <a:lnTo>
                  <a:pt x="2847975" y="3689280"/>
                </a:lnTo>
                <a:lnTo>
                  <a:pt x="0" y="368928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dk2">
              <a:alpha val="90000"/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88036" tIns="288036" rIns="384048" bIns="432054" numCol="1" spcCol="1270" anchor="t" anchorCtr="0">
            <a:noAutofit/>
          </a:bodyPr>
          <a:lstStyle/>
          <a:p>
            <a:pPr marL="0" lvl="1" algn="ctr" defTabSz="2400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5400" b="0" i="1" kern="1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coi</a:t>
            </a:r>
            <a:r>
              <a:rPr lang="en-US" sz="5400" b="0" i="1" kern="1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5400" b="0" i="1" kern="1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thường</a:t>
            </a:r>
            <a:r>
              <a:rPr lang="en-US" sz="5400" b="0" i="1" kern="1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5400" b="0" i="1" kern="1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vua</a:t>
            </a:r>
            <a:endParaRPr lang="en-US" sz="5400" b="0" i="1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endParaRPr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xmlns="" id="{E7F79ADA-9EBF-3911-2B41-66D0BCF7FC9A}"/>
              </a:ext>
            </a:extLst>
          </p:cNvPr>
          <p:cNvSpPr/>
          <p:nvPr/>
        </p:nvSpPr>
        <p:spPr>
          <a:xfrm>
            <a:off x="9648797" y="5951814"/>
            <a:ext cx="7601982" cy="1503646"/>
          </a:xfrm>
          <a:custGeom>
            <a:avLst/>
            <a:gdLst>
              <a:gd name="connsiteX0" fmla="*/ 0 w 2847975"/>
              <a:gd name="connsiteY0" fmla="*/ 0 h 3689280"/>
              <a:gd name="connsiteX1" fmla="*/ 2847975 w 2847975"/>
              <a:gd name="connsiteY1" fmla="*/ 0 h 3689280"/>
              <a:gd name="connsiteX2" fmla="*/ 2847975 w 2847975"/>
              <a:gd name="connsiteY2" fmla="*/ 3689280 h 3689280"/>
              <a:gd name="connsiteX3" fmla="*/ 0 w 2847975"/>
              <a:gd name="connsiteY3" fmla="*/ 3689280 h 3689280"/>
              <a:gd name="connsiteX4" fmla="*/ 0 w 2847975"/>
              <a:gd name="connsiteY4" fmla="*/ 0 h 3689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47975" h="3689280">
                <a:moveTo>
                  <a:pt x="0" y="0"/>
                </a:moveTo>
                <a:lnTo>
                  <a:pt x="2847975" y="0"/>
                </a:lnTo>
                <a:lnTo>
                  <a:pt x="2847975" y="3689280"/>
                </a:lnTo>
                <a:lnTo>
                  <a:pt x="0" y="368928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dk2">
              <a:alpha val="90000"/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88036" tIns="288036" rIns="384048" bIns="432054" numCol="1" spcCol="1270" anchor="t" anchorCtr="0">
            <a:noAutofit/>
          </a:bodyPr>
          <a:lstStyle/>
          <a:p>
            <a:pPr marL="0" lvl="1" algn="ctr" defTabSz="2400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5400" b="0" i="1" kern="1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khinh</a:t>
            </a:r>
            <a:r>
              <a:rPr lang="en-US" sz="5400" b="0" i="1" kern="1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5400" b="0" i="1" kern="1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rẻ</a:t>
            </a:r>
            <a:endParaRPr lang="en-US" sz="5400" b="0" i="1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endParaRPr>
          </a:p>
        </p:txBody>
      </p:sp>
      <p:sp>
        <p:nvSpPr>
          <p:cNvPr id="25" name="Freeform 24">
            <a:extLst>
              <a:ext uri="{FF2B5EF4-FFF2-40B4-BE49-F238E27FC236}">
                <a16:creationId xmlns:a16="http://schemas.microsoft.com/office/drawing/2014/main" xmlns="" id="{63DDDB53-34C0-EE9D-81A3-A66FADF93D94}"/>
              </a:ext>
            </a:extLst>
          </p:cNvPr>
          <p:cNvSpPr/>
          <p:nvPr/>
        </p:nvSpPr>
        <p:spPr>
          <a:xfrm>
            <a:off x="9648797" y="2552700"/>
            <a:ext cx="4368581" cy="1139190"/>
          </a:xfrm>
          <a:custGeom>
            <a:avLst/>
            <a:gdLst>
              <a:gd name="connsiteX0" fmla="*/ 0 w 2847975"/>
              <a:gd name="connsiteY0" fmla="*/ 0 h 1139190"/>
              <a:gd name="connsiteX1" fmla="*/ 2847975 w 2847975"/>
              <a:gd name="connsiteY1" fmla="*/ 0 h 1139190"/>
              <a:gd name="connsiteX2" fmla="*/ 2847975 w 2847975"/>
              <a:gd name="connsiteY2" fmla="*/ 1139190 h 1139190"/>
              <a:gd name="connsiteX3" fmla="*/ 0 w 2847975"/>
              <a:gd name="connsiteY3" fmla="*/ 1139190 h 1139190"/>
              <a:gd name="connsiteX4" fmla="*/ 0 w 2847975"/>
              <a:gd name="connsiteY4" fmla="*/ 0 h 1139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47975" h="1139190">
                <a:moveTo>
                  <a:pt x="0" y="0"/>
                </a:moveTo>
                <a:lnTo>
                  <a:pt x="2847975" y="0"/>
                </a:lnTo>
                <a:lnTo>
                  <a:pt x="2847975" y="1139190"/>
                </a:lnTo>
                <a:lnTo>
                  <a:pt x="0" y="113919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spcFirstLastPara="0" vert="horz" wrap="square" lIns="384048" tIns="219456" rIns="384048" bIns="219456" numCol="1" spcCol="1270" anchor="ctr" anchorCtr="0">
            <a:noAutofit/>
          </a:bodyPr>
          <a:lstStyle/>
          <a:p>
            <a:pPr marL="0" lvl="0" indent="0" algn="ctr" defTabSz="2400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5400" b="1" kern="1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khoan</a:t>
            </a:r>
            <a:r>
              <a:rPr lang="en-US" sz="5400" b="1" kern="1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5400" b="1" kern="1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hòa</a:t>
            </a:r>
            <a:endParaRPr lang="en-US" sz="5400" b="1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endParaRPr>
          </a:p>
        </p:txBody>
      </p:sp>
      <p:sp>
        <p:nvSpPr>
          <p:cNvPr id="26" name="Freeform 25">
            <a:extLst>
              <a:ext uri="{FF2B5EF4-FFF2-40B4-BE49-F238E27FC236}">
                <a16:creationId xmlns:a16="http://schemas.microsoft.com/office/drawing/2014/main" xmlns="" id="{7E0A6B03-49BA-5892-A1DC-0AC263AFEC17}"/>
              </a:ext>
            </a:extLst>
          </p:cNvPr>
          <p:cNvSpPr/>
          <p:nvPr/>
        </p:nvSpPr>
        <p:spPr>
          <a:xfrm>
            <a:off x="4900557" y="7803414"/>
            <a:ext cx="8372877" cy="1503646"/>
          </a:xfrm>
          <a:custGeom>
            <a:avLst/>
            <a:gdLst>
              <a:gd name="connsiteX0" fmla="*/ 0 w 2847975"/>
              <a:gd name="connsiteY0" fmla="*/ 0 h 3689280"/>
              <a:gd name="connsiteX1" fmla="*/ 2847975 w 2847975"/>
              <a:gd name="connsiteY1" fmla="*/ 0 h 3689280"/>
              <a:gd name="connsiteX2" fmla="*/ 2847975 w 2847975"/>
              <a:gd name="connsiteY2" fmla="*/ 3689280 h 3689280"/>
              <a:gd name="connsiteX3" fmla="*/ 0 w 2847975"/>
              <a:gd name="connsiteY3" fmla="*/ 3689280 h 3689280"/>
              <a:gd name="connsiteX4" fmla="*/ 0 w 2847975"/>
              <a:gd name="connsiteY4" fmla="*/ 0 h 3689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47975" h="3689280">
                <a:moveTo>
                  <a:pt x="0" y="0"/>
                </a:moveTo>
                <a:lnTo>
                  <a:pt x="2847975" y="0"/>
                </a:lnTo>
                <a:lnTo>
                  <a:pt x="2847975" y="3689280"/>
                </a:lnTo>
                <a:lnTo>
                  <a:pt x="0" y="368928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dk2">
              <a:alpha val="90000"/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88036" tIns="288036" rIns="384048" bIns="432054" numCol="1" spcCol="1270" anchor="t" anchorCtr="0">
            <a:noAutofit/>
          </a:bodyPr>
          <a:lstStyle/>
          <a:p>
            <a:pPr marL="0" lvl="1" algn="ctr" defTabSz="2400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5400" b="0" i="1" kern="1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rộng</a:t>
            </a:r>
            <a:r>
              <a:rPr lang="en-US" sz="5400" b="0" i="1" kern="1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5400" b="0" i="1" kern="1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rãi</a:t>
            </a:r>
            <a:r>
              <a:rPr lang="en-US" sz="5400" b="0" i="1" kern="1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5400" b="0" i="1" kern="1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và</a:t>
            </a:r>
            <a:r>
              <a:rPr lang="en-US" sz="5400" b="0" i="1" kern="1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5400" b="0" i="1" kern="1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dịu</a:t>
            </a:r>
            <a:r>
              <a:rPr lang="en-US" sz="5400" b="0" i="1" kern="1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5400" b="0" i="1" kern="1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dàng</a:t>
            </a:r>
            <a:endParaRPr lang="en-US" sz="5400" b="0" i="1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9" grpId="0" animBg="1"/>
      <p:bldP spid="21" grpId="0" animBg="1"/>
      <p:bldP spid="23" grpId="0" animBg="1"/>
      <p:bldP spid="18" grpId="0" animBg="1"/>
      <p:bldP spid="20" grpId="0" animBg="1"/>
      <p:bldP spid="22" grpId="0" animBg="1"/>
      <p:bldP spid="24" grpId="0" animBg="1"/>
      <p:bldP spid="25" grpId="0" animBg="1"/>
      <p:bldP spid="2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5">
            <a:extLst>
              <a:ext uri="{FF2B5EF4-FFF2-40B4-BE49-F238E27FC236}">
                <a16:creationId xmlns:a16="http://schemas.microsoft.com/office/drawing/2014/main" xmlns="" id="{10599BC7-476E-25C2-4B41-9D4CB894B9CE}"/>
              </a:ext>
            </a:extLst>
          </p:cNvPr>
          <p:cNvSpPr/>
          <p:nvPr/>
        </p:nvSpPr>
        <p:spPr>
          <a:xfrm>
            <a:off x="1239208" y="3854000"/>
            <a:ext cx="4368582" cy="1139190"/>
          </a:xfrm>
          <a:custGeom>
            <a:avLst/>
            <a:gdLst>
              <a:gd name="connsiteX0" fmla="*/ 0 w 2847975"/>
              <a:gd name="connsiteY0" fmla="*/ 0 h 1139190"/>
              <a:gd name="connsiteX1" fmla="*/ 2847975 w 2847975"/>
              <a:gd name="connsiteY1" fmla="*/ 0 h 1139190"/>
              <a:gd name="connsiteX2" fmla="*/ 2847975 w 2847975"/>
              <a:gd name="connsiteY2" fmla="*/ 1139190 h 1139190"/>
              <a:gd name="connsiteX3" fmla="*/ 0 w 2847975"/>
              <a:gd name="connsiteY3" fmla="*/ 1139190 h 1139190"/>
              <a:gd name="connsiteX4" fmla="*/ 0 w 2847975"/>
              <a:gd name="connsiteY4" fmla="*/ 0 h 1139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47975" h="1139190">
                <a:moveTo>
                  <a:pt x="0" y="0"/>
                </a:moveTo>
                <a:lnTo>
                  <a:pt x="2847975" y="0"/>
                </a:lnTo>
                <a:lnTo>
                  <a:pt x="2847975" y="1139190"/>
                </a:lnTo>
                <a:lnTo>
                  <a:pt x="0" y="113919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spcFirstLastPara="0" vert="horz" wrap="square" lIns="384048" tIns="219456" rIns="384048" bIns="219456" numCol="1" spcCol="1270" anchor="ctr" anchorCtr="0">
            <a:noAutofit/>
          </a:bodyPr>
          <a:lstStyle/>
          <a:p>
            <a:pPr marL="0" lvl="0" indent="0" algn="ctr" defTabSz="2400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5400" b="1" kern="1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kiệt</a:t>
            </a:r>
            <a:r>
              <a:rPr lang="en-US" sz="5400" b="1" kern="1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5400" b="1" kern="1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hiệt</a:t>
            </a:r>
            <a:endParaRPr lang="en-US" sz="5400" b="1" kern="1200" dirty="0">
              <a:latin typeface="Cambria" panose="02040503050406030204" pitchFamily="18" charset="0"/>
            </a:endParaRPr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xmlns="" id="{F14E2BEE-44CC-69DE-364F-AE2846861D50}"/>
              </a:ext>
            </a:extLst>
          </p:cNvPr>
          <p:cNvSpPr/>
          <p:nvPr/>
        </p:nvSpPr>
        <p:spPr>
          <a:xfrm>
            <a:off x="1326383" y="888657"/>
            <a:ext cx="4368581" cy="1139190"/>
          </a:xfrm>
          <a:custGeom>
            <a:avLst/>
            <a:gdLst>
              <a:gd name="connsiteX0" fmla="*/ 0 w 2847975"/>
              <a:gd name="connsiteY0" fmla="*/ 0 h 1139190"/>
              <a:gd name="connsiteX1" fmla="*/ 2847975 w 2847975"/>
              <a:gd name="connsiteY1" fmla="*/ 0 h 1139190"/>
              <a:gd name="connsiteX2" fmla="*/ 2847975 w 2847975"/>
              <a:gd name="connsiteY2" fmla="*/ 1139190 h 1139190"/>
              <a:gd name="connsiteX3" fmla="*/ 0 w 2847975"/>
              <a:gd name="connsiteY3" fmla="*/ 1139190 h 1139190"/>
              <a:gd name="connsiteX4" fmla="*/ 0 w 2847975"/>
              <a:gd name="connsiteY4" fmla="*/ 0 h 1139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47975" h="1139190">
                <a:moveTo>
                  <a:pt x="0" y="0"/>
                </a:moveTo>
                <a:lnTo>
                  <a:pt x="2847975" y="0"/>
                </a:lnTo>
                <a:lnTo>
                  <a:pt x="2847975" y="1139190"/>
                </a:lnTo>
                <a:lnTo>
                  <a:pt x="0" y="113919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spcFirstLastPara="0" vert="horz" wrap="square" lIns="384048" tIns="219456" rIns="384048" bIns="219456" numCol="1" spcCol="1270" anchor="ctr" anchorCtr="0">
            <a:noAutofit/>
          </a:bodyPr>
          <a:lstStyle/>
          <a:p>
            <a:pPr marL="0" lvl="0" indent="0" algn="ctr" defTabSz="2400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5400" b="1" kern="1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kì</a:t>
            </a:r>
            <a:r>
              <a:rPr lang="en-US" sz="5400" b="1" kern="1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5400" b="1" kern="1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đặc</a:t>
            </a:r>
            <a:endParaRPr lang="en-US" sz="5400" b="1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endParaRPr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xmlns="" id="{55056B6E-A53C-6D12-9664-D3DC350A3C89}"/>
              </a:ext>
            </a:extLst>
          </p:cNvPr>
          <p:cNvSpPr/>
          <p:nvPr/>
        </p:nvSpPr>
        <p:spPr>
          <a:xfrm>
            <a:off x="12642495" y="3712494"/>
            <a:ext cx="4368581" cy="1139190"/>
          </a:xfrm>
          <a:custGeom>
            <a:avLst/>
            <a:gdLst>
              <a:gd name="connsiteX0" fmla="*/ 0 w 2847975"/>
              <a:gd name="connsiteY0" fmla="*/ 0 h 1139190"/>
              <a:gd name="connsiteX1" fmla="*/ 2847975 w 2847975"/>
              <a:gd name="connsiteY1" fmla="*/ 0 h 1139190"/>
              <a:gd name="connsiteX2" fmla="*/ 2847975 w 2847975"/>
              <a:gd name="connsiteY2" fmla="*/ 1139190 h 1139190"/>
              <a:gd name="connsiteX3" fmla="*/ 0 w 2847975"/>
              <a:gd name="connsiteY3" fmla="*/ 1139190 h 1139190"/>
              <a:gd name="connsiteX4" fmla="*/ 0 w 2847975"/>
              <a:gd name="connsiteY4" fmla="*/ 0 h 1139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47975" h="1139190">
                <a:moveTo>
                  <a:pt x="0" y="0"/>
                </a:moveTo>
                <a:lnTo>
                  <a:pt x="2847975" y="0"/>
                </a:lnTo>
                <a:lnTo>
                  <a:pt x="2847975" y="1139190"/>
                </a:lnTo>
                <a:lnTo>
                  <a:pt x="0" y="113919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spcFirstLastPara="0" vert="horz" wrap="square" lIns="384048" tIns="219456" rIns="384048" bIns="219456" numCol="1" spcCol="1270" anchor="ctr" anchorCtr="0">
            <a:noAutofit/>
          </a:bodyPr>
          <a:lstStyle/>
          <a:p>
            <a:pPr marL="0" lvl="0" indent="0" algn="ctr" defTabSz="2400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5400" b="1" kern="1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khi</a:t>
            </a:r>
            <a:r>
              <a:rPr lang="en-US" sz="5400" b="1" kern="1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5400" b="1" kern="1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quân</a:t>
            </a:r>
            <a:endParaRPr lang="en-US" sz="5400" b="1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endParaRPr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xmlns="" id="{C6F1DA37-7B79-3F6B-8081-E9741AEF49A1}"/>
              </a:ext>
            </a:extLst>
          </p:cNvPr>
          <p:cNvSpPr/>
          <p:nvPr/>
        </p:nvSpPr>
        <p:spPr>
          <a:xfrm>
            <a:off x="12663278" y="800100"/>
            <a:ext cx="4368581" cy="1139190"/>
          </a:xfrm>
          <a:custGeom>
            <a:avLst/>
            <a:gdLst>
              <a:gd name="connsiteX0" fmla="*/ 0 w 2847975"/>
              <a:gd name="connsiteY0" fmla="*/ 0 h 1139190"/>
              <a:gd name="connsiteX1" fmla="*/ 2847975 w 2847975"/>
              <a:gd name="connsiteY1" fmla="*/ 0 h 1139190"/>
              <a:gd name="connsiteX2" fmla="*/ 2847975 w 2847975"/>
              <a:gd name="connsiteY2" fmla="*/ 1139190 h 1139190"/>
              <a:gd name="connsiteX3" fmla="*/ 0 w 2847975"/>
              <a:gd name="connsiteY3" fmla="*/ 1139190 h 1139190"/>
              <a:gd name="connsiteX4" fmla="*/ 0 w 2847975"/>
              <a:gd name="connsiteY4" fmla="*/ 0 h 1139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47975" h="1139190">
                <a:moveTo>
                  <a:pt x="0" y="0"/>
                </a:moveTo>
                <a:lnTo>
                  <a:pt x="2847975" y="0"/>
                </a:lnTo>
                <a:lnTo>
                  <a:pt x="2847975" y="1139190"/>
                </a:lnTo>
                <a:lnTo>
                  <a:pt x="0" y="113919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spcFirstLastPara="0" vert="horz" wrap="square" lIns="384048" tIns="219456" rIns="384048" bIns="219456" numCol="1" spcCol="1270" anchor="ctr" anchorCtr="0">
            <a:noAutofit/>
          </a:bodyPr>
          <a:lstStyle/>
          <a:p>
            <a:pPr marL="0" lvl="0" indent="0" algn="ctr" defTabSz="2400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5400" b="1" kern="1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khinh</a:t>
            </a:r>
            <a:r>
              <a:rPr lang="en-US" sz="5400" b="1" kern="1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5400" b="1" kern="1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khi</a:t>
            </a:r>
            <a:endParaRPr lang="en-US" sz="5400" b="1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endParaRPr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xmlns="" id="{318EB2EA-E547-D75D-449B-CE655ACDDC88}"/>
              </a:ext>
            </a:extLst>
          </p:cNvPr>
          <p:cNvSpPr/>
          <p:nvPr/>
        </p:nvSpPr>
        <p:spPr>
          <a:xfrm>
            <a:off x="1239208" y="4938959"/>
            <a:ext cx="7615622" cy="1503646"/>
          </a:xfrm>
          <a:custGeom>
            <a:avLst/>
            <a:gdLst>
              <a:gd name="connsiteX0" fmla="*/ 0 w 2847975"/>
              <a:gd name="connsiteY0" fmla="*/ 0 h 3689280"/>
              <a:gd name="connsiteX1" fmla="*/ 2847975 w 2847975"/>
              <a:gd name="connsiteY1" fmla="*/ 0 h 3689280"/>
              <a:gd name="connsiteX2" fmla="*/ 2847975 w 2847975"/>
              <a:gd name="connsiteY2" fmla="*/ 3689280 h 3689280"/>
              <a:gd name="connsiteX3" fmla="*/ 0 w 2847975"/>
              <a:gd name="connsiteY3" fmla="*/ 3689280 h 3689280"/>
              <a:gd name="connsiteX4" fmla="*/ 0 w 2847975"/>
              <a:gd name="connsiteY4" fmla="*/ 0 h 3689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47975" h="3689280">
                <a:moveTo>
                  <a:pt x="0" y="0"/>
                </a:moveTo>
                <a:lnTo>
                  <a:pt x="2847975" y="0"/>
                </a:lnTo>
                <a:lnTo>
                  <a:pt x="2847975" y="3689280"/>
                </a:lnTo>
                <a:lnTo>
                  <a:pt x="0" y="368928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dk2">
              <a:alpha val="90000"/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88036" tIns="288036" rIns="384048" bIns="432054" numCol="1" spcCol="1270" anchor="t" anchorCtr="0">
            <a:noAutofit/>
          </a:bodyPr>
          <a:lstStyle/>
          <a:p>
            <a:pPr marL="0" lvl="1" algn="ctr" defTabSz="2400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5400" b="0" i="1" kern="1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tài</a:t>
            </a:r>
            <a:r>
              <a:rPr lang="en-US" sz="5400" b="0" i="1" kern="1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5400" b="0" i="1" kern="1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giỏi</a:t>
            </a:r>
            <a:r>
              <a:rPr lang="en-US" sz="5400" b="0" i="1" kern="1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, </a:t>
            </a:r>
            <a:r>
              <a:rPr lang="en-US" sz="5400" b="0" i="1" kern="1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xuất</a:t>
            </a:r>
            <a:r>
              <a:rPr lang="en-US" sz="5400" b="0" i="1" kern="1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5400" b="0" i="1" kern="1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chúng</a:t>
            </a:r>
            <a:endParaRPr lang="en-US" sz="5400" b="0" i="1" kern="1200" dirty="0">
              <a:latin typeface="Cambria" panose="02040503050406030204" pitchFamily="18" charset="0"/>
            </a:endParaRPr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xmlns="" id="{338F9F7B-7932-140D-228F-A6BF7F992977}"/>
              </a:ext>
            </a:extLst>
          </p:cNvPr>
          <p:cNvSpPr/>
          <p:nvPr/>
        </p:nvSpPr>
        <p:spPr>
          <a:xfrm>
            <a:off x="1326384" y="2001815"/>
            <a:ext cx="7615620" cy="1503646"/>
          </a:xfrm>
          <a:custGeom>
            <a:avLst/>
            <a:gdLst>
              <a:gd name="connsiteX0" fmla="*/ 0 w 2847975"/>
              <a:gd name="connsiteY0" fmla="*/ 0 h 3689280"/>
              <a:gd name="connsiteX1" fmla="*/ 2847975 w 2847975"/>
              <a:gd name="connsiteY1" fmla="*/ 0 h 3689280"/>
              <a:gd name="connsiteX2" fmla="*/ 2847975 w 2847975"/>
              <a:gd name="connsiteY2" fmla="*/ 3689280 h 3689280"/>
              <a:gd name="connsiteX3" fmla="*/ 0 w 2847975"/>
              <a:gd name="connsiteY3" fmla="*/ 3689280 h 3689280"/>
              <a:gd name="connsiteX4" fmla="*/ 0 w 2847975"/>
              <a:gd name="connsiteY4" fmla="*/ 0 h 3689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47975" h="3689280">
                <a:moveTo>
                  <a:pt x="0" y="0"/>
                </a:moveTo>
                <a:lnTo>
                  <a:pt x="2847975" y="0"/>
                </a:lnTo>
                <a:lnTo>
                  <a:pt x="2847975" y="3689280"/>
                </a:lnTo>
                <a:lnTo>
                  <a:pt x="0" y="368928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dk2">
              <a:alpha val="90000"/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88036" tIns="288036" rIns="384048" bIns="432054" numCol="1" spcCol="1270" anchor="t" anchorCtr="0">
            <a:noAutofit/>
          </a:bodyPr>
          <a:lstStyle/>
          <a:p>
            <a:pPr marL="0" lvl="1" algn="ctr" defTabSz="2400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5400" b="0" i="1" kern="1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kì</a:t>
            </a:r>
            <a:r>
              <a:rPr lang="en-US" sz="5400" b="0" i="1" kern="1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5400" b="0" i="1" kern="1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lạ</a:t>
            </a:r>
            <a:r>
              <a:rPr lang="en-US" sz="5400" b="0" i="1" kern="1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, </a:t>
            </a:r>
            <a:r>
              <a:rPr lang="en-US" sz="5400" b="0" i="1" kern="1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đặc</a:t>
            </a:r>
            <a:r>
              <a:rPr lang="en-US" sz="5400" b="0" i="1" kern="1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5400" b="0" i="1" kern="1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biệt</a:t>
            </a:r>
            <a:endParaRPr lang="en-US" sz="5400" b="0" i="1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endParaRPr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xmlns="" id="{4A6FA6F3-9653-761A-326B-33D1C8200EF8}"/>
              </a:ext>
            </a:extLst>
          </p:cNvPr>
          <p:cNvSpPr/>
          <p:nvPr/>
        </p:nvSpPr>
        <p:spPr>
          <a:xfrm>
            <a:off x="9416238" y="4872038"/>
            <a:ext cx="7615620" cy="1503646"/>
          </a:xfrm>
          <a:custGeom>
            <a:avLst/>
            <a:gdLst>
              <a:gd name="connsiteX0" fmla="*/ 0 w 2847975"/>
              <a:gd name="connsiteY0" fmla="*/ 0 h 3689280"/>
              <a:gd name="connsiteX1" fmla="*/ 2847975 w 2847975"/>
              <a:gd name="connsiteY1" fmla="*/ 0 h 3689280"/>
              <a:gd name="connsiteX2" fmla="*/ 2847975 w 2847975"/>
              <a:gd name="connsiteY2" fmla="*/ 3689280 h 3689280"/>
              <a:gd name="connsiteX3" fmla="*/ 0 w 2847975"/>
              <a:gd name="connsiteY3" fmla="*/ 3689280 h 3689280"/>
              <a:gd name="connsiteX4" fmla="*/ 0 w 2847975"/>
              <a:gd name="connsiteY4" fmla="*/ 0 h 3689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47975" h="3689280">
                <a:moveTo>
                  <a:pt x="0" y="0"/>
                </a:moveTo>
                <a:lnTo>
                  <a:pt x="2847975" y="0"/>
                </a:lnTo>
                <a:lnTo>
                  <a:pt x="2847975" y="3689280"/>
                </a:lnTo>
                <a:lnTo>
                  <a:pt x="0" y="368928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dk2">
              <a:alpha val="90000"/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88036" tIns="288036" rIns="384048" bIns="432054" numCol="1" spcCol="1270" anchor="t" anchorCtr="0">
            <a:noAutofit/>
          </a:bodyPr>
          <a:lstStyle/>
          <a:p>
            <a:pPr marL="0" lvl="1" algn="ctr" defTabSz="2400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5400" b="0" i="1" kern="1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coi</a:t>
            </a:r>
            <a:r>
              <a:rPr lang="en-US" sz="5400" b="0" i="1" kern="1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5400" b="0" i="1" kern="1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thường</a:t>
            </a:r>
            <a:r>
              <a:rPr lang="en-US" sz="5400" b="0" i="1" kern="1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5400" b="0" i="1" kern="1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vua</a:t>
            </a:r>
            <a:endParaRPr lang="en-US" sz="5400" b="0" i="1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endParaRPr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xmlns="" id="{E7F79ADA-9EBF-3911-2B41-66D0BCF7FC9A}"/>
              </a:ext>
            </a:extLst>
          </p:cNvPr>
          <p:cNvSpPr/>
          <p:nvPr/>
        </p:nvSpPr>
        <p:spPr>
          <a:xfrm>
            <a:off x="9416238" y="1937594"/>
            <a:ext cx="7615620" cy="1503646"/>
          </a:xfrm>
          <a:custGeom>
            <a:avLst/>
            <a:gdLst>
              <a:gd name="connsiteX0" fmla="*/ 0 w 2847975"/>
              <a:gd name="connsiteY0" fmla="*/ 0 h 3689280"/>
              <a:gd name="connsiteX1" fmla="*/ 2847975 w 2847975"/>
              <a:gd name="connsiteY1" fmla="*/ 0 h 3689280"/>
              <a:gd name="connsiteX2" fmla="*/ 2847975 w 2847975"/>
              <a:gd name="connsiteY2" fmla="*/ 3689280 h 3689280"/>
              <a:gd name="connsiteX3" fmla="*/ 0 w 2847975"/>
              <a:gd name="connsiteY3" fmla="*/ 3689280 h 3689280"/>
              <a:gd name="connsiteX4" fmla="*/ 0 w 2847975"/>
              <a:gd name="connsiteY4" fmla="*/ 0 h 3689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47975" h="3689280">
                <a:moveTo>
                  <a:pt x="0" y="0"/>
                </a:moveTo>
                <a:lnTo>
                  <a:pt x="2847975" y="0"/>
                </a:lnTo>
                <a:lnTo>
                  <a:pt x="2847975" y="3689280"/>
                </a:lnTo>
                <a:lnTo>
                  <a:pt x="0" y="368928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dk2">
              <a:alpha val="90000"/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88036" tIns="288036" rIns="384048" bIns="432054" numCol="1" spcCol="1270" anchor="t" anchorCtr="0">
            <a:noAutofit/>
          </a:bodyPr>
          <a:lstStyle/>
          <a:p>
            <a:pPr marL="0" lvl="1" algn="ctr" defTabSz="2400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5400" b="0" i="1" kern="1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khinh</a:t>
            </a:r>
            <a:r>
              <a:rPr lang="en-US" sz="5400" b="0" i="1" kern="1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5400" b="0" i="1" kern="1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rẻ</a:t>
            </a:r>
            <a:endParaRPr lang="en-US" sz="5400" b="0" i="1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endParaRPr>
          </a:p>
        </p:txBody>
      </p:sp>
      <p:sp>
        <p:nvSpPr>
          <p:cNvPr id="25" name="Freeform 24">
            <a:extLst>
              <a:ext uri="{FF2B5EF4-FFF2-40B4-BE49-F238E27FC236}">
                <a16:creationId xmlns:a16="http://schemas.microsoft.com/office/drawing/2014/main" xmlns="" id="{63DDDB53-34C0-EE9D-81A3-A66FADF93D94}"/>
              </a:ext>
            </a:extLst>
          </p:cNvPr>
          <p:cNvSpPr/>
          <p:nvPr/>
        </p:nvSpPr>
        <p:spPr>
          <a:xfrm>
            <a:off x="6977737" y="6760494"/>
            <a:ext cx="4368581" cy="1139190"/>
          </a:xfrm>
          <a:custGeom>
            <a:avLst/>
            <a:gdLst>
              <a:gd name="connsiteX0" fmla="*/ 0 w 2847975"/>
              <a:gd name="connsiteY0" fmla="*/ 0 h 1139190"/>
              <a:gd name="connsiteX1" fmla="*/ 2847975 w 2847975"/>
              <a:gd name="connsiteY1" fmla="*/ 0 h 1139190"/>
              <a:gd name="connsiteX2" fmla="*/ 2847975 w 2847975"/>
              <a:gd name="connsiteY2" fmla="*/ 1139190 h 1139190"/>
              <a:gd name="connsiteX3" fmla="*/ 0 w 2847975"/>
              <a:gd name="connsiteY3" fmla="*/ 1139190 h 1139190"/>
              <a:gd name="connsiteX4" fmla="*/ 0 w 2847975"/>
              <a:gd name="connsiteY4" fmla="*/ 0 h 1139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47975" h="1139190">
                <a:moveTo>
                  <a:pt x="0" y="0"/>
                </a:moveTo>
                <a:lnTo>
                  <a:pt x="2847975" y="0"/>
                </a:lnTo>
                <a:lnTo>
                  <a:pt x="2847975" y="1139190"/>
                </a:lnTo>
                <a:lnTo>
                  <a:pt x="0" y="113919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spcFirstLastPara="0" vert="horz" wrap="square" lIns="384048" tIns="219456" rIns="384048" bIns="219456" numCol="1" spcCol="1270" anchor="ctr" anchorCtr="0">
            <a:noAutofit/>
          </a:bodyPr>
          <a:lstStyle/>
          <a:p>
            <a:pPr marL="0" lvl="0" indent="0" algn="ctr" defTabSz="2400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5400" b="1" kern="1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khoan</a:t>
            </a:r>
            <a:r>
              <a:rPr lang="en-US" sz="5400" b="1" kern="1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5400" b="1" kern="1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hòa</a:t>
            </a:r>
            <a:endParaRPr lang="en-US" sz="5400" b="1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endParaRPr>
          </a:p>
        </p:txBody>
      </p:sp>
      <p:sp>
        <p:nvSpPr>
          <p:cNvPr id="26" name="Freeform 25">
            <a:extLst>
              <a:ext uri="{FF2B5EF4-FFF2-40B4-BE49-F238E27FC236}">
                <a16:creationId xmlns:a16="http://schemas.microsoft.com/office/drawing/2014/main" xmlns="" id="{7E0A6B03-49BA-5892-A1DC-0AC263AFEC17}"/>
              </a:ext>
            </a:extLst>
          </p:cNvPr>
          <p:cNvSpPr/>
          <p:nvPr/>
        </p:nvSpPr>
        <p:spPr>
          <a:xfrm>
            <a:off x="4684256" y="7937229"/>
            <a:ext cx="8955544" cy="1503646"/>
          </a:xfrm>
          <a:custGeom>
            <a:avLst/>
            <a:gdLst>
              <a:gd name="connsiteX0" fmla="*/ 0 w 2847975"/>
              <a:gd name="connsiteY0" fmla="*/ 0 h 3689280"/>
              <a:gd name="connsiteX1" fmla="*/ 2847975 w 2847975"/>
              <a:gd name="connsiteY1" fmla="*/ 0 h 3689280"/>
              <a:gd name="connsiteX2" fmla="*/ 2847975 w 2847975"/>
              <a:gd name="connsiteY2" fmla="*/ 3689280 h 3689280"/>
              <a:gd name="connsiteX3" fmla="*/ 0 w 2847975"/>
              <a:gd name="connsiteY3" fmla="*/ 3689280 h 3689280"/>
              <a:gd name="connsiteX4" fmla="*/ 0 w 2847975"/>
              <a:gd name="connsiteY4" fmla="*/ 0 h 3689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47975" h="3689280">
                <a:moveTo>
                  <a:pt x="0" y="0"/>
                </a:moveTo>
                <a:lnTo>
                  <a:pt x="2847975" y="0"/>
                </a:lnTo>
                <a:lnTo>
                  <a:pt x="2847975" y="3689280"/>
                </a:lnTo>
                <a:lnTo>
                  <a:pt x="0" y="368928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dk2">
              <a:alpha val="90000"/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88036" tIns="288036" rIns="384048" bIns="432054" numCol="1" spcCol="1270" anchor="t" anchorCtr="0">
            <a:noAutofit/>
          </a:bodyPr>
          <a:lstStyle/>
          <a:p>
            <a:pPr marL="0" lvl="1" algn="ctr" defTabSz="2400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5400" b="0" i="1" kern="1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rộng</a:t>
            </a:r>
            <a:r>
              <a:rPr lang="en-US" sz="5400" b="0" i="1" kern="1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5400" b="0" i="1" kern="1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rãi</a:t>
            </a:r>
            <a:r>
              <a:rPr lang="en-US" sz="5400" b="0" i="1" kern="1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5400" b="0" i="1" kern="1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và</a:t>
            </a:r>
            <a:r>
              <a:rPr lang="en-US" sz="5400" b="0" i="1" kern="1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5400" b="0" i="1" kern="1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dịu</a:t>
            </a:r>
            <a:r>
              <a:rPr lang="en-US" sz="5400" b="0" i="1" kern="12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5400" b="0" i="1" kern="12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dàng</a:t>
            </a:r>
            <a:endParaRPr lang="en-US" sz="5400" b="0" i="1" kern="1200" dirty="0">
              <a:effectLst/>
              <a:latin typeface="Cambria" panose="020405030504060302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6855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9" grpId="0" animBg="1"/>
      <p:bldP spid="21" grpId="0" animBg="1"/>
      <p:bldP spid="23" grpId="0" animBg="1"/>
      <p:bldP spid="18" grpId="0" animBg="1"/>
      <p:bldP spid="20" grpId="0" animBg="1"/>
      <p:bldP spid="22" grpId="0" animBg="1"/>
      <p:bldP spid="24" grpId="0" animBg="1"/>
      <p:bldP spid="25" grpId="0" animBg="1"/>
      <p:bldP spid="2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Yellow Orange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694</TotalTime>
  <Words>409</Words>
  <Application>Microsoft Office PowerPoint</Application>
  <PresentationFormat>Custom</PresentationFormat>
  <Paragraphs>41</Paragraphs>
  <Slides>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Cambria</vt:lpstr>
      <vt:lpstr>Calibri</vt:lpstr>
      <vt:lpstr>Palatino Linotype</vt:lpstr>
      <vt:lpstr>Times New Roman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Beige Vintage Group Project Presentation</dc:title>
  <cp:lastModifiedBy>do que</cp:lastModifiedBy>
  <cp:revision>4</cp:revision>
  <dcterms:created xsi:type="dcterms:W3CDTF">2006-08-16T00:00:00Z</dcterms:created>
  <dcterms:modified xsi:type="dcterms:W3CDTF">2025-03-07T17:28:25Z</dcterms:modified>
  <dc:identifier>DAFndPem_Vc</dc:identifier>
</cp:coreProperties>
</file>