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8288000" cy="10287000"/>
  <p:notesSz cx="6858000" cy="9144000"/>
  <p:embeddedFontLst>
    <p:embeddedFont>
      <p:font typeface="#9Slide05 Amtenar" panose="02000000000000000000" pitchFamily="2" charset="0"/>
      <p:regular r:id="rId59"/>
    </p:embeddedFont>
    <p:embeddedFont>
      <p:font typeface="#9Slide05 Aphrodite Pro" panose="02000000000000000000" pitchFamily="2" charset="0"/>
      <p:regular r:id="rId60"/>
    </p:embeddedFont>
    <p:embeddedFont>
      <p:font typeface="#9Slide05 VL Fadilla" pitchFamily="2" charset="0"/>
      <p:regular r:id="rId61"/>
    </p:embeddedFont>
    <p:embeddedFont>
      <p:font typeface="#9Slide06 Hellvina Hand Script" pitchFamily="2" charset="0"/>
      <p:regular r:id="rId62"/>
    </p:embeddedFont>
    <p:embeddedFont>
      <p:font typeface="#9Slide06 ThuPhap Thien An" panose="02040603050506020204" pitchFamily="18" charset="0"/>
      <p:regular r:id="rId63"/>
    </p:embeddedFont>
    <p:embeddedFont>
      <p:font typeface="Calibri" panose="020F0502020204030204" pitchFamily="34" charset="0"/>
      <p:regular r:id="rId64"/>
      <p:bold r:id="rId65"/>
      <p:italic r:id="rId66"/>
      <p:boldItalic r:id="rId67"/>
    </p:embeddedFont>
    <p:embeddedFont>
      <p:font typeface="Fraunces" panose="020B0604020202020204" charset="0"/>
      <p:regular r:id="rId68"/>
    </p:embeddedFont>
    <p:embeddedFont>
      <p:font typeface="Fraunces Bold" panose="020B0604020202020204" charset="0"/>
      <p:regular r:id="rId69"/>
    </p:embeddedFont>
    <p:embeddedFont>
      <p:font typeface="Roboto Bold" panose="02000000000000000000" pitchFamily="2" charset="0"/>
      <p:bold r:id="rId70"/>
    </p:embeddedFont>
    <p:embeddedFont>
      <p:font typeface="Roboto Condensed" panose="02000000000000000000" pitchFamily="2" charset="0"/>
      <p:regular r:id="rId71"/>
      <p:bold r:id="rId72"/>
      <p:italic r:id="rId73"/>
      <p:boldItalic r:id="rId74"/>
    </p:embeddedFont>
    <p:embeddedFont>
      <p:font typeface="Roboto Condensed Bold" panose="02000000000000000000" pitchFamily="2" charset="0"/>
      <p:bold r:id="rId75"/>
    </p:embeddedFont>
    <p:embeddedFont>
      <p:font typeface="Roboto Condensed Italics"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7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18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jpeg"/><Relationship Id="rId9"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5.sv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5"/>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sp>
      <p:sp>
        <p:nvSpPr>
          <p:cNvPr id="6" name="Freeform 6"/>
          <p:cNvSpPr/>
          <p:nvPr/>
        </p:nvSpPr>
        <p:spPr>
          <a:xfrm>
            <a:off x="7899287" y="873288"/>
            <a:ext cx="3365237" cy="2291699"/>
          </a:xfrm>
          <a:custGeom>
            <a:avLst/>
            <a:gdLst/>
            <a:ahLst/>
            <a:cxnLst/>
            <a:rect l="l" t="t" r="r" b="b"/>
            <a:pathLst>
              <a:path w="3365237" h="2291699">
                <a:moveTo>
                  <a:pt x="0" y="0"/>
                </a:moveTo>
                <a:lnTo>
                  <a:pt x="3365237" y="0"/>
                </a:lnTo>
                <a:lnTo>
                  <a:pt x="3365237" y="2291698"/>
                </a:lnTo>
                <a:lnTo>
                  <a:pt x="0" y="2291698"/>
                </a:lnTo>
                <a:lnTo>
                  <a:pt x="0" y="0"/>
                </a:lnTo>
                <a:close/>
              </a:path>
            </a:pathLst>
          </a:custGeom>
          <a:blipFill>
            <a:blip r:embed="rId7"/>
            <a:stretch>
              <a:fillRect/>
            </a:stretch>
          </a:blipFill>
        </p:spPr>
      </p:sp>
      <p:sp>
        <p:nvSpPr>
          <p:cNvPr id="7" name="TextBox 7"/>
          <p:cNvSpPr txBox="1"/>
          <p:nvPr/>
        </p:nvSpPr>
        <p:spPr>
          <a:xfrm>
            <a:off x="2736097" y="3352371"/>
            <a:ext cx="13691618" cy="2091690"/>
          </a:xfrm>
          <a:prstGeom prst="rect">
            <a:avLst/>
          </a:prstGeom>
        </p:spPr>
        <p:txBody>
          <a:bodyPr lIns="0" tIns="0" rIns="0" bIns="0" rtlCol="0" anchor="t">
            <a:spAutoFit/>
          </a:bodyPr>
          <a:lstStyle/>
          <a:p>
            <a:pPr algn="ctr">
              <a:lnSpc>
                <a:spcPts val="17280"/>
              </a:lnSpc>
            </a:pPr>
            <a:r>
              <a:rPr lang="en-US" sz="12000" dirty="0">
                <a:solidFill>
                  <a:srgbClr val="5F7D54"/>
                </a:solidFill>
                <a:latin typeface="Fraunces Bold"/>
              </a:rPr>
              <a:t>KHỞI ĐỘNG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3"/>
            <a:stretch>
              <a:fillRect/>
            </a:stretch>
          </a:blipFill>
        </p:spPr>
      </p:sp>
      <p:grpSp>
        <p:nvGrpSpPr>
          <p:cNvPr id="3" name="Group 3"/>
          <p:cNvGrpSpPr/>
          <p:nvPr/>
        </p:nvGrpSpPr>
        <p:grpSpPr>
          <a:xfrm>
            <a:off x="1464597" y="2406833"/>
            <a:ext cx="15358806" cy="5642673"/>
            <a:chOff x="0" y="0"/>
            <a:chExt cx="20478408" cy="7523564"/>
          </a:xfrm>
        </p:grpSpPr>
        <p:sp>
          <p:nvSpPr>
            <p:cNvPr id="4" name="Freeform 4"/>
            <p:cNvSpPr/>
            <p:nvPr/>
          </p:nvSpPr>
          <p:spPr>
            <a:xfrm>
              <a:off x="0" y="0"/>
              <a:ext cx="20478369" cy="7523550"/>
            </a:xfrm>
            <a:custGeom>
              <a:avLst/>
              <a:gdLst/>
              <a:ahLst/>
              <a:cxnLst/>
              <a:rect l="l" t="t" r="r" b="b"/>
              <a:pathLst>
                <a:path w="20478369" h="7523550">
                  <a:moveTo>
                    <a:pt x="0" y="865514"/>
                  </a:moveTo>
                  <a:cubicBezTo>
                    <a:pt x="0" y="387524"/>
                    <a:pt x="573405" y="0"/>
                    <a:pt x="1280668" y="0"/>
                  </a:cubicBezTo>
                  <a:lnTo>
                    <a:pt x="19197701" y="0"/>
                  </a:lnTo>
                  <a:cubicBezTo>
                    <a:pt x="19904965" y="0"/>
                    <a:pt x="20478369" y="387524"/>
                    <a:pt x="20478369" y="865514"/>
                  </a:cubicBezTo>
                  <a:lnTo>
                    <a:pt x="20478369" y="6658036"/>
                  </a:lnTo>
                  <a:cubicBezTo>
                    <a:pt x="20478369" y="7136026"/>
                    <a:pt x="19904963" y="7523550"/>
                    <a:pt x="19197701" y="7523550"/>
                  </a:cubicBezTo>
                  <a:lnTo>
                    <a:pt x="1280668" y="7523550"/>
                  </a:lnTo>
                  <a:cubicBezTo>
                    <a:pt x="573405" y="7523550"/>
                    <a:pt x="0" y="7136026"/>
                    <a:pt x="0" y="6658036"/>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sp>
      <p:sp>
        <p:nvSpPr>
          <p:cNvPr id="6" name="Freeform 6"/>
          <p:cNvSpPr/>
          <p:nvPr/>
        </p:nvSpPr>
        <p:spPr>
          <a:xfrm>
            <a:off x="13494476" y="6237023"/>
            <a:ext cx="6078039" cy="5830444"/>
          </a:xfrm>
          <a:custGeom>
            <a:avLst/>
            <a:gdLst/>
            <a:ahLst/>
            <a:cxnLst/>
            <a:rect l="l" t="t" r="r" b="b"/>
            <a:pathLst>
              <a:path w="6078039" h="5830444">
                <a:moveTo>
                  <a:pt x="0" y="0"/>
                </a:moveTo>
                <a:lnTo>
                  <a:pt x="6078039" y="0"/>
                </a:lnTo>
                <a:lnTo>
                  <a:pt x="6078039" y="5830445"/>
                </a:lnTo>
                <a:lnTo>
                  <a:pt x="0" y="5830445"/>
                </a:lnTo>
                <a:lnTo>
                  <a:pt x="0" y="0"/>
                </a:lnTo>
                <a:close/>
              </a:path>
            </a:pathLst>
          </a:custGeom>
          <a:blipFill>
            <a:blip r:embed="rId5"/>
            <a:stretch>
              <a:fillRect/>
            </a:stretch>
          </a:blipFill>
        </p:spPr>
      </p:sp>
      <p:sp>
        <p:nvSpPr>
          <p:cNvPr id="7" name="TextBox 7"/>
          <p:cNvSpPr txBox="1"/>
          <p:nvPr/>
        </p:nvSpPr>
        <p:spPr>
          <a:xfrm>
            <a:off x="2286000" y="2781300"/>
            <a:ext cx="9677399" cy="1308050"/>
          </a:xfrm>
          <a:prstGeom prst="rect">
            <a:avLst/>
          </a:prstGeom>
        </p:spPr>
        <p:txBody>
          <a:bodyPr wrap="square" lIns="0" tIns="0" rIns="0" bIns="0" rtlCol="0" anchor="t">
            <a:spAutoFit/>
          </a:bodyPr>
          <a:lstStyle/>
          <a:p>
            <a:pPr algn="ctr">
              <a:lnSpc>
                <a:spcPts val="10219"/>
              </a:lnSpc>
            </a:pPr>
            <a:r>
              <a:rPr lang="en-US" sz="7299" dirty="0">
                <a:solidFill>
                  <a:srgbClr val="5F7D54"/>
                </a:solidFill>
                <a:latin typeface="#9Slide05 VL Fadilla"/>
              </a:rPr>
              <a:t>1. </a:t>
            </a:r>
            <a:r>
              <a:rPr lang="en-US" sz="7299" dirty="0" err="1">
                <a:solidFill>
                  <a:srgbClr val="5F7D54"/>
                </a:solidFill>
                <a:latin typeface="#9Slide05 VL Fadilla"/>
              </a:rPr>
              <a:t>Khái</a:t>
            </a:r>
            <a:r>
              <a:rPr lang="en-US" sz="7299" dirty="0">
                <a:solidFill>
                  <a:srgbClr val="5F7D54"/>
                </a:solidFill>
                <a:latin typeface="#9Slide05 VL Fadilla"/>
              </a:rPr>
              <a:t> </a:t>
            </a:r>
            <a:r>
              <a:rPr lang="en-US" sz="7299" dirty="0" err="1">
                <a:solidFill>
                  <a:srgbClr val="5F7D54"/>
                </a:solidFill>
                <a:latin typeface="#9Slide05 VL Fadilla"/>
              </a:rPr>
              <a:t>niệm</a:t>
            </a:r>
            <a:r>
              <a:rPr lang="en-US" sz="7299" dirty="0">
                <a:solidFill>
                  <a:srgbClr val="5F7D54"/>
                </a:solidFill>
                <a:latin typeface="#9Slide05 VL Fadilla"/>
              </a:rPr>
              <a:t> </a:t>
            </a:r>
            <a:r>
              <a:rPr lang="en-US" sz="7299" dirty="0" err="1">
                <a:solidFill>
                  <a:srgbClr val="5F7D54"/>
                </a:solidFill>
                <a:latin typeface="#9Slide05 VL Fadilla"/>
              </a:rPr>
              <a:t>thơ</a:t>
            </a:r>
            <a:r>
              <a:rPr lang="en-US" sz="7299" dirty="0">
                <a:solidFill>
                  <a:srgbClr val="5F7D54"/>
                </a:solidFill>
                <a:latin typeface="#9Slide05 VL Fadilla"/>
              </a:rPr>
              <a:t> </a:t>
            </a:r>
            <a:r>
              <a:rPr lang="en-US" sz="7299" dirty="0" err="1">
                <a:solidFill>
                  <a:srgbClr val="5F7D54"/>
                </a:solidFill>
                <a:latin typeface="#9Slide05 VL Fadilla"/>
              </a:rPr>
              <a:t>Đường</a:t>
            </a:r>
            <a:r>
              <a:rPr lang="en-US" sz="7299" dirty="0">
                <a:solidFill>
                  <a:srgbClr val="5F7D54"/>
                </a:solidFill>
                <a:latin typeface="#9Slide05 VL Fadilla"/>
              </a:rPr>
              <a:t> </a:t>
            </a:r>
            <a:r>
              <a:rPr lang="en-US" sz="7299" dirty="0" err="1">
                <a:solidFill>
                  <a:srgbClr val="5F7D54"/>
                </a:solidFill>
                <a:latin typeface="#9Slide05 VL Fadilla"/>
              </a:rPr>
              <a:t>luật</a:t>
            </a:r>
            <a:endParaRPr lang="en-US" sz="7299" dirty="0">
              <a:solidFill>
                <a:srgbClr val="5F7D54"/>
              </a:solidFill>
              <a:latin typeface="#9Slide05 VL Fadilla"/>
            </a:endParaRPr>
          </a:p>
        </p:txBody>
      </p:sp>
      <p:sp>
        <p:nvSpPr>
          <p:cNvPr id="8" name="TextBox 8"/>
          <p:cNvSpPr txBox="1"/>
          <p:nvPr/>
        </p:nvSpPr>
        <p:spPr>
          <a:xfrm>
            <a:off x="1841727" y="4013280"/>
            <a:ext cx="14604546" cy="3632835"/>
          </a:xfrm>
          <a:prstGeom prst="rect">
            <a:avLst/>
          </a:prstGeom>
        </p:spPr>
        <p:txBody>
          <a:bodyPr lIns="0" tIns="0" rIns="0" bIns="0" rtlCol="0" anchor="t">
            <a:spAutoFit/>
          </a:bodyPr>
          <a:lstStyle/>
          <a:p>
            <a:pPr marL="842008" lvl="1" indent="-421004" algn="just">
              <a:lnSpc>
                <a:spcPts val="5849"/>
              </a:lnSpc>
              <a:buFont typeface="Arial"/>
              <a:buChar char="•"/>
            </a:pP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 </a:t>
            </a:r>
            <a:r>
              <a:rPr lang="en-US" sz="3899" dirty="0" err="1">
                <a:solidFill>
                  <a:srgbClr val="5F7D54"/>
                </a:solidFill>
                <a:latin typeface="Roboto Condensed"/>
              </a:rPr>
              <a:t>là</a:t>
            </a:r>
            <a:r>
              <a:rPr lang="en-US" sz="3899" dirty="0">
                <a:solidFill>
                  <a:srgbClr val="5F7D54"/>
                </a:solidFill>
                <a:latin typeface="Roboto Condensed"/>
              </a:rPr>
              <a:t> thuật </a:t>
            </a:r>
            <a:r>
              <a:rPr lang="en-US" sz="3899" dirty="0" err="1">
                <a:solidFill>
                  <a:srgbClr val="5F7D54"/>
                </a:solidFill>
                <a:latin typeface="Roboto Condensed"/>
              </a:rPr>
              <a:t>ngữ</a:t>
            </a:r>
            <a:r>
              <a:rPr lang="en-US" sz="3899" dirty="0">
                <a:solidFill>
                  <a:srgbClr val="5F7D54"/>
                </a:solidFill>
                <a:latin typeface="Roboto Condensed"/>
              </a:rPr>
              <a:t> </a:t>
            </a:r>
            <a:r>
              <a:rPr lang="en-US" sz="3899" dirty="0" err="1">
                <a:solidFill>
                  <a:srgbClr val="5F7D54"/>
                </a:solidFill>
                <a:latin typeface="Roboto Condensed"/>
              </a:rPr>
              <a:t>chỉ</a:t>
            </a:r>
            <a:r>
              <a:rPr lang="en-US" sz="3899" dirty="0">
                <a:solidFill>
                  <a:srgbClr val="5F7D54"/>
                </a:solidFill>
                <a:latin typeface="Roboto Condensed"/>
              </a:rPr>
              <a:t> </a:t>
            </a:r>
            <a:r>
              <a:rPr lang="en-US" sz="3899" dirty="0" err="1">
                <a:solidFill>
                  <a:srgbClr val="5F7D54"/>
                </a:solidFill>
                <a:latin typeface="Roboto Condensed"/>
              </a:rPr>
              <a:t>chung</a:t>
            </a:r>
            <a:r>
              <a:rPr lang="en-US" sz="3899" dirty="0">
                <a:solidFill>
                  <a:srgbClr val="5F7D54"/>
                </a:solidFill>
                <a:latin typeface="Roboto Condensed"/>
              </a:rPr>
              <a:t> </a:t>
            </a:r>
            <a:r>
              <a:rPr lang="en-US" sz="3899" dirty="0" err="1">
                <a:solidFill>
                  <a:srgbClr val="5F7D54"/>
                </a:solidFill>
                <a:latin typeface="Roboto Condensed"/>
              </a:rPr>
              <a:t>các</a:t>
            </a:r>
            <a:r>
              <a:rPr lang="en-US" sz="3899" dirty="0">
                <a:solidFill>
                  <a:srgbClr val="5F7D54"/>
                </a:solidFill>
                <a:latin typeface="Roboto Condensed"/>
              </a:rPr>
              <a:t> </a:t>
            </a:r>
            <a:r>
              <a:rPr lang="en-US" sz="3899" dirty="0" err="1">
                <a:solidFill>
                  <a:srgbClr val="5F7D54"/>
                </a:solidFill>
                <a:latin typeface="Roboto Condensed"/>
              </a:rPr>
              <a:t>thể</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được</a:t>
            </a:r>
            <a:r>
              <a:rPr lang="en-US" sz="3899" dirty="0">
                <a:solidFill>
                  <a:srgbClr val="5F7D54"/>
                </a:solidFill>
                <a:latin typeface="Roboto Condensed"/>
              </a:rPr>
              <a:t> </a:t>
            </a:r>
            <a:r>
              <a:rPr lang="en-US" sz="3899" dirty="0" err="1">
                <a:solidFill>
                  <a:srgbClr val="5F7D54"/>
                </a:solidFill>
                <a:latin typeface="Roboto Condensed"/>
              </a:rPr>
              <a:t>viết</a:t>
            </a:r>
            <a:r>
              <a:rPr lang="en-US" sz="3899" dirty="0">
                <a:solidFill>
                  <a:srgbClr val="5F7D54"/>
                </a:solidFill>
                <a:latin typeface="Roboto Condensed"/>
              </a:rPr>
              <a:t> </a:t>
            </a:r>
            <a:r>
              <a:rPr lang="en-US" sz="3899" dirty="0" err="1">
                <a:solidFill>
                  <a:srgbClr val="5F7D54"/>
                </a:solidFill>
                <a:latin typeface="Roboto Condensed"/>
              </a:rPr>
              <a:t>theo</a:t>
            </a:r>
            <a:r>
              <a:rPr lang="en-US" sz="3899" dirty="0">
                <a:solidFill>
                  <a:srgbClr val="5F7D54"/>
                </a:solidFill>
                <a:latin typeface="Roboto Condensed"/>
              </a:rPr>
              <a:t> </a:t>
            </a:r>
            <a:r>
              <a:rPr lang="en-US" sz="3899" dirty="0" err="1">
                <a:solidFill>
                  <a:srgbClr val="5F7D54"/>
                </a:solidFill>
                <a:latin typeface="Roboto Condensed"/>
              </a:rPr>
              <a:t>quy</a:t>
            </a:r>
            <a:r>
              <a:rPr lang="en-US" sz="3899" dirty="0">
                <a:solidFill>
                  <a:srgbClr val="5F7D54"/>
                </a:solidFill>
                <a:latin typeface="Roboto Condensed"/>
              </a:rPr>
              <a:t> </a:t>
            </a:r>
            <a:r>
              <a:rPr lang="en-US" sz="3899" dirty="0" err="1">
                <a:solidFill>
                  <a:srgbClr val="5F7D54"/>
                </a:solidFill>
                <a:latin typeface="Roboto Condensed"/>
              </a:rPr>
              <a:t>tắc</a:t>
            </a:r>
            <a:r>
              <a:rPr lang="en-US" sz="3899" dirty="0">
                <a:solidFill>
                  <a:srgbClr val="5F7D54"/>
                </a:solidFill>
                <a:latin typeface="Roboto Condensed"/>
              </a:rPr>
              <a:t> </a:t>
            </a:r>
            <a:r>
              <a:rPr lang="en-US" sz="3899" dirty="0" err="1">
                <a:solidFill>
                  <a:srgbClr val="5F7D54"/>
                </a:solidFill>
                <a:latin typeface="Roboto Condensed"/>
              </a:rPr>
              <a:t>chặt</a:t>
            </a:r>
            <a:r>
              <a:rPr lang="en-US" sz="3899" dirty="0">
                <a:solidFill>
                  <a:srgbClr val="5F7D54"/>
                </a:solidFill>
                <a:latin typeface="Roboto Condensed"/>
              </a:rPr>
              <a:t> </a:t>
            </a:r>
            <a:r>
              <a:rPr lang="en-US" sz="3899" dirty="0" err="1">
                <a:solidFill>
                  <a:srgbClr val="5F7D54"/>
                </a:solidFill>
                <a:latin typeface="Roboto Condensed"/>
              </a:rPr>
              <a:t>chẽ</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 </a:t>
            </a:r>
            <a:r>
              <a:rPr lang="en-US" sz="3899" dirty="0" err="1">
                <a:solidFill>
                  <a:srgbClr val="5F7D54"/>
                </a:solidFill>
                <a:latin typeface="Roboto Condensed"/>
              </a:rPr>
              <a:t>định</a:t>
            </a:r>
            <a:r>
              <a:rPr lang="en-US" sz="3899" dirty="0">
                <a:solidFill>
                  <a:srgbClr val="5F7D54"/>
                </a:solidFill>
                <a:latin typeface="Roboto Condensed"/>
              </a:rPr>
              <a:t> </a:t>
            </a:r>
            <a:r>
              <a:rPr lang="en-US" sz="3899" dirty="0" err="1">
                <a:solidFill>
                  <a:srgbClr val="5F7D54"/>
                </a:solidFill>
                <a:latin typeface="Roboto Condensed"/>
              </a:rPr>
              <a:t>hình</a:t>
            </a:r>
            <a:r>
              <a:rPr lang="en-US" sz="3899" dirty="0">
                <a:solidFill>
                  <a:srgbClr val="5F7D54"/>
                </a:solidFill>
                <a:latin typeface="Roboto Condensed"/>
              </a:rPr>
              <a:t> </a:t>
            </a:r>
            <a:r>
              <a:rPr lang="en-US" sz="3899" dirty="0" err="1">
                <a:solidFill>
                  <a:srgbClr val="5F7D54"/>
                </a:solidFill>
                <a:latin typeface="Roboto Condensed"/>
              </a:rPr>
              <a:t>từ</a:t>
            </a:r>
            <a:r>
              <a:rPr lang="en-US" sz="3899" dirty="0">
                <a:solidFill>
                  <a:srgbClr val="5F7D54"/>
                </a:solidFill>
                <a:latin typeface="Roboto Condensed"/>
              </a:rPr>
              <a:t> </a:t>
            </a:r>
            <a:r>
              <a:rPr lang="en-US" sz="3899" dirty="0" err="1">
                <a:solidFill>
                  <a:srgbClr val="5F7D54"/>
                </a:solidFill>
                <a:latin typeface="Roboto Condensed"/>
              </a:rPr>
              <a:t>thời</a:t>
            </a:r>
            <a:r>
              <a:rPr lang="en-US" sz="3899" dirty="0">
                <a:solidFill>
                  <a:srgbClr val="5F7D54"/>
                </a:solidFill>
                <a:latin typeface="Roboto Condensed"/>
              </a:rPr>
              <a:t> </a:t>
            </a:r>
            <a:r>
              <a:rPr lang="en-US" sz="3899" dirty="0" err="1">
                <a:solidFill>
                  <a:srgbClr val="5F7D54"/>
                </a:solidFill>
                <a:latin typeface="Roboto Condensed"/>
              </a:rPr>
              <a:t>nhà</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(Trung Quốc), </a:t>
            </a:r>
          </a:p>
          <a:p>
            <a:pPr marL="842008" lvl="1" indent="-421004" algn="just">
              <a:lnSpc>
                <a:spcPts val="5849"/>
              </a:lnSpc>
              <a:buFont typeface="Arial"/>
              <a:buChar char="•"/>
            </a:pPr>
            <a:r>
              <a:rPr lang="en-US" sz="3899" dirty="0">
                <a:solidFill>
                  <a:srgbClr val="5F7D54"/>
                </a:solidFill>
                <a:latin typeface="Roboto Condensed"/>
              </a:rPr>
              <a:t>Hai </a:t>
            </a:r>
            <a:r>
              <a:rPr lang="en-US" sz="3899" dirty="0" err="1">
                <a:solidFill>
                  <a:srgbClr val="5F7D54"/>
                </a:solidFill>
                <a:latin typeface="Roboto Condensed"/>
              </a:rPr>
              <a:t>thể</a:t>
            </a:r>
            <a:r>
              <a:rPr lang="en-US" sz="3899" dirty="0">
                <a:solidFill>
                  <a:srgbClr val="5F7D54"/>
                </a:solidFill>
                <a:latin typeface="Roboto Condensed"/>
              </a:rPr>
              <a:t> </a:t>
            </a:r>
            <a:r>
              <a:rPr lang="en-US" sz="3899" dirty="0" err="1">
                <a:solidFill>
                  <a:srgbClr val="5F7D54"/>
                </a:solidFill>
                <a:latin typeface="Roboto Condensed"/>
              </a:rPr>
              <a:t>chính</a:t>
            </a:r>
            <a:r>
              <a:rPr lang="en-US" sz="3899" dirty="0">
                <a:solidFill>
                  <a:srgbClr val="5F7D54"/>
                </a:solidFill>
                <a:latin typeface="Roboto Condensed"/>
              </a:rPr>
              <a:t> </a:t>
            </a:r>
            <a:r>
              <a:rPr lang="en-US" sz="3899" dirty="0" err="1">
                <a:solidFill>
                  <a:srgbClr val="5F7D54"/>
                </a:solidFill>
                <a:latin typeface="Roboto Condensed"/>
              </a:rPr>
              <a:t>là</a:t>
            </a:r>
            <a:r>
              <a:rPr lang="en-US" sz="3899" dirty="0">
                <a:solidFill>
                  <a:srgbClr val="5F7D54"/>
                </a:solidFill>
                <a:latin typeface="Roboto Condensed"/>
              </a:rPr>
              <a:t> </a:t>
            </a:r>
            <a:r>
              <a:rPr lang="en-US" sz="3899" dirty="0" err="1">
                <a:solidFill>
                  <a:srgbClr val="5F7D54"/>
                </a:solidFill>
                <a:latin typeface="Roboto Condensed"/>
              </a:rPr>
              <a:t>bát</a:t>
            </a:r>
            <a:r>
              <a:rPr lang="en-US" sz="3899" dirty="0">
                <a:solidFill>
                  <a:srgbClr val="5F7D54"/>
                </a:solidFill>
                <a:latin typeface="Roboto Condensed"/>
              </a:rPr>
              <a:t> </a:t>
            </a:r>
            <a:r>
              <a:rPr lang="en-US" sz="3899" dirty="0" err="1">
                <a:solidFill>
                  <a:srgbClr val="5F7D54"/>
                </a:solidFill>
                <a:latin typeface="Roboto Condensed"/>
              </a:rPr>
              <a:t>cú</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 và </a:t>
            </a:r>
            <a:r>
              <a:rPr lang="en-US" sz="3899" dirty="0" err="1">
                <a:solidFill>
                  <a:srgbClr val="5F7D54"/>
                </a:solidFill>
                <a:latin typeface="Roboto Condensed"/>
              </a:rPr>
              <a:t>tứ</a:t>
            </a:r>
            <a:r>
              <a:rPr lang="en-US" sz="3899" dirty="0">
                <a:solidFill>
                  <a:srgbClr val="5F7D54"/>
                </a:solidFill>
                <a:latin typeface="Roboto Condensed"/>
              </a:rPr>
              <a:t> </a:t>
            </a:r>
            <a:r>
              <a:rPr lang="en-US" sz="3899" dirty="0" err="1">
                <a:solidFill>
                  <a:srgbClr val="5F7D54"/>
                </a:solidFill>
                <a:latin typeface="Roboto Condensed"/>
              </a:rPr>
              <a:t>tuyệt</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a:t>
            </a:r>
          </a:p>
          <a:p>
            <a:pPr marL="842008" lvl="1" indent="-421004" algn="just">
              <a:lnSpc>
                <a:spcPts val="5849"/>
              </a:lnSpc>
              <a:buFont typeface="Arial"/>
              <a:buChar char="•"/>
            </a:pPr>
            <a:r>
              <a:rPr lang="en-US" sz="3899" dirty="0" err="1">
                <a:solidFill>
                  <a:srgbClr val="5F7D54"/>
                </a:solidFill>
                <a:latin typeface="Roboto Condensed"/>
              </a:rPr>
              <a:t>Thất</a:t>
            </a:r>
            <a:r>
              <a:rPr lang="en-US" sz="3899" dirty="0">
                <a:solidFill>
                  <a:srgbClr val="5F7D54"/>
                </a:solidFill>
                <a:latin typeface="Roboto Condensed"/>
              </a:rPr>
              <a:t> </a:t>
            </a:r>
            <a:r>
              <a:rPr lang="en-US" sz="3899" dirty="0" err="1">
                <a:solidFill>
                  <a:srgbClr val="5F7D54"/>
                </a:solidFill>
                <a:latin typeface="Roboto Condensed"/>
              </a:rPr>
              <a:t>ngôn</a:t>
            </a:r>
            <a:r>
              <a:rPr lang="en-US" sz="3899" dirty="0">
                <a:solidFill>
                  <a:srgbClr val="5F7D54"/>
                </a:solidFill>
                <a:latin typeface="Roboto Condensed"/>
              </a:rPr>
              <a:t> </a:t>
            </a:r>
            <a:r>
              <a:rPr lang="en-US" sz="3899" dirty="0" err="1">
                <a:solidFill>
                  <a:srgbClr val="5F7D54"/>
                </a:solidFill>
                <a:latin typeface="Roboto Condensed"/>
              </a:rPr>
              <a:t>bát</a:t>
            </a:r>
            <a:r>
              <a:rPr lang="en-US" sz="3899" dirty="0">
                <a:solidFill>
                  <a:srgbClr val="5F7D54"/>
                </a:solidFill>
                <a:latin typeface="Roboto Condensed"/>
              </a:rPr>
              <a:t> </a:t>
            </a:r>
            <a:r>
              <a:rPr lang="en-US" sz="3899" dirty="0" err="1">
                <a:solidFill>
                  <a:srgbClr val="5F7D54"/>
                </a:solidFill>
                <a:latin typeface="Roboto Condensed"/>
              </a:rPr>
              <a:t>cú</a:t>
            </a:r>
            <a:r>
              <a:rPr lang="en-US" sz="3899" dirty="0">
                <a:solidFill>
                  <a:srgbClr val="5F7D54"/>
                </a:solidFill>
                <a:latin typeface="Roboto Condensed"/>
              </a:rPr>
              <a:t> (</a:t>
            </a:r>
            <a:r>
              <a:rPr lang="en-US" sz="3899" dirty="0" err="1">
                <a:solidFill>
                  <a:srgbClr val="5F7D54"/>
                </a:solidFill>
                <a:latin typeface="Roboto Condensed"/>
              </a:rPr>
              <a:t>mỗi</a:t>
            </a:r>
            <a:r>
              <a:rPr lang="en-US" sz="3899" dirty="0">
                <a:solidFill>
                  <a:srgbClr val="5F7D54"/>
                </a:solidFill>
                <a:latin typeface="Roboto Condensed"/>
              </a:rPr>
              <a:t> </a:t>
            </a:r>
            <a:r>
              <a:rPr lang="en-US" sz="3899" dirty="0" err="1">
                <a:solidFill>
                  <a:srgbClr val="5F7D54"/>
                </a:solidFill>
                <a:latin typeface="Roboto Condensed"/>
              </a:rPr>
              <a:t>câu</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có</a:t>
            </a:r>
            <a:r>
              <a:rPr lang="en-US" sz="3899" dirty="0">
                <a:solidFill>
                  <a:srgbClr val="5F7D54"/>
                </a:solidFill>
                <a:latin typeface="Roboto Condensed"/>
              </a:rPr>
              <a:t> 7 </a:t>
            </a:r>
            <a:r>
              <a:rPr lang="en-US" sz="3899" dirty="0" err="1">
                <a:solidFill>
                  <a:srgbClr val="5F7D54"/>
                </a:solidFill>
                <a:latin typeface="Roboto Condensed"/>
              </a:rPr>
              <a:t>tiếng</a:t>
            </a:r>
            <a:r>
              <a:rPr lang="en-US" sz="3899" dirty="0">
                <a:solidFill>
                  <a:srgbClr val="5F7D54"/>
                </a:solidFill>
                <a:latin typeface="Roboto Condensed"/>
              </a:rPr>
              <a:t>, </a:t>
            </a:r>
            <a:r>
              <a:rPr lang="en-US" sz="3899" dirty="0" err="1">
                <a:solidFill>
                  <a:srgbClr val="5F7D54"/>
                </a:solidFill>
                <a:latin typeface="Roboto Condensed"/>
              </a:rPr>
              <a:t>mỗi</a:t>
            </a:r>
            <a:r>
              <a:rPr lang="en-US" sz="3899" dirty="0">
                <a:solidFill>
                  <a:srgbClr val="5F7D54"/>
                </a:solidFill>
                <a:latin typeface="Roboto Condensed"/>
              </a:rPr>
              <a:t> </a:t>
            </a:r>
            <a:r>
              <a:rPr lang="en-US" sz="3899" dirty="0" err="1">
                <a:solidFill>
                  <a:srgbClr val="5F7D54"/>
                </a:solidFill>
                <a:latin typeface="Roboto Condensed"/>
              </a:rPr>
              <a:t>bài</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có</a:t>
            </a:r>
            <a:r>
              <a:rPr lang="en-US" sz="3899" dirty="0">
                <a:solidFill>
                  <a:srgbClr val="5F7D54"/>
                </a:solidFill>
                <a:latin typeface="Roboto Condensed"/>
              </a:rPr>
              <a:t> 8 </a:t>
            </a:r>
            <a:r>
              <a:rPr lang="en-US" sz="3899" dirty="0" err="1">
                <a:solidFill>
                  <a:srgbClr val="5F7D54"/>
                </a:solidFill>
                <a:latin typeface="Roboto Condensed"/>
              </a:rPr>
              <a:t>câu</a:t>
            </a:r>
            <a:r>
              <a:rPr lang="en-US" sz="3899" dirty="0">
                <a:solidFill>
                  <a:srgbClr val="5F7D54"/>
                </a:solidFill>
                <a:latin typeface="Roboto Condensed"/>
              </a:rPr>
              <a:t>) </a:t>
            </a:r>
            <a:r>
              <a:rPr lang="en-US" sz="3899" dirty="0" err="1">
                <a:solidFill>
                  <a:srgbClr val="5F7D54"/>
                </a:solidFill>
                <a:latin typeface="Roboto Condensed"/>
              </a:rPr>
              <a:t>được</a:t>
            </a:r>
            <a:r>
              <a:rPr lang="en-US" sz="3899" dirty="0">
                <a:solidFill>
                  <a:srgbClr val="5F7D54"/>
                </a:solidFill>
                <a:latin typeface="Roboto Condensed"/>
              </a:rPr>
              <a:t> </a:t>
            </a:r>
            <a:r>
              <a:rPr lang="en-US" sz="3899" dirty="0" err="1">
                <a:solidFill>
                  <a:srgbClr val="5F7D54"/>
                </a:solidFill>
                <a:latin typeface="Roboto Condensed"/>
              </a:rPr>
              <a:t>xác</a:t>
            </a:r>
            <a:r>
              <a:rPr lang="en-US" sz="3899" dirty="0">
                <a:solidFill>
                  <a:srgbClr val="5F7D54"/>
                </a:solidFill>
                <a:latin typeface="Roboto Condensed"/>
              </a:rPr>
              <a:t> </a:t>
            </a:r>
            <a:r>
              <a:rPr lang="en-US" sz="3899" dirty="0" err="1">
                <a:solidFill>
                  <a:srgbClr val="5F7D54"/>
                </a:solidFill>
                <a:latin typeface="Roboto Condensed"/>
              </a:rPr>
              <a:t>định</a:t>
            </a:r>
            <a:r>
              <a:rPr lang="en-US" sz="3899" dirty="0">
                <a:solidFill>
                  <a:srgbClr val="5F7D54"/>
                </a:solidFill>
                <a:latin typeface="Roboto Condensed"/>
              </a:rPr>
              <a:t> </a:t>
            </a:r>
            <a:r>
              <a:rPr lang="en-US" sz="3899" dirty="0" err="1">
                <a:solidFill>
                  <a:srgbClr val="5F7D54"/>
                </a:solidFill>
                <a:latin typeface="Roboto Condensed"/>
              </a:rPr>
              <a:t>là</a:t>
            </a:r>
            <a:r>
              <a:rPr lang="en-US" sz="3899" dirty="0">
                <a:solidFill>
                  <a:srgbClr val="5F7D54"/>
                </a:solidFill>
                <a:latin typeface="Roboto Condensed"/>
              </a:rPr>
              <a:t> </a:t>
            </a:r>
            <a:r>
              <a:rPr lang="en-US" sz="3899" dirty="0" err="1">
                <a:solidFill>
                  <a:srgbClr val="5F7D54"/>
                </a:solidFill>
                <a:latin typeface="Roboto Condensed"/>
              </a:rPr>
              <a:t>dạng</a:t>
            </a:r>
            <a:r>
              <a:rPr lang="en-US" sz="3899" dirty="0">
                <a:solidFill>
                  <a:srgbClr val="5F7D54"/>
                </a:solidFill>
                <a:latin typeface="Roboto Condensed"/>
              </a:rPr>
              <a:t> </a:t>
            </a:r>
            <a:r>
              <a:rPr lang="en-US" sz="3899" dirty="0" err="1">
                <a:solidFill>
                  <a:srgbClr val="5F7D54"/>
                </a:solidFill>
                <a:latin typeface="Roboto Condensed"/>
              </a:rPr>
              <a:t>cơ</a:t>
            </a:r>
            <a:r>
              <a:rPr lang="en-US" sz="3899" dirty="0">
                <a:solidFill>
                  <a:srgbClr val="5F7D54"/>
                </a:solidFill>
                <a:latin typeface="Roboto Condensed"/>
              </a:rPr>
              <a:t> </a:t>
            </a:r>
            <a:r>
              <a:rPr lang="en-US" sz="3899" dirty="0" err="1">
                <a:solidFill>
                  <a:srgbClr val="5F7D54"/>
                </a:solidFill>
                <a:latin typeface="Roboto Condensed"/>
              </a:rPr>
              <a:t>bản</a:t>
            </a:r>
            <a:r>
              <a:rPr lang="en-US" sz="3899" dirty="0">
                <a:solidFill>
                  <a:srgbClr val="5F7D54"/>
                </a:solidFill>
                <a:latin typeface="Roboto Condensed"/>
              </a:rPr>
              <a:t> </a:t>
            </a:r>
            <a:r>
              <a:rPr lang="en-US" sz="3899" dirty="0" err="1">
                <a:solidFill>
                  <a:srgbClr val="5F7D54"/>
                </a:solidFill>
                <a:latin typeface="Roboto Condensed"/>
              </a:rPr>
              <a:t>nhất</a:t>
            </a:r>
            <a:r>
              <a:rPr lang="en-US" sz="3899" dirty="0">
                <a:solidFill>
                  <a:srgbClr val="5F7D54"/>
                </a:solidFill>
                <a:latin typeface="Roboto Condensed"/>
              </a:rPr>
              <a:t>. </a:t>
            </a:r>
          </a:p>
        </p:txBody>
      </p:sp>
      <p:sp>
        <p:nvSpPr>
          <p:cNvPr id="9" name="TextBox 9"/>
          <p:cNvSpPr txBox="1"/>
          <p:nvPr/>
        </p:nvSpPr>
        <p:spPr>
          <a:xfrm>
            <a:off x="1464597" y="895350"/>
            <a:ext cx="10663736" cy="1177290"/>
          </a:xfrm>
          <a:prstGeom prst="rect">
            <a:avLst/>
          </a:prstGeom>
        </p:spPr>
        <p:txBody>
          <a:bodyPr lIns="0" tIns="0" rIns="0" bIns="0" rtlCol="0" anchor="t">
            <a:spAutoFit/>
          </a:bodyPr>
          <a:lstStyle/>
          <a:p>
            <a:pPr algn="ctr">
              <a:lnSpc>
                <a:spcPts val="9660"/>
              </a:lnSpc>
            </a:pPr>
            <a:r>
              <a:rPr lang="en-US" sz="6900">
                <a:solidFill>
                  <a:srgbClr val="5F7D54"/>
                </a:solidFill>
                <a:latin typeface="Fraunces Bold"/>
              </a:rPr>
              <a:t>I. TRI THỨC NGỮ VĂN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3"/>
            <a:stretch>
              <a:fillRect/>
            </a:stretch>
          </a:blipFill>
        </p:spPr>
      </p:sp>
      <p:grpSp>
        <p:nvGrpSpPr>
          <p:cNvPr id="3" name="Group 3"/>
          <p:cNvGrpSpPr/>
          <p:nvPr/>
        </p:nvGrpSpPr>
        <p:grpSpPr>
          <a:xfrm>
            <a:off x="1464597" y="2298300"/>
            <a:ext cx="15358806" cy="6418418"/>
            <a:chOff x="0" y="0"/>
            <a:chExt cx="20478408" cy="8557890"/>
          </a:xfrm>
        </p:grpSpPr>
        <p:sp>
          <p:nvSpPr>
            <p:cNvPr id="4" name="Freeform 4"/>
            <p:cNvSpPr/>
            <p:nvPr/>
          </p:nvSpPr>
          <p:spPr>
            <a:xfrm>
              <a:off x="0" y="0"/>
              <a:ext cx="20478369" cy="8557875"/>
            </a:xfrm>
            <a:custGeom>
              <a:avLst/>
              <a:gdLst/>
              <a:ahLst/>
              <a:cxnLst/>
              <a:rect l="l" t="t" r="r" b="b"/>
              <a:pathLst>
                <a:path w="20478369" h="8557875">
                  <a:moveTo>
                    <a:pt x="0" y="984503"/>
                  </a:moveTo>
                  <a:cubicBezTo>
                    <a:pt x="0" y="440800"/>
                    <a:pt x="573405" y="0"/>
                    <a:pt x="1280668" y="0"/>
                  </a:cubicBezTo>
                  <a:lnTo>
                    <a:pt x="19197701" y="0"/>
                  </a:lnTo>
                  <a:cubicBezTo>
                    <a:pt x="19904965" y="0"/>
                    <a:pt x="20478369" y="440800"/>
                    <a:pt x="20478369" y="984503"/>
                  </a:cubicBezTo>
                  <a:lnTo>
                    <a:pt x="20478369" y="7573371"/>
                  </a:lnTo>
                  <a:cubicBezTo>
                    <a:pt x="20478369" y="8117074"/>
                    <a:pt x="19904963" y="8557875"/>
                    <a:pt x="19197701" y="8557875"/>
                  </a:cubicBezTo>
                  <a:lnTo>
                    <a:pt x="1280668" y="8557875"/>
                  </a:lnTo>
                  <a:cubicBezTo>
                    <a:pt x="573405" y="8557875"/>
                    <a:pt x="0" y="8117074"/>
                    <a:pt x="0" y="7573371"/>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sp>
      <p:sp>
        <p:nvSpPr>
          <p:cNvPr id="6" name="TextBox 6"/>
          <p:cNvSpPr txBox="1"/>
          <p:nvPr/>
        </p:nvSpPr>
        <p:spPr>
          <a:xfrm>
            <a:off x="2204864" y="2448400"/>
            <a:ext cx="9987136" cy="1308050"/>
          </a:xfrm>
          <a:prstGeom prst="rect">
            <a:avLst/>
          </a:prstGeom>
        </p:spPr>
        <p:txBody>
          <a:bodyPr wrap="square" lIns="0" tIns="0" rIns="0" bIns="0" rtlCol="0" anchor="t">
            <a:spAutoFit/>
          </a:bodyPr>
          <a:lstStyle/>
          <a:p>
            <a:pPr algn="ctr">
              <a:lnSpc>
                <a:spcPts val="10219"/>
              </a:lnSpc>
            </a:pPr>
            <a:r>
              <a:rPr lang="en-US" sz="7299" dirty="0">
                <a:solidFill>
                  <a:srgbClr val="5F7D54"/>
                </a:solidFill>
                <a:latin typeface="#9Slide05 VL Fadilla"/>
              </a:rPr>
              <a:t>1. </a:t>
            </a:r>
            <a:r>
              <a:rPr lang="en-US" sz="7299" dirty="0" err="1">
                <a:solidFill>
                  <a:srgbClr val="5F7D54"/>
                </a:solidFill>
                <a:latin typeface="#9Slide05 VL Fadilla"/>
              </a:rPr>
              <a:t>Khái</a:t>
            </a:r>
            <a:r>
              <a:rPr lang="en-US" sz="7299" dirty="0">
                <a:solidFill>
                  <a:srgbClr val="5F7D54"/>
                </a:solidFill>
                <a:latin typeface="#9Slide05 VL Fadilla"/>
              </a:rPr>
              <a:t> </a:t>
            </a:r>
            <a:r>
              <a:rPr lang="en-US" sz="7299" dirty="0" err="1">
                <a:solidFill>
                  <a:srgbClr val="5F7D54"/>
                </a:solidFill>
                <a:latin typeface="#9Slide05 VL Fadilla"/>
              </a:rPr>
              <a:t>niệm</a:t>
            </a:r>
            <a:r>
              <a:rPr lang="en-US" sz="7299" dirty="0">
                <a:solidFill>
                  <a:srgbClr val="5F7D54"/>
                </a:solidFill>
                <a:latin typeface="#9Slide05 VL Fadilla"/>
              </a:rPr>
              <a:t> </a:t>
            </a:r>
            <a:r>
              <a:rPr lang="en-US" sz="7299" dirty="0" err="1">
                <a:solidFill>
                  <a:srgbClr val="5F7D54"/>
                </a:solidFill>
                <a:latin typeface="#9Slide05 VL Fadilla"/>
              </a:rPr>
              <a:t>thơ</a:t>
            </a:r>
            <a:r>
              <a:rPr lang="en-US" sz="7299" dirty="0">
                <a:solidFill>
                  <a:srgbClr val="5F7D54"/>
                </a:solidFill>
                <a:latin typeface="#9Slide05 VL Fadilla"/>
              </a:rPr>
              <a:t> </a:t>
            </a:r>
            <a:r>
              <a:rPr lang="en-US" sz="7299" dirty="0" err="1">
                <a:solidFill>
                  <a:srgbClr val="5F7D54"/>
                </a:solidFill>
                <a:latin typeface="#9Slide05 VL Fadilla"/>
              </a:rPr>
              <a:t>Đường</a:t>
            </a:r>
            <a:r>
              <a:rPr lang="en-US" sz="7299" dirty="0">
                <a:solidFill>
                  <a:srgbClr val="5F7D54"/>
                </a:solidFill>
                <a:latin typeface="#9Slide05 VL Fadilla"/>
              </a:rPr>
              <a:t> </a:t>
            </a:r>
            <a:r>
              <a:rPr lang="en-US" sz="7299" dirty="0" err="1">
                <a:solidFill>
                  <a:srgbClr val="5F7D54"/>
                </a:solidFill>
                <a:latin typeface="#9Slide05 VL Fadilla"/>
              </a:rPr>
              <a:t>luật</a:t>
            </a:r>
            <a:endParaRPr lang="en-US" sz="7299" dirty="0">
              <a:solidFill>
                <a:srgbClr val="5F7D54"/>
              </a:solidFill>
              <a:latin typeface="#9Slide05 VL Fadilla"/>
            </a:endParaRPr>
          </a:p>
        </p:txBody>
      </p:sp>
      <p:sp>
        <p:nvSpPr>
          <p:cNvPr id="7" name="TextBox 7"/>
          <p:cNvSpPr txBox="1"/>
          <p:nvPr/>
        </p:nvSpPr>
        <p:spPr>
          <a:xfrm>
            <a:off x="1250271" y="533100"/>
            <a:ext cx="11227623" cy="1252855"/>
          </a:xfrm>
          <a:prstGeom prst="rect">
            <a:avLst/>
          </a:prstGeom>
        </p:spPr>
        <p:txBody>
          <a:bodyPr lIns="0" tIns="0" rIns="0" bIns="0" rtlCol="0" anchor="t">
            <a:spAutoFit/>
          </a:bodyPr>
          <a:lstStyle/>
          <a:p>
            <a:pPr algn="ctr">
              <a:lnSpc>
                <a:spcPts val="10219"/>
              </a:lnSpc>
            </a:pPr>
            <a:r>
              <a:rPr lang="en-US" sz="7299" dirty="0">
                <a:solidFill>
                  <a:srgbClr val="5F7D54"/>
                </a:solidFill>
                <a:latin typeface="Fraunces Bold"/>
              </a:rPr>
              <a:t>I. TRI THỨC NGỮ VĂN</a:t>
            </a:r>
          </a:p>
        </p:txBody>
      </p:sp>
      <p:sp>
        <p:nvSpPr>
          <p:cNvPr id="8" name="TextBox 8"/>
          <p:cNvSpPr txBox="1"/>
          <p:nvPr/>
        </p:nvSpPr>
        <p:spPr>
          <a:xfrm>
            <a:off x="1695734" y="3070065"/>
            <a:ext cx="15563566" cy="4366260"/>
          </a:xfrm>
          <a:prstGeom prst="rect">
            <a:avLst/>
          </a:prstGeom>
        </p:spPr>
        <p:txBody>
          <a:bodyPr lIns="0" tIns="0" rIns="0" bIns="0" rtlCol="0" anchor="t">
            <a:spAutoFit/>
          </a:bodyPr>
          <a:lstStyle/>
          <a:p>
            <a:pPr algn="just">
              <a:lnSpc>
                <a:spcPts val="5849"/>
              </a:lnSpc>
            </a:pPr>
            <a:endParaRPr dirty="0"/>
          </a:p>
          <a:p>
            <a:pPr marL="842008" lvl="1" indent="-421004" algn="just">
              <a:lnSpc>
                <a:spcPts val="5849"/>
              </a:lnSpc>
              <a:buFont typeface="Arial"/>
              <a:buChar char="•"/>
            </a:pPr>
            <a:r>
              <a:rPr lang="en-US" sz="3899" dirty="0" err="1">
                <a:solidFill>
                  <a:srgbClr val="5F7D54"/>
                </a:solidFill>
                <a:latin typeface="Roboto Condensed"/>
              </a:rPr>
              <a:t>Bài</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 </a:t>
            </a:r>
            <a:r>
              <a:rPr lang="en-US" sz="3899" dirty="0" err="1">
                <a:solidFill>
                  <a:srgbClr val="5F7D54"/>
                </a:solidFill>
                <a:latin typeface="Roboto Condensed"/>
              </a:rPr>
              <a:t>có</a:t>
            </a:r>
            <a:r>
              <a:rPr lang="en-US" sz="3899" dirty="0">
                <a:solidFill>
                  <a:srgbClr val="5F7D54"/>
                </a:solidFill>
                <a:latin typeface="Roboto Condensed"/>
              </a:rPr>
              <a:t> </a:t>
            </a:r>
            <a:r>
              <a:rPr lang="en-US" sz="3899" dirty="0" err="1">
                <a:solidFill>
                  <a:srgbClr val="5F7D54"/>
                </a:solidFill>
                <a:latin typeface="Roboto Condensed"/>
              </a:rPr>
              <a:t>quy</a:t>
            </a:r>
            <a:r>
              <a:rPr lang="en-US" sz="3899" dirty="0">
                <a:solidFill>
                  <a:srgbClr val="5F7D54"/>
                </a:solidFill>
                <a:latin typeface="Roboto Condensed"/>
              </a:rPr>
              <a:t> </a:t>
            </a:r>
            <a:r>
              <a:rPr lang="en-US" sz="3899" dirty="0" err="1">
                <a:solidFill>
                  <a:srgbClr val="5F7D54"/>
                </a:solidFill>
                <a:latin typeface="Roboto Condensed"/>
              </a:rPr>
              <a:t>định</a:t>
            </a:r>
            <a:r>
              <a:rPr lang="en-US" sz="3899" dirty="0">
                <a:solidFill>
                  <a:srgbClr val="5F7D54"/>
                </a:solidFill>
                <a:latin typeface="Roboto Condensed"/>
              </a:rPr>
              <a:t> </a:t>
            </a:r>
            <a:r>
              <a:rPr lang="en-US" sz="3899" dirty="0" err="1">
                <a:solidFill>
                  <a:srgbClr val="5F7D54"/>
                </a:solidFill>
                <a:latin typeface="Roboto Condensed"/>
              </a:rPr>
              <a:t>nghiêm</a:t>
            </a:r>
            <a:r>
              <a:rPr lang="en-US" sz="3899" dirty="0">
                <a:solidFill>
                  <a:srgbClr val="5F7D54"/>
                </a:solidFill>
                <a:latin typeface="Roboto Condensed"/>
              </a:rPr>
              <a:t> </a:t>
            </a:r>
            <a:r>
              <a:rPr lang="en-US" sz="3899" dirty="0" err="1">
                <a:solidFill>
                  <a:srgbClr val="5F7D54"/>
                </a:solidFill>
                <a:latin typeface="Roboto Condensed"/>
              </a:rPr>
              <a:t>ngặt</a:t>
            </a:r>
            <a:r>
              <a:rPr lang="en-US" sz="3899" dirty="0">
                <a:solidFill>
                  <a:srgbClr val="5F7D54"/>
                </a:solidFill>
                <a:latin typeface="Roboto Condensed"/>
              </a:rPr>
              <a:t> </a:t>
            </a:r>
            <a:r>
              <a:rPr lang="en-US" sz="3899" dirty="0" err="1">
                <a:solidFill>
                  <a:srgbClr val="5F7D54"/>
                </a:solidFill>
                <a:latin typeface="Roboto Condensed"/>
              </a:rPr>
              <a:t>về</a:t>
            </a:r>
            <a:r>
              <a:rPr lang="en-US" sz="3899" dirty="0">
                <a:solidFill>
                  <a:srgbClr val="5F7D54"/>
                </a:solidFill>
                <a:latin typeface="Roboto Condensed"/>
              </a:rPr>
              <a:t> </a:t>
            </a:r>
            <a:r>
              <a:rPr lang="en-US" sz="3899" dirty="0" err="1">
                <a:solidFill>
                  <a:srgbClr val="5F7D54"/>
                </a:solidFill>
                <a:latin typeface="Roboto Condensed"/>
              </a:rPr>
              <a:t>hòa</a:t>
            </a:r>
            <a:r>
              <a:rPr lang="en-US" sz="3899" dirty="0">
                <a:solidFill>
                  <a:srgbClr val="5F7D54"/>
                </a:solidFill>
                <a:latin typeface="Roboto Condensed"/>
              </a:rPr>
              <a:t> </a:t>
            </a:r>
            <a:r>
              <a:rPr lang="en-US" sz="3899" dirty="0" err="1">
                <a:solidFill>
                  <a:srgbClr val="5F7D54"/>
                </a:solidFill>
                <a:latin typeface="Roboto Condensed"/>
              </a:rPr>
              <a:t>thanh</a:t>
            </a:r>
            <a:r>
              <a:rPr lang="en-US" sz="3899" dirty="0">
                <a:solidFill>
                  <a:srgbClr val="5F7D54"/>
                </a:solidFill>
                <a:latin typeface="Roboto Condensed"/>
              </a:rPr>
              <a:t> (</a:t>
            </a:r>
            <a:r>
              <a:rPr lang="en-US" sz="3899" dirty="0" err="1">
                <a:solidFill>
                  <a:srgbClr val="5F7D54"/>
                </a:solidFill>
                <a:latin typeface="Roboto Condensed"/>
              </a:rPr>
              <a:t>phối</a:t>
            </a:r>
            <a:r>
              <a:rPr lang="en-US" sz="3899" dirty="0">
                <a:solidFill>
                  <a:srgbClr val="5F7D54"/>
                </a:solidFill>
                <a:latin typeface="Roboto Condensed"/>
              </a:rPr>
              <a:t> </a:t>
            </a:r>
            <a:r>
              <a:rPr lang="en-US" sz="3899" dirty="0" err="1">
                <a:solidFill>
                  <a:srgbClr val="5F7D54"/>
                </a:solidFill>
                <a:latin typeface="Roboto Condensed"/>
              </a:rPr>
              <a:t>hợp</a:t>
            </a:r>
            <a:r>
              <a:rPr lang="en-US" sz="3899" dirty="0">
                <a:solidFill>
                  <a:srgbClr val="5F7D54"/>
                </a:solidFill>
                <a:latin typeface="Roboto Condensed"/>
              </a:rPr>
              <a:t>, </a:t>
            </a:r>
            <a:r>
              <a:rPr lang="en-US" sz="3899" dirty="0" err="1">
                <a:solidFill>
                  <a:srgbClr val="5F7D54"/>
                </a:solidFill>
                <a:latin typeface="Roboto Condensed"/>
              </a:rPr>
              <a:t>điều</a:t>
            </a:r>
            <a:r>
              <a:rPr lang="en-US" sz="3899" dirty="0">
                <a:solidFill>
                  <a:srgbClr val="5F7D54"/>
                </a:solidFill>
                <a:latin typeface="Roboto Condensed"/>
              </a:rPr>
              <a:t> </a:t>
            </a:r>
            <a:r>
              <a:rPr lang="en-US" sz="3899" dirty="0" err="1">
                <a:solidFill>
                  <a:srgbClr val="5F7D54"/>
                </a:solidFill>
                <a:latin typeface="Roboto Condensed"/>
              </a:rPr>
              <a:t>hòa</a:t>
            </a:r>
            <a:r>
              <a:rPr lang="en-US" sz="3899" dirty="0">
                <a:solidFill>
                  <a:srgbClr val="5F7D54"/>
                </a:solidFill>
                <a:latin typeface="Roboto Condensed"/>
              </a:rPr>
              <a:t> </a:t>
            </a:r>
            <a:r>
              <a:rPr lang="en-US" sz="3899" dirty="0" err="1">
                <a:solidFill>
                  <a:srgbClr val="5F7D54"/>
                </a:solidFill>
                <a:latin typeface="Roboto Condensed"/>
              </a:rPr>
              <a:t>thanh</a:t>
            </a:r>
            <a:r>
              <a:rPr lang="en-US" sz="3899" dirty="0">
                <a:solidFill>
                  <a:srgbClr val="5F7D54"/>
                </a:solidFill>
                <a:latin typeface="Roboto Condensed"/>
              </a:rPr>
              <a:t> </a:t>
            </a:r>
            <a:r>
              <a:rPr lang="en-US" sz="3899" dirty="0" err="1">
                <a:solidFill>
                  <a:srgbClr val="5F7D54"/>
                </a:solidFill>
                <a:latin typeface="Roboto Condensed"/>
              </a:rPr>
              <a:t>điệu</a:t>
            </a:r>
            <a:r>
              <a:rPr lang="en-US" sz="3899" dirty="0">
                <a:solidFill>
                  <a:srgbClr val="5F7D54"/>
                </a:solidFill>
                <a:latin typeface="Roboto Condensed"/>
              </a:rPr>
              <a:t>), </a:t>
            </a:r>
            <a:r>
              <a:rPr lang="en-US" sz="3899" dirty="0" err="1">
                <a:solidFill>
                  <a:srgbClr val="5F7D54"/>
                </a:solidFill>
                <a:latin typeface="Roboto Condensed"/>
              </a:rPr>
              <a:t>về</a:t>
            </a:r>
            <a:r>
              <a:rPr lang="en-US" sz="3899" dirty="0">
                <a:solidFill>
                  <a:srgbClr val="5F7D54"/>
                </a:solidFill>
                <a:latin typeface="Roboto Condensed"/>
              </a:rPr>
              <a:t> </a:t>
            </a:r>
            <a:r>
              <a:rPr lang="en-US" sz="3899" dirty="0" err="1">
                <a:solidFill>
                  <a:srgbClr val="5F7D54"/>
                </a:solidFill>
                <a:latin typeface="Roboto Condensed"/>
              </a:rPr>
              <a:t>niêm</a:t>
            </a:r>
            <a:r>
              <a:rPr lang="en-US" sz="3899" dirty="0">
                <a:solidFill>
                  <a:srgbClr val="5F7D54"/>
                </a:solidFill>
                <a:latin typeface="Roboto Condensed"/>
              </a:rPr>
              <a:t>, </a:t>
            </a:r>
            <a:r>
              <a:rPr lang="en-US" sz="3899" dirty="0" err="1">
                <a:solidFill>
                  <a:srgbClr val="5F7D54"/>
                </a:solidFill>
                <a:latin typeface="Roboto Condensed"/>
              </a:rPr>
              <a:t>đối</a:t>
            </a:r>
            <a:r>
              <a:rPr lang="en-US" sz="3899" dirty="0">
                <a:solidFill>
                  <a:srgbClr val="5F7D54"/>
                </a:solidFill>
                <a:latin typeface="Roboto Condensed"/>
              </a:rPr>
              <a:t>, </a:t>
            </a:r>
            <a:r>
              <a:rPr lang="en-US" sz="3899" dirty="0" err="1">
                <a:solidFill>
                  <a:srgbClr val="5F7D54"/>
                </a:solidFill>
                <a:latin typeface="Roboto Condensed"/>
              </a:rPr>
              <a:t>vần</a:t>
            </a:r>
            <a:r>
              <a:rPr lang="en-US" sz="3899" dirty="0">
                <a:solidFill>
                  <a:srgbClr val="5F7D54"/>
                </a:solidFill>
                <a:latin typeface="Roboto Condensed"/>
              </a:rPr>
              <a:t> và </a:t>
            </a:r>
            <a:r>
              <a:rPr lang="en-US" sz="3899" dirty="0" err="1">
                <a:solidFill>
                  <a:srgbClr val="5F7D54"/>
                </a:solidFill>
                <a:latin typeface="Roboto Condensed"/>
              </a:rPr>
              <a:t>nhịp</a:t>
            </a:r>
            <a:endParaRPr lang="en-US" sz="3899" dirty="0">
              <a:solidFill>
                <a:srgbClr val="5F7D54"/>
              </a:solidFill>
              <a:latin typeface="Roboto Condensed"/>
            </a:endParaRPr>
          </a:p>
          <a:p>
            <a:pPr marL="842008" lvl="1" indent="-421004" algn="just">
              <a:lnSpc>
                <a:spcPts val="5849"/>
              </a:lnSpc>
              <a:buFont typeface="Arial"/>
              <a:buChar char="•"/>
            </a:pPr>
            <a:r>
              <a:rPr lang="en-US" sz="3899" dirty="0" err="1">
                <a:solidFill>
                  <a:srgbClr val="5F7D54"/>
                </a:solidFill>
                <a:latin typeface="Roboto Condensed"/>
              </a:rPr>
              <a:t>Ngôn</a:t>
            </a:r>
            <a:r>
              <a:rPr lang="en-US" sz="3899" dirty="0">
                <a:solidFill>
                  <a:srgbClr val="5F7D54"/>
                </a:solidFill>
                <a:latin typeface="Roboto Condensed"/>
              </a:rPr>
              <a:t> </a:t>
            </a:r>
            <a:r>
              <a:rPr lang="en-US" sz="3899" dirty="0" err="1">
                <a:solidFill>
                  <a:srgbClr val="5F7D54"/>
                </a:solidFill>
                <a:latin typeface="Roboto Condensed"/>
              </a:rPr>
              <a:t>ngữ</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Đường</a:t>
            </a:r>
            <a:r>
              <a:rPr lang="en-US" sz="3899" dirty="0">
                <a:solidFill>
                  <a:srgbClr val="5F7D54"/>
                </a:solidFill>
                <a:latin typeface="Roboto Condensed"/>
              </a:rPr>
              <a:t> </a:t>
            </a:r>
            <a:r>
              <a:rPr lang="en-US" sz="3899" dirty="0" err="1">
                <a:solidFill>
                  <a:srgbClr val="5F7D54"/>
                </a:solidFill>
                <a:latin typeface="Roboto Condensed"/>
              </a:rPr>
              <a:t>luật</a:t>
            </a:r>
            <a:r>
              <a:rPr lang="en-US" sz="3899" dirty="0">
                <a:solidFill>
                  <a:srgbClr val="5F7D54"/>
                </a:solidFill>
                <a:latin typeface="Roboto Condensed"/>
              </a:rPr>
              <a:t> </a:t>
            </a:r>
            <a:r>
              <a:rPr lang="en-US" sz="3899" dirty="0" err="1">
                <a:solidFill>
                  <a:srgbClr val="5F7D54"/>
                </a:solidFill>
                <a:latin typeface="Roboto Condensed"/>
              </a:rPr>
              <a:t>rất</a:t>
            </a:r>
            <a:r>
              <a:rPr lang="en-US" sz="3899" dirty="0">
                <a:solidFill>
                  <a:srgbClr val="5F7D54"/>
                </a:solidFill>
                <a:latin typeface="Roboto Condensed"/>
              </a:rPr>
              <a:t> </a:t>
            </a:r>
            <a:r>
              <a:rPr lang="en-US" sz="3899" dirty="0" err="1">
                <a:solidFill>
                  <a:srgbClr val="5F7D54"/>
                </a:solidFill>
                <a:latin typeface="Roboto Condensed"/>
              </a:rPr>
              <a:t>cô</a:t>
            </a:r>
            <a:r>
              <a:rPr lang="en-US" sz="3899" dirty="0">
                <a:solidFill>
                  <a:srgbClr val="5F7D54"/>
                </a:solidFill>
                <a:latin typeface="Roboto Condensed"/>
              </a:rPr>
              <a:t> </a:t>
            </a:r>
            <a:r>
              <a:rPr lang="en-US" sz="3899" dirty="0" err="1">
                <a:solidFill>
                  <a:srgbClr val="5F7D54"/>
                </a:solidFill>
                <a:latin typeface="Roboto Condensed"/>
              </a:rPr>
              <a:t>đọng</a:t>
            </a:r>
            <a:r>
              <a:rPr lang="en-US" sz="3899" dirty="0">
                <a:solidFill>
                  <a:srgbClr val="5F7D54"/>
                </a:solidFill>
                <a:latin typeface="Roboto Condensed"/>
              </a:rPr>
              <a:t>, </a:t>
            </a:r>
            <a:r>
              <a:rPr lang="en-US" sz="3899" dirty="0" err="1">
                <a:solidFill>
                  <a:srgbClr val="5F7D54"/>
                </a:solidFill>
                <a:latin typeface="Roboto Condensed"/>
              </a:rPr>
              <a:t>hàm</a:t>
            </a:r>
            <a:r>
              <a:rPr lang="en-US" sz="3899" dirty="0">
                <a:solidFill>
                  <a:srgbClr val="5F7D54"/>
                </a:solidFill>
                <a:latin typeface="Roboto Condensed"/>
              </a:rPr>
              <a:t> </a:t>
            </a:r>
            <a:r>
              <a:rPr lang="en-US" sz="3899" dirty="0" err="1">
                <a:solidFill>
                  <a:srgbClr val="5F7D54"/>
                </a:solidFill>
                <a:latin typeface="Roboto Condensed"/>
              </a:rPr>
              <a:t>súc</a:t>
            </a:r>
            <a:r>
              <a:rPr lang="en-US" sz="3899" dirty="0">
                <a:solidFill>
                  <a:srgbClr val="5F7D54"/>
                </a:solidFill>
                <a:latin typeface="Roboto Condensed"/>
              </a:rPr>
              <a:t>; </a:t>
            </a:r>
            <a:r>
              <a:rPr lang="en-US" sz="3899" dirty="0" err="1">
                <a:solidFill>
                  <a:srgbClr val="5F7D54"/>
                </a:solidFill>
                <a:latin typeface="Roboto Condensed"/>
              </a:rPr>
              <a:t>bút</a:t>
            </a:r>
            <a:r>
              <a:rPr lang="en-US" sz="3899" dirty="0">
                <a:solidFill>
                  <a:srgbClr val="5F7D54"/>
                </a:solidFill>
                <a:latin typeface="Roboto Condensed"/>
              </a:rPr>
              <a:t> </a:t>
            </a:r>
            <a:r>
              <a:rPr lang="en-US" sz="3899" dirty="0" err="1">
                <a:solidFill>
                  <a:srgbClr val="5F7D54"/>
                </a:solidFill>
                <a:latin typeface="Roboto Condensed"/>
              </a:rPr>
              <a:t>pháp</a:t>
            </a:r>
            <a:r>
              <a:rPr lang="en-US" sz="3899" dirty="0">
                <a:solidFill>
                  <a:srgbClr val="5F7D54"/>
                </a:solidFill>
                <a:latin typeface="Roboto Condensed"/>
              </a:rPr>
              <a:t> </a:t>
            </a:r>
            <a:r>
              <a:rPr lang="en-US" sz="3899" dirty="0" err="1">
                <a:solidFill>
                  <a:srgbClr val="5F7D54"/>
                </a:solidFill>
                <a:latin typeface="Roboto Condensed"/>
              </a:rPr>
              <a:t>tả</a:t>
            </a:r>
            <a:r>
              <a:rPr lang="en-US" sz="3899" dirty="0">
                <a:solidFill>
                  <a:srgbClr val="5F7D54"/>
                </a:solidFill>
                <a:latin typeface="Roboto Condensed"/>
              </a:rPr>
              <a:t> </a:t>
            </a:r>
            <a:r>
              <a:rPr lang="en-US" sz="3899" dirty="0" err="1">
                <a:solidFill>
                  <a:srgbClr val="5F7D54"/>
                </a:solidFill>
                <a:latin typeface="Roboto Condensed"/>
              </a:rPr>
              <a:t>cảnh</a:t>
            </a:r>
            <a:r>
              <a:rPr lang="en-US" sz="3899" dirty="0">
                <a:solidFill>
                  <a:srgbClr val="5F7D54"/>
                </a:solidFill>
                <a:latin typeface="Roboto Condensed"/>
              </a:rPr>
              <a:t> </a:t>
            </a:r>
            <a:r>
              <a:rPr lang="en-US" sz="3899" dirty="0" err="1">
                <a:solidFill>
                  <a:srgbClr val="5F7D54"/>
                </a:solidFill>
                <a:latin typeface="Roboto Condensed"/>
              </a:rPr>
              <a:t>thiên</a:t>
            </a:r>
            <a:r>
              <a:rPr lang="en-US" sz="3899" dirty="0">
                <a:solidFill>
                  <a:srgbClr val="5F7D54"/>
                </a:solidFill>
                <a:latin typeface="Roboto Condensed"/>
              </a:rPr>
              <a:t> </a:t>
            </a:r>
            <a:r>
              <a:rPr lang="en-US" sz="3899" dirty="0" err="1">
                <a:solidFill>
                  <a:srgbClr val="5F7D54"/>
                </a:solidFill>
                <a:latin typeface="Roboto Condensed"/>
              </a:rPr>
              <a:t>về</a:t>
            </a:r>
            <a:r>
              <a:rPr lang="en-US" sz="3899" dirty="0">
                <a:solidFill>
                  <a:srgbClr val="5F7D54"/>
                </a:solidFill>
                <a:latin typeface="Roboto Condensed"/>
              </a:rPr>
              <a:t> </a:t>
            </a:r>
            <a:r>
              <a:rPr lang="en-US" sz="3899" dirty="0" err="1">
                <a:solidFill>
                  <a:srgbClr val="5F7D54"/>
                </a:solidFill>
                <a:latin typeface="Roboto Condensed"/>
              </a:rPr>
              <a:t>gợi</a:t>
            </a:r>
            <a:r>
              <a:rPr lang="en-US" sz="3899" dirty="0">
                <a:solidFill>
                  <a:srgbClr val="5F7D54"/>
                </a:solidFill>
                <a:latin typeface="Roboto Condensed"/>
              </a:rPr>
              <a:t> và </a:t>
            </a:r>
            <a:r>
              <a:rPr lang="en-US" sz="3899" dirty="0" err="1">
                <a:solidFill>
                  <a:srgbClr val="5F7D54"/>
                </a:solidFill>
                <a:latin typeface="Roboto Condensed"/>
              </a:rPr>
              <a:t>ngụ</a:t>
            </a:r>
            <a:r>
              <a:rPr lang="en-US" sz="3899" dirty="0">
                <a:solidFill>
                  <a:srgbClr val="5F7D54"/>
                </a:solidFill>
                <a:latin typeface="Roboto Condensed"/>
              </a:rPr>
              <a:t> </a:t>
            </a:r>
            <a:r>
              <a:rPr lang="en-US" sz="3899" dirty="0" err="1">
                <a:solidFill>
                  <a:srgbClr val="5F7D54"/>
                </a:solidFill>
                <a:latin typeface="Roboto Condensed"/>
              </a:rPr>
              <a:t>tình</a:t>
            </a:r>
            <a:r>
              <a:rPr lang="en-US" sz="3899" dirty="0">
                <a:solidFill>
                  <a:srgbClr val="5F7D54"/>
                </a:solidFill>
                <a:latin typeface="Roboto Condensed"/>
              </a:rPr>
              <a:t>; ý </a:t>
            </a:r>
            <a:r>
              <a:rPr lang="en-US" sz="3899" dirty="0" err="1">
                <a:solidFill>
                  <a:srgbClr val="5F7D54"/>
                </a:solidFill>
                <a:latin typeface="Roboto Condensed"/>
              </a:rPr>
              <a:t>thơ</a:t>
            </a:r>
            <a:r>
              <a:rPr lang="en-US" sz="3899" dirty="0">
                <a:solidFill>
                  <a:srgbClr val="5F7D54"/>
                </a:solidFill>
                <a:latin typeface="Roboto Condensed"/>
              </a:rPr>
              <a:t> </a:t>
            </a:r>
            <a:r>
              <a:rPr lang="en-US" sz="3899" dirty="0" err="1">
                <a:solidFill>
                  <a:srgbClr val="5F7D54"/>
                </a:solidFill>
                <a:latin typeface="Roboto Condensed"/>
              </a:rPr>
              <a:t>thường</a:t>
            </a:r>
            <a:r>
              <a:rPr lang="en-US" sz="3899" dirty="0">
                <a:solidFill>
                  <a:srgbClr val="5F7D54"/>
                </a:solidFill>
                <a:latin typeface="Roboto Condensed"/>
              </a:rPr>
              <a:t> </a:t>
            </a:r>
            <a:r>
              <a:rPr lang="en-US" sz="3899" dirty="0" err="1">
                <a:solidFill>
                  <a:srgbClr val="5F7D54"/>
                </a:solidFill>
                <a:latin typeface="Roboto Condensed"/>
              </a:rPr>
              <a:t>gắn</a:t>
            </a:r>
            <a:r>
              <a:rPr lang="en-US" sz="3899" dirty="0">
                <a:solidFill>
                  <a:srgbClr val="5F7D54"/>
                </a:solidFill>
                <a:latin typeface="Roboto Condensed"/>
              </a:rPr>
              <a:t> </a:t>
            </a:r>
            <a:r>
              <a:rPr lang="en-US" sz="3899" dirty="0" err="1">
                <a:solidFill>
                  <a:srgbClr val="5F7D54"/>
                </a:solidFill>
                <a:latin typeface="Roboto Condensed"/>
              </a:rPr>
              <a:t>với</a:t>
            </a:r>
            <a:r>
              <a:rPr lang="en-US" sz="3899" dirty="0">
                <a:solidFill>
                  <a:srgbClr val="5F7D54"/>
                </a:solidFill>
                <a:latin typeface="Roboto Condensed"/>
              </a:rPr>
              <a:t> </a:t>
            </a:r>
            <a:r>
              <a:rPr lang="en-US" sz="3899" dirty="0" err="1">
                <a:solidFill>
                  <a:srgbClr val="5F7D54"/>
                </a:solidFill>
                <a:latin typeface="Roboto Condensed"/>
              </a:rPr>
              <a:t>mối</a:t>
            </a:r>
            <a:r>
              <a:rPr lang="en-US" sz="3899" dirty="0">
                <a:solidFill>
                  <a:srgbClr val="5F7D54"/>
                </a:solidFill>
                <a:latin typeface="Roboto Condensed"/>
              </a:rPr>
              <a:t> </a:t>
            </a:r>
            <a:r>
              <a:rPr lang="en-US" sz="3899" dirty="0" err="1">
                <a:solidFill>
                  <a:srgbClr val="5F7D54"/>
                </a:solidFill>
                <a:latin typeface="Roboto Condensed"/>
              </a:rPr>
              <a:t>liên</a:t>
            </a:r>
            <a:r>
              <a:rPr lang="en-US" sz="3899" dirty="0">
                <a:solidFill>
                  <a:srgbClr val="5F7D54"/>
                </a:solidFill>
                <a:latin typeface="Roboto Condensed"/>
              </a:rPr>
              <a:t> </a:t>
            </a:r>
            <a:r>
              <a:rPr lang="en-US" sz="3899" dirty="0" err="1">
                <a:solidFill>
                  <a:srgbClr val="5F7D54"/>
                </a:solidFill>
                <a:latin typeface="Roboto Condensed"/>
              </a:rPr>
              <a:t>hệ</a:t>
            </a:r>
            <a:r>
              <a:rPr lang="en-US" sz="3899" dirty="0">
                <a:solidFill>
                  <a:srgbClr val="5F7D54"/>
                </a:solidFill>
                <a:latin typeface="Roboto Condensed"/>
              </a:rPr>
              <a:t> </a:t>
            </a:r>
            <a:r>
              <a:rPr lang="en-US" sz="3899" dirty="0" err="1">
                <a:solidFill>
                  <a:srgbClr val="5F7D54"/>
                </a:solidFill>
                <a:latin typeface="Roboto Condensed"/>
              </a:rPr>
              <a:t>giữa</a:t>
            </a:r>
            <a:r>
              <a:rPr lang="en-US" sz="3899" dirty="0">
                <a:solidFill>
                  <a:srgbClr val="5F7D54"/>
                </a:solidFill>
                <a:latin typeface="Roboto Condensed"/>
              </a:rPr>
              <a:t> </a:t>
            </a:r>
            <a:r>
              <a:rPr lang="en-US" sz="3899" dirty="0" err="1">
                <a:solidFill>
                  <a:srgbClr val="5F7D54"/>
                </a:solidFill>
                <a:latin typeface="Roboto Condensed"/>
              </a:rPr>
              <a:t>tình</a:t>
            </a:r>
            <a:r>
              <a:rPr lang="en-US" sz="3899" dirty="0">
                <a:solidFill>
                  <a:srgbClr val="5F7D54"/>
                </a:solidFill>
                <a:latin typeface="Roboto Condensed"/>
              </a:rPr>
              <a:t> và </a:t>
            </a:r>
            <a:r>
              <a:rPr lang="en-US" sz="3899" dirty="0" err="1">
                <a:solidFill>
                  <a:srgbClr val="5F7D54"/>
                </a:solidFill>
                <a:latin typeface="Roboto Condensed"/>
              </a:rPr>
              <a:t>cảnh</a:t>
            </a:r>
            <a:r>
              <a:rPr lang="en-US" sz="3899" dirty="0">
                <a:solidFill>
                  <a:srgbClr val="5F7D54"/>
                </a:solidFill>
                <a:latin typeface="Roboto Condensed"/>
              </a:rPr>
              <a:t>, </a:t>
            </a:r>
            <a:r>
              <a:rPr lang="en-US" sz="3899" dirty="0" err="1">
                <a:solidFill>
                  <a:srgbClr val="5F7D54"/>
                </a:solidFill>
                <a:latin typeface="Roboto Condensed"/>
              </a:rPr>
              <a:t>tĩnh</a:t>
            </a:r>
            <a:r>
              <a:rPr lang="en-US" sz="3899" dirty="0">
                <a:solidFill>
                  <a:srgbClr val="5F7D54"/>
                </a:solidFill>
                <a:latin typeface="Roboto Condensed"/>
              </a:rPr>
              <a:t> và </a:t>
            </a:r>
            <a:r>
              <a:rPr lang="en-US" sz="3899" dirty="0" err="1">
                <a:solidFill>
                  <a:srgbClr val="5F7D54"/>
                </a:solidFill>
                <a:latin typeface="Roboto Condensed"/>
              </a:rPr>
              <a:t>động</a:t>
            </a:r>
            <a:r>
              <a:rPr lang="en-US" sz="3899" dirty="0">
                <a:solidFill>
                  <a:srgbClr val="5F7D54"/>
                </a:solidFill>
                <a:latin typeface="Roboto Condensed"/>
              </a:rPr>
              <a:t>, </a:t>
            </a:r>
            <a:r>
              <a:rPr lang="en-US" sz="3899" dirty="0" err="1">
                <a:solidFill>
                  <a:srgbClr val="5F7D54"/>
                </a:solidFill>
                <a:latin typeface="Roboto Condensed"/>
              </a:rPr>
              <a:t>thời</a:t>
            </a:r>
            <a:r>
              <a:rPr lang="en-US" sz="3899" dirty="0">
                <a:solidFill>
                  <a:srgbClr val="5F7D54"/>
                </a:solidFill>
                <a:latin typeface="Roboto Condensed"/>
              </a:rPr>
              <a:t> </a:t>
            </a:r>
            <a:r>
              <a:rPr lang="en-US" sz="3899" dirty="0" err="1">
                <a:solidFill>
                  <a:srgbClr val="5F7D54"/>
                </a:solidFill>
                <a:latin typeface="Roboto Condensed"/>
              </a:rPr>
              <a:t>gian</a:t>
            </a:r>
            <a:r>
              <a:rPr lang="en-US" sz="3899" dirty="0">
                <a:solidFill>
                  <a:srgbClr val="5F7D54"/>
                </a:solidFill>
                <a:latin typeface="Roboto Condensed"/>
              </a:rPr>
              <a:t> và </a:t>
            </a:r>
            <a:r>
              <a:rPr lang="en-US" sz="3899" dirty="0" err="1">
                <a:solidFill>
                  <a:srgbClr val="5F7D54"/>
                </a:solidFill>
                <a:latin typeface="Roboto Condensed"/>
              </a:rPr>
              <a:t>không</a:t>
            </a:r>
            <a:r>
              <a:rPr lang="en-US" sz="3899" dirty="0">
                <a:solidFill>
                  <a:srgbClr val="5F7D54"/>
                </a:solidFill>
                <a:latin typeface="Roboto Condensed"/>
              </a:rPr>
              <a:t> </a:t>
            </a:r>
            <a:r>
              <a:rPr lang="en-US" sz="3899" dirty="0" err="1">
                <a:solidFill>
                  <a:srgbClr val="5F7D54"/>
                </a:solidFill>
                <a:latin typeface="Roboto Condensed"/>
              </a:rPr>
              <a:t>gian</a:t>
            </a:r>
            <a:r>
              <a:rPr lang="en-US" sz="3899" dirty="0">
                <a:solidFill>
                  <a:srgbClr val="5F7D54"/>
                </a:solidFill>
                <a:latin typeface="Roboto Condensed"/>
              </a:rPr>
              <a:t>, quá </a:t>
            </a:r>
            <a:r>
              <a:rPr lang="en-US" sz="3899" dirty="0" err="1">
                <a:solidFill>
                  <a:srgbClr val="5F7D54"/>
                </a:solidFill>
                <a:latin typeface="Roboto Condensed"/>
              </a:rPr>
              <a:t>khứ</a:t>
            </a:r>
            <a:r>
              <a:rPr lang="en-US" sz="3899" dirty="0">
                <a:solidFill>
                  <a:srgbClr val="5F7D54"/>
                </a:solidFill>
                <a:latin typeface="Roboto Condensed"/>
              </a:rPr>
              <a:t> và </a:t>
            </a:r>
            <a:r>
              <a:rPr lang="en-US" sz="3899" dirty="0" err="1">
                <a:solidFill>
                  <a:srgbClr val="5F7D54"/>
                </a:solidFill>
                <a:latin typeface="Roboto Condensed"/>
              </a:rPr>
              <a:t>hiện</a:t>
            </a:r>
            <a:r>
              <a:rPr lang="en-US" sz="3899" dirty="0">
                <a:solidFill>
                  <a:srgbClr val="5F7D54"/>
                </a:solidFill>
                <a:latin typeface="Roboto Condensed"/>
              </a:rPr>
              <a:t> </a:t>
            </a:r>
            <a:r>
              <a:rPr lang="en-US" sz="3899" dirty="0" err="1">
                <a:solidFill>
                  <a:srgbClr val="5F7D54"/>
                </a:solidFill>
                <a:latin typeface="Roboto Condensed"/>
              </a:rPr>
              <a:t>tại</a:t>
            </a:r>
            <a:r>
              <a:rPr lang="en-US" sz="3899" dirty="0">
                <a:solidFill>
                  <a:srgbClr val="5F7D54"/>
                </a:solidFill>
                <a:latin typeface="Roboto Condensed"/>
              </a:rPr>
              <a:t>, </a:t>
            </a:r>
            <a:r>
              <a:rPr lang="en-US" sz="3899" dirty="0" err="1">
                <a:solidFill>
                  <a:srgbClr val="5F7D54"/>
                </a:solidFill>
                <a:latin typeface="Roboto Condensed"/>
              </a:rPr>
              <a:t>hữu</a:t>
            </a:r>
            <a:r>
              <a:rPr lang="en-US" sz="3899" dirty="0">
                <a:solidFill>
                  <a:srgbClr val="5F7D54"/>
                </a:solidFill>
                <a:latin typeface="Roboto Condensed"/>
              </a:rPr>
              <a:t> </a:t>
            </a:r>
            <a:r>
              <a:rPr lang="en-US" sz="3899" dirty="0" err="1">
                <a:solidFill>
                  <a:srgbClr val="5F7D54"/>
                </a:solidFill>
                <a:latin typeface="Roboto Condensed"/>
              </a:rPr>
              <a:t>hạn</a:t>
            </a:r>
            <a:r>
              <a:rPr lang="en-US" sz="3899" dirty="0">
                <a:solidFill>
                  <a:srgbClr val="5F7D54"/>
                </a:solidFill>
                <a:latin typeface="Roboto Condensed"/>
              </a:rPr>
              <a:t> và </a:t>
            </a:r>
            <a:r>
              <a:rPr lang="en-US" sz="3899" dirty="0" err="1">
                <a:solidFill>
                  <a:srgbClr val="5F7D54"/>
                </a:solidFill>
                <a:latin typeface="Roboto Condensed"/>
              </a:rPr>
              <a:t>vô</a:t>
            </a:r>
            <a:r>
              <a:rPr lang="en-US" sz="3899" dirty="0">
                <a:solidFill>
                  <a:srgbClr val="5F7D54"/>
                </a:solidFill>
                <a:latin typeface="Roboto Condensed"/>
              </a:rPr>
              <a:t> </a:t>
            </a:r>
            <a:r>
              <a:rPr lang="en-US" sz="3899" dirty="0" err="1">
                <a:solidFill>
                  <a:srgbClr val="5F7D54"/>
                </a:solidFill>
                <a:latin typeface="Roboto Condensed"/>
              </a:rPr>
              <a:t>hạn</a:t>
            </a:r>
            <a:r>
              <a:rPr lang="en-US" sz="3899" dirty="0">
                <a:solidFill>
                  <a:srgbClr val="5F7D54"/>
                </a:solidFill>
                <a:latin typeface="Roboto Condense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3499037" y="1734300"/>
            <a:ext cx="13558366" cy="6373160"/>
            <a:chOff x="0" y="0"/>
            <a:chExt cx="18077821" cy="8497546"/>
          </a:xfrm>
        </p:grpSpPr>
        <p:sp>
          <p:nvSpPr>
            <p:cNvPr id="4" name="Freeform 4"/>
            <p:cNvSpPr/>
            <p:nvPr/>
          </p:nvSpPr>
          <p:spPr>
            <a:xfrm>
              <a:off x="0" y="0"/>
              <a:ext cx="18077742" cy="8497570"/>
            </a:xfrm>
            <a:custGeom>
              <a:avLst/>
              <a:gdLst/>
              <a:ahLst/>
              <a:cxnLst/>
              <a:rect l="l" t="t" r="r" b="b"/>
              <a:pathLst>
                <a:path w="18077742" h="8497570">
                  <a:moveTo>
                    <a:pt x="0" y="653923"/>
                  </a:moveTo>
                  <a:cubicBezTo>
                    <a:pt x="0" y="292735"/>
                    <a:pt x="269459" y="0"/>
                    <a:pt x="601929" y="0"/>
                  </a:cubicBezTo>
                  <a:lnTo>
                    <a:pt x="17475812" y="0"/>
                  </a:lnTo>
                  <a:cubicBezTo>
                    <a:pt x="17808282" y="0"/>
                    <a:pt x="18077742" y="292735"/>
                    <a:pt x="18077742" y="653923"/>
                  </a:cubicBezTo>
                  <a:lnTo>
                    <a:pt x="18077742" y="7843520"/>
                  </a:lnTo>
                  <a:cubicBezTo>
                    <a:pt x="18077742" y="8204708"/>
                    <a:pt x="17808282" y="8497443"/>
                    <a:pt x="17475812" y="8497443"/>
                  </a:cubicBezTo>
                  <a:lnTo>
                    <a:pt x="601929" y="8497443"/>
                  </a:lnTo>
                  <a:cubicBezTo>
                    <a:pt x="269459" y="8497570"/>
                    <a:pt x="0" y="8204708"/>
                    <a:pt x="0" y="7843520"/>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1177956" y="3288345"/>
            <a:ext cx="4325240" cy="943356"/>
          </a:xfrm>
          <a:prstGeom prst="rect">
            <a:avLst/>
          </a:prstGeom>
        </p:spPr>
        <p:txBody>
          <a:bodyPr lIns="0" tIns="0" rIns="0" bIns="0" rtlCol="0" anchor="t">
            <a:spAutoFit/>
          </a:bodyPr>
          <a:lstStyle/>
          <a:p>
            <a:pPr>
              <a:lnSpc>
                <a:spcPts val="7392"/>
              </a:lnSpc>
            </a:pPr>
            <a:r>
              <a:rPr lang="en-US" sz="5600" dirty="0">
                <a:solidFill>
                  <a:srgbClr val="5F7D54"/>
                </a:solidFill>
                <a:latin typeface="#9Slide05 Aphrodite Pro"/>
              </a:rPr>
              <a:t> a. </a:t>
            </a:r>
            <a:r>
              <a:rPr lang="en-US" sz="5600" dirty="0" err="1">
                <a:solidFill>
                  <a:srgbClr val="5F7D54"/>
                </a:solidFill>
                <a:latin typeface="#9Slide05 Aphrodite Pro"/>
              </a:rPr>
              <a:t>Về</a:t>
            </a:r>
            <a:r>
              <a:rPr lang="en-US" sz="5600" dirty="0">
                <a:solidFill>
                  <a:srgbClr val="5F7D54"/>
                </a:solidFill>
                <a:latin typeface="#9Slide05 Aphrodite Pro"/>
              </a:rPr>
              <a:t> </a:t>
            </a:r>
            <a:r>
              <a:rPr lang="en-US" sz="5600" dirty="0" err="1">
                <a:solidFill>
                  <a:srgbClr val="5F7D54"/>
                </a:solidFill>
                <a:latin typeface="#9Slide05 Aphrodite Pro"/>
              </a:rPr>
              <a:t>bố</a:t>
            </a:r>
            <a:r>
              <a:rPr lang="en-US" sz="5600" dirty="0">
                <a:solidFill>
                  <a:srgbClr val="5F7D54"/>
                </a:solidFill>
                <a:latin typeface="#9Slide05 Aphrodite Pro"/>
              </a:rPr>
              <a:t> </a:t>
            </a:r>
            <a:r>
              <a:rPr lang="en-US" sz="5600" dirty="0" err="1">
                <a:solidFill>
                  <a:srgbClr val="5F7D54"/>
                </a:solidFill>
                <a:latin typeface="#9Slide05 Aphrodite Pro"/>
              </a:rPr>
              <a:t>cục</a:t>
            </a:r>
            <a:endParaRPr lang="en-US" sz="5600" dirty="0">
              <a:solidFill>
                <a:srgbClr val="5F7D54"/>
              </a:solidFill>
              <a:latin typeface="#9Slide05 Aphrodite Pro"/>
            </a:endParaRPr>
          </a:p>
        </p:txBody>
      </p:sp>
      <p:sp>
        <p:nvSpPr>
          <p:cNvPr id="7" name="TextBox 7"/>
          <p:cNvSpPr txBox="1"/>
          <p:nvPr/>
        </p:nvSpPr>
        <p:spPr>
          <a:xfrm>
            <a:off x="1698249" y="4654741"/>
            <a:ext cx="14891502" cy="3175635"/>
          </a:xfrm>
          <a:prstGeom prst="rect">
            <a:avLst/>
          </a:prstGeom>
        </p:spPr>
        <p:txBody>
          <a:bodyPr lIns="0" tIns="0" rIns="0" bIns="0" rtlCol="0" anchor="t">
            <a:spAutoFit/>
          </a:bodyPr>
          <a:lstStyle/>
          <a:p>
            <a:pPr algn="just">
              <a:lnSpc>
                <a:spcPts val="5040"/>
              </a:lnSpc>
            </a:pP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thất</a:t>
            </a:r>
            <a:r>
              <a:rPr lang="en-US" sz="3600" dirty="0">
                <a:solidFill>
                  <a:srgbClr val="5F7D54"/>
                </a:solidFill>
                <a:latin typeface="Roboto Condensed"/>
              </a:rPr>
              <a:t> </a:t>
            </a:r>
            <a:r>
              <a:rPr lang="en-US" sz="3600" dirty="0" err="1">
                <a:solidFill>
                  <a:srgbClr val="5F7D54"/>
                </a:solidFill>
                <a:latin typeface="Roboto Condensed"/>
              </a:rPr>
              <a:t>ngôn</a:t>
            </a:r>
            <a:r>
              <a:rPr lang="en-US" sz="3600" dirty="0">
                <a:solidFill>
                  <a:srgbClr val="5F7D54"/>
                </a:solidFill>
                <a:latin typeface="Roboto Condensed"/>
              </a:rPr>
              <a:t> </a:t>
            </a:r>
            <a:r>
              <a:rPr lang="en-US" sz="3600" dirty="0" err="1">
                <a:solidFill>
                  <a:srgbClr val="5F7D54"/>
                </a:solidFill>
                <a:latin typeface="Roboto Condensed"/>
              </a:rPr>
              <a:t>bát</a:t>
            </a:r>
            <a:r>
              <a:rPr lang="en-US" sz="3600" dirty="0">
                <a:solidFill>
                  <a:srgbClr val="5F7D54"/>
                </a:solidFill>
                <a:latin typeface="Roboto Condensed"/>
              </a:rPr>
              <a:t> </a:t>
            </a:r>
            <a:r>
              <a:rPr lang="en-US" sz="3600" dirty="0" err="1">
                <a:solidFill>
                  <a:srgbClr val="5F7D54"/>
                </a:solidFill>
                <a:latin typeface="Roboto Condensed"/>
              </a:rPr>
              <a:t>cú</a:t>
            </a:r>
            <a:r>
              <a:rPr lang="en-US" sz="3600" dirty="0">
                <a:solidFill>
                  <a:srgbClr val="5F7D54"/>
                </a:solidFill>
                <a:latin typeface="Roboto Condensed"/>
              </a:rPr>
              <a:t> </a:t>
            </a:r>
            <a:r>
              <a:rPr lang="en-US" sz="3600" dirty="0" err="1">
                <a:solidFill>
                  <a:srgbClr val="5F7D54"/>
                </a:solidFill>
                <a:latin typeface="Roboto Condensed"/>
              </a:rPr>
              <a:t>gồm</a:t>
            </a:r>
            <a:r>
              <a:rPr lang="en-US" sz="3600" dirty="0">
                <a:solidFill>
                  <a:srgbClr val="5F7D54"/>
                </a:solidFill>
                <a:latin typeface="Roboto Condensed"/>
              </a:rPr>
              <a:t> </a:t>
            </a:r>
            <a:r>
              <a:rPr lang="en-US" sz="3600" dirty="0" err="1">
                <a:solidFill>
                  <a:srgbClr val="5F7D54"/>
                </a:solidFill>
                <a:latin typeface="Roboto Condensed"/>
              </a:rPr>
              <a:t>bốn</a:t>
            </a:r>
            <a:r>
              <a:rPr lang="en-US" sz="3600" dirty="0">
                <a:solidFill>
                  <a:srgbClr val="5F7D54"/>
                </a:solidFill>
                <a:latin typeface="Roboto Condensed"/>
              </a:rPr>
              <a:t> </a:t>
            </a:r>
            <a:r>
              <a:rPr lang="en-US" sz="3600" dirty="0" err="1">
                <a:solidFill>
                  <a:srgbClr val="5F7D54"/>
                </a:solidFill>
                <a:latin typeface="Roboto Condensed"/>
              </a:rPr>
              <a:t>cặp</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thường</a:t>
            </a:r>
            <a:r>
              <a:rPr lang="en-US" sz="3600" dirty="0">
                <a:solidFill>
                  <a:srgbClr val="5F7D54"/>
                </a:solidFill>
                <a:latin typeface="Roboto Condensed"/>
              </a:rPr>
              <a:t> </a:t>
            </a:r>
            <a:r>
              <a:rPr lang="en-US" sz="3600" dirty="0" err="1">
                <a:solidFill>
                  <a:srgbClr val="5F7D54"/>
                </a:solidFill>
                <a:latin typeface="Roboto Condensed"/>
              </a:rPr>
              <a:t>tương</a:t>
            </a:r>
            <a:r>
              <a:rPr lang="en-US" sz="3600" dirty="0">
                <a:solidFill>
                  <a:srgbClr val="5F7D54"/>
                </a:solidFill>
                <a:latin typeface="Roboto Condensed"/>
              </a:rPr>
              <a:t> </a:t>
            </a:r>
            <a:r>
              <a:rPr lang="en-US" sz="3600" dirty="0" err="1">
                <a:solidFill>
                  <a:srgbClr val="5F7D54"/>
                </a:solidFill>
                <a:latin typeface="Roboto Condensed"/>
              </a:rPr>
              <a:t>ứng</a:t>
            </a:r>
            <a:r>
              <a:rPr lang="en-US" sz="3600" dirty="0">
                <a:solidFill>
                  <a:srgbClr val="5F7D54"/>
                </a:solidFill>
                <a:latin typeface="Roboto Condensed"/>
              </a:rPr>
              <a:t> </a:t>
            </a:r>
            <a:r>
              <a:rPr lang="en-US" sz="3600" dirty="0" err="1">
                <a:solidFill>
                  <a:srgbClr val="5F7D54"/>
                </a:solidFill>
                <a:latin typeface="Roboto Condensed"/>
              </a:rPr>
              <a:t>với</a:t>
            </a:r>
            <a:r>
              <a:rPr lang="en-US" sz="3600" dirty="0">
                <a:solidFill>
                  <a:srgbClr val="5F7D54"/>
                </a:solidFill>
                <a:latin typeface="Roboto Condensed"/>
              </a:rPr>
              <a:t> </a:t>
            </a:r>
            <a:r>
              <a:rPr lang="en-US" sz="3600" dirty="0" err="1">
                <a:solidFill>
                  <a:srgbClr val="5F7D54"/>
                </a:solidFill>
                <a:latin typeface="Roboto Condensed"/>
              </a:rPr>
              <a:t>bốn</a:t>
            </a:r>
            <a:r>
              <a:rPr lang="en-US" sz="3600" dirty="0">
                <a:solidFill>
                  <a:srgbClr val="5F7D54"/>
                </a:solidFill>
                <a:latin typeface="Roboto Condensed"/>
              </a:rPr>
              <a:t> </a:t>
            </a:r>
            <a:r>
              <a:rPr lang="en-US" sz="3600" dirty="0" err="1">
                <a:solidFill>
                  <a:srgbClr val="5F7D54"/>
                </a:solidFill>
                <a:latin typeface="Roboto Condensed"/>
              </a:rPr>
              <a:t>phần</a:t>
            </a:r>
            <a:r>
              <a:rPr lang="en-US" sz="3600" dirty="0">
                <a:solidFill>
                  <a:srgbClr val="5F7D54"/>
                </a:solidFill>
                <a:latin typeface="Roboto Condensed"/>
              </a:rPr>
              <a:t>: </a:t>
            </a:r>
          </a:p>
          <a:p>
            <a:pPr marL="777240" lvl="1" indent="-388620" algn="just">
              <a:lnSpc>
                <a:spcPts val="5040"/>
              </a:lnSpc>
              <a:buFont typeface="Arial"/>
              <a:buChar char="•"/>
            </a:pPr>
            <a:r>
              <a:rPr lang="en-US" sz="3600" dirty="0" err="1">
                <a:solidFill>
                  <a:srgbClr val="5F7D54"/>
                </a:solidFill>
                <a:latin typeface="Roboto Condensed"/>
              </a:rPr>
              <a:t>đề</a:t>
            </a:r>
            <a:r>
              <a:rPr lang="en-US" sz="3600" dirty="0">
                <a:solidFill>
                  <a:srgbClr val="5F7D54"/>
                </a:solidFill>
                <a:latin typeface="Roboto Condensed"/>
              </a:rPr>
              <a:t> (</a:t>
            </a:r>
            <a:r>
              <a:rPr lang="en-US" sz="3600" dirty="0" err="1">
                <a:solidFill>
                  <a:srgbClr val="5F7D54"/>
                </a:solidFill>
                <a:latin typeface="Roboto Condensed"/>
              </a:rPr>
              <a:t>triển</a:t>
            </a:r>
            <a:r>
              <a:rPr lang="en-US" sz="3600" dirty="0">
                <a:solidFill>
                  <a:srgbClr val="5F7D54"/>
                </a:solidFill>
                <a:latin typeface="Roboto Condensed"/>
              </a:rPr>
              <a:t> </a:t>
            </a:r>
            <a:r>
              <a:rPr lang="en-US" sz="3600" dirty="0" err="1">
                <a:solidFill>
                  <a:srgbClr val="5F7D54"/>
                </a:solidFill>
                <a:latin typeface="Roboto Condensed"/>
              </a:rPr>
              <a:t>khai</a:t>
            </a:r>
            <a:r>
              <a:rPr lang="en-US" sz="3600" dirty="0">
                <a:solidFill>
                  <a:srgbClr val="5F7D54"/>
                </a:solidFill>
                <a:latin typeface="Roboto Condensed"/>
              </a:rPr>
              <a:t> </a:t>
            </a:r>
            <a:r>
              <a:rPr lang="en-US" sz="3600" dirty="0" err="1">
                <a:solidFill>
                  <a:srgbClr val="5F7D54"/>
                </a:solidFill>
                <a:latin typeface="Roboto Condensed"/>
              </a:rPr>
              <a:t>ẩn</a:t>
            </a:r>
            <a:r>
              <a:rPr lang="en-US" sz="3600" dirty="0">
                <a:solidFill>
                  <a:srgbClr val="5F7D54"/>
                </a:solidFill>
                <a:latin typeface="Roboto Condensed"/>
              </a:rPr>
              <a:t> ý </a:t>
            </a:r>
            <a:r>
              <a:rPr lang="en-US" sz="3600" dirty="0" err="1">
                <a:solidFill>
                  <a:srgbClr val="5F7D54"/>
                </a:solidFill>
                <a:latin typeface="Roboto Condensed"/>
              </a:rPr>
              <a:t>chứa</a:t>
            </a:r>
            <a:r>
              <a:rPr lang="en-US" sz="3600" dirty="0">
                <a:solidFill>
                  <a:srgbClr val="5F7D54"/>
                </a:solidFill>
                <a:latin typeface="Roboto Condensed"/>
              </a:rPr>
              <a:t> </a:t>
            </a:r>
            <a:r>
              <a:rPr lang="en-US" sz="3600" dirty="0" err="1">
                <a:solidFill>
                  <a:srgbClr val="5F7D54"/>
                </a:solidFill>
                <a:latin typeface="Roboto Condensed"/>
              </a:rPr>
              <a:t>trong</a:t>
            </a:r>
            <a:r>
              <a:rPr lang="en-US" sz="3600" dirty="0">
                <a:solidFill>
                  <a:srgbClr val="5F7D54"/>
                </a:solidFill>
                <a:latin typeface="Roboto Condensed"/>
              </a:rPr>
              <a:t> </a:t>
            </a:r>
            <a:r>
              <a:rPr lang="en-US" sz="3600" dirty="0" err="1">
                <a:solidFill>
                  <a:srgbClr val="5F7D54"/>
                </a:solidFill>
                <a:latin typeface="Roboto Condensed"/>
              </a:rPr>
              <a:t>nhan</a:t>
            </a:r>
            <a:r>
              <a:rPr lang="en-US" sz="3600" dirty="0">
                <a:solidFill>
                  <a:srgbClr val="5F7D54"/>
                </a:solidFill>
                <a:latin typeface="Roboto Condensed"/>
              </a:rPr>
              <a:t> </a:t>
            </a:r>
            <a:r>
              <a:rPr lang="en-US" sz="3600" dirty="0" err="1">
                <a:solidFill>
                  <a:srgbClr val="5F7D54"/>
                </a:solidFill>
                <a:latin typeface="Roboto Condensed"/>
              </a:rPr>
              <a:t>đề</a:t>
            </a:r>
            <a:r>
              <a:rPr lang="en-US" sz="3600" dirty="0">
                <a:solidFill>
                  <a:srgbClr val="5F7D54"/>
                </a:solidFill>
                <a:latin typeface="Roboto Condensed"/>
              </a:rPr>
              <a:t>),</a:t>
            </a:r>
          </a:p>
          <a:p>
            <a:pPr marL="777240" lvl="1" indent="-388620" algn="just">
              <a:lnSpc>
                <a:spcPts val="5040"/>
              </a:lnSpc>
              <a:buFont typeface="Arial"/>
              <a:buChar char="•"/>
            </a:pPr>
            <a:r>
              <a:rPr lang="en-US" sz="3600" dirty="0" err="1">
                <a:solidFill>
                  <a:srgbClr val="5F7D54"/>
                </a:solidFill>
                <a:latin typeface="Roboto Condensed"/>
              </a:rPr>
              <a:t>thực</a:t>
            </a:r>
            <a:r>
              <a:rPr lang="en-US" sz="3600" dirty="0">
                <a:solidFill>
                  <a:srgbClr val="5F7D54"/>
                </a:solidFill>
                <a:latin typeface="Roboto Condensed"/>
              </a:rPr>
              <a:t> (</a:t>
            </a:r>
            <a:r>
              <a:rPr lang="en-US" sz="3600" dirty="0" err="1">
                <a:solidFill>
                  <a:srgbClr val="5F7D54"/>
                </a:solidFill>
                <a:latin typeface="Roboto Condensed"/>
              </a:rPr>
              <a:t>nói</a:t>
            </a:r>
            <a:r>
              <a:rPr lang="en-US" sz="3600" dirty="0">
                <a:solidFill>
                  <a:srgbClr val="5F7D54"/>
                </a:solidFill>
                <a:latin typeface="Roboto Condensed"/>
              </a:rPr>
              <a:t> </a:t>
            </a:r>
            <a:r>
              <a:rPr lang="en-US" sz="3600" dirty="0" err="1">
                <a:solidFill>
                  <a:srgbClr val="5F7D54"/>
                </a:solidFill>
                <a:latin typeface="Roboto Condensed"/>
              </a:rPr>
              <a:t>rõ</a:t>
            </a:r>
            <a:r>
              <a:rPr lang="en-US" sz="3600" dirty="0">
                <a:solidFill>
                  <a:srgbClr val="5F7D54"/>
                </a:solidFill>
                <a:latin typeface="Roboto Condensed"/>
              </a:rPr>
              <a:t> </a:t>
            </a:r>
            <a:r>
              <a:rPr lang="en-US" sz="3600" dirty="0" err="1">
                <a:solidFill>
                  <a:srgbClr val="5F7D54"/>
                </a:solidFill>
                <a:latin typeface="Roboto Condensed"/>
              </a:rPr>
              <a:t>các</a:t>
            </a:r>
            <a:r>
              <a:rPr lang="en-US" sz="3600" dirty="0">
                <a:solidFill>
                  <a:srgbClr val="5F7D54"/>
                </a:solidFill>
                <a:latin typeface="Roboto Condensed"/>
              </a:rPr>
              <a:t> </a:t>
            </a:r>
            <a:r>
              <a:rPr lang="en-US" sz="3600" dirty="0" err="1">
                <a:solidFill>
                  <a:srgbClr val="5F7D54"/>
                </a:solidFill>
                <a:latin typeface="Roboto Condensed"/>
              </a:rPr>
              <a:t>khía</a:t>
            </a:r>
            <a:r>
              <a:rPr lang="en-US" sz="3600" dirty="0">
                <a:solidFill>
                  <a:srgbClr val="5F7D54"/>
                </a:solidFill>
                <a:latin typeface="Roboto Condensed"/>
              </a:rPr>
              <a:t> </a:t>
            </a:r>
            <a:r>
              <a:rPr lang="en-US" sz="3600" dirty="0" err="1">
                <a:solidFill>
                  <a:srgbClr val="5F7D54"/>
                </a:solidFill>
                <a:latin typeface="Roboto Condensed"/>
              </a:rPr>
              <a:t>cạnh</a:t>
            </a:r>
            <a:r>
              <a:rPr lang="en-US" sz="3600" dirty="0">
                <a:solidFill>
                  <a:srgbClr val="5F7D54"/>
                </a:solidFill>
                <a:latin typeface="Roboto Condensed"/>
              </a:rPr>
              <a:t> </a:t>
            </a:r>
            <a:r>
              <a:rPr lang="en-US" sz="3600" dirty="0" err="1">
                <a:solidFill>
                  <a:srgbClr val="5F7D54"/>
                </a:solidFill>
                <a:latin typeface="Roboto Condensed"/>
              </a:rPr>
              <a:t>chính</a:t>
            </a:r>
            <a:r>
              <a:rPr lang="en-US" sz="3600" dirty="0">
                <a:solidFill>
                  <a:srgbClr val="5F7D54"/>
                </a:solidFill>
                <a:latin typeface="Roboto Condensed"/>
              </a:rPr>
              <a:t> </a:t>
            </a:r>
            <a:r>
              <a:rPr lang="en-US" sz="3600" dirty="0" err="1">
                <a:solidFill>
                  <a:srgbClr val="5F7D54"/>
                </a:solidFill>
                <a:latin typeface="Roboto Condensed"/>
              </a:rPr>
              <a:t>của</a:t>
            </a:r>
            <a:r>
              <a:rPr lang="en-US" sz="3600" dirty="0">
                <a:solidFill>
                  <a:srgbClr val="5F7D54"/>
                </a:solidFill>
                <a:latin typeface="Roboto Condensed"/>
              </a:rPr>
              <a:t> </a:t>
            </a:r>
            <a:r>
              <a:rPr lang="en-US" sz="3600" dirty="0" err="1">
                <a:solidFill>
                  <a:srgbClr val="5F7D54"/>
                </a:solidFill>
                <a:latin typeface="Roboto Condensed"/>
              </a:rPr>
              <a:t>đối</a:t>
            </a:r>
            <a:r>
              <a:rPr lang="en-US" sz="3600" dirty="0">
                <a:solidFill>
                  <a:srgbClr val="5F7D54"/>
                </a:solidFill>
                <a:latin typeface="Roboto Condensed"/>
              </a:rPr>
              <a:t> </a:t>
            </a:r>
            <a:r>
              <a:rPr lang="en-US" sz="3600" dirty="0" err="1">
                <a:solidFill>
                  <a:srgbClr val="5F7D54"/>
                </a:solidFill>
                <a:latin typeface="Roboto Condensed"/>
              </a:rPr>
              <a:t>tượng</a:t>
            </a:r>
            <a:r>
              <a:rPr lang="en-US" sz="3600" dirty="0">
                <a:solidFill>
                  <a:srgbClr val="5F7D54"/>
                </a:solidFill>
                <a:latin typeface="Roboto Condensed"/>
              </a:rPr>
              <a:t> </a:t>
            </a:r>
            <a:r>
              <a:rPr lang="en-US" sz="3600" dirty="0" err="1">
                <a:solidFill>
                  <a:srgbClr val="5F7D54"/>
                </a:solidFill>
                <a:latin typeface="Roboto Condensed"/>
              </a:rPr>
              <a:t>được</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đề</a:t>
            </a:r>
            <a:r>
              <a:rPr lang="en-US" sz="3600" dirty="0">
                <a:solidFill>
                  <a:srgbClr val="5F7D54"/>
                </a:solidFill>
                <a:latin typeface="Roboto Condensed"/>
              </a:rPr>
              <a:t> </a:t>
            </a:r>
            <a:r>
              <a:rPr lang="en-US" sz="3600" dirty="0" err="1">
                <a:solidFill>
                  <a:srgbClr val="5F7D54"/>
                </a:solidFill>
                <a:latin typeface="Roboto Condensed"/>
              </a:rPr>
              <a:t>cập</a:t>
            </a:r>
            <a:r>
              <a:rPr lang="en-US" sz="3600" dirty="0">
                <a:solidFill>
                  <a:srgbClr val="5F7D54"/>
                </a:solidFill>
                <a:latin typeface="Roboto Condensed"/>
              </a:rPr>
              <a:t>),  </a:t>
            </a:r>
          </a:p>
          <a:p>
            <a:pPr marL="777240" lvl="1" indent="-388620" algn="just">
              <a:lnSpc>
                <a:spcPts val="5040"/>
              </a:lnSpc>
              <a:buFont typeface="Arial"/>
              <a:buChar char="•"/>
            </a:pPr>
            <a:r>
              <a:rPr lang="en-US" sz="3600" dirty="0" err="1">
                <a:solidFill>
                  <a:srgbClr val="5F7D54"/>
                </a:solidFill>
                <a:latin typeface="Roboto Condensed"/>
              </a:rPr>
              <a:t>luận</a:t>
            </a:r>
            <a:r>
              <a:rPr lang="en-US" sz="3600" dirty="0">
                <a:solidFill>
                  <a:srgbClr val="5F7D54"/>
                </a:solidFill>
                <a:latin typeface="Roboto Condensed"/>
              </a:rPr>
              <a:t> (</a:t>
            </a:r>
            <a:r>
              <a:rPr lang="en-US" sz="3600" dirty="0" err="1">
                <a:solidFill>
                  <a:srgbClr val="5F7D54"/>
                </a:solidFill>
                <a:latin typeface="Roboto Condensed"/>
              </a:rPr>
              <a:t>luận</a:t>
            </a:r>
            <a:r>
              <a:rPr lang="en-US" sz="3600" dirty="0">
                <a:solidFill>
                  <a:srgbClr val="5F7D54"/>
                </a:solidFill>
                <a:latin typeface="Roboto Condensed"/>
              </a:rPr>
              <a:t> </a:t>
            </a:r>
            <a:r>
              <a:rPr lang="en-US" sz="3600" dirty="0" err="1">
                <a:solidFill>
                  <a:srgbClr val="5F7D54"/>
                </a:solidFill>
                <a:latin typeface="Roboto Condensed"/>
              </a:rPr>
              <a:t>giải</a:t>
            </a:r>
            <a:r>
              <a:rPr lang="en-US" sz="3600" dirty="0">
                <a:solidFill>
                  <a:srgbClr val="5F7D54"/>
                </a:solidFill>
                <a:latin typeface="Roboto Condensed"/>
              </a:rPr>
              <a:t>, </a:t>
            </a:r>
            <a:r>
              <a:rPr lang="en-US" sz="3600" dirty="0" err="1">
                <a:solidFill>
                  <a:srgbClr val="5F7D54"/>
                </a:solidFill>
                <a:latin typeface="Roboto Condensed"/>
              </a:rPr>
              <a:t>mở</a:t>
            </a:r>
            <a:r>
              <a:rPr lang="en-US" sz="3600" dirty="0">
                <a:solidFill>
                  <a:srgbClr val="5F7D54"/>
                </a:solidFill>
                <a:latin typeface="Roboto Condensed"/>
              </a:rPr>
              <a:t> </a:t>
            </a:r>
            <a:r>
              <a:rPr lang="en-US" sz="3600" dirty="0" err="1">
                <a:solidFill>
                  <a:srgbClr val="5F7D54"/>
                </a:solidFill>
                <a:latin typeface="Roboto Condensed"/>
              </a:rPr>
              <a:t>rộng</a:t>
            </a:r>
            <a:r>
              <a:rPr lang="en-US" sz="3600" dirty="0">
                <a:solidFill>
                  <a:srgbClr val="5F7D54"/>
                </a:solidFill>
                <a:latin typeface="Roboto Condensed"/>
              </a:rPr>
              <a:t> </a:t>
            </a:r>
            <a:r>
              <a:rPr lang="en-US" sz="3600" dirty="0" err="1">
                <a:solidFill>
                  <a:srgbClr val="5F7D54"/>
                </a:solidFill>
                <a:latin typeface="Roboto Condensed"/>
              </a:rPr>
              <a:t>suy</a:t>
            </a:r>
            <a:r>
              <a:rPr lang="en-US" sz="3600" dirty="0">
                <a:solidFill>
                  <a:srgbClr val="5F7D54"/>
                </a:solidFill>
                <a:latin typeface="Roboto Condensed"/>
              </a:rPr>
              <a:t> </a:t>
            </a:r>
            <a:r>
              <a:rPr lang="en-US" sz="3600" dirty="0" err="1">
                <a:solidFill>
                  <a:srgbClr val="5F7D54"/>
                </a:solidFill>
                <a:latin typeface="Roboto Condensed"/>
              </a:rPr>
              <a:t>nghĩ</a:t>
            </a:r>
            <a:r>
              <a:rPr lang="en-US" sz="3600" dirty="0">
                <a:solidFill>
                  <a:srgbClr val="5F7D54"/>
                </a:solidFill>
                <a:latin typeface="Roboto Condensed"/>
              </a:rPr>
              <a:t> </a:t>
            </a:r>
            <a:r>
              <a:rPr lang="en-US" sz="3600" dirty="0" err="1">
                <a:solidFill>
                  <a:srgbClr val="5F7D54"/>
                </a:solidFill>
                <a:latin typeface="Roboto Condensed"/>
              </a:rPr>
              <a:t>về</a:t>
            </a:r>
            <a:r>
              <a:rPr lang="en-US" sz="3600" dirty="0">
                <a:solidFill>
                  <a:srgbClr val="5F7D54"/>
                </a:solidFill>
                <a:latin typeface="Roboto Condensed"/>
              </a:rPr>
              <a:t> </a:t>
            </a:r>
            <a:r>
              <a:rPr lang="en-US" sz="3600" dirty="0" err="1">
                <a:solidFill>
                  <a:srgbClr val="5F7D54"/>
                </a:solidFill>
                <a:latin typeface="Roboto Condensed"/>
              </a:rPr>
              <a:t>đối</a:t>
            </a:r>
            <a:r>
              <a:rPr lang="en-US" sz="3600" dirty="0">
                <a:solidFill>
                  <a:srgbClr val="5F7D54"/>
                </a:solidFill>
                <a:latin typeface="Roboto Condensed"/>
              </a:rPr>
              <a:t> </a:t>
            </a:r>
            <a:r>
              <a:rPr lang="en-US" sz="3600" dirty="0" err="1">
                <a:solidFill>
                  <a:srgbClr val="5F7D54"/>
                </a:solidFill>
                <a:latin typeface="Roboto Condensed"/>
              </a:rPr>
              <a:t>tượng</a:t>
            </a:r>
            <a:r>
              <a:rPr lang="en-US" sz="3600" dirty="0">
                <a:solidFill>
                  <a:srgbClr val="5F7D54"/>
                </a:solidFill>
                <a:latin typeface="Roboto Condensed"/>
              </a:rPr>
              <a:t>)</a:t>
            </a:r>
          </a:p>
          <a:p>
            <a:pPr marL="777240" lvl="1" indent="-388620" algn="just">
              <a:lnSpc>
                <a:spcPts val="5040"/>
              </a:lnSpc>
              <a:buFont typeface="Arial"/>
              <a:buChar char="•"/>
            </a:pPr>
            <a:r>
              <a:rPr lang="en-US" sz="3600" dirty="0" err="1">
                <a:solidFill>
                  <a:srgbClr val="5F7D54"/>
                </a:solidFill>
                <a:latin typeface="Roboto Condensed"/>
              </a:rPr>
              <a:t>kết</a:t>
            </a:r>
            <a:r>
              <a:rPr lang="en-US" sz="3600" dirty="0">
                <a:solidFill>
                  <a:srgbClr val="5F7D54"/>
                </a:solidFill>
                <a:latin typeface="Roboto Condensed"/>
              </a:rPr>
              <a:t> (</a:t>
            </a:r>
            <a:r>
              <a:rPr lang="en-US" sz="3600" dirty="0" err="1">
                <a:solidFill>
                  <a:srgbClr val="5F7D54"/>
                </a:solidFill>
                <a:latin typeface="Roboto Condensed"/>
              </a:rPr>
              <a:t>thâu</a:t>
            </a:r>
            <a:r>
              <a:rPr lang="en-US" sz="3600" dirty="0">
                <a:solidFill>
                  <a:srgbClr val="5F7D54"/>
                </a:solidFill>
                <a:latin typeface="Roboto Condensed"/>
              </a:rPr>
              <a:t> </a:t>
            </a:r>
            <a:r>
              <a:rPr lang="en-US" sz="3600" dirty="0" err="1">
                <a:solidFill>
                  <a:srgbClr val="5F7D54"/>
                </a:solidFill>
                <a:latin typeface="Roboto Condensed"/>
              </a:rPr>
              <a:t>tóm</a:t>
            </a:r>
            <a:r>
              <a:rPr lang="en-US" sz="3600" dirty="0">
                <a:solidFill>
                  <a:srgbClr val="5F7D54"/>
                </a:solidFill>
                <a:latin typeface="Roboto Condensed"/>
              </a:rPr>
              <a:t> </a:t>
            </a:r>
            <a:r>
              <a:rPr lang="en-US" sz="3600" dirty="0" err="1">
                <a:solidFill>
                  <a:srgbClr val="5F7D54"/>
                </a:solidFill>
                <a:latin typeface="Roboto Condensed"/>
              </a:rPr>
              <a:t>tinh</a:t>
            </a:r>
            <a:r>
              <a:rPr lang="en-US" sz="3600" dirty="0">
                <a:solidFill>
                  <a:srgbClr val="5F7D54"/>
                </a:solidFill>
                <a:latin typeface="Roboto Condensed"/>
              </a:rPr>
              <a:t> </a:t>
            </a:r>
            <a:r>
              <a:rPr lang="en-US" sz="3600" dirty="0" err="1">
                <a:solidFill>
                  <a:srgbClr val="5F7D54"/>
                </a:solidFill>
                <a:latin typeface="Roboto Condensed"/>
              </a:rPr>
              <a:t>thần</a:t>
            </a:r>
            <a:r>
              <a:rPr lang="en-US" sz="3600" dirty="0">
                <a:solidFill>
                  <a:srgbClr val="5F7D54"/>
                </a:solidFill>
                <a:latin typeface="Roboto Condensed"/>
              </a:rPr>
              <a:t> </a:t>
            </a:r>
            <a:r>
              <a:rPr lang="en-US" sz="3600" dirty="0" err="1">
                <a:solidFill>
                  <a:srgbClr val="5F7D54"/>
                </a:solidFill>
                <a:latin typeface="Roboto Condensed"/>
              </a:rPr>
              <a:t>của</a:t>
            </a:r>
            <a:r>
              <a:rPr lang="en-US" sz="3600" dirty="0">
                <a:solidFill>
                  <a:srgbClr val="5F7D54"/>
                </a:solidFill>
                <a:latin typeface="Roboto Condensed"/>
              </a:rPr>
              <a:t> </a:t>
            </a:r>
            <a:r>
              <a:rPr lang="en-US" sz="3600" dirty="0" err="1">
                <a:solidFill>
                  <a:srgbClr val="5F7D54"/>
                </a:solidFill>
                <a:latin typeface="Roboto Condensed"/>
              </a:rPr>
              <a:t>cả</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có</a:t>
            </a:r>
            <a:r>
              <a:rPr lang="en-US" sz="3600" dirty="0">
                <a:solidFill>
                  <a:srgbClr val="5F7D54"/>
                </a:solidFill>
                <a:latin typeface="Roboto Condensed"/>
              </a:rPr>
              <a:t> </a:t>
            </a:r>
            <a:r>
              <a:rPr lang="en-US" sz="3600" dirty="0" err="1">
                <a:solidFill>
                  <a:srgbClr val="5F7D54"/>
                </a:solidFill>
                <a:latin typeface="Roboto Condensed"/>
              </a:rPr>
              <a:t>thể</a:t>
            </a:r>
            <a:r>
              <a:rPr lang="en-US" sz="3600" dirty="0">
                <a:solidFill>
                  <a:srgbClr val="5F7D54"/>
                </a:solidFill>
                <a:latin typeface="Roboto Condensed"/>
              </a:rPr>
              <a:t> </a:t>
            </a:r>
            <a:r>
              <a:rPr lang="en-US" sz="3600" dirty="0" err="1">
                <a:solidFill>
                  <a:srgbClr val="5F7D54"/>
                </a:solidFill>
                <a:latin typeface="Roboto Condensed"/>
              </a:rPr>
              <a:t>kết</a:t>
            </a:r>
            <a:r>
              <a:rPr lang="en-US" sz="3600" dirty="0">
                <a:solidFill>
                  <a:srgbClr val="5F7D54"/>
                </a:solidFill>
                <a:latin typeface="Roboto Condensed"/>
              </a:rPr>
              <a:t> </a:t>
            </a:r>
            <a:r>
              <a:rPr lang="en-US" sz="3600" dirty="0" err="1">
                <a:solidFill>
                  <a:srgbClr val="5F7D54"/>
                </a:solidFill>
                <a:latin typeface="Roboto Condensed"/>
              </a:rPr>
              <a:t>hợp</a:t>
            </a:r>
            <a:r>
              <a:rPr lang="en-US" sz="3600" dirty="0">
                <a:solidFill>
                  <a:srgbClr val="5F7D54"/>
                </a:solidFill>
                <a:latin typeface="Roboto Condensed"/>
              </a:rPr>
              <a:t> </a:t>
            </a:r>
            <a:r>
              <a:rPr lang="en-US" sz="3600" dirty="0" err="1">
                <a:solidFill>
                  <a:srgbClr val="5F7D54"/>
                </a:solidFill>
                <a:latin typeface="Roboto Condensed"/>
              </a:rPr>
              <a:t>mở</a:t>
            </a:r>
            <a:r>
              <a:rPr lang="en-US" sz="3600" dirty="0">
                <a:solidFill>
                  <a:srgbClr val="5F7D54"/>
                </a:solidFill>
                <a:latin typeface="Roboto Condensed"/>
              </a:rPr>
              <a:t> </a:t>
            </a:r>
            <a:r>
              <a:rPr lang="en-US" sz="3600" dirty="0" err="1">
                <a:solidFill>
                  <a:srgbClr val="5F7D54"/>
                </a:solidFill>
                <a:latin typeface="Roboto Condensed"/>
              </a:rPr>
              <a:t>ra</a:t>
            </a:r>
            <a:r>
              <a:rPr lang="en-US" sz="3600" dirty="0">
                <a:solidFill>
                  <a:srgbClr val="5F7D54"/>
                </a:solidFill>
                <a:latin typeface="Roboto Condensed"/>
              </a:rPr>
              <a:t> </a:t>
            </a:r>
            <a:r>
              <a:rPr lang="en-US" sz="3600" dirty="0" err="1">
                <a:solidFill>
                  <a:srgbClr val="5F7D54"/>
                </a:solidFill>
                <a:latin typeface="Roboto Condensed"/>
              </a:rPr>
              <a:t>những</a:t>
            </a:r>
            <a:r>
              <a:rPr lang="en-US" sz="3600" dirty="0">
                <a:solidFill>
                  <a:srgbClr val="5F7D54"/>
                </a:solidFill>
                <a:latin typeface="Roboto Condensed"/>
              </a:rPr>
              <a:t> ý </a:t>
            </a:r>
            <a:r>
              <a:rPr lang="en-US" sz="3600" dirty="0" err="1">
                <a:solidFill>
                  <a:srgbClr val="5F7D54"/>
                </a:solidFill>
                <a:latin typeface="Roboto Condensed"/>
              </a:rPr>
              <a:t>tưởng</a:t>
            </a:r>
            <a:r>
              <a:rPr lang="en-US" sz="3600" dirty="0">
                <a:solidFill>
                  <a:srgbClr val="5F7D54"/>
                </a:solidFill>
                <a:latin typeface="Roboto Condensed"/>
              </a:rPr>
              <a:t> </a:t>
            </a:r>
            <a:r>
              <a:rPr lang="en-US" sz="3600" dirty="0" err="1">
                <a:solidFill>
                  <a:srgbClr val="5F7D54"/>
                </a:solidFill>
                <a:latin typeface="Roboto Condensed"/>
              </a:rPr>
              <a:t>mới</a:t>
            </a:r>
            <a:r>
              <a:rPr lang="en-US" sz="3600" dirty="0">
                <a:solidFill>
                  <a:srgbClr val="5F7D54"/>
                </a:solidFill>
                <a:latin typeface="Roboto Condensed"/>
              </a:rPr>
              <a:t>). </a:t>
            </a:r>
          </a:p>
        </p:txBody>
      </p:sp>
      <p:sp>
        <p:nvSpPr>
          <p:cNvPr id="8" name="TextBox 8"/>
          <p:cNvSpPr txBox="1"/>
          <p:nvPr/>
        </p:nvSpPr>
        <p:spPr>
          <a:xfrm>
            <a:off x="-3067599" y="1794060"/>
            <a:ext cx="23734216" cy="1090295"/>
          </a:xfrm>
          <a:prstGeom prst="rect">
            <a:avLst/>
          </a:prstGeom>
        </p:spPr>
        <p:txBody>
          <a:bodyPr lIns="0" tIns="0" rIns="0" bIns="0" rtlCol="0" anchor="t">
            <a:spAutoFit/>
          </a:bodyPr>
          <a:lstStyle/>
          <a:p>
            <a:pPr algn="ctr">
              <a:lnSpc>
                <a:spcPts val="8680"/>
              </a:lnSpc>
            </a:pPr>
            <a:r>
              <a:rPr lang="en-US" sz="6200" dirty="0">
                <a:solidFill>
                  <a:srgbClr val="5F7D54"/>
                </a:solidFill>
                <a:latin typeface="#9Slide05 VL Fadilla"/>
              </a:rPr>
              <a:t>2. </a:t>
            </a:r>
            <a:r>
              <a:rPr lang="en-US" sz="6200" dirty="0" err="1">
                <a:solidFill>
                  <a:srgbClr val="5F7D54"/>
                </a:solidFill>
                <a:latin typeface="#9Slide05 VL Fadilla"/>
              </a:rPr>
              <a:t>Một</a:t>
            </a:r>
            <a:r>
              <a:rPr lang="en-US" sz="6200" dirty="0">
                <a:solidFill>
                  <a:srgbClr val="5F7D54"/>
                </a:solidFill>
                <a:latin typeface="#9Slide05 VL Fadilla"/>
              </a:rPr>
              <a:t> </a:t>
            </a:r>
            <a:r>
              <a:rPr lang="en-US" sz="6200" dirty="0" err="1">
                <a:solidFill>
                  <a:srgbClr val="5F7D54"/>
                </a:solidFill>
                <a:latin typeface="#9Slide05 VL Fadilla"/>
              </a:rPr>
              <a:t>số</a:t>
            </a:r>
            <a:r>
              <a:rPr lang="en-US" sz="6200" dirty="0">
                <a:solidFill>
                  <a:srgbClr val="5F7D54"/>
                </a:solidFill>
                <a:latin typeface="#9Slide05 VL Fadilla"/>
              </a:rPr>
              <a:t> </a:t>
            </a:r>
            <a:r>
              <a:rPr lang="en-US" sz="6200" dirty="0" err="1">
                <a:solidFill>
                  <a:srgbClr val="5F7D54"/>
                </a:solidFill>
                <a:latin typeface="#9Slide05 VL Fadilla"/>
              </a:rPr>
              <a:t>đặc</a:t>
            </a:r>
            <a:r>
              <a:rPr lang="en-US" sz="6200" dirty="0">
                <a:solidFill>
                  <a:srgbClr val="5F7D54"/>
                </a:solidFill>
                <a:latin typeface="#9Slide05 VL Fadilla"/>
              </a:rPr>
              <a:t> </a:t>
            </a:r>
            <a:r>
              <a:rPr lang="en-US" sz="6200" dirty="0" err="1">
                <a:solidFill>
                  <a:srgbClr val="5F7D54"/>
                </a:solidFill>
                <a:latin typeface="#9Slide05 VL Fadilla"/>
              </a:rPr>
              <a:t>điểm</a:t>
            </a:r>
            <a:r>
              <a:rPr lang="en-US" sz="6200" dirty="0">
                <a:solidFill>
                  <a:srgbClr val="5F7D54"/>
                </a:solidFill>
                <a:latin typeface="#9Slide05 VL Fadilla"/>
              </a:rPr>
              <a:t> </a:t>
            </a:r>
            <a:r>
              <a:rPr lang="en-US" sz="6200" dirty="0" err="1">
                <a:solidFill>
                  <a:srgbClr val="5F7D54"/>
                </a:solidFill>
                <a:latin typeface="#9Slide05 VL Fadilla"/>
              </a:rPr>
              <a:t>của</a:t>
            </a:r>
            <a:r>
              <a:rPr lang="en-US" sz="6200" dirty="0">
                <a:solidFill>
                  <a:srgbClr val="5F7D54"/>
                </a:solidFill>
                <a:latin typeface="#9Slide05 VL Fadilla"/>
              </a:rPr>
              <a:t> </a:t>
            </a:r>
            <a:r>
              <a:rPr lang="en-US" sz="6200" dirty="0" err="1">
                <a:solidFill>
                  <a:srgbClr val="5F7D54"/>
                </a:solidFill>
                <a:latin typeface="#9Slide05 VL Fadilla"/>
              </a:rPr>
              <a:t>thơ</a:t>
            </a:r>
            <a:r>
              <a:rPr lang="en-US" sz="6200" dirty="0">
                <a:solidFill>
                  <a:srgbClr val="5F7D54"/>
                </a:solidFill>
                <a:latin typeface="#9Slide05 VL Fadilla"/>
              </a:rPr>
              <a:t> </a:t>
            </a:r>
            <a:r>
              <a:rPr lang="en-US" sz="6200" dirty="0" err="1">
                <a:solidFill>
                  <a:srgbClr val="5F7D54"/>
                </a:solidFill>
                <a:latin typeface="#9Slide05 VL Fadilla"/>
              </a:rPr>
              <a:t>Thất</a:t>
            </a:r>
            <a:r>
              <a:rPr lang="en-US" sz="6200" dirty="0">
                <a:solidFill>
                  <a:srgbClr val="5F7D54"/>
                </a:solidFill>
                <a:latin typeface="#9Slide05 VL Fadilla"/>
              </a:rPr>
              <a:t> </a:t>
            </a:r>
            <a:r>
              <a:rPr lang="en-US" sz="6200" dirty="0" err="1">
                <a:solidFill>
                  <a:srgbClr val="5F7D54"/>
                </a:solidFill>
                <a:latin typeface="#9Slide05 VL Fadilla"/>
              </a:rPr>
              <a:t>ngôn</a:t>
            </a:r>
            <a:r>
              <a:rPr lang="en-US" sz="6200" dirty="0">
                <a:solidFill>
                  <a:srgbClr val="5F7D54"/>
                </a:solidFill>
                <a:latin typeface="#9Slide05 VL Fadilla"/>
              </a:rPr>
              <a:t> </a:t>
            </a:r>
            <a:r>
              <a:rPr lang="en-US" sz="6200" dirty="0" err="1">
                <a:solidFill>
                  <a:srgbClr val="5F7D54"/>
                </a:solidFill>
                <a:latin typeface="#9Slide05 VL Fadilla"/>
              </a:rPr>
              <a:t>bát</a:t>
            </a:r>
            <a:r>
              <a:rPr lang="en-US" sz="6200" dirty="0">
                <a:solidFill>
                  <a:srgbClr val="5F7D54"/>
                </a:solidFill>
                <a:latin typeface="#9Slide05 VL Fadilla"/>
              </a:rPr>
              <a:t> </a:t>
            </a:r>
            <a:r>
              <a:rPr lang="en-US" sz="6200" dirty="0" err="1">
                <a:solidFill>
                  <a:srgbClr val="5F7D54"/>
                </a:solidFill>
                <a:latin typeface="#9Slide05 VL Fadilla"/>
              </a:rPr>
              <a:t>cú</a:t>
            </a:r>
            <a:r>
              <a:rPr lang="en-US" sz="6200" dirty="0">
                <a:solidFill>
                  <a:srgbClr val="5F7D54"/>
                </a:solidFill>
                <a:latin typeface="#9Slide05 VL Fadilla"/>
              </a:rPr>
              <a:t> </a:t>
            </a:r>
            <a:r>
              <a:rPr lang="en-US" sz="6200" dirty="0" err="1">
                <a:solidFill>
                  <a:srgbClr val="5F7D54"/>
                </a:solidFill>
                <a:latin typeface="#9Slide05 VL Fadilla"/>
              </a:rPr>
              <a:t>Đường</a:t>
            </a:r>
            <a:r>
              <a:rPr lang="en-US" sz="6200" dirty="0">
                <a:solidFill>
                  <a:srgbClr val="5F7D54"/>
                </a:solidFill>
                <a:latin typeface="#9Slide05 VL Fadilla"/>
              </a:rPr>
              <a:t> </a:t>
            </a:r>
            <a:r>
              <a:rPr lang="en-US" sz="6200" dirty="0" err="1">
                <a:solidFill>
                  <a:srgbClr val="5F7D54"/>
                </a:solidFill>
                <a:latin typeface="#9Slide05 VL Fadilla"/>
              </a:rPr>
              <a:t>luật</a:t>
            </a:r>
            <a:endParaRPr lang="en-US" sz="6200" dirty="0">
              <a:solidFill>
                <a:srgbClr val="5F7D54"/>
              </a:solidFill>
              <a:latin typeface="#9Slide05 VL Fadilla"/>
            </a:endParaRPr>
          </a:p>
        </p:txBody>
      </p:sp>
      <p:sp>
        <p:nvSpPr>
          <p:cNvPr id="9" name="TextBox 9"/>
          <p:cNvSpPr txBox="1"/>
          <p:nvPr/>
        </p:nvSpPr>
        <p:spPr>
          <a:xfrm>
            <a:off x="0" y="656070"/>
            <a:ext cx="11006391" cy="1078230"/>
          </a:xfrm>
          <a:prstGeom prst="rect">
            <a:avLst/>
          </a:prstGeom>
        </p:spPr>
        <p:txBody>
          <a:bodyPr lIns="0" tIns="0" rIns="0" bIns="0" rtlCol="0" anchor="t">
            <a:spAutoFit/>
          </a:bodyPr>
          <a:lstStyle/>
          <a:p>
            <a:pPr algn="ctr">
              <a:lnSpc>
                <a:spcPts val="8820"/>
              </a:lnSpc>
            </a:pPr>
            <a:r>
              <a:rPr lang="en-US" sz="6300">
                <a:solidFill>
                  <a:srgbClr val="5F7D54"/>
                </a:solidFill>
                <a:latin typeface="Fraunces Bold"/>
              </a:rPr>
              <a:t>I. TRI THỨC NGỮ VĂN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3325525" y="1734300"/>
            <a:ext cx="13731878" cy="7094558"/>
            <a:chOff x="0" y="0"/>
            <a:chExt cx="18309171" cy="9459410"/>
          </a:xfrm>
        </p:grpSpPr>
        <p:sp>
          <p:nvSpPr>
            <p:cNvPr id="4" name="Freeform 4"/>
            <p:cNvSpPr/>
            <p:nvPr/>
          </p:nvSpPr>
          <p:spPr>
            <a:xfrm>
              <a:off x="0" y="0"/>
              <a:ext cx="18309089" cy="9459433"/>
            </a:xfrm>
            <a:custGeom>
              <a:avLst/>
              <a:gdLst/>
              <a:ahLst/>
              <a:cxnLst/>
              <a:rect l="l" t="t" r="r" b="b"/>
              <a:pathLst>
                <a:path w="18309089" h="9459433">
                  <a:moveTo>
                    <a:pt x="0" y="727943"/>
                  </a:moveTo>
                  <a:cubicBezTo>
                    <a:pt x="0" y="325871"/>
                    <a:pt x="272908" y="0"/>
                    <a:pt x="609632" y="0"/>
                  </a:cubicBezTo>
                  <a:lnTo>
                    <a:pt x="17699458" y="0"/>
                  </a:lnTo>
                  <a:cubicBezTo>
                    <a:pt x="18036181" y="0"/>
                    <a:pt x="18309089" y="325871"/>
                    <a:pt x="18309089" y="727943"/>
                  </a:cubicBezTo>
                  <a:lnTo>
                    <a:pt x="18309089" y="8731352"/>
                  </a:lnTo>
                  <a:cubicBezTo>
                    <a:pt x="18309089" y="9133425"/>
                    <a:pt x="18036181" y="9459295"/>
                    <a:pt x="17699458" y="9459295"/>
                  </a:cubicBezTo>
                  <a:lnTo>
                    <a:pt x="609632" y="9459295"/>
                  </a:lnTo>
                  <a:cubicBezTo>
                    <a:pt x="272908" y="9459433"/>
                    <a:pt x="0" y="9133425"/>
                    <a:pt x="0" y="8731352"/>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4041262" y="1441911"/>
            <a:ext cx="10120100" cy="900303"/>
          </a:xfrm>
          <a:prstGeom prst="rect">
            <a:avLst/>
          </a:prstGeom>
        </p:spPr>
        <p:txBody>
          <a:bodyPr lIns="0" tIns="0" rIns="0" bIns="0" rtlCol="0" anchor="t">
            <a:spAutoFit/>
          </a:bodyPr>
          <a:lstStyle/>
          <a:p>
            <a:pPr>
              <a:lnSpc>
                <a:spcPts val="6996"/>
              </a:lnSpc>
            </a:pPr>
            <a:r>
              <a:rPr lang="en-US" sz="5300" dirty="0">
                <a:solidFill>
                  <a:srgbClr val="5F7D54"/>
                </a:solidFill>
                <a:latin typeface="#9Slide05 Aphrodite Pro"/>
              </a:rPr>
              <a:t>b. </a:t>
            </a:r>
            <a:r>
              <a:rPr lang="en-US" sz="5300" dirty="0" err="1">
                <a:solidFill>
                  <a:srgbClr val="5F7D54"/>
                </a:solidFill>
                <a:latin typeface="#9Slide05 Aphrodite Pro"/>
              </a:rPr>
              <a:t>Về</a:t>
            </a:r>
            <a:r>
              <a:rPr lang="en-US" sz="5300" dirty="0">
                <a:solidFill>
                  <a:srgbClr val="5F7D54"/>
                </a:solidFill>
                <a:latin typeface="#9Slide05 Aphrodite Pro"/>
              </a:rPr>
              <a:t> </a:t>
            </a:r>
            <a:r>
              <a:rPr lang="en-US" sz="5300" dirty="0" err="1">
                <a:solidFill>
                  <a:srgbClr val="5F7D54"/>
                </a:solidFill>
                <a:latin typeface="#9Slide05 Aphrodite Pro"/>
              </a:rPr>
              <a:t>niêm</a:t>
            </a:r>
            <a:r>
              <a:rPr lang="en-US" sz="5300" dirty="0">
                <a:solidFill>
                  <a:srgbClr val="5F7D54"/>
                </a:solidFill>
                <a:latin typeface="#9Slide05 Aphrodite Pro"/>
              </a:rPr>
              <a:t> và </a:t>
            </a:r>
            <a:r>
              <a:rPr lang="en-US" sz="5300" dirty="0" err="1">
                <a:solidFill>
                  <a:srgbClr val="5F7D54"/>
                </a:solidFill>
                <a:latin typeface="#9Slide05 Aphrodite Pro"/>
              </a:rPr>
              <a:t>luật</a:t>
            </a:r>
            <a:r>
              <a:rPr lang="en-US" sz="5300" dirty="0">
                <a:solidFill>
                  <a:srgbClr val="5F7D54"/>
                </a:solidFill>
                <a:latin typeface="#9Slide05 Aphrodite Pro"/>
              </a:rPr>
              <a:t> </a:t>
            </a:r>
            <a:r>
              <a:rPr lang="en-US" sz="5300" dirty="0" err="1">
                <a:solidFill>
                  <a:srgbClr val="5F7D54"/>
                </a:solidFill>
                <a:latin typeface="#9Slide05 Aphrodite Pro"/>
              </a:rPr>
              <a:t>bằng</a:t>
            </a:r>
            <a:r>
              <a:rPr lang="en-US" sz="5300" dirty="0">
                <a:solidFill>
                  <a:srgbClr val="5F7D54"/>
                </a:solidFill>
                <a:latin typeface="#9Slide05 Aphrodite Pro"/>
              </a:rPr>
              <a:t> </a:t>
            </a:r>
            <a:r>
              <a:rPr lang="en-US" sz="5300" dirty="0" err="1">
                <a:solidFill>
                  <a:srgbClr val="5F7D54"/>
                </a:solidFill>
                <a:latin typeface="#9Slide05 Aphrodite Pro"/>
              </a:rPr>
              <a:t>trắc</a:t>
            </a:r>
            <a:endParaRPr lang="en-US" sz="5300" dirty="0">
              <a:solidFill>
                <a:srgbClr val="5F7D54"/>
              </a:solidFill>
              <a:latin typeface="#9Slide05 Aphrodite Pro"/>
            </a:endParaRPr>
          </a:p>
        </p:txBody>
      </p:sp>
      <p:sp>
        <p:nvSpPr>
          <p:cNvPr id="7" name="TextBox 7"/>
          <p:cNvSpPr txBox="1"/>
          <p:nvPr/>
        </p:nvSpPr>
        <p:spPr>
          <a:xfrm>
            <a:off x="3325525" y="2494614"/>
            <a:ext cx="13671611" cy="6084570"/>
          </a:xfrm>
          <a:prstGeom prst="rect">
            <a:avLst/>
          </a:prstGeom>
        </p:spPr>
        <p:txBody>
          <a:bodyPr lIns="0" tIns="0" rIns="0" bIns="0" rtlCol="0" anchor="t">
            <a:spAutoFit/>
          </a:bodyPr>
          <a:lstStyle/>
          <a:p>
            <a:pPr marL="777240" lvl="1" indent="-388620" algn="just">
              <a:lnSpc>
                <a:spcPts val="4860"/>
              </a:lnSpc>
              <a:buFont typeface="Arial"/>
              <a:buChar char="•"/>
            </a:pP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phải</a:t>
            </a:r>
            <a:r>
              <a:rPr lang="en-US" sz="3600" dirty="0">
                <a:solidFill>
                  <a:srgbClr val="5F7D54"/>
                </a:solidFill>
                <a:latin typeface="Roboto Condensed"/>
              </a:rPr>
              <a:t> </a:t>
            </a:r>
            <a:r>
              <a:rPr lang="en-US" sz="3600" dirty="0" err="1">
                <a:solidFill>
                  <a:srgbClr val="5F7D54"/>
                </a:solidFill>
                <a:latin typeface="Roboto Condensed"/>
              </a:rPr>
              <a:t>sắp</a:t>
            </a:r>
            <a:r>
              <a:rPr lang="en-US" sz="3600" dirty="0">
                <a:solidFill>
                  <a:srgbClr val="5F7D54"/>
                </a:solidFill>
                <a:latin typeface="Roboto Condensed"/>
              </a:rPr>
              <a:t> </a:t>
            </a:r>
            <a:r>
              <a:rPr lang="en-US" sz="3600" dirty="0" err="1">
                <a:solidFill>
                  <a:srgbClr val="5F7D54"/>
                </a:solidFill>
                <a:latin typeface="Roboto Condensed"/>
              </a:rPr>
              <a:t>xếp</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trắc</a:t>
            </a:r>
            <a:r>
              <a:rPr lang="en-US" sz="3600" dirty="0">
                <a:solidFill>
                  <a:srgbClr val="5F7D54"/>
                </a:solidFill>
                <a:latin typeface="Roboto Condensed"/>
              </a:rPr>
              <a:t> </a:t>
            </a:r>
            <a:r>
              <a:rPr lang="en-US" sz="3600" dirty="0" err="1">
                <a:solidFill>
                  <a:srgbClr val="5F7D54"/>
                </a:solidFill>
                <a:latin typeface="Roboto Condensed"/>
              </a:rPr>
              <a:t>trong</a:t>
            </a:r>
            <a:r>
              <a:rPr lang="en-US" sz="3600" dirty="0">
                <a:solidFill>
                  <a:srgbClr val="5F7D54"/>
                </a:solidFill>
                <a:latin typeface="Roboto Condensed"/>
              </a:rPr>
              <a:t> </a:t>
            </a:r>
            <a:r>
              <a:rPr lang="en-US" sz="3600" dirty="0" err="1">
                <a:solidFill>
                  <a:srgbClr val="5F7D54"/>
                </a:solidFill>
                <a:latin typeface="Roboto Condensed"/>
              </a:rPr>
              <a:t>từng</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và </a:t>
            </a:r>
            <a:r>
              <a:rPr lang="en-US" sz="3600" dirty="0" err="1">
                <a:solidFill>
                  <a:srgbClr val="5F7D54"/>
                </a:solidFill>
                <a:latin typeface="Roboto Condensed"/>
              </a:rPr>
              <a:t>cả</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theo</a:t>
            </a:r>
            <a:r>
              <a:rPr lang="en-US" sz="3600" dirty="0">
                <a:solidFill>
                  <a:srgbClr val="5F7D54"/>
                </a:solidFill>
                <a:latin typeface="Roboto Condensed"/>
              </a:rPr>
              <a:t> </a:t>
            </a:r>
            <a:r>
              <a:rPr lang="en-US" sz="3600" dirty="0" err="1">
                <a:solidFill>
                  <a:srgbClr val="5F7D54"/>
                </a:solidFill>
                <a:latin typeface="Roboto Condensed"/>
              </a:rPr>
              <a:t>quy</a:t>
            </a:r>
            <a:r>
              <a:rPr lang="en-US" sz="3600" dirty="0">
                <a:solidFill>
                  <a:srgbClr val="5F7D54"/>
                </a:solidFill>
                <a:latin typeface="Roboto Condensed"/>
              </a:rPr>
              <a:t> </a:t>
            </a:r>
            <a:r>
              <a:rPr lang="en-US" sz="3600" dirty="0" err="1">
                <a:solidFill>
                  <a:srgbClr val="5F7D54"/>
                </a:solidFill>
                <a:latin typeface="Roboto Condensed"/>
              </a:rPr>
              <a:t>định</a:t>
            </a:r>
            <a:r>
              <a:rPr lang="en-US" sz="3600" dirty="0">
                <a:solidFill>
                  <a:srgbClr val="5F7D54"/>
                </a:solidFill>
                <a:latin typeface="Roboto Condensed"/>
              </a:rPr>
              <a:t> </a:t>
            </a:r>
            <a:r>
              <a:rPr lang="en-US" sz="3600" dirty="0" err="1">
                <a:solidFill>
                  <a:srgbClr val="5F7D54"/>
                </a:solidFill>
                <a:latin typeface="Roboto Condensed"/>
              </a:rPr>
              <a:t>chặt</a:t>
            </a:r>
            <a:r>
              <a:rPr lang="en-US" sz="3600" dirty="0">
                <a:solidFill>
                  <a:srgbClr val="5F7D54"/>
                </a:solidFill>
                <a:latin typeface="Roboto Condensed"/>
              </a:rPr>
              <a:t> </a:t>
            </a:r>
            <a:r>
              <a:rPr lang="en-US" sz="3600" dirty="0" err="1">
                <a:solidFill>
                  <a:srgbClr val="5F7D54"/>
                </a:solidFill>
                <a:latin typeface="Roboto Condensed"/>
              </a:rPr>
              <a:t>chẽ</a:t>
            </a:r>
            <a:r>
              <a:rPr lang="en-US" sz="3600" dirty="0">
                <a:solidFill>
                  <a:srgbClr val="5F7D54"/>
                </a:solidFill>
                <a:latin typeface="Roboto Condensed"/>
              </a:rPr>
              <a:t>. Quy </a:t>
            </a:r>
            <a:r>
              <a:rPr lang="en-US" sz="3600" dirty="0" err="1">
                <a:solidFill>
                  <a:srgbClr val="5F7D54"/>
                </a:solidFill>
                <a:latin typeface="Roboto Condensed"/>
              </a:rPr>
              <a:t>định</a:t>
            </a:r>
            <a:r>
              <a:rPr lang="en-US" sz="3600" dirty="0">
                <a:solidFill>
                  <a:srgbClr val="5F7D54"/>
                </a:solidFill>
                <a:latin typeface="Roboto Condensed"/>
              </a:rPr>
              <a:t> </a:t>
            </a:r>
            <a:r>
              <a:rPr lang="en-US" sz="3600" dirty="0" err="1">
                <a:solidFill>
                  <a:srgbClr val="5F7D54"/>
                </a:solidFill>
                <a:latin typeface="Roboto Condensed"/>
              </a:rPr>
              <a:t>này</a:t>
            </a:r>
            <a:r>
              <a:rPr lang="en-US" sz="3600" dirty="0">
                <a:solidFill>
                  <a:srgbClr val="5F7D54"/>
                </a:solidFill>
                <a:latin typeface="Roboto Condensed"/>
              </a:rPr>
              <a:t> </a:t>
            </a:r>
            <a:r>
              <a:rPr lang="en-US" sz="3600" dirty="0" err="1">
                <a:solidFill>
                  <a:srgbClr val="5F7D54"/>
                </a:solidFill>
                <a:latin typeface="Roboto Condensed"/>
              </a:rPr>
              <a:t>được</a:t>
            </a:r>
            <a:r>
              <a:rPr lang="en-US" sz="3600" dirty="0">
                <a:solidFill>
                  <a:srgbClr val="5F7D54"/>
                </a:solidFill>
                <a:latin typeface="Roboto Condensed"/>
              </a:rPr>
              <a:t> </a:t>
            </a:r>
            <a:r>
              <a:rPr lang="en-US" sz="3600" dirty="0" err="1">
                <a:solidFill>
                  <a:srgbClr val="5F7D54"/>
                </a:solidFill>
                <a:latin typeface="Roboto Condensed"/>
              </a:rPr>
              <a:t>tính</a:t>
            </a:r>
            <a:r>
              <a:rPr lang="en-US" sz="3600" dirty="0">
                <a:solidFill>
                  <a:srgbClr val="5F7D54"/>
                </a:solidFill>
                <a:latin typeface="Roboto Condensed"/>
              </a:rPr>
              <a:t> </a:t>
            </a:r>
            <a:r>
              <a:rPr lang="en-US" sz="3600" dirty="0" err="1">
                <a:solidFill>
                  <a:srgbClr val="5F7D54"/>
                </a:solidFill>
                <a:latin typeface="Roboto Condensed"/>
              </a:rPr>
              <a:t>từ</a:t>
            </a:r>
            <a:r>
              <a:rPr lang="en-US" sz="3600" dirty="0">
                <a:solidFill>
                  <a:srgbClr val="5F7D54"/>
                </a:solidFill>
                <a:latin typeface="Roboto Condensed"/>
              </a:rPr>
              <a:t> </a:t>
            </a:r>
            <a:r>
              <a:rPr lang="en-US" sz="3600" dirty="0" err="1">
                <a:solidFill>
                  <a:srgbClr val="5F7D54"/>
                </a:solidFill>
                <a:latin typeface="Roboto Condensed"/>
              </a:rPr>
              <a:t>chữ</a:t>
            </a:r>
            <a:r>
              <a:rPr lang="en-US" sz="3600" dirty="0">
                <a:solidFill>
                  <a:srgbClr val="5F7D54"/>
                </a:solidFill>
                <a:latin typeface="Roboto Condensed"/>
              </a:rPr>
              <a:t> </a:t>
            </a:r>
            <a:r>
              <a:rPr lang="en-US" sz="3600" dirty="0" err="1">
                <a:solidFill>
                  <a:srgbClr val="5F7D54"/>
                </a:solidFill>
                <a:latin typeface="Roboto Condensed"/>
              </a:rPr>
              <a:t>thứ</a:t>
            </a:r>
            <a:r>
              <a:rPr lang="en-US" sz="3600" dirty="0">
                <a:solidFill>
                  <a:srgbClr val="5F7D54"/>
                </a:solidFill>
                <a:latin typeface="Roboto Condensed"/>
              </a:rPr>
              <a:t> 2 </a:t>
            </a:r>
            <a:r>
              <a:rPr lang="en-US" sz="3600" dirty="0" err="1">
                <a:solidFill>
                  <a:srgbClr val="5F7D54"/>
                </a:solidFill>
                <a:latin typeface="Roboto Condensed"/>
              </a:rPr>
              <a:t>của</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thứ</a:t>
            </a:r>
            <a:r>
              <a:rPr lang="en-US" sz="3600" dirty="0">
                <a:solidFill>
                  <a:srgbClr val="5F7D54"/>
                </a:solidFill>
                <a:latin typeface="Roboto Condensed"/>
              </a:rPr>
              <a:t> </a:t>
            </a:r>
            <a:r>
              <a:rPr lang="en-US" sz="3600" dirty="0" err="1">
                <a:solidFill>
                  <a:srgbClr val="5F7D54"/>
                </a:solidFill>
                <a:latin typeface="Roboto Condensed"/>
              </a:rPr>
              <a:t>nhất</a:t>
            </a:r>
            <a:r>
              <a:rPr lang="en-US" sz="3600" dirty="0">
                <a:solidFill>
                  <a:srgbClr val="5F7D54"/>
                </a:solidFill>
                <a:latin typeface="Roboto Condensed"/>
              </a:rPr>
              <a:t>: </a:t>
            </a:r>
            <a:r>
              <a:rPr lang="en-US" sz="3600" dirty="0" err="1">
                <a:solidFill>
                  <a:srgbClr val="5F7D54"/>
                </a:solidFill>
                <a:latin typeface="Roboto Condensed"/>
              </a:rPr>
              <a:t>Nếu</a:t>
            </a:r>
            <a:r>
              <a:rPr lang="en-US" sz="3600" dirty="0">
                <a:solidFill>
                  <a:srgbClr val="5F7D54"/>
                </a:solidFill>
                <a:latin typeface="Roboto Condensed"/>
              </a:rPr>
              <a:t> </a:t>
            </a:r>
            <a:r>
              <a:rPr lang="en-US" sz="3600" dirty="0" err="1">
                <a:solidFill>
                  <a:srgbClr val="5F7D54"/>
                </a:solidFill>
                <a:latin typeface="Roboto Condensed"/>
              </a:rPr>
              <a:t>chữ</a:t>
            </a:r>
            <a:r>
              <a:rPr lang="en-US" sz="3600" dirty="0">
                <a:solidFill>
                  <a:srgbClr val="5F7D54"/>
                </a:solidFill>
                <a:latin typeface="Roboto Condensed"/>
              </a:rPr>
              <a:t> </a:t>
            </a:r>
            <a:r>
              <a:rPr lang="en-US" sz="3600" dirty="0" err="1">
                <a:solidFill>
                  <a:srgbClr val="5F7D54"/>
                </a:solidFill>
                <a:latin typeface="Roboto Condensed"/>
              </a:rPr>
              <a:t>này</a:t>
            </a:r>
            <a:r>
              <a:rPr lang="en-US" sz="3600" dirty="0">
                <a:solidFill>
                  <a:srgbClr val="5F7D54"/>
                </a:solidFill>
                <a:latin typeface="Roboto Condensed"/>
              </a:rPr>
              <a:t> </a:t>
            </a:r>
            <a:r>
              <a:rPr lang="en-US" sz="3600" dirty="0" err="1">
                <a:solidFill>
                  <a:srgbClr val="5F7D54"/>
                </a:solidFill>
                <a:latin typeface="Roboto Condensed"/>
              </a:rPr>
              <a:t>là</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thì</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thuộc</a:t>
            </a:r>
            <a:r>
              <a:rPr lang="en-US" sz="3600" dirty="0">
                <a:solidFill>
                  <a:srgbClr val="5F7D54"/>
                </a:solidFill>
                <a:latin typeface="Roboto Condensed"/>
              </a:rPr>
              <a:t> </a:t>
            </a:r>
            <a:r>
              <a:rPr lang="en-US" sz="3600" dirty="0" err="1">
                <a:solidFill>
                  <a:srgbClr val="5F7D54"/>
                </a:solidFill>
                <a:latin typeface="Roboto Condensed"/>
              </a:rPr>
              <a:t>luật</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là</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trắc</a:t>
            </a:r>
            <a:r>
              <a:rPr lang="en-US" sz="3600" dirty="0">
                <a:solidFill>
                  <a:srgbClr val="5F7D54"/>
                </a:solidFill>
                <a:latin typeface="Roboto Condensed"/>
              </a:rPr>
              <a:t> </a:t>
            </a:r>
            <a:r>
              <a:rPr lang="en-US" sz="3600" dirty="0" err="1">
                <a:solidFill>
                  <a:srgbClr val="5F7D54"/>
                </a:solidFill>
                <a:latin typeface="Roboto Condensed"/>
              </a:rPr>
              <a:t>thì</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thuộc</a:t>
            </a:r>
            <a:r>
              <a:rPr lang="en-US" sz="3600" dirty="0">
                <a:solidFill>
                  <a:srgbClr val="5F7D54"/>
                </a:solidFill>
                <a:latin typeface="Roboto Condensed"/>
              </a:rPr>
              <a:t> </a:t>
            </a:r>
            <a:r>
              <a:rPr lang="en-US" sz="3600" dirty="0" err="1">
                <a:solidFill>
                  <a:srgbClr val="5F7D54"/>
                </a:solidFill>
                <a:latin typeface="Roboto Condensed"/>
              </a:rPr>
              <a:t>luật</a:t>
            </a:r>
            <a:r>
              <a:rPr lang="en-US" sz="3600" dirty="0">
                <a:solidFill>
                  <a:srgbClr val="5F7D54"/>
                </a:solidFill>
                <a:latin typeface="Roboto Condensed"/>
              </a:rPr>
              <a:t> </a:t>
            </a:r>
            <a:r>
              <a:rPr lang="en-US" sz="3600" dirty="0" err="1">
                <a:solidFill>
                  <a:srgbClr val="5F7D54"/>
                </a:solidFill>
                <a:latin typeface="Roboto Condensed"/>
              </a:rPr>
              <a:t>trắc</a:t>
            </a:r>
            <a:r>
              <a:rPr lang="en-US" sz="3600" dirty="0">
                <a:solidFill>
                  <a:srgbClr val="5F7D54"/>
                </a:solidFill>
                <a:latin typeface="Roboto Condensed"/>
              </a:rPr>
              <a:t>. </a:t>
            </a:r>
          </a:p>
          <a:p>
            <a:pPr marL="777240" lvl="1" indent="-388620" algn="just">
              <a:lnSpc>
                <a:spcPts val="4860"/>
              </a:lnSpc>
              <a:buFont typeface="Arial"/>
              <a:buChar char="•"/>
            </a:pPr>
            <a:r>
              <a:rPr lang="en-US" sz="3600" dirty="0">
                <a:solidFill>
                  <a:srgbClr val="5F7D54"/>
                </a:solidFill>
                <a:latin typeface="Roboto Condensed"/>
              </a:rPr>
              <a:t>Trong </a:t>
            </a:r>
            <a:r>
              <a:rPr lang="en-US" sz="3600" dirty="0" err="1">
                <a:solidFill>
                  <a:srgbClr val="5F7D54"/>
                </a:solidFill>
                <a:latin typeface="Roboto Condensed"/>
              </a:rPr>
              <a:t>mỗi</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các</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trắc</a:t>
            </a:r>
            <a:r>
              <a:rPr lang="en-US" sz="3600" dirty="0">
                <a:solidFill>
                  <a:srgbClr val="5F7D54"/>
                </a:solidFill>
                <a:latin typeface="Roboto Condensed"/>
              </a:rPr>
              <a:t> </a:t>
            </a:r>
            <a:r>
              <a:rPr lang="en-US" sz="3600" dirty="0" err="1">
                <a:solidFill>
                  <a:srgbClr val="5F7D54"/>
                </a:solidFill>
                <a:latin typeface="Roboto Condensed"/>
              </a:rPr>
              <a:t>đan</a:t>
            </a:r>
            <a:r>
              <a:rPr lang="en-US" sz="3600" dirty="0">
                <a:solidFill>
                  <a:srgbClr val="5F7D54"/>
                </a:solidFill>
                <a:latin typeface="Roboto Condensed"/>
              </a:rPr>
              <a:t> xen </a:t>
            </a:r>
            <a:r>
              <a:rPr lang="en-US" sz="3600" dirty="0" err="1">
                <a:solidFill>
                  <a:srgbClr val="5F7D54"/>
                </a:solidFill>
                <a:latin typeface="Roboto Condensed"/>
              </a:rPr>
              <a:t>nhau</a:t>
            </a:r>
            <a:r>
              <a:rPr lang="en-US" sz="3600" dirty="0">
                <a:solidFill>
                  <a:srgbClr val="5F7D54"/>
                </a:solidFill>
                <a:latin typeface="Roboto Condensed"/>
              </a:rPr>
              <a:t> </a:t>
            </a:r>
            <a:r>
              <a:rPr lang="en-US" sz="3600" dirty="0" err="1">
                <a:solidFill>
                  <a:srgbClr val="5F7D54"/>
                </a:solidFill>
                <a:latin typeface="Roboto Condensed"/>
              </a:rPr>
              <a:t>đảm</a:t>
            </a:r>
            <a:r>
              <a:rPr lang="en-US" sz="3600" dirty="0">
                <a:solidFill>
                  <a:srgbClr val="5F7D54"/>
                </a:solidFill>
                <a:latin typeface="Roboto Condensed"/>
              </a:rPr>
              <a:t> </a:t>
            </a:r>
            <a:r>
              <a:rPr lang="en-US" sz="3600" dirty="0" err="1">
                <a:solidFill>
                  <a:srgbClr val="5F7D54"/>
                </a:solidFill>
                <a:latin typeface="Roboto Condensed"/>
              </a:rPr>
              <a:t>bảo</a:t>
            </a:r>
            <a:r>
              <a:rPr lang="en-US" sz="3600" dirty="0">
                <a:solidFill>
                  <a:srgbClr val="5F7D54"/>
                </a:solidFill>
                <a:latin typeface="Roboto Condensed"/>
              </a:rPr>
              <a:t> </a:t>
            </a:r>
            <a:r>
              <a:rPr lang="en-US" sz="3600" dirty="0" err="1">
                <a:solidFill>
                  <a:srgbClr val="5F7D54"/>
                </a:solidFill>
                <a:latin typeface="Roboto Condensed"/>
              </a:rPr>
              <a:t>sự</a:t>
            </a:r>
            <a:r>
              <a:rPr lang="en-US" sz="3600" dirty="0">
                <a:solidFill>
                  <a:srgbClr val="5F7D54"/>
                </a:solidFill>
                <a:latin typeface="Roboto Condensed"/>
              </a:rPr>
              <a:t> </a:t>
            </a:r>
            <a:r>
              <a:rPr lang="en-US" sz="3600" dirty="0" err="1">
                <a:solidFill>
                  <a:srgbClr val="5F7D54"/>
                </a:solidFill>
                <a:latin typeface="Roboto Condensed"/>
              </a:rPr>
              <a:t>hài</a:t>
            </a:r>
            <a:r>
              <a:rPr lang="en-US" sz="3600" dirty="0">
                <a:solidFill>
                  <a:srgbClr val="5F7D54"/>
                </a:solidFill>
                <a:latin typeface="Roboto Condensed"/>
              </a:rPr>
              <a:t> </a:t>
            </a:r>
            <a:r>
              <a:rPr lang="en-US" sz="3600" dirty="0" err="1">
                <a:solidFill>
                  <a:srgbClr val="5F7D54"/>
                </a:solidFill>
                <a:latin typeface="Roboto Condensed"/>
              </a:rPr>
              <a:t>hòa</a:t>
            </a:r>
            <a:r>
              <a:rPr lang="en-US" sz="3600" dirty="0">
                <a:solidFill>
                  <a:srgbClr val="5F7D54"/>
                </a:solidFill>
                <a:latin typeface="Roboto Condensed"/>
              </a:rPr>
              <a:t>, </a:t>
            </a:r>
            <a:r>
              <a:rPr lang="en-US" sz="3600" dirty="0" err="1">
                <a:solidFill>
                  <a:srgbClr val="5F7D54"/>
                </a:solidFill>
                <a:latin typeface="Roboto Condensed"/>
              </a:rPr>
              <a:t>cân</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luật</a:t>
            </a:r>
            <a:r>
              <a:rPr lang="en-US" sz="3600" dirty="0">
                <a:solidFill>
                  <a:srgbClr val="5F7D54"/>
                </a:solidFill>
                <a:latin typeface="Roboto Condensed"/>
              </a:rPr>
              <a:t> </a:t>
            </a:r>
            <a:r>
              <a:rPr lang="en-US" sz="3600" dirty="0" err="1">
                <a:solidFill>
                  <a:srgbClr val="5F7D54"/>
                </a:solidFill>
                <a:latin typeface="Roboto Condensed"/>
              </a:rPr>
              <a:t>quy</a:t>
            </a:r>
            <a:r>
              <a:rPr lang="en-US" sz="3600" dirty="0">
                <a:solidFill>
                  <a:srgbClr val="5F7D54"/>
                </a:solidFill>
                <a:latin typeface="Roboto Condensed"/>
              </a:rPr>
              <a:t> </a:t>
            </a:r>
            <a:r>
              <a:rPr lang="en-US" sz="3600" dirty="0" err="1">
                <a:solidFill>
                  <a:srgbClr val="5F7D54"/>
                </a:solidFill>
                <a:latin typeface="Roboto Condensed"/>
              </a:rPr>
              <a:t>định</a:t>
            </a:r>
            <a:r>
              <a:rPr lang="en-US" sz="3600" dirty="0">
                <a:solidFill>
                  <a:srgbClr val="5F7D54"/>
                </a:solidFill>
                <a:latin typeface="Roboto Condensed"/>
              </a:rPr>
              <a:t> ở </a:t>
            </a:r>
            <a:r>
              <a:rPr lang="en-US" sz="3600" dirty="0" err="1">
                <a:solidFill>
                  <a:srgbClr val="5F7D54"/>
                </a:solidFill>
                <a:latin typeface="Roboto Condensed"/>
              </a:rPr>
              <a:t>chữ</a:t>
            </a:r>
            <a:r>
              <a:rPr lang="en-US" sz="3600" dirty="0">
                <a:solidFill>
                  <a:srgbClr val="5F7D54"/>
                </a:solidFill>
                <a:latin typeface="Roboto Condensed"/>
              </a:rPr>
              <a:t> </a:t>
            </a:r>
            <a:r>
              <a:rPr lang="en-US" sz="3600" dirty="0" err="1">
                <a:solidFill>
                  <a:srgbClr val="5F7D54"/>
                </a:solidFill>
                <a:latin typeface="Roboto Condensed"/>
              </a:rPr>
              <a:t>thứ</a:t>
            </a:r>
            <a:r>
              <a:rPr lang="en-US" sz="3600" dirty="0">
                <a:solidFill>
                  <a:srgbClr val="5F7D54"/>
                </a:solidFill>
                <a:latin typeface="Roboto Condensed"/>
              </a:rPr>
              <a:t> 2, 4, 6; </a:t>
            </a:r>
            <a:r>
              <a:rPr lang="en-US" sz="3600" dirty="0" err="1">
                <a:solidFill>
                  <a:srgbClr val="5F7D54"/>
                </a:solidFill>
                <a:latin typeface="Roboto Condensed"/>
              </a:rPr>
              <a:t>trong</a:t>
            </a:r>
            <a:r>
              <a:rPr lang="en-US" sz="3600" dirty="0">
                <a:solidFill>
                  <a:srgbClr val="5F7D54"/>
                </a:solidFill>
                <a:latin typeface="Roboto Condensed"/>
              </a:rPr>
              <a:t> </a:t>
            </a:r>
            <a:r>
              <a:rPr lang="en-US" sz="3600" dirty="0" err="1">
                <a:solidFill>
                  <a:srgbClr val="5F7D54"/>
                </a:solidFill>
                <a:latin typeface="Roboto Condensed"/>
              </a:rPr>
              <a:t>mỗi</a:t>
            </a:r>
            <a:r>
              <a:rPr lang="en-US" sz="3600" dirty="0">
                <a:solidFill>
                  <a:srgbClr val="5F7D54"/>
                </a:solidFill>
                <a:latin typeface="Roboto Condensed"/>
              </a:rPr>
              <a:t> </a:t>
            </a:r>
            <a:r>
              <a:rPr lang="en-US" sz="3600" dirty="0" err="1">
                <a:solidFill>
                  <a:srgbClr val="5F7D54"/>
                </a:solidFill>
                <a:latin typeface="Roboto Condensed"/>
              </a:rPr>
              <a:t>cặp</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liên</a:t>
            </a:r>
            <a:r>
              <a:rPr lang="en-US" sz="3600" dirty="0">
                <a:solidFill>
                  <a:srgbClr val="5F7D54"/>
                </a:solidFill>
                <a:latin typeface="Roboto Condensed"/>
              </a:rPr>
              <a:t>), </a:t>
            </a:r>
            <a:r>
              <a:rPr lang="en-US" sz="3600" dirty="0" err="1">
                <a:solidFill>
                  <a:srgbClr val="5F7D54"/>
                </a:solidFill>
                <a:latin typeface="Roboto Condensed"/>
              </a:rPr>
              <a:t>các</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 </a:t>
            </a:r>
            <a:r>
              <a:rPr lang="en-US" sz="3600" dirty="0" err="1">
                <a:solidFill>
                  <a:srgbClr val="5F7D54"/>
                </a:solidFill>
                <a:latin typeface="Roboto Condensed"/>
              </a:rPr>
              <a:t>bằng</a:t>
            </a:r>
            <a:r>
              <a:rPr lang="en-US" sz="3600" dirty="0">
                <a:solidFill>
                  <a:srgbClr val="5F7D54"/>
                </a:solidFill>
                <a:latin typeface="Roboto Condensed"/>
              </a:rPr>
              <a:t>, </a:t>
            </a:r>
            <a:r>
              <a:rPr lang="en-US" sz="3600" dirty="0" err="1">
                <a:solidFill>
                  <a:srgbClr val="5F7D54"/>
                </a:solidFill>
                <a:latin typeface="Roboto Condensed"/>
              </a:rPr>
              <a:t>trắc</a:t>
            </a:r>
            <a:r>
              <a:rPr lang="en-US" sz="3600" dirty="0">
                <a:solidFill>
                  <a:srgbClr val="5F7D54"/>
                </a:solidFill>
                <a:latin typeface="Roboto Condensed"/>
              </a:rPr>
              <a:t> </a:t>
            </a:r>
            <a:r>
              <a:rPr lang="en-US" sz="3600" dirty="0" err="1">
                <a:solidFill>
                  <a:srgbClr val="5F7D54"/>
                </a:solidFill>
                <a:latin typeface="Roboto Condensed"/>
              </a:rPr>
              <a:t>phải</a:t>
            </a:r>
            <a:r>
              <a:rPr lang="en-US" sz="3600" dirty="0">
                <a:solidFill>
                  <a:srgbClr val="5F7D54"/>
                </a:solidFill>
                <a:latin typeface="Roboto Condensed"/>
              </a:rPr>
              <a:t> </a:t>
            </a:r>
            <a:r>
              <a:rPr lang="en-US" sz="3600" dirty="0" err="1">
                <a:solidFill>
                  <a:srgbClr val="5F7D54"/>
                </a:solidFill>
                <a:latin typeface="Roboto Condensed"/>
              </a:rPr>
              <a:t>ngược</a:t>
            </a:r>
            <a:r>
              <a:rPr lang="en-US" sz="3600" dirty="0">
                <a:solidFill>
                  <a:srgbClr val="5F7D54"/>
                </a:solidFill>
                <a:latin typeface="Roboto Condensed"/>
              </a:rPr>
              <a:t> </a:t>
            </a:r>
            <a:r>
              <a:rPr lang="en-US" sz="3600" dirty="0" err="1">
                <a:solidFill>
                  <a:srgbClr val="5F7D54"/>
                </a:solidFill>
                <a:latin typeface="Roboto Condensed"/>
              </a:rPr>
              <a:t>nhau</a:t>
            </a:r>
            <a:r>
              <a:rPr lang="en-US" sz="3600" dirty="0">
                <a:solidFill>
                  <a:srgbClr val="5F7D54"/>
                </a:solidFill>
                <a:latin typeface="Roboto Condensed"/>
              </a:rPr>
              <a:t>. </a:t>
            </a:r>
          </a:p>
          <a:p>
            <a:pPr marL="777240" lvl="1" indent="-388620" algn="just">
              <a:lnSpc>
                <a:spcPts val="4860"/>
              </a:lnSpc>
              <a:buFont typeface="Arial"/>
              <a:buChar char="•"/>
            </a:pPr>
            <a:r>
              <a:rPr lang="en-US" sz="3600" dirty="0" err="1">
                <a:solidFill>
                  <a:srgbClr val="5F7D54"/>
                </a:solidFill>
                <a:latin typeface="Roboto Condensed"/>
              </a:rPr>
              <a:t>Về</a:t>
            </a:r>
            <a:r>
              <a:rPr lang="en-US" sz="3600" dirty="0">
                <a:solidFill>
                  <a:srgbClr val="5F7D54"/>
                </a:solidFill>
                <a:latin typeface="Roboto Condensed"/>
              </a:rPr>
              <a:t> </a:t>
            </a:r>
            <a:r>
              <a:rPr lang="en-US" sz="3600" dirty="0" err="1">
                <a:solidFill>
                  <a:srgbClr val="5F7D54"/>
                </a:solidFill>
                <a:latin typeface="Roboto Condensed"/>
              </a:rPr>
              <a:t>niêm</a:t>
            </a:r>
            <a:r>
              <a:rPr lang="en-US" sz="3600" dirty="0">
                <a:solidFill>
                  <a:srgbClr val="5F7D54"/>
                </a:solidFill>
                <a:latin typeface="Roboto Condensed"/>
              </a:rPr>
              <a:t>, </a:t>
            </a:r>
            <a:r>
              <a:rPr lang="en-US" sz="3600" dirty="0" err="1">
                <a:solidFill>
                  <a:srgbClr val="5F7D54"/>
                </a:solidFill>
                <a:latin typeface="Roboto Condensed"/>
              </a:rPr>
              <a:t>hai</a:t>
            </a:r>
            <a:r>
              <a:rPr lang="en-US" sz="3600" dirty="0">
                <a:solidFill>
                  <a:srgbClr val="5F7D54"/>
                </a:solidFill>
                <a:latin typeface="Roboto Condensed"/>
              </a:rPr>
              <a:t> </a:t>
            </a:r>
            <a:r>
              <a:rPr lang="en-US" sz="3600" dirty="0" err="1">
                <a:solidFill>
                  <a:srgbClr val="5F7D54"/>
                </a:solidFill>
                <a:latin typeface="Roboto Condensed"/>
              </a:rPr>
              <a:t>cặp</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liền</a:t>
            </a:r>
            <a:r>
              <a:rPr lang="en-US" sz="3600" dirty="0">
                <a:solidFill>
                  <a:srgbClr val="5F7D54"/>
                </a:solidFill>
                <a:latin typeface="Roboto Condensed"/>
              </a:rPr>
              <a:t> </a:t>
            </a:r>
            <a:r>
              <a:rPr lang="en-US" sz="3600" dirty="0" err="1">
                <a:solidFill>
                  <a:srgbClr val="5F7D54"/>
                </a:solidFill>
                <a:latin typeface="Roboto Condensed"/>
              </a:rPr>
              <a:t>nhau</a:t>
            </a:r>
            <a:r>
              <a:rPr lang="en-US" sz="3600" dirty="0">
                <a:solidFill>
                  <a:srgbClr val="5F7D54"/>
                </a:solidFill>
                <a:latin typeface="Roboto Condensed"/>
              </a:rPr>
              <a:t> </a:t>
            </a:r>
            <a:r>
              <a:rPr lang="en-US" sz="3600" dirty="0" err="1">
                <a:solidFill>
                  <a:srgbClr val="5F7D54"/>
                </a:solidFill>
                <a:latin typeface="Roboto Condensed"/>
              </a:rPr>
              <a:t>được</a:t>
            </a:r>
            <a:r>
              <a:rPr lang="en-US" sz="3600" dirty="0">
                <a:solidFill>
                  <a:srgbClr val="5F7D54"/>
                </a:solidFill>
                <a:latin typeface="Roboto Condensed"/>
              </a:rPr>
              <a:t> “</a:t>
            </a:r>
            <a:r>
              <a:rPr lang="en-US" sz="3600" dirty="0" err="1">
                <a:solidFill>
                  <a:srgbClr val="5F7D54"/>
                </a:solidFill>
                <a:latin typeface="Roboto Condensed"/>
              </a:rPr>
              <a:t>dính</a:t>
            </a:r>
            <a:r>
              <a:rPr lang="en-US" sz="3600" dirty="0">
                <a:solidFill>
                  <a:srgbClr val="5F7D54"/>
                </a:solidFill>
                <a:latin typeface="Roboto Condensed"/>
              </a:rPr>
              <a:t>” </a:t>
            </a:r>
            <a:r>
              <a:rPr lang="en-US" sz="3600" dirty="0" err="1">
                <a:solidFill>
                  <a:srgbClr val="5F7D54"/>
                </a:solidFill>
                <a:latin typeface="Roboto Condensed"/>
              </a:rPr>
              <a:t>theo</a:t>
            </a:r>
            <a:r>
              <a:rPr lang="en-US" sz="3600" dirty="0">
                <a:solidFill>
                  <a:srgbClr val="5F7D54"/>
                </a:solidFill>
                <a:latin typeface="Roboto Condensed"/>
              </a:rPr>
              <a:t> </a:t>
            </a:r>
            <a:r>
              <a:rPr lang="en-US" sz="3600" dirty="0" err="1">
                <a:solidFill>
                  <a:srgbClr val="5F7D54"/>
                </a:solidFill>
                <a:latin typeface="Roboto Condensed"/>
              </a:rPr>
              <a:t>nguyên</a:t>
            </a:r>
            <a:r>
              <a:rPr lang="en-US" sz="3600" dirty="0">
                <a:solidFill>
                  <a:srgbClr val="5F7D54"/>
                </a:solidFill>
                <a:latin typeface="Roboto Condensed"/>
              </a:rPr>
              <a:t> </a:t>
            </a:r>
            <a:r>
              <a:rPr lang="en-US" sz="3600" dirty="0" err="1">
                <a:solidFill>
                  <a:srgbClr val="5F7D54"/>
                </a:solidFill>
                <a:latin typeface="Roboto Condensed"/>
              </a:rPr>
              <a:t>tắc</a:t>
            </a:r>
            <a:r>
              <a:rPr lang="en-US" sz="3600" dirty="0">
                <a:solidFill>
                  <a:srgbClr val="5F7D54"/>
                </a:solidFill>
                <a:latin typeface="Roboto Condensed"/>
              </a:rPr>
              <a:t>: </a:t>
            </a:r>
            <a:r>
              <a:rPr lang="en-US" sz="3600" dirty="0" err="1">
                <a:solidFill>
                  <a:srgbClr val="5F7D54"/>
                </a:solidFill>
                <a:latin typeface="Roboto Condensed"/>
              </a:rPr>
              <a:t>chữ</a:t>
            </a:r>
            <a:r>
              <a:rPr lang="en-US" sz="3600" dirty="0">
                <a:solidFill>
                  <a:srgbClr val="5F7D54"/>
                </a:solidFill>
                <a:latin typeface="Roboto Condensed"/>
              </a:rPr>
              <a:t> </a:t>
            </a:r>
            <a:r>
              <a:rPr lang="en-US" sz="3600" dirty="0" err="1">
                <a:solidFill>
                  <a:srgbClr val="5F7D54"/>
                </a:solidFill>
                <a:latin typeface="Roboto Condensed"/>
              </a:rPr>
              <a:t>thứ</a:t>
            </a:r>
            <a:r>
              <a:rPr lang="en-US" sz="3600" dirty="0">
                <a:solidFill>
                  <a:srgbClr val="5F7D54"/>
                </a:solidFill>
                <a:latin typeface="Roboto Condensed"/>
              </a:rPr>
              <a:t> 2 </a:t>
            </a:r>
            <a:r>
              <a:rPr lang="en-US" sz="3600" dirty="0" err="1">
                <a:solidFill>
                  <a:srgbClr val="5F7D54"/>
                </a:solidFill>
                <a:latin typeface="Roboto Condensed"/>
              </a:rPr>
              <a:t>của</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2 và </a:t>
            </a:r>
            <a:r>
              <a:rPr lang="en-US" sz="3600" dirty="0" err="1">
                <a:solidFill>
                  <a:srgbClr val="5F7D54"/>
                </a:solidFill>
                <a:latin typeface="Roboto Condensed"/>
              </a:rPr>
              <a:t>câu</a:t>
            </a:r>
            <a:r>
              <a:rPr lang="en-US" sz="3600" dirty="0">
                <a:solidFill>
                  <a:srgbClr val="5F7D54"/>
                </a:solidFill>
                <a:latin typeface="Roboto Condensed"/>
              </a:rPr>
              <a:t> 3, </a:t>
            </a:r>
            <a:r>
              <a:rPr lang="en-US" sz="3600" dirty="0" err="1">
                <a:solidFill>
                  <a:srgbClr val="5F7D54"/>
                </a:solidFill>
                <a:latin typeface="Roboto Condensed"/>
              </a:rPr>
              <a:t>câu</a:t>
            </a:r>
            <a:r>
              <a:rPr lang="en-US" sz="3600" dirty="0">
                <a:solidFill>
                  <a:srgbClr val="5F7D54"/>
                </a:solidFill>
                <a:latin typeface="Roboto Condensed"/>
              </a:rPr>
              <a:t> 4 và </a:t>
            </a:r>
            <a:r>
              <a:rPr lang="en-US" sz="3600" dirty="0" err="1">
                <a:solidFill>
                  <a:srgbClr val="5F7D54"/>
                </a:solidFill>
                <a:latin typeface="Roboto Condensed"/>
              </a:rPr>
              <a:t>câu</a:t>
            </a:r>
            <a:r>
              <a:rPr lang="en-US" sz="3600" dirty="0">
                <a:solidFill>
                  <a:srgbClr val="5F7D54"/>
                </a:solidFill>
                <a:latin typeface="Roboto Condensed"/>
              </a:rPr>
              <a:t> 5, </a:t>
            </a:r>
            <a:r>
              <a:rPr lang="en-US" sz="3600" dirty="0" err="1">
                <a:solidFill>
                  <a:srgbClr val="5F7D54"/>
                </a:solidFill>
                <a:latin typeface="Roboto Condensed"/>
              </a:rPr>
              <a:t>câu</a:t>
            </a:r>
            <a:r>
              <a:rPr lang="en-US" sz="3600" dirty="0">
                <a:solidFill>
                  <a:srgbClr val="5F7D54"/>
                </a:solidFill>
                <a:latin typeface="Roboto Condensed"/>
              </a:rPr>
              <a:t> 6 và </a:t>
            </a:r>
            <a:r>
              <a:rPr lang="en-US" sz="3600" dirty="0" err="1">
                <a:solidFill>
                  <a:srgbClr val="5F7D54"/>
                </a:solidFill>
                <a:latin typeface="Roboto Condensed"/>
              </a:rPr>
              <a:t>câu</a:t>
            </a:r>
            <a:r>
              <a:rPr lang="en-US" sz="3600" dirty="0">
                <a:solidFill>
                  <a:srgbClr val="5F7D54"/>
                </a:solidFill>
                <a:latin typeface="Roboto Condensed"/>
              </a:rPr>
              <a:t> 7, </a:t>
            </a:r>
            <a:r>
              <a:rPr lang="en-US" sz="3600" dirty="0" err="1">
                <a:solidFill>
                  <a:srgbClr val="5F7D54"/>
                </a:solidFill>
                <a:latin typeface="Roboto Condensed"/>
              </a:rPr>
              <a:t>câu</a:t>
            </a:r>
            <a:r>
              <a:rPr lang="en-US" sz="3600" dirty="0">
                <a:solidFill>
                  <a:srgbClr val="5F7D54"/>
                </a:solidFill>
                <a:latin typeface="Roboto Condensed"/>
              </a:rPr>
              <a:t> 1 và </a:t>
            </a:r>
            <a:r>
              <a:rPr lang="en-US" sz="3600" dirty="0" err="1">
                <a:solidFill>
                  <a:srgbClr val="5F7D54"/>
                </a:solidFill>
                <a:latin typeface="Roboto Condensed"/>
              </a:rPr>
              <a:t>câu</a:t>
            </a:r>
            <a:r>
              <a:rPr lang="en-US" sz="3600" dirty="0">
                <a:solidFill>
                  <a:srgbClr val="5F7D54"/>
                </a:solidFill>
                <a:latin typeface="Roboto Condensed"/>
              </a:rPr>
              <a:t> 8 </a:t>
            </a:r>
            <a:r>
              <a:rPr lang="en-US" sz="3600" dirty="0" err="1">
                <a:solidFill>
                  <a:srgbClr val="5F7D54"/>
                </a:solidFill>
                <a:latin typeface="Roboto Condensed"/>
              </a:rPr>
              <a:t>phải</a:t>
            </a:r>
            <a:r>
              <a:rPr lang="en-US" sz="3600" dirty="0">
                <a:solidFill>
                  <a:srgbClr val="5F7D54"/>
                </a:solidFill>
                <a:latin typeface="Roboto Condensed"/>
              </a:rPr>
              <a:t> </a:t>
            </a:r>
            <a:r>
              <a:rPr lang="en-US" sz="3600" dirty="0" err="1">
                <a:solidFill>
                  <a:srgbClr val="5F7D54"/>
                </a:solidFill>
                <a:latin typeface="Roboto Condensed"/>
              </a:rPr>
              <a:t>cùng</a:t>
            </a:r>
            <a:r>
              <a:rPr lang="en-US" sz="3600" dirty="0">
                <a:solidFill>
                  <a:srgbClr val="5F7D54"/>
                </a:solidFill>
                <a:latin typeface="Roboto Condensed"/>
              </a:rPr>
              <a:t> </a:t>
            </a:r>
            <a:r>
              <a:rPr lang="en-US" sz="3600" dirty="0" err="1">
                <a:solidFill>
                  <a:srgbClr val="5F7D54"/>
                </a:solidFill>
                <a:latin typeface="Roboto Condensed"/>
              </a:rPr>
              <a:t>thanh</a:t>
            </a:r>
            <a:r>
              <a:rPr lang="en-US" sz="3600" dirty="0">
                <a:solidFill>
                  <a:srgbClr val="5F7D54"/>
                </a:solidFill>
                <a:latin typeface="Roboto Condensed"/>
              </a:rPr>
              <a:t>.</a:t>
            </a:r>
          </a:p>
        </p:txBody>
      </p:sp>
      <p:sp>
        <p:nvSpPr>
          <p:cNvPr id="8" name="TextBox 8"/>
          <p:cNvSpPr txBox="1"/>
          <p:nvPr/>
        </p:nvSpPr>
        <p:spPr>
          <a:xfrm>
            <a:off x="312458" y="373666"/>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9" name="TextBox 9"/>
          <p:cNvSpPr txBox="1"/>
          <p:nvPr/>
        </p:nvSpPr>
        <p:spPr>
          <a:xfrm>
            <a:off x="541280" y="1614170"/>
            <a:ext cx="2765253" cy="6925310"/>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2.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5018787" y="1734300"/>
            <a:ext cx="12038616" cy="6805180"/>
            <a:chOff x="0" y="0"/>
            <a:chExt cx="16051488" cy="9073574"/>
          </a:xfrm>
        </p:grpSpPr>
        <p:sp>
          <p:nvSpPr>
            <p:cNvPr id="4" name="Freeform 4"/>
            <p:cNvSpPr/>
            <p:nvPr/>
          </p:nvSpPr>
          <p:spPr>
            <a:xfrm>
              <a:off x="0" y="0"/>
              <a:ext cx="16051417" cy="9073597"/>
            </a:xfrm>
            <a:custGeom>
              <a:avLst/>
              <a:gdLst/>
              <a:ahLst/>
              <a:cxnLst/>
              <a:rect l="l" t="t" r="r" b="b"/>
              <a:pathLst>
                <a:path w="16051417" h="9073597">
                  <a:moveTo>
                    <a:pt x="0" y="698251"/>
                  </a:moveTo>
                  <a:cubicBezTo>
                    <a:pt x="0" y="312579"/>
                    <a:pt x="239256" y="0"/>
                    <a:pt x="534459" y="0"/>
                  </a:cubicBezTo>
                  <a:lnTo>
                    <a:pt x="15516958" y="0"/>
                  </a:lnTo>
                  <a:cubicBezTo>
                    <a:pt x="15812160" y="0"/>
                    <a:pt x="16051417" y="312579"/>
                    <a:pt x="16051417" y="698251"/>
                  </a:cubicBezTo>
                  <a:lnTo>
                    <a:pt x="16051417" y="8375213"/>
                  </a:lnTo>
                  <a:cubicBezTo>
                    <a:pt x="16051417" y="8760885"/>
                    <a:pt x="15812160" y="9073464"/>
                    <a:pt x="15516958" y="9073464"/>
                  </a:cubicBezTo>
                  <a:lnTo>
                    <a:pt x="534459" y="9073464"/>
                  </a:lnTo>
                  <a:cubicBezTo>
                    <a:pt x="239256" y="9073597"/>
                    <a:pt x="0" y="8760885"/>
                    <a:pt x="0" y="8375213"/>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5524209" y="1467003"/>
            <a:ext cx="4325240" cy="987933"/>
          </a:xfrm>
          <a:prstGeom prst="rect">
            <a:avLst/>
          </a:prstGeom>
        </p:spPr>
        <p:txBody>
          <a:bodyPr lIns="0" tIns="0" rIns="0" bIns="0" rtlCol="0" anchor="t">
            <a:spAutoFit/>
          </a:bodyPr>
          <a:lstStyle/>
          <a:p>
            <a:pPr>
              <a:lnSpc>
                <a:spcPts val="7655"/>
              </a:lnSpc>
            </a:pPr>
            <a:r>
              <a:rPr lang="en-US" sz="5799" dirty="0">
                <a:solidFill>
                  <a:srgbClr val="5F7D54"/>
                </a:solidFill>
                <a:latin typeface="#9Slide05 Aphrodite Pro"/>
              </a:rPr>
              <a:t>c. </a:t>
            </a:r>
            <a:r>
              <a:rPr lang="en-US" sz="5799" dirty="0" err="1">
                <a:solidFill>
                  <a:srgbClr val="5F7D54"/>
                </a:solidFill>
                <a:latin typeface="#9Slide05 Aphrodite Pro"/>
              </a:rPr>
              <a:t>Về</a:t>
            </a:r>
            <a:r>
              <a:rPr lang="en-US" sz="5799" dirty="0">
                <a:solidFill>
                  <a:srgbClr val="5F7D54"/>
                </a:solidFill>
                <a:latin typeface="#9Slide05 Aphrodite Pro"/>
              </a:rPr>
              <a:t> </a:t>
            </a:r>
            <a:r>
              <a:rPr lang="en-US" sz="5799" dirty="0" err="1">
                <a:solidFill>
                  <a:srgbClr val="5F7D54"/>
                </a:solidFill>
                <a:latin typeface="#9Slide05 Aphrodite Pro"/>
              </a:rPr>
              <a:t>vần</a:t>
            </a:r>
            <a:r>
              <a:rPr lang="en-US" sz="5799" dirty="0">
                <a:solidFill>
                  <a:srgbClr val="5F7D54"/>
                </a:solidFill>
                <a:latin typeface="#9Slide05 Aphrodite Pro"/>
              </a:rPr>
              <a:t> </a:t>
            </a:r>
          </a:p>
        </p:txBody>
      </p:sp>
      <p:sp>
        <p:nvSpPr>
          <p:cNvPr id="7" name="TextBox 7"/>
          <p:cNvSpPr txBox="1"/>
          <p:nvPr/>
        </p:nvSpPr>
        <p:spPr>
          <a:xfrm>
            <a:off x="5524209" y="2731135"/>
            <a:ext cx="11533194" cy="6149340"/>
          </a:xfrm>
          <a:prstGeom prst="rect">
            <a:avLst/>
          </a:prstGeom>
        </p:spPr>
        <p:txBody>
          <a:bodyPr lIns="0" tIns="0" rIns="0" bIns="0" rtlCol="0" anchor="t">
            <a:spAutoFit/>
          </a:bodyPr>
          <a:lstStyle/>
          <a:p>
            <a:pPr algn="just">
              <a:lnSpc>
                <a:spcPts val="5459"/>
              </a:lnSpc>
            </a:pPr>
            <a:r>
              <a:rPr lang="en-US" sz="3899" dirty="0">
                <a:solidFill>
                  <a:srgbClr val="5F7D54"/>
                </a:solidFill>
                <a:latin typeface="Roboto Condensed"/>
              </a:rPr>
              <a:t>- Vai </a:t>
            </a:r>
            <a:r>
              <a:rPr lang="en-US" sz="3899" dirty="0" err="1">
                <a:solidFill>
                  <a:srgbClr val="5F7D54"/>
                </a:solidFill>
                <a:latin typeface="Roboto Condensed"/>
              </a:rPr>
              <a:t>trò</a:t>
            </a:r>
            <a:r>
              <a:rPr lang="en-US" sz="3899" dirty="0">
                <a:solidFill>
                  <a:srgbClr val="5F7D54"/>
                </a:solidFill>
                <a:latin typeface="Roboto Condensed"/>
              </a:rPr>
              <a:t> </a:t>
            </a:r>
            <a:r>
              <a:rPr lang="en-US" sz="3899" dirty="0" err="1">
                <a:solidFill>
                  <a:srgbClr val="5F7D54"/>
                </a:solidFill>
                <a:latin typeface="Roboto Condensed"/>
              </a:rPr>
              <a:t>của</a:t>
            </a:r>
            <a:r>
              <a:rPr lang="en-US" sz="3899" dirty="0">
                <a:solidFill>
                  <a:srgbClr val="5F7D54"/>
                </a:solidFill>
                <a:latin typeface="Roboto Condensed"/>
              </a:rPr>
              <a:t> </a:t>
            </a:r>
            <a:r>
              <a:rPr lang="en-US" sz="3899" dirty="0" err="1">
                <a:solidFill>
                  <a:srgbClr val="5F7D54"/>
                </a:solidFill>
                <a:latin typeface="Roboto Condensed"/>
              </a:rPr>
              <a:t>vần</a:t>
            </a:r>
            <a:r>
              <a:rPr lang="en-US" sz="3899" dirty="0">
                <a:solidFill>
                  <a:srgbClr val="5F7D54"/>
                </a:solidFill>
                <a:latin typeface="Roboto Condensed"/>
              </a:rPr>
              <a:t>: </a:t>
            </a:r>
          </a:p>
          <a:p>
            <a:pPr marL="842008" lvl="1" indent="-421004" algn="just">
              <a:lnSpc>
                <a:spcPts val="5459"/>
              </a:lnSpc>
              <a:buFont typeface="Arial"/>
              <a:buChar char="•"/>
            </a:pPr>
            <a:r>
              <a:rPr lang="en-US" sz="3899" dirty="0">
                <a:solidFill>
                  <a:srgbClr val="5F7D54"/>
                </a:solidFill>
                <a:latin typeface="Roboto Condensed"/>
              </a:rPr>
              <a:t>Liên </a:t>
            </a:r>
            <a:r>
              <a:rPr lang="en-US" sz="3899" dirty="0" err="1">
                <a:solidFill>
                  <a:srgbClr val="5F7D54"/>
                </a:solidFill>
                <a:latin typeface="Roboto Condensed"/>
              </a:rPr>
              <a:t>kết</a:t>
            </a:r>
            <a:r>
              <a:rPr lang="en-US" sz="3899" dirty="0">
                <a:solidFill>
                  <a:srgbClr val="5F7D54"/>
                </a:solidFill>
                <a:latin typeface="Roboto Condensed"/>
              </a:rPr>
              <a:t> </a:t>
            </a:r>
            <a:r>
              <a:rPr lang="en-US" sz="3899" dirty="0" err="1">
                <a:solidFill>
                  <a:srgbClr val="5F7D54"/>
                </a:solidFill>
                <a:latin typeface="Roboto Condensed"/>
              </a:rPr>
              <a:t>các</a:t>
            </a:r>
            <a:r>
              <a:rPr lang="en-US" sz="3899" dirty="0">
                <a:solidFill>
                  <a:srgbClr val="5F7D54"/>
                </a:solidFill>
                <a:latin typeface="Roboto Condensed"/>
              </a:rPr>
              <a:t> </a:t>
            </a:r>
            <a:r>
              <a:rPr lang="en-US" sz="3899" dirty="0" err="1">
                <a:solidFill>
                  <a:srgbClr val="5F7D54"/>
                </a:solidFill>
                <a:latin typeface="Roboto Condensed"/>
              </a:rPr>
              <a:t>dòng</a:t>
            </a:r>
            <a:r>
              <a:rPr lang="en-US" sz="3899" dirty="0">
                <a:solidFill>
                  <a:srgbClr val="5F7D54"/>
                </a:solidFill>
                <a:latin typeface="Roboto Condensed"/>
              </a:rPr>
              <a:t> và </a:t>
            </a:r>
            <a:r>
              <a:rPr lang="en-US" sz="3899" dirty="0" err="1">
                <a:solidFill>
                  <a:srgbClr val="5F7D54"/>
                </a:solidFill>
                <a:latin typeface="Roboto Condensed"/>
              </a:rPr>
              <a:t>câu</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a:t>
            </a:r>
          </a:p>
          <a:p>
            <a:pPr marL="842008" lvl="1" indent="-421004" algn="just">
              <a:lnSpc>
                <a:spcPts val="5459"/>
              </a:lnSpc>
              <a:buFont typeface="Arial"/>
              <a:buChar char="•"/>
            </a:pPr>
            <a:r>
              <a:rPr lang="en-US" sz="3899" dirty="0" err="1">
                <a:solidFill>
                  <a:srgbClr val="5F7D54"/>
                </a:solidFill>
                <a:latin typeface="Roboto Condensed"/>
              </a:rPr>
              <a:t>Đánh</a:t>
            </a:r>
            <a:r>
              <a:rPr lang="en-US" sz="3899" dirty="0">
                <a:solidFill>
                  <a:srgbClr val="5F7D54"/>
                </a:solidFill>
                <a:latin typeface="Roboto Condensed"/>
              </a:rPr>
              <a:t> </a:t>
            </a:r>
            <a:r>
              <a:rPr lang="en-US" sz="3899" dirty="0" err="1">
                <a:solidFill>
                  <a:srgbClr val="5F7D54"/>
                </a:solidFill>
                <a:latin typeface="Roboto Condensed"/>
              </a:rPr>
              <a:t>dấu</a:t>
            </a:r>
            <a:r>
              <a:rPr lang="en-US" sz="3899" dirty="0">
                <a:solidFill>
                  <a:srgbClr val="5F7D54"/>
                </a:solidFill>
                <a:latin typeface="Roboto Condensed"/>
              </a:rPr>
              <a:t> </a:t>
            </a:r>
            <a:r>
              <a:rPr lang="en-US" sz="3899" dirty="0" err="1">
                <a:solidFill>
                  <a:srgbClr val="5F7D54"/>
                </a:solidFill>
                <a:latin typeface="Roboto Condensed"/>
              </a:rPr>
              <a:t>nhịp</a:t>
            </a:r>
            <a:r>
              <a:rPr lang="en-US" sz="3899" dirty="0">
                <a:solidFill>
                  <a:srgbClr val="5F7D54"/>
                </a:solidFill>
                <a:latin typeface="Roboto Condensed"/>
              </a:rPr>
              <a:t> </a:t>
            </a:r>
            <a:r>
              <a:rPr lang="en-US" sz="3899" dirty="0" err="1">
                <a:solidFill>
                  <a:srgbClr val="5F7D54"/>
                </a:solidFill>
                <a:latin typeface="Roboto Condensed"/>
              </a:rPr>
              <a:t>thơ</a:t>
            </a:r>
            <a:r>
              <a:rPr lang="en-US" sz="3899" dirty="0">
                <a:solidFill>
                  <a:srgbClr val="5F7D54"/>
                </a:solidFill>
                <a:latin typeface="Roboto Condensed"/>
              </a:rPr>
              <a:t>, tạo </a:t>
            </a:r>
            <a:r>
              <a:rPr lang="en-US" sz="3899" dirty="0" err="1">
                <a:solidFill>
                  <a:srgbClr val="5F7D54"/>
                </a:solidFill>
                <a:latin typeface="Roboto Condensed"/>
              </a:rPr>
              <a:t>nhạc</a:t>
            </a:r>
            <a:r>
              <a:rPr lang="en-US" sz="3899" dirty="0">
                <a:solidFill>
                  <a:srgbClr val="5F7D54"/>
                </a:solidFill>
                <a:latin typeface="Roboto Condensed"/>
              </a:rPr>
              <a:t> </a:t>
            </a:r>
            <a:r>
              <a:rPr lang="en-US" sz="3899" dirty="0" err="1">
                <a:solidFill>
                  <a:srgbClr val="5F7D54"/>
                </a:solidFill>
                <a:latin typeface="Roboto Condensed"/>
              </a:rPr>
              <a:t>điệu</a:t>
            </a:r>
            <a:r>
              <a:rPr lang="en-US" sz="3899" dirty="0">
                <a:solidFill>
                  <a:srgbClr val="5F7D54"/>
                </a:solidFill>
                <a:latin typeface="Roboto Condensed"/>
              </a:rPr>
              <a:t>, </a:t>
            </a:r>
            <a:r>
              <a:rPr lang="en-US" sz="3899" dirty="0" err="1">
                <a:solidFill>
                  <a:srgbClr val="5F7D54"/>
                </a:solidFill>
                <a:latin typeface="Roboto Condensed"/>
              </a:rPr>
              <a:t>sự</a:t>
            </a:r>
            <a:r>
              <a:rPr lang="en-US" sz="3899" dirty="0">
                <a:solidFill>
                  <a:srgbClr val="5F7D54"/>
                </a:solidFill>
                <a:latin typeface="Roboto Condensed"/>
              </a:rPr>
              <a:t> </a:t>
            </a:r>
            <a:r>
              <a:rPr lang="en-US" sz="3899" dirty="0" err="1">
                <a:solidFill>
                  <a:srgbClr val="5F7D54"/>
                </a:solidFill>
                <a:latin typeface="Roboto Condensed"/>
              </a:rPr>
              <a:t>hài</a:t>
            </a:r>
            <a:r>
              <a:rPr lang="en-US" sz="3899" dirty="0">
                <a:solidFill>
                  <a:srgbClr val="5F7D54"/>
                </a:solidFill>
                <a:latin typeface="Roboto Condensed"/>
              </a:rPr>
              <a:t> </a:t>
            </a:r>
            <a:r>
              <a:rPr lang="en-US" sz="3899" dirty="0" err="1">
                <a:solidFill>
                  <a:srgbClr val="5F7D54"/>
                </a:solidFill>
                <a:latin typeface="Roboto Condensed"/>
              </a:rPr>
              <a:t>hòa</a:t>
            </a:r>
            <a:r>
              <a:rPr lang="en-US" sz="3899" dirty="0">
                <a:solidFill>
                  <a:srgbClr val="5F7D54"/>
                </a:solidFill>
                <a:latin typeface="Roboto Condensed"/>
              </a:rPr>
              <a:t>, </a:t>
            </a:r>
            <a:r>
              <a:rPr lang="en-US" sz="3899" dirty="0" err="1">
                <a:solidFill>
                  <a:srgbClr val="5F7D54"/>
                </a:solidFill>
                <a:latin typeface="Roboto Condensed"/>
              </a:rPr>
              <a:t>sức</a:t>
            </a:r>
            <a:r>
              <a:rPr lang="en-US" sz="3899" dirty="0">
                <a:solidFill>
                  <a:srgbClr val="5F7D54"/>
                </a:solidFill>
                <a:latin typeface="Roboto Condensed"/>
              </a:rPr>
              <a:t> </a:t>
            </a:r>
            <a:r>
              <a:rPr lang="en-US" sz="3899" dirty="0" err="1">
                <a:solidFill>
                  <a:srgbClr val="5F7D54"/>
                </a:solidFill>
                <a:latin typeface="Roboto Condensed"/>
              </a:rPr>
              <a:t>âm</a:t>
            </a:r>
            <a:r>
              <a:rPr lang="en-US" sz="3899" dirty="0">
                <a:solidFill>
                  <a:srgbClr val="5F7D54"/>
                </a:solidFill>
                <a:latin typeface="Roboto Condensed"/>
              </a:rPr>
              <a:t> vang</a:t>
            </a:r>
          </a:p>
          <a:p>
            <a:pPr marL="842008" lvl="1" indent="-421004" algn="just">
              <a:lnSpc>
                <a:spcPts val="5459"/>
              </a:lnSpc>
              <a:buFont typeface="Arial"/>
              <a:buChar char="•"/>
            </a:pPr>
            <a:r>
              <a:rPr lang="en-US" sz="3899" dirty="0" err="1">
                <a:solidFill>
                  <a:srgbClr val="5F7D54"/>
                </a:solidFill>
                <a:latin typeface="Roboto Condensed"/>
              </a:rPr>
              <a:t>Giúp</a:t>
            </a:r>
            <a:r>
              <a:rPr lang="en-US" sz="3899" dirty="0">
                <a:solidFill>
                  <a:srgbClr val="5F7D54"/>
                </a:solidFill>
                <a:latin typeface="Roboto Condensed"/>
              </a:rPr>
              <a:t> </a:t>
            </a:r>
            <a:r>
              <a:rPr lang="en-US" sz="3899" dirty="0" err="1">
                <a:solidFill>
                  <a:srgbClr val="5F7D54"/>
                </a:solidFill>
                <a:latin typeface="Roboto Condensed"/>
              </a:rPr>
              <a:t>dễ</a:t>
            </a:r>
            <a:r>
              <a:rPr lang="en-US" sz="3899" dirty="0">
                <a:solidFill>
                  <a:srgbClr val="5F7D54"/>
                </a:solidFill>
                <a:latin typeface="Roboto Condensed"/>
              </a:rPr>
              <a:t> </a:t>
            </a:r>
            <a:r>
              <a:rPr lang="en-US" sz="3899" dirty="0" err="1">
                <a:solidFill>
                  <a:srgbClr val="5F7D54"/>
                </a:solidFill>
                <a:latin typeface="Roboto Condensed"/>
              </a:rPr>
              <a:t>nhớ</a:t>
            </a:r>
            <a:r>
              <a:rPr lang="en-US" sz="3899" dirty="0">
                <a:solidFill>
                  <a:srgbClr val="5F7D54"/>
                </a:solidFill>
                <a:latin typeface="Roboto Condensed"/>
              </a:rPr>
              <a:t>, </a:t>
            </a:r>
            <a:r>
              <a:rPr lang="en-US" sz="3899" dirty="0" err="1">
                <a:solidFill>
                  <a:srgbClr val="5F7D54"/>
                </a:solidFill>
                <a:latin typeface="Roboto Condensed"/>
              </a:rPr>
              <a:t>dễ</a:t>
            </a:r>
            <a:r>
              <a:rPr lang="en-US" sz="3899" dirty="0">
                <a:solidFill>
                  <a:srgbClr val="5F7D54"/>
                </a:solidFill>
                <a:latin typeface="Roboto Condensed"/>
              </a:rPr>
              <a:t> </a:t>
            </a:r>
            <a:r>
              <a:rPr lang="en-US" sz="3899" dirty="0" err="1">
                <a:solidFill>
                  <a:srgbClr val="5F7D54"/>
                </a:solidFill>
                <a:latin typeface="Roboto Condensed"/>
              </a:rPr>
              <a:t>thuộc</a:t>
            </a:r>
            <a:r>
              <a:rPr lang="en-US" sz="3899" dirty="0">
                <a:solidFill>
                  <a:srgbClr val="5F7D54"/>
                </a:solidFill>
                <a:latin typeface="Roboto Condensed"/>
              </a:rPr>
              <a:t> </a:t>
            </a:r>
            <a:r>
              <a:rPr lang="en-US" sz="3899" dirty="0" err="1">
                <a:solidFill>
                  <a:srgbClr val="5F7D54"/>
                </a:solidFill>
                <a:latin typeface="Roboto Condensed"/>
              </a:rPr>
              <a:t>câu</a:t>
            </a:r>
            <a:r>
              <a:rPr lang="en-US" sz="3899" dirty="0">
                <a:solidFill>
                  <a:srgbClr val="5F7D54"/>
                </a:solidFill>
                <a:latin typeface="Roboto Condensed"/>
              </a:rPr>
              <a:t> </a:t>
            </a:r>
            <a:r>
              <a:rPr lang="en-US" sz="3899" dirty="0" err="1">
                <a:solidFill>
                  <a:srgbClr val="5F7D54"/>
                </a:solidFill>
                <a:latin typeface="Roboto Condensed"/>
              </a:rPr>
              <a:t>thơ</a:t>
            </a:r>
            <a:endParaRPr lang="en-US" sz="3899" dirty="0">
              <a:solidFill>
                <a:srgbClr val="5F7D54"/>
              </a:solidFill>
              <a:latin typeface="Roboto Condensed"/>
            </a:endParaRPr>
          </a:p>
          <a:p>
            <a:pPr algn="just">
              <a:lnSpc>
                <a:spcPts val="5459"/>
              </a:lnSpc>
            </a:pPr>
            <a:r>
              <a:rPr lang="en-US" sz="3899" dirty="0">
                <a:solidFill>
                  <a:srgbClr val="5F7D54"/>
                </a:solidFill>
                <a:latin typeface="Roboto Condensed"/>
              </a:rPr>
              <a:t>- </a:t>
            </a:r>
            <a:r>
              <a:rPr lang="en-US" sz="3899" dirty="0" err="1">
                <a:solidFill>
                  <a:srgbClr val="5F7D54"/>
                </a:solidFill>
                <a:latin typeface="Roboto Condensed"/>
              </a:rPr>
              <a:t>Gieo</a:t>
            </a:r>
            <a:r>
              <a:rPr lang="en-US" sz="3899" dirty="0">
                <a:solidFill>
                  <a:srgbClr val="5F7D54"/>
                </a:solidFill>
                <a:latin typeface="Roboto Condensed"/>
              </a:rPr>
              <a:t> </a:t>
            </a:r>
            <a:r>
              <a:rPr lang="en-US" sz="3899" dirty="0" err="1">
                <a:solidFill>
                  <a:srgbClr val="5F7D54"/>
                </a:solidFill>
                <a:latin typeface="Roboto Condensed"/>
              </a:rPr>
              <a:t>vần</a:t>
            </a:r>
            <a:r>
              <a:rPr lang="en-US" sz="3899" dirty="0">
                <a:solidFill>
                  <a:srgbClr val="5F7D54"/>
                </a:solidFill>
                <a:latin typeface="Roboto Condensed"/>
              </a:rPr>
              <a:t>: </a:t>
            </a:r>
          </a:p>
          <a:p>
            <a:pPr marL="842008" lvl="1" indent="-421004" algn="just">
              <a:lnSpc>
                <a:spcPts val="5459"/>
              </a:lnSpc>
              <a:buFont typeface="Arial"/>
              <a:buChar char="•"/>
            </a:pPr>
            <a:r>
              <a:rPr lang="en-US" sz="3899" dirty="0" err="1">
                <a:solidFill>
                  <a:srgbClr val="5F7D54"/>
                </a:solidFill>
                <a:latin typeface="Roboto Condensed"/>
              </a:rPr>
              <a:t>Vần</a:t>
            </a:r>
            <a:r>
              <a:rPr lang="en-US" sz="3899" dirty="0">
                <a:solidFill>
                  <a:srgbClr val="5F7D54"/>
                </a:solidFill>
                <a:latin typeface="Roboto Condensed"/>
              </a:rPr>
              <a:t> </a:t>
            </a:r>
            <a:r>
              <a:rPr lang="en-US" sz="3899" dirty="0" err="1">
                <a:solidFill>
                  <a:srgbClr val="5F7D54"/>
                </a:solidFill>
                <a:latin typeface="Roboto Condensed"/>
              </a:rPr>
              <a:t>bằng</a:t>
            </a:r>
            <a:r>
              <a:rPr lang="en-US" sz="3899" dirty="0">
                <a:solidFill>
                  <a:srgbClr val="5F7D54"/>
                </a:solidFill>
                <a:latin typeface="Roboto Condensed"/>
              </a:rPr>
              <a:t> ở </a:t>
            </a:r>
            <a:r>
              <a:rPr lang="en-US" sz="3899" dirty="0" err="1">
                <a:solidFill>
                  <a:srgbClr val="5F7D54"/>
                </a:solidFill>
                <a:latin typeface="Roboto Condensed"/>
              </a:rPr>
              <a:t>chữ</a:t>
            </a:r>
            <a:r>
              <a:rPr lang="en-US" sz="3899" dirty="0">
                <a:solidFill>
                  <a:srgbClr val="5F7D54"/>
                </a:solidFill>
                <a:latin typeface="Roboto Condensed"/>
              </a:rPr>
              <a:t> </a:t>
            </a:r>
            <a:r>
              <a:rPr lang="en-US" sz="3899" dirty="0" err="1">
                <a:solidFill>
                  <a:srgbClr val="5F7D54"/>
                </a:solidFill>
                <a:latin typeface="Roboto Condensed"/>
              </a:rPr>
              <a:t>cuối</a:t>
            </a:r>
            <a:r>
              <a:rPr lang="en-US" sz="3899" dirty="0">
                <a:solidFill>
                  <a:srgbClr val="5F7D54"/>
                </a:solidFill>
                <a:latin typeface="Roboto Condensed"/>
              </a:rPr>
              <a:t> </a:t>
            </a:r>
            <a:r>
              <a:rPr lang="en-US" sz="3899" dirty="0" err="1">
                <a:solidFill>
                  <a:srgbClr val="5F7D54"/>
                </a:solidFill>
                <a:latin typeface="Roboto Condensed"/>
              </a:rPr>
              <a:t>các</a:t>
            </a:r>
            <a:r>
              <a:rPr lang="en-US" sz="3899" dirty="0">
                <a:solidFill>
                  <a:srgbClr val="5F7D54"/>
                </a:solidFill>
                <a:latin typeface="Roboto Condensed"/>
              </a:rPr>
              <a:t> </a:t>
            </a:r>
            <a:r>
              <a:rPr lang="en-US" sz="3899" dirty="0" err="1">
                <a:solidFill>
                  <a:srgbClr val="5F7D54"/>
                </a:solidFill>
                <a:latin typeface="Roboto Condensed"/>
              </a:rPr>
              <a:t>câu</a:t>
            </a:r>
            <a:r>
              <a:rPr lang="en-US" sz="3899" dirty="0">
                <a:solidFill>
                  <a:srgbClr val="5F7D54"/>
                </a:solidFill>
                <a:latin typeface="Roboto Condensed"/>
              </a:rPr>
              <a:t> 1, 2, 4, 6, 8; </a:t>
            </a:r>
          </a:p>
          <a:p>
            <a:pPr marL="842008" lvl="1" indent="-421004" algn="just">
              <a:lnSpc>
                <a:spcPts val="5459"/>
              </a:lnSpc>
              <a:buFont typeface="Arial"/>
              <a:buChar char="•"/>
            </a:pPr>
            <a:r>
              <a:rPr lang="en-US" sz="3899" dirty="0" err="1">
                <a:solidFill>
                  <a:srgbClr val="5F7D54"/>
                </a:solidFill>
                <a:latin typeface="Roboto Condensed"/>
              </a:rPr>
              <a:t>Riêng</a:t>
            </a:r>
            <a:r>
              <a:rPr lang="en-US" sz="3899" dirty="0">
                <a:solidFill>
                  <a:srgbClr val="5F7D54"/>
                </a:solidFill>
                <a:latin typeface="Roboto Condensed"/>
              </a:rPr>
              <a:t> </a:t>
            </a:r>
            <a:r>
              <a:rPr lang="en-US" sz="3899" dirty="0" err="1">
                <a:solidFill>
                  <a:srgbClr val="5F7D54"/>
                </a:solidFill>
                <a:latin typeface="Roboto Condensed"/>
              </a:rPr>
              <a:t>vần</a:t>
            </a:r>
            <a:r>
              <a:rPr lang="en-US" sz="3899" dirty="0">
                <a:solidFill>
                  <a:srgbClr val="5F7D54"/>
                </a:solidFill>
                <a:latin typeface="Roboto Condensed"/>
              </a:rPr>
              <a:t> </a:t>
            </a:r>
            <a:r>
              <a:rPr lang="en-US" sz="3899" dirty="0" err="1">
                <a:solidFill>
                  <a:srgbClr val="5F7D54"/>
                </a:solidFill>
                <a:latin typeface="Roboto Condensed"/>
              </a:rPr>
              <a:t>của</a:t>
            </a:r>
            <a:r>
              <a:rPr lang="en-US" sz="3899" dirty="0">
                <a:solidFill>
                  <a:srgbClr val="5F7D54"/>
                </a:solidFill>
                <a:latin typeface="Roboto Condensed"/>
              </a:rPr>
              <a:t> </a:t>
            </a:r>
            <a:r>
              <a:rPr lang="en-US" sz="3899" dirty="0" err="1">
                <a:solidFill>
                  <a:srgbClr val="5F7D54"/>
                </a:solidFill>
                <a:latin typeface="Roboto Condensed"/>
              </a:rPr>
              <a:t>câu</a:t>
            </a:r>
            <a:r>
              <a:rPr lang="en-US" sz="3899" dirty="0">
                <a:solidFill>
                  <a:srgbClr val="5F7D54"/>
                </a:solidFill>
                <a:latin typeface="Roboto Condensed"/>
              </a:rPr>
              <a:t> </a:t>
            </a:r>
            <a:r>
              <a:rPr lang="en-US" sz="3899" dirty="0" err="1">
                <a:solidFill>
                  <a:srgbClr val="5F7D54"/>
                </a:solidFill>
                <a:latin typeface="Roboto Condensed"/>
              </a:rPr>
              <a:t>thứ</a:t>
            </a:r>
            <a:r>
              <a:rPr lang="en-US" sz="3899" dirty="0">
                <a:solidFill>
                  <a:srgbClr val="5F7D54"/>
                </a:solidFill>
                <a:latin typeface="Roboto Condensed"/>
              </a:rPr>
              <a:t> </a:t>
            </a:r>
            <a:r>
              <a:rPr lang="en-US" sz="3899" dirty="0" err="1">
                <a:solidFill>
                  <a:srgbClr val="5F7D54"/>
                </a:solidFill>
                <a:latin typeface="Roboto Condensed"/>
              </a:rPr>
              <a:t>nhất</a:t>
            </a:r>
            <a:r>
              <a:rPr lang="en-US" sz="3899" dirty="0">
                <a:solidFill>
                  <a:srgbClr val="5F7D54"/>
                </a:solidFill>
                <a:latin typeface="Roboto Condensed"/>
              </a:rPr>
              <a:t> </a:t>
            </a:r>
            <a:r>
              <a:rPr lang="en-US" sz="3899" dirty="0" err="1">
                <a:solidFill>
                  <a:srgbClr val="5F7D54"/>
                </a:solidFill>
                <a:latin typeface="Roboto Condensed"/>
              </a:rPr>
              <a:t>có</a:t>
            </a:r>
            <a:r>
              <a:rPr lang="en-US" sz="3899" dirty="0">
                <a:solidFill>
                  <a:srgbClr val="5F7D54"/>
                </a:solidFill>
                <a:latin typeface="Roboto Condensed"/>
              </a:rPr>
              <a:t> </a:t>
            </a:r>
            <a:r>
              <a:rPr lang="en-US" sz="3899" dirty="0" err="1">
                <a:solidFill>
                  <a:srgbClr val="5F7D54"/>
                </a:solidFill>
                <a:latin typeface="Roboto Condensed"/>
              </a:rPr>
              <a:t>thể</a:t>
            </a:r>
            <a:r>
              <a:rPr lang="en-US" sz="3899" dirty="0">
                <a:solidFill>
                  <a:srgbClr val="5F7D54"/>
                </a:solidFill>
                <a:latin typeface="Roboto Condensed"/>
              </a:rPr>
              <a:t> </a:t>
            </a:r>
            <a:r>
              <a:rPr lang="en-US" sz="3899" dirty="0" err="1">
                <a:solidFill>
                  <a:srgbClr val="5F7D54"/>
                </a:solidFill>
                <a:latin typeface="Roboto Condensed"/>
              </a:rPr>
              <a:t>linh</a:t>
            </a:r>
            <a:r>
              <a:rPr lang="en-US" sz="3899" dirty="0">
                <a:solidFill>
                  <a:srgbClr val="5F7D54"/>
                </a:solidFill>
                <a:latin typeface="Roboto Condensed"/>
              </a:rPr>
              <a:t> </a:t>
            </a:r>
            <a:r>
              <a:rPr lang="en-US" sz="3899" dirty="0" err="1">
                <a:solidFill>
                  <a:srgbClr val="5F7D54"/>
                </a:solidFill>
                <a:latin typeface="Roboto Condensed"/>
              </a:rPr>
              <a:t>hoạt</a:t>
            </a:r>
            <a:r>
              <a:rPr lang="en-US" sz="3899" dirty="0">
                <a:solidFill>
                  <a:srgbClr val="5F7D54"/>
                </a:solidFill>
                <a:latin typeface="Roboto Condensed"/>
              </a:rPr>
              <a:t>. </a:t>
            </a:r>
          </a:p>
          <a:p>
            <a:pPr algn="just">
              <a:lnSpc>
                <a:spcPts val="5459"/>
              </a:lnSpc>
            </a:pPr>
            <a:endParaRPr lang="en-US" sz="3899" dirty="0">
              <a:solidFill>
                <a:srgbClr val="5F7D54"/>
              </a:solidFill>
              <a:latin typeface="Roboto Condensed"/>
            </a:endParaRPr>
          </a:p>
        </p:txBody>
      </p:sp>
      <p:sp>
        <p:nvSpPr>
          <p:cNvPr id="8" name="TextBox 8"/>
          <p:cNvSpPr txBox="1"/>
          <p:nvPr/>
        </p:nvSpPr>
        <p:spPr>
          <a:xfrm>
            <a:off x="255308" y="266243"/>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9" name="TextBox 9"/>
          <p:cNvSpPr txBox="1"/>
          <p:nvPr/>
        </p:nvSpPr>
        <p:spPr>
          <a:xfrm>
            <a:off x="1294865" y="1614170"/>
            <a:ext cx="2765253" cy="6925310"/>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2.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down)">
                                      <p:cBhvr>
                                        <p:cTn id="28" dur="500"/>
                                        <p:tgtEl>
                                          <p:spTgt spid="7">
                                            <p:txEl>
                                              <p:pRg st="4" end="4"/>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down)">
                                      <p:cBhvr>
                                        <p:cTn id="31" dur="500"/>
                                        <p:tgtEl>
                                          <p:spTgt spid="7">
                                            <p:txEl>
                                              <p:pRg st="5" end="5"/>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wipe(down)">
                                      <p:cBhvr>
                                        <p:cTn id="3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4005485" y="1734300"/>
            <a:ext cx="13051918" cy="6373160"/>
            <a:chOff x="0" y="0"/>
            <a:chExt cx="17402558" cy="8497546"/>
          </a:xfrm>
        </p:grpSpPr>
        <p:sp>
          <p:nvSpPr>
            <p:cNvPr id="4" name="Freeform 4"/>
            <p:cNvSpPr/>
            <p:nvPr/>
          </p:nvSpPr>
          <p:spPr>
            <a:xfrm>
              <a:off x="0" y="0"/>
              <a:ext cx="17402480" cy="8497570"/>
            </a:xfrm>
            <a:custGeom>
              <a:avLst/>
              <a:gdLst/>
              <a:ahLst/>
              <a:cxnLst/>
              <a:rect l="l" t="t" r="r" b="b"/>
              <a:pathLst>
                <a:path w="17402480" h="8497570">
                  <a:moveTo>
                    <a:pt x="0" y="653923"/>
                  </a:moveTo>
                  <a:cubicBezTo>
                    <a:pt x="0" y="292735"/>
                    <a:pt x="259394" y="0"/>
                    <a:pt x="579445" y="0"/>
                  </a:cubicBezTo>
                  <a:lnTo>
                    <a:pt x="16823035" y="0"/>
                  </a:lnTo>
                  <a:cubicBezTo>
                    <a:pt x="17143085" y="0"/>
                    <a:pt x="17402480" y="292735"/>
                    <a:pt x="17402480" y="653923"/>
                  </a:cubicBezTo>
                  <a:lnTo>
                    <a:pt x="17402480" y="7843520"/>
                  </a:lnTo>
                  <a:cubicBezTo>
                    <a:pt x="17402480" y="8204708"/>
                    <a:pt x="17143087" y="8497443"/>
                    <a:pt x="16823035" y="8497443"/>
                  </a:cubicBezTo>
                  <a:lnTo>
                    <a:pt x="579445" y="8497443"/>
                  </a:lnTo>
                  <a:cubicBezTo>
                    <a:pt x="259394" y="8497570"/>
                    <a:pt x="0" y="8204708"/>
                    <a:pt x="0" y="7843520"/>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4370148" y="1659901"/>
            <a:ext cx="4325240" cy="1058037"/>
          </a:xfrm>
          <a:prstGeom prst="rect">
            <a:avLst/>
          </a:prstGeom>
        </p:spPr>
        <p:txBody>
          <a:bodyPr lIns="0" tIns="0" rIns="0" bIns="0" rtlCol="0" anchor="t">
            <a:spAutoFit/>
          </a:bodyPr>
          <a:lstStyle/>
          <a:p>
            <a:pPr>
              <a:lnSpc>
                <a:spcPts val="8184"/>
              </a:lnSpc>
            </a:pPr>
            <a:r>
              <a:rPr lang="en-US" sz="6200" dirty="0">
                <a:solidFill>
                  <a:srgbClr val="5F7D54"/>
                </a:solidFill>
                <a:latin typeface="#9Slide05 Aphrodite Pro"/>
              </a:rPr>
              <a:t>d. </a:t>
            </a:r>
            <a:r>
              <a:rPr lang="en-US" sz="6200" dirty="0" err="1">
                <a:solidFill>
                  <a:srgbClr val="5F7D54"/>
                </a:solidFill>
                <a:latin typeface="#9Slide05 Aphrodite Pro"/>
              </a:rPr>
              <a:t>Về</a:t>
            </a:r>
            <a:r>
              <a:rPr lang="en-US" sz="6200" dirty="0">
                <a:solidFill>
                  <a:srgbClr val="5F7D54"/>
                </a:solidFill>
                <a:latin typeface="#9Slide05 Aphrodite Pro"/>
              </a:rPr>
              <a:t> </a:t>
            </a:r>
            <a:r>
              <a:rPr lang="en-US" sz="6200" dirty="0" err="1">
                <a:solidFill>
                  <a:srgbClr val="5F7D54"/>
                </a:solidFill>
                <a:latin typeface="#9Slide05 Aphrodite Pro"/>
              </a:rPr>
              <a:t>nhịp</a:t>
            </a:r>
            <a:endParaRPr lang="en-US" sz="6200" dirty="0">
              <a:solidFill>
                <a:srgbClr val="5F7D54"/>
              </a:solidFill>
              <a:latin typeface="#9Slide05 Aphrodite Pro"/>
            </a:endParaRPr>
          </a:p>
        </p:txBody>
      </p:sp>
      <p:sp>
        <p:nvSpPr>
          <p:cNvPr id="7" name="TextBox 7"/>
          <p:cNvSpPr txBox="1"/>
          <p:nvPr/>
        </p:nvSpPr>
        <p:spPr>
          <a:xfrm>
            <a:off x="4282979" y="3060063"/>
            <a:ext cx="12496930" cy="5320030"/>
          </a:xfrm>
          <a:prstGeom prst="rect">
            <a:avLst/>
          </a:prstGeom>
        </p:spPr>
        <p:txBody>
          <a:bodyPr lIns="0" tIns="0" rIns="0" bIns="0" rtlCol="0" anchor="t">
            <a:spAutoFit/>
          </a:bodyPr>
          <a:lstStyle/>
          <a:p>
            <a:pPr algn="just">
              <a:lnSpc>
                <a:spcPts val="6019"/>
              </a:lnSpc>
            </a:pPr>
            <a:r>
              <a:rPr lang="en-US" sz="4299" dirty="0">
                <a:solidFill>
                  <a:srgbClr val="5F7D54"/>
                </a:solidFill>
                <a:latin typeface="Roboto Condensed"/>
              </a:rPr>
              <a:t>- </a:t>
            </a:r>
            <a:r>
              <a:rPr lang="en-US" sz="4299" dirty="0" err="1">
                <a:solidFill>
                  <a:srgbClr val="5F7D54"/>
                </a:solidFill>
                <a:latin typeface="Roboto Condensed"/>
              </a:rPr>
              <a:t>Nhịp</a:t>
            </a:r>
            <a:r>
              <a:rPr lang="en-US" sz="4299" dirty="0">
                <a:solidFill>
                  <a:srgbClr val="5F7D54"/>
                </a:solidFill>
                <a:latin typeface="Roboto Condensed"/>
              </a:rPr>
              <a:t> </a:t>
            </a:r>
            <a:r>
              <a:rPr lang="en-US" sz="4299" dirty="0" err="1">
                <a:solidFill>
                  <a:srgbClr val="5F7D54"/>
                </a:solidFill>
                <a:latin typeface="Roboto Condensed"/>
              </a:rPr>
              <a:t>là</a:t>
            </a:r>
            <a:r>
              <a:rPr lang="en-US" sz="4299" dirty="0">
                <a:solidFill>
                  <a:srgbClr val="5F7D54"/>
                </a:solidFill>
                <a:latin typeface="Roboto Condensed"/>
              </a:rPr>
              <a:t> </a:t>
            </a:r>
            <a:r>
              <a:rPr lang="en-US" sz="4299" dirty="0" err="1">
                <a:solidFill>
                  <a:srgbClr val="5F7D54"/>
                </a:solidFill>
                <a:latin typeface="Roboto Condensed"/>
              </a:rPr>
              <a:t>chỗ</a:t>
            </a:r>
            <a:r>
              <a:rPr lang="en-US" sz="4299" dirty="0">
                <a:solidFill>
                  <a:srgbClr val="5F7D54"/>
                </a:solidFill>
                <a:latin typeface="Roboto Condensed"/>
              </a:rPr>
              <a:t> </a:t>
            </a:r>
            <a:r>
              <a:rPr lang="en-US" sz="4299" dirty="0" err="1">
                <a:solidFill>
                  <a:srgbClr val="5F7D54"/>
                </a:solidFill>
                <a:latin typeface="Roboto Condensed"/>
              </a:rPr>
              <a:t>ngắt</a:t>
            </a:r>
            <a:r>
              <a:rPr lang="en-US" sz="4299" dirty="0">
                <a:solidFill>
                  <a:srgbClr val="5F7D54"/>
                </a:solidFill>
                <a:latin typeface="Roboto Condensed"/>
              </a:rPr>
              <a:t> chia </a:t>
            </a:r>
            <a:r>
              <a:rPr lang="en-US" sz="4299" dirty="0" err="1">
                <a:solidFill>
                  <a:srgbClr val="5F7D54"/>
                </a:solidFill>
                <a:latin typeface="Roboto Condensed"/>
              </a:rPr>
              <a:t>dòng</a:t>
            </a:r>
            <a:r>
              <a:rPr lang="en-US" sz="4299" dirty="0">
                <a:solidFill>
                  <a:srgbClr val="5F7D54"/>
                </a:solidFill>
                <a:latin typeface="Roboto Condensed"/>
              </a:rPr>
              <a:t> và </a:t>
            </a:r>
            <a:r>
              <a:rPr lang="en-US" sz="4299" dirty="0" err="1">
                <a:solidFill>
                  <a:srgbClr val="5F7D54"/>
                </a:solidFill>
                <a:latin typeface="Roboto Condensed"/>
              </a:rPr>
              <a:t>câu</a:t>
            </a:r>
            <a:r>
              <a:rPr lang="en-US" sz="4299" dirty="0">
                <a:solidFill>
                  <a:srgbClr val="5F7D54"/>
                </a:solidFill>
                <a:latin typeface="Roboto Condensed"/>
              </a:rPr>
              <a:t> </a:t>
            </a:r>
            <a:r>
              <a:rPr lang="en-US" sz="4299" dirty="0" err="1">
                <a:solidFill>
                  <a:srgbClr val="5F7D54"/>
                </a:solidFill>
                <a:latin typeface="Roboto Condensed"/>
              </a:rPr>
              <a:t>thơ</a:t>
            </a:r>
            <a:r>
              <a:rPr lang="en-US" sz="4299" dirty="0">
                <a:solidFill>
                  <a:srgbClr val="5F7D54"/>
                </a:solidFill>
                <a:latin typeface="Roboto Condensed"/>
              </a:rPr>
              <a:t> </a:t>
            </a:r>
            <a:r>
              <a:rPr lang="en-US" sz="4299" dirty="0" err="1">
                <a:solidFill>
                  <a:srgbClr val="5F7D54"/>
                </a:solidFill>
                <a:latin typeface="Roboto Condensed"/>
              </a:rPr>
              <a:t>thành</a:t>
            </a:r>
            <a:r>
              <a:rPr lang="en-US" sz="4299" dirty="0">
                <a:solidFill>
                  <a:srgbClr val="5F7D54"/>
                </a:solidFill>
                <a:latin typeface="Roboto Condensed"/>
              </a:rPr>
              <a:t> </a:t>
            </a:r>
            <a:r>
              <a:rPr lang="en-US" sz="4299" dirty="0" err="1">
                <a:solidFill>
                  <a:srgbClr val="5F7D54"/>
                </a:solidFill>
                <a:latin typeface="Roboto Condensed"/>
              </a:rPr>
              <a:t>từng</a:t>
            </a:r>
            <a:r>
              <a:rPr lang="en-US" sz="4299" dirty="0">
                <a:solidFill>
                  <a:srgbClr val="5F7D54"/>
                </a:solidFill>
                <a:latin typeface="Roboto Condensed"/>
              </a:rPr>
              <a:t> </a:t>
            </a:r>
            <a:r>
              <a:rPr lang="en-US" sz="4299" dirty="0" err="1">
                <a:solidFill>
                  <a:srgbClr val="5F7D54"/>
                </a:solidFill>
                <a:latin typeface="Roboto Condensed"/>
              </a:rPr>
              <a:t>vế</a:t>
            </a:r>
            <a:r>
              <a:rPr lang="en-US" sz="4299" dirty="0">
                <a:solidFill>
                  <a:srgbClr val="5F7D54"/>
                </a:solidFill>
                <a:latin typeface="Roboto Condensed"/>
              </a:rPr>
              <a:t> </a:t>
            </a:r>
            <a:r>
              <a:rPr lang="en-US" sz="4299" dirty="0" err="1">
                <a:solidFill>
                  <a:srgbClr val="5F7D54"/>
                </a:solidFill>
                <a:latin typeface="Roboto Condensed"/>
              </a:rPr>
              <a:t>hoặc</a:t>
            </a:r>
            <a:r>
              <a:rPr lang="en-US" sz="4299" dirty="0">
                <a:solidFill>
                  <a:srgbClr val="5F7D54"/>
                </a:solidFill>
                <a:latin typeface="Roboto Condensed"/>
              </a:rPr>
              <a:t> ở </a:t>
            </a:r>
            <a:r>
              <a:rPr lang="en-US" sz="4299" dirty="0" err="1">
                <a:solidFill>
                  <a:srgbClr val="5F7D54"/>
                </a:solidFill>
                <a:latin typeface="Roboto Condensed"/>
              </a:rPr>
              <a:t>cách</a:t>
            </a:r>
            <a:r>
              <a:rPr lang="en-US" sz="4299" dirty="0">
                <a:solidFill>
                  <a:srgbClr val="5F7D54"/>
                </a:solidFill>
                <a:latin typeface="Roboto Condensed"/>
              </a:rPr>
              <a:t> </a:t>
            </a:r>
            <a:r>
              <a:rPr lang="en-US" sz="4299" dirty="0" err="1">
                <a:solidFill>
                  <a:srgbClr val="5F7D54"/>
                </a:solidFill>
                <a:latin typeface="Roboto Condensed"/>
              </a:rPr>
              <a:t>xuống</a:t>
            </a:r>
            <a:r>
              <a:rPr lang="en-US" sz="4299" dirty="0">
                <a:solidFill>
                  <a:srgbClr val="5F7D54"/>
                </a:solidFill>
                <a:latin typeface="Roboto Condensed"/>
              </a:rPr>
              <a:t> </a:t>
            </a:r>
            <a:r>
              <a:rPr lang="en-US" sz="4299" dirty="0" err="1">
                <a:solidFill>
                  <a:srgbClr val="5F7D54"/>
                </a:solidFill>
                <a:latin typeface="Roboto Condensed"/>
              </a:rPr>
              <a:t>dòng</a:t>
            </a:r>
            <a:r>
              <a:rPr lang="en-US" sz="4299" dirty="0">
                <a:solidFill>
                  <a:srgbClr val="5F7D54"/>
                </a:solidFill>
                <a:latin typeface="Roboto Condensed"/>
              </a:rPr>
              <a:t>.</a:t>
            </a:r>
          </a:p>
          <a:p>
            <a:pPr algn="just">
              <a:lnSpc>
                <a:spcPts val="6019"/>
              </a:lnSpc>
            </a:pPr>
            <a:r>
              <a:rPr lang="en-US" sz="4299" dirty="0">
                <a:solidFill>
                  <a:srgbClr val="5F7D54"/>
                </a:solidFill>
                <a:latin typeface="Roboto Condensed"/>
              </a:rPr>
              <a:t>- Vai </a:t>
            </a:r>
            <a:r>
              <a:rPr lang="en-US" sz="4299" dirty="0" err="1">
                <a:solidFill>
                  <a:srgbClr val="5F7D54"/>
                </a:solidFill>
                <a:latin typeface="Roboto Condensed"/>
              </a:rPr>
              <a:t>trò</a:t>
            </a:r>
            <a:r>
              <a:rPr lang="en-US" sz="4299" dirty="0">
                <a:solidFill>
                  <a:srgbClr val="5F7D54"/>
                </a:solidFill>
                <a:latin typeface="Roboto Condensed"/>
              </a:rPr>
              <a:t> </a:t>
            </a:r>
            <a:r>
              <a:rPr lang="en-US" sz="4299" dirty="0" err="1">
                <a:solidFill>
                  <a:srgbClr val="5F7D54"/>
                </a:solidFill>
                <a:latin typeface="Roboto Condensed"/>
              </a:rPr>
              <a:t>của</a:t>
            </a:r>
            <a:r>
              <a:rPr lang="en-US" sz="4299" dirty="0">
                <a:solidFill>
                  <a:srgbClr val="5F7D54"/>
                </a:solidFill>
                <a:latin typeface="Roboto Condensed"/>
              </a:rPr>
              <a:t> </a:t>
            </a:r>
            <a:r>
              <a:rPr lang="en-US" sz="4299" dirty="0" err="1">
                <a:solidFill>
                  <a:srgbClr val="5F7D54"/>
                </a:solidFill>
                <a:latin typeface="Roboto Condensed"/>
              </a:rPr>
              <a:t>nhịp</a:t>
            </a:r>
            <a:r>
              <a:rPr lang="en-US" sz="4299" dirty="0">
                <a:solidFill>
                  <a:srgbClr val="5F7D54"/>
                </a:solidFill>
                <a:latin typeface="Roboto Condensed"/>
              </a:rPr>
              <a:t> </a:t>
            </a:r>
            <a:r>
              <a:rPr lang="en-US" sz="4299" dirty="0" err="1">
                <a:solidFill>
                  <a:srgbClr val="5F7D54"/>
                </a:solidFill>
                <a:latin typeface="Roboto Condensed"/>
              </a:rPr>
              <a:t>thơ</a:t>
            </a:r>
            <a:r>
              <a:rPr lang="en-US" sz="4299" dirty="0">
                <a:solidFill>
                  <a:srgbClr val="5F7D54"/>
                </a:solidFill>
                <a:latin typeface="Roboto Condensed"/>
              </a:rPr>
              <a:t>:</a:t>
            </a:r>
          </a:p>
          <a:p>
            <a:pPr marL="928366" lvl="1" indent="-464183" algn="just">
              <a:lnSpc>
                <a:spcPts val="6019"/>
              </a:lnSpc>
              <a:buFont typeface="Arial"/>
              <a:buChar char="•"/>
            </a:pPr>
            <a:r>
              <a:rPr lang="en-US" sz="4299" dirty="0">
                <a:solidFill>
                  <a:srgbClr val="5F7D54"/>
                </a:solidFill>
                <a:latin typeface="Roboto Condensed"/>
              </a:rPr>
              <a:t>Tạo </a:t>
            </a:r>
            <a:r>
              <a:rPr lang="en-US" sz="4299" dirty="0" err="1">
                <a:solidFill>
                  <a:srgbClr val="5F7D54"/>
                </a:solidFill>
                <a:latin typeface="Roboto Condensed"/>
              </a:rPr>
              <a:t>tiết</a:t>
            </a:r>
            <a:r>
              <a:rPr lang="en-US" sz="4299" dirty="0">
                <a:solidFill>
                  <a:srgbClr val="5F7D54"/>
                </a:solidFill>
                <a:latin typeface="Roboto Condensed"/>
              </a:rPr>
              <a:t> </a:t>
            </a:r>
            <a:r>
              <a:rPr lang="en-US" sz="4299" dirty="0" err="1">
                <a:solidFill>
                  <a:srgbClr val="5F7D54"/>
                </a:solidFill>
                <a:latin typeface="Roboto Condensed"/>
              </a:rPr>
              <a:t>tấu</a:t>
            </a:r>
            <a:r>
              <a:rPr lang="en-US" sz="4299" dirty="0">
                <a:solidFill>
                  <a:srgbClr val="5F7D54"/>
                </a:solidFill>
                <a:latin typeface="Roboto Condensed"/>
              </a:rPr>
              <a:t>, </a:t>
            </a:r>
            <a:r>
              <a:rPr lang="en-US" sz="4299" dirty="0" err="1">
                <a:solidFill>
                  <a:srgbClr val="5F7D54"/>
                </a:solidFill>
                <a:latin typeface="Roboto Condensed"/>
              </a:rPr>
              <a:t>làm</a:t>
            </a:r>
            <a:r>
              <a:rPr lang="en-US" sz="4299" dirty="0">
                <a:solidFill>
                  <a:srgbClr val="5F7D54"/>
                </a:solidFill>
                <a:latin typeface="Roboto Condensed"/>
              </a:rPr>
              <a:t> </a:t>
            </a:r>
            <a:r>
              <a:rPr lang="en-US" sz="4299" dirty="0" err="1">
                <a:solidFill>
                  <a:srgbClr val="5F7D54"/>
                </a:solidFill>
                <a:latin typeface="Roboto Condensed"/>
              </a:rPr>
              <a:t>nên</a:t>
            </a:r>
            <a:r>
              <a:rPr lang="en-US" sz="4299" dirty="0">
                <a:solidFill>
                  <a:srgbClr val="5F7D54"/>
                </a:solidFill>
                <a:latin typeface="Roboto Condensed"/>
              </a:rPr>
              <a:t> </a:t>
            </a:r>
            <a:r>
              <a:rPr lang="en-US" sz="4299" dirty="0" err="1">
                <a:solidFill>
                  <a:srgbClr val="5F7D54"/>
                </a:solidFill>
                <a:latin typeface="Roboto Condensed"/>
              </a:rPr>
              <a:t>nhạc</a:t>
            </a:r>
            <a:r>
              <a:rPr lang="en-US" sz="4299" dirty="0">
                <a:solidFill>
                  <a:srgbClr val="5F7D54"/>
                </a:solidFill>
                <a:latin typeface="Roboto Condensed"/>
              </a:rPr>
              <a:t> </a:t>
            </a:r>
            <a:r>
              <a:rPr lang="en-US" sz="4299" dirty="0" err="1">
                <a:solidFill>
                  <a:srgbClr val="5F7D54"/>
                </a:solidFill>
                <a:latin typeface="Roboto Condensed"/>
              </a:rPr>
              <a:t>điệu</a:t>
            </a:r>
            <a:r>
              <a:rPr lang="en-US" sz="4299" dirty="0">
                <a:solidFill>
                  <a:srgbClr val="5F7D54"/>
                </a:solidFill>
                <a:latin typeface="Roboto Condensed"/>
              </a:rPr>
              <a:t> </a:t>
            </a:r>
            <a:r>
              <a:rPr lang="en-US" sz="4299" dirty="0" err="1">
                <a:solidFill>
                  <a:srgbClr val="5F7D54"/>
                </a:solidFill>
                <a:latin typeface="Roboto Condensed"/>
              </a:rPr>
              <a:t>của</a:t>
            </a:r>
            <a:r>
              <a:rPr lang="en-US" sz="4299" dirty="0">
                <a:solidFill>
                  <a:srgbClr val="5F7D54"/>
                </a:solidFill>
                <a:latin typeface="Roboto Condensed"/>
              </a:rPr>
              <a:t> </a:t>
            </a:r>
            <a:r>
              <a:rPr lang="en-US" sz="4299" dirty="0" err="1">
                <a:solidFill>
                  <a:srgbClr val="5F7D54"/>
                </a:solidFill>
                <a:latin typeface="Roboto Condensed"/>
              </a:rPr>
              <a:t>bài</a:t>
            </a:r>
            <a:r>
              <a:rPr lang="en-US" sz="4299" dirty="0">
                <a:solidFill>
                  <a:srgbClr val="5F7D54"/>
                </a:solidFill>
                <a:latin typeface="Roboto Condensed"/>
              </a:rPr>
              <a:t> </a:t>
            </a:r>
            <a:r>
              <a:rPr lang="en-US" sz="4299" dirty="0" err="1">
                <a:solidFill>
                  <a:srgbClr val="5F7D54"/>
                </a:solidFill>
                <a:latin typeface="Roboto Condensed"/>
              </a:rPr>
              <a:t>thơ</a:t>
            </a:r>
            <a:endParaRPr lang="en-US" sz="4299" dirty="0">
              <a:solidFill>
                <a:srgbClr val="5F7D54"/>
              </a:solidFill>
              <a:latin typeface="Roboto Condensed"/>
            </a:endParaRPr>
          </a:p>
          <a:p>
            <a:pPr marL="928366" lvl="1" indent="-464183" algn="just">
              <a:lnSpc>
                <a:spcPts val="6019"/>
              </a:lnSpc>
              <a:buFont typeface="Arial"/>
              <a:buChar char="•"/>
            </a:pPr>
            <a:r>
              <a:rPr lang="en-US" sz="4299" dirty="0" err="1">
                <a:solidFill>
                  <a:srgbClr val="5F7D54"/>
                </a:solidFill>
                <a:latin typeface="Roboto Condensed"/>
              </a:rPr>
              <a:t>Biểu</a:t>
            </a:r>
            <a:r>
              <a:rPr lang="en-US" sz="4299" dirty="0">
                <a:solidFill>
                  <a:srgbClr val="5F7D54"/>
                </a:solidFill>
                <a:latin typeface="Roboto Condensed"/>
              </a:rPr>
              <a:t> </a:t>
            </a:r>
            <a:r>
              <a:rPr lang="en-US" sz="4299" dirty="0" err="1">
                <a:solidFill>
                  <a:srgbClr val="5F7D54"/>
                </a:solidFill>
                <a:latin typeface="Roboto Condensed"/>
              </a:rPr>
              <a:t>đạt</a:t>
            </a:r>
            <a:r>
              <a:rPr lang="en-US" sz="4299" dirty="0">
                <a:solidFill>
                  <a:srgbClr val="5F7D54"/>
                </a:solidFill>
                <a:latin typeface="Roboto Condensed"/>
              </a:rPr>
              <a:t> </a:t>
            </a:r>
            <a:r>
              <a:rPr lang="en-US" sz="4299" dirty="0" err="1">
                <a:solidFill>
                  <a:srgbClr val="5F7D54"/>
                </a:solidFill>
                <a:latin typeface="Roboto Condensed"/>
              </a:rPr>
              <a:t>nội</a:t>
            </a:r>
            <a:r>
              <a:rPr lang="en-US" sz="4299" dirty="0">
                <a:solidFill>
                  <a:srgbClr val="5F7D54"/>
                </a:solidFill>
                <a:latin typeface="Roboto Condensed"/>
              </a:rPr>
              <a:t> dung </a:t>
            </a:r>
            <a:r>
              <a:rPr lang="en-US" sz="4299" dirty="0" err="1">
                <a:solidFill>
                  <a:srgbClr val="5F7D54"/>
                </a:solidFill>
                <a:latin typeface="Roboto Condensed"/>
              </a:rPr>
              <a:t>thơ</a:t>
            </a:r>
            <a:endParaRPr lang="en-US" sz="4299" dirty="0">
              <a:solidFill>
                <a:srgbClr val="5F7D54"/>
              </a:solidFill>
              <a:latin typeface="Roboto Condensed"/>
            </a:endParaRPr>
          </a:p>
          <a:p>
            <a:pPr algn="just">
              <a:lnSpc>
                <a:spcPts val="6019"/>
              </a:lnSpc>
            </a:pPr>
            <a:r>
              <a:rPr lang="en-US" sz="4299" dirty="0">
                <a:solidFill>
                  <a:srgbClr val="5F7D54"/>
                </a:solidFill>
                <a:latin typeface="Roboto Condensed"/>
              </a:rPr>
              <a:t>- </a:t>
            </a:r>
            <a:r>
              <a:rPr lang="en-US" sz="4299" dirty="0" err="1">
                <a:solidFill>
                  <a:srgbClr val="5F7D54"/>
                </a:solidFill>
                <a:latin typeface="Roboto Condensed"/>
              </a:rPr>
              <a:t>Câu</a:t>
            </a:r>
            <a:r>
              <a:rPr lang="en-US" sz="4299" dirty="0">
                <a:solidFill>
                  <a:srgbClr val="5F7D54"/>
                </a:solidFill>
                <a:latin typeface="Roboto Condensed"/>
              </a:rPr>
              <a:t> </a:t>
            </a:r>
            <a:r>
              <a:rPr lang="en-US" sz="4299" dirty="0" err="1">
                <a:solidFill>
                  <a:srgbClr val="5F7D54"/>
                </a:solidFill>
                <a:latin typeface="Roboto Condensed"/>
              </a:rPr>
              <a:t>thơ</a:t>
            </a:r>
            <a:r>
              <a:rPr lang="en-US" sz="4299" dirty="0">
                <a:solidFill>
                  <a:srgbClr val="5F7D54"/>
                </a:solidFill>
                <a:latin typeface="Roboto Condensed"/>
              </a:rPr>
              <a:t> </a:t>
            </a:r>
            <a:r>
              <a:rPr lang="en-US" sz="4299" dirty="0" err="1">
                <a:solidFill>
                  <a:srgbClr val="5F7D54"/>
                </a:solidFill>
                <a:latin typeface="Roboto Condensed"/>
              </a:rPr>
              <a:t>trong</a:t>
            </a:r>
            <a:r>
              <a:rPr lang="en-US" sz="4299" dirty="0">
                <a:solidFill>
                  <a:srgbClr val="5F7D54"/>
                </a:solidFill>
                <a:latin typeface="Roboto Condensed"/>
              </a:rPr>
              <a:t> </a:t>
            </a:r>
            <a:r>
              <a:rPr lang="en-US" sz="4299" dirty="0" err="1">
                <a:solidFill>
                  <a:srgbClr val="5F7D54"/>
                </a:solidFill>
                <a:latin typeface="Roboto Condensed"/>
              </a:rPr>
              <a:t>bài</a:t>
            </a:r>
            <a:r>
              <a:rPr lang="en-US" sz="4299" dirty="0">
                <a:solidFill>
                  <a:srgbClr val="5F7D54"/>
                </a:solidFill>
                <a:latin typeface="Roboto Condensed"/>
              </a:rPr>
              <a:t> </a:t>
            </a:r>
            <a:r>
              <a:rPr lang="en-US" sz="4299" dirty="0" err="1">
                <a:solidFill>
                  <a:srgbClr val="5F7D54"/>
                </a:solidFill>
                <a:latin typeface="Roboto Condensed"/>
              </a:rPr>
              <a:t>thất</a:t>
            </a:r>
            <a:r>
              <a:rPr lang="en-US" sz="4299" dirty="0">
                <a:solidFill>
                  <a:srgbClr val="5F7D54"/>
                </a:solidFill>
                <a:latin typeface="Roboto Condensed"/>
              </a:rPr>
              <a:t> </a:t>
            </a:r>
            <a:r>
              <a:rPr lang="en-US" sz="4299" dirty="0" err="1">
                <a:solidFill>
                  <a:srgbClr val="5F7D54"/>
                </a:solidFill>
                <a:latin typeface="Roboto Condensed"/>
              </a:rPr>
              <a:t>ngôn</a:t>
            </a:r>
            <a:r>
              <a:rPr lang="en-US" sz="4299" dirty="0">
                <a:solidFill>
                  <a:srgbClr val="5F7D54"/>
                </a:solidFill>
                <a:latin typeface="Roboto Condensed"/>
              </a:rPr>
              <a:t> </a:t>
            </a:r>
            <a:r>
              <a:rPr lang="en-US" sz="4299" dirty="0" err="1">
                <a:solidFill>
                  <a:srgbClr val="5F7D54"/>
                </a:solidFill>
                <a:latin typeface="Roboto Condensed"/>
              </a:rPr>
              <a:t>bát</a:t>
            </a:r>
            <a:r>
              <a:rPr lang="en-US" sz="4299" dirty="0">
                <a:solidFill>
                  <a:srgbClr val="5F7D54"/>
                </a:solidFill>
                <a:latin typeface="Roboto Condensed"/>
              </a:rPr>
              <a:t> </a:t>
            </a:r>
            <a:r>
              <a:rPr lang="en-US" sz="4299" dirty="0" err="1">
                <a:solidFill>
                  <a:srgbClr val="5F7D54"/>
                </a:solidFill>
                <a:latin typeface="Roboto Condensed"/>
              </a:rPr>
              <a:t>cú</a:t>
            </a:r>
            <a:r>
              <a:rPr lang="en-US" sz="4299" dirty="0">
                <a:solidFill>
                  <a:srgbClr val="5F7D54"/>
                </a:solidFill>
                <a:latin typeface="Roboto Condensed"/>
              </a:rPr>
              <a:t> </a:t>
            </a:r>
            <a:r>
              <a:rPr lang="en-US" sz="4299" dirty="0" err="1">
                <a:solidFill>
                  <a:srgbClr val="5F7D54"/>
                </a:solidFill>
                <a:latin typeface="Roboto Condensed"/>
              </a:rPr>
              <a:t>thường</a:t>
            </a:r>
            <a:r>
              <a:rPr lang="en-US" sz="4299" dirty="0">
                <a:solidFill>
                  <a:srgbClr val="5F7D54"/>
                </a:solidFill>
                <a:latin typeface="Roboto Condensed"/>
              </a:rPr>
              <a:t> </a:t>
            </a:r>
            <a:r>
              <a:rPr lang="en-US" sz="4299" dirty="0" err="1">
                <a:solidFill>
                  <a:srgbClr val="5F7D54"/>
                </a:solidFill>
                <a:latin typeface="Roboto Condensed"/>
              </a:rPr>
              <a:t>ngắt</a:t>
            </a:r>
            <a:r>
              <a:rPr lang="en-US" sz="4299" dirty="0">
                <a:solidFill>
                  <a:srgbClr val="5F7D54"/>
                </a:solidFill>
                <a:latin typeface="Roboto Condensed"/>
              </a:rPr>
              <a:t> </a:t>
            </a:r>
            <a:r>
              <a:rPr lang="en-US" sz="4299" dirty="0" err="1">
                <a:solidFill>
                  <a:srgbClr val="5F7D54"/>
                </a:solidFill>
                <a:latin typeface="Roboto Condensed"/>
              </a:rPr>
              <a:t>theo</a:t>
            </a:r>
            <a:r>
              <a:rPr lang="en-US" sz="4299" dirty="0">
                <a:solidFill>
                  <a:srgbClr val="5F7D54"/>
                </a:solidFill>
                <a:latin typeface="Roboto Condensed"/>
              </a:rPr>
              <a:t> </a:t>
            </a:r>
            <a:r>
              <a:rPr lang="en-US" sz="4299" dirty="0" err="1">
                <a:solidFill>
                  <a:srgbClr val="5F7D54"/>
                </a:solidFill>
                <a:latin typeface="Roboto Condensed"/>
              </a:rPr>
              <a:t>nhịp</a:t>
            </a:r>
            <a:r>
              <a:rPr lang="en-US" sz="4299" dirty="0">
                <a:solidFill>
                  <a:srgbClr val="5F7D54"/>
                </a:solidFill>
                <a:latin typeface="Roboto Condensed"/>
              </a:rPr>
              <a:t> 4/3.</a:t>
            </a:r>
          </a:p>
        </p:txBody>
      </p:sp>
      <p:sp>
        <p:nvSpPr>
          <p:cNvPr id="8" name="TextBox 8"/>
          <p:cNvSpPr txBox="1"/>
          <p:nvPr/>
        </p:nvSpPr>
        <p:spPr>
          <a:xfrm>
            <a:off x="465709" y="333490"/>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9" name="TextBox 9"/>
          <p:cNvSpPr txBox="1"/>
          <p:nvPr/>
        </p:nvSpPr>
        <p:spPr>
          <a:xfrm>
            <a:off x="857250" y="1640851"/>
            <a:ext cx="2765253" cy="6925310"/>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2.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4733503" y="2938162"/>
            <a:ext cx="11311005" cy="4410675"/>
            <a:chOff x="0" y="0"/>
            <a:chExt cx="15081340" cy="5880900"/>
          </a:xfrm>
        </p:grpSpPr>
        <p:sp>
          <p:nvSpPr>
            <p:cNvPr id="4" name="Freeform 4"/>
            <p:cNvSpPr/>
            <p:nvPr/>
          </p:nvSpPr>
          <p:spPr>
            <a:xfrm>
              <a:off x="0" y="0"/>
              <a:ext cx="15081273" cy="5880924"/>
            </a:xfrm>
            <a:custGeom>
              <a:avLst/>
              <a:gdLst/>
              <a:ahLst/>
              <a:cxnLst/>
              <a:rect l="l" t="t" r="r" b="b"/>
              <a:pathLst>
                <a:path w="15081273" h="5880924">
                  <a:moveTo>
                    <a:pt x="0" y="452561"/>
                  </a:moveTo>
                  <a:cubicBezTo>
                    <a:pt x="0" y="202593"/>
                    <a:pt x="224795" y="0"/>
                    <a:pt x="502156" y="0"/>
                  </a:cubicBezTo>
                  <a:lnTo>
                    <a:pt x="14579116" y="0"/>
                  </a:lnTo>
                  <a:cubicBezTo>
                    <a:pt x="14856478" y="0"/>
                    <a:pt x="15081273" y="202593"/>
                    <a:pt x="15081273" y="452561"/>
                  </a:cubicBezTo>
                  <a:lnTo>
                    <a:pt x="15081273" y="5428268"/>
                  </a:lnTo>
                  <a:cubicBezTo>
                    <a:pt x="15081273" y="5678236"/>
                    <a:pt x="14856478" y="5880829"/>
                    <a:pt x="14579116" y="5880829"/>
                  </a:cubicBezTo>
                  <a:lnTo>
                    <a:pt x="502156" y="5880829"/>
                  </a:lnTo>
                  <a:cubicBezTo>
                    <a:pt x="224795" y="5880924"/>
                    <a:pt x="0" y="5678236"/>
                    <a:pt x="0" y="5428268"/>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5113755" y="3226490"/>
            <a:ext cx="4325240" cy="1058037"/>
          </a:xfrm>
          <a:prstGeom prst="rect">
            <a:avLst/>
          </a:prstGeom>
        </p:spPr>
        <p:txBody>
          <a:bodyPr lIns="0" tIns="0" rIns="0" bIns="0" rtlCol="0" anchor="t">
            <a:spAutoFit/>
          </a:bodyPr>
          <a:lstStyle/>
          <a:p>
            <a:pPr>
              <a:lnSpc>
                <a:spcPts val="8184"/>
              </a:lnSpc>
            </a:pPr>
            <a:r>
              <a:rPr lang="en-US" sz="6200" dirty="0">
                <a:solidFill>
                  <a:srgbClr val="5F7D54"/>
                </a:solidFill>
                <a:latin typeface="#9Slide05 Aphrodite Pro"/>
              </a:rPr>
              <a:t>e. </a:t>
            </a:r>
            <a:r>
              <a:rPr lang="en-US" sz="6200" dirty="0" err="1">
                <a:solidFill>
                  <a:srgbClr val="5F7D54"/>
                </a:solidFill>
                <a:latin typeface="#9Slide05 Aphrodite Pro"/>
              </a:rPr>
              <a:t>Về</a:t>
            </a:r>
            <a:r>
              <a:rPr lang="en-US" sz="6200" dirty="0">
                <a:solidFill>
                  <a:srgbClr val="5F7D54"/>
                </a:solidFill>
                <a:latin typeface="#9Slide05 Aphrodite Pro"/>
              </a:rPr>
              <a:t> </a:t>
            </a:r>
            <a:r>
              <a:rPr lang="en-US" sz="6200" dirty="0" err="1">
                <a:solidFill>
                  <a:srgbClr val="5F7D54"/>
                </a:solidFill>
                <a:latin typeface="#9Slide05 Aphrodite Pro"/>
              </a:rPr>
              <a:t>đối</a:t>
            </a:r>
            <a:endParaRPr lang="en-US" sz="6200" dirty="0">
              <a:solidFill>
                <a:srgbClr val="5F7D54"/>
              </a:solidFill>
              <a:latin typeface="#9Slide05 Aphrodite Pro"/>
            </a:endParaRPr>
          </a:p>
        </p:txBody>
      </p:sp>
      <p:sp>
        <p:nvSpPr>
          <p:cNvPr id="7" name="TextBox 7"/>
          <p:cNvSpPr txBox="1"/>
          <p:nvPr/>
        </p:nvSpPr>
        <p:spPr>
          <a:xfrm>
            <a:off x="5113755" y="4773833"/>
            <a:ext cx="10562674" cy="1623060"/>
          </a:xfrm>
          <a:prstGeom prst="rect">
            <a:avLst/>
          </a:prstGeom>
        </p:spPr>
        <p:txBody>
          <a:bodyPr lIns="0" tIns="0" rIns="0" bIns="0" rtlCol="0" anchor="t">
            <a:spAutoFit/>
          </a:bodyPr>
          <a:lstStyle/>
          <a:p>
            <a:pPr algn="just">
              <a:lnSpc>
                <a:spcPts val="6599"/>
              </a:lnSpc>
            </a:pPr>
            <a:r>
              <a:rPr lang="en-US" sz="4399" dirty="0" err="1">
                <a:solidFill>
                  <a:srgbClr val="5F7D54"/>
                </a:solidFill>
                <a:latin typeface="Roboto Condensed"/>
              </a:rPr>
              <a:t>Bài</a:t>
            </a:r>
            <a:r>
              <a:rPr lang="en-US" sz="4399" dirty="0">
                <a:solidFill>
                  <a:srgbClr val="5F7D54"/>
                </a:solidFill>
                <a:latin typeface="Roboto Condensed"/>
              </a:rPr>
              <a:t> </a:t>
            </a:r>
            <a:r>
              <a:rPr lang="en-US" sz="4399" dirty="0" err="1">
                <a:solidFill>
                  <a:srgbClr val="5F7D54"/>
                </a:solidFill>
                <a:latin typeface="Roboto Condensed"/>
              </a:rPr>
              <a:t>thơ</a:t>
            </a:r>
            <a:r>
              <a:rPr lang="en-US" sz="4399" dirty="0">
                <a:solidFill>
                  <a:srgbClr val="5F7D54"/>
                </a:solidFill>
                <a:latin typeface="Roboto Condensed"/>
              </a:rPr>
              <a:t> </a:t>
            </a:r>
            <a:r>
              <a:rPr lang="en-US" sz="4399" dirty="0" err="1">
                <a:solidFill>
                  <a:srgbClr val="5F7D54"/>
                </a:solidFill>
                <a:latin typeface="Roboto Condensed"/>
              </a:rPr>
              <a:t>thất</a:t>
            </a:r>
            <a:r>
              <a:rPr lang="en-US" sz="4399" dirty="0">
                <a:solidFill>
                  <a:srgbClr val="5F7D54"/>
                </a:solidFill>
                <a:latin typeface="Roboto Condensed"/>
              </a:rPr>
              <a:t> </a:t>
            </a:r>
            <a:r>
              <a:rPr lang="en-US" sz="4399" dirty="0" err="1">
                <a:solidFill>
                  <a:srgbClr val="5F7D54"/>
                </a:solidFill>
                <a:latin typeface="Roboto Condensed"/>
              </a:rPr>
              <a:t>ngôn</a:t>
            </a:r>
            <a:r>
              <a:rPr lang="en-US" sz="4399" dirty="0">
                <a:solidFill>
                  <a:srgbClr val="5F7D54"/>
                </a:solidFill>
                <a:latin typeface="Roboto Condensed"/>
              </a:rPr>
              <a:t> </a:t>
            </a:r>
            <a:r>
              <a:rPr lang="en-US" sz="4399" dirty="0" err="1">
                <a:solidFill>
                  <a:srgbClr val="5F7D54"/>
                </a:solidFill>
                <a:latin typeface="Roboto Condensed"/>
              </a:rPr>
              <a:t>bát</a:t>
            </a:r>
            <a:r>
              <a:rPr lang="en-US" sz="4399" dirty="0">
                <a:solidFill>
                  <a:srgbClr val="5F7D54"/>
                </a:solidFill>
                <a:latin typeface="Roboto Condensed"/>
              </a:rPr>
              <a:t> </a:t>
            </a:r>
            <a:r>
              <a:rPr lang="en-US" sz="4399" dirty="0" err="1">
                <a:solidFill>
                  <a:srgbClr val="5F7D54"/>
                </a:solidFill>
                <a:latin typeface="Roboto Condensed"/>
              </a:rPr>
              <a:t>cú</a:t>
            </a:r>
            <a:r>
              <a:rPr lang="en-US" sz="4399" dirty="0">
                <a:solidFill>
                  <a:srgbClr val="5F7D54"/>
                </a:solidFill>
                <a:latin typeface="Roboto Condensed"/>
              </a:rPr>
              <a:t> </a:t>
            </a:r>
            <a:r>
              <a:rPr lang="en-US" sz="4399" dirty="0" err="1">
                <a:solidFill>
                  <a:srgbClr val="5F7D54"/>
                </a:solidFill>
                <a:latin typeface="Roboto Condensed"/>
              </a:rPr>
              <a:t>chủ</a:t>
            </a:r>
            <a:r>
              <a:rPr lang="en-US" sz="4399" dirty="0">
                <a:solidFill>
                  <a:srgbClr val="5F7D54"/>
                </a:solidFill>
                <a:latin typeface="Roboto Condensed"/>
              </a:rPr>
              <a:t> </a:t>
            </a:r>
            <a:r>
              <a:rPr lang="en-US" sz="4399" dirty="0" err="1">
                <a:solidFill>
                  <a:srgbClr val="5F7D54"/>
                </a:solidFill>
                <a:latin typeface="Roboto Condensed"/>
              </a:rPr>
              <a:t>yếu</a:t>
            </a:r>
            <a:r>
              <a:rPr lang="en-US" sz="4399" dirty="0">
                <a:solidFill>
                  <a:srgbClr val="5F7D54"/>
                </a:solidFill>
                <a:latin typeface="Roboto Condensed"/>
              </a:rPr>
              <a:t> </a:t>
            </a:r>
            <a:r>
              <a:rPr lang="en-US" sz="4399" dirty="0" err="1">
                <a:solidFill>
                  <a:srgbClr val="5F7D54"/>
                </a:solidFill>
                <a:latin typeface="Roboto Condensed"/>
              </a:rPr>
              <a:t>sử</a:t>
            </a:r>
            <a:r>
              <a:rPr lang="en-US" sz="4399" dirty="0">
                <a:solidFill>
                  <a:srgbClr val="5F7D54"/>
                </a:solidFill>
                <a:latin typeface="Roboto Condensed"/>
              </a:rPr>
              <a:t> </a:t>
            </a:r>
            <a:r>
              <a:rPr lang="en-US" sz="4399" dirty="0" err="1">
                <a:solidFill>
                  <a:srgbClr val="5F7D54"/>
                </a:solidFill>
                <a:latin typeface="Roboto Condensed"/>
              </a:rPr>
              <a:t>dụng</a:t>
            </a:r>
            <a:r>
              <a:rPr lang="en-US" sz="4399" dirty="0">
                <a:solidFill>
                  <a:srgbClr val="5F7D54"/>
                </a:solidFill>
                <a:latin typeface="Roboto Condensed"/>
              </a:rPr>
              <a:t> </a:t>
            </a:r>
            <a:r>
              <a:rPr lang="en-US" sz="4399" dirty="0" err="1">
                <a:solidFill>
                  <a:srgbClr val="5F7D54"/>
                </a:solidFill>
                <a:latin typeface="Roboto Condensed"/>
              </a:rPr>
              <a:t>phép</a:t>
            </a:r>
            <a:r>
              <a:rPr lang="en-US" sz="4399" dirty="0">
                <a:solidFill>
                  <a:srgbClr val="5F7D54"/>
                </a:solidFill>
                <a:latin typeface="Roboto Condensed"/>
              </a:rPr>
              <a:t> </a:t>
            </a:r>
            <a:r>
              <a:rPr lang="en-US" sz="4399" dirty="0" err="1">
                <a:solidFill>
                  <a:srgbClr val="5F7D54"/>
                </a:solidFill>
                <a:latin typeface="Roboto Condensed"/>
              </a:rPr>
              <a:t>đối</a:t>
            </a:r>
            <a:r>
              <a:rPr lang="en-US" sz="4399" dirty="0">
                <a:solidFill>
                  <a:srgbClr val="5F7D54"/>
                </a:solidFill>
                <a:latin typeface="Roboto Condensed"/>
              </a:rPr>
              <a:t> ở </a:t>
            </a:r>
            <a:r>
              <a:rPr lang="en-US" sz="4399" dirty="0" err="1">
                <a:solidFill>
                  <a:srgbClr val="5F7D54"/>
                </a:solidFill>
                <a:latin typeface="Roboto Condensed"/>
              </a:rPr>
              <a:t>hai</a:t>
            </a:r>
            <a:r>
              <a:rPr lang="en-US" sz="4399" dirty="0">
                <a:solidFill>
                  <a:srgbClr val="5F7D54"/>
                </a:solidFill>
                <a:latin typeface="Roboto Condensed"/>
              </a:rPr>
              <a:t> </a:t>
            </a:r>
            <a:r>
              <a:rPr lang="en-US" sz="4399" dirty="0" err="1">
                <a:solidFill>
                  <a:srgbClr val="5F7D54"/>
                </a:solidFill>
                <a:latin typeface="Roboto Condensed"/>
              </a:rPr>
              <a:t>câu</a:t>
            </a:r>
            <a:r>
              <a:rPr lang="en-US" sz="4399" dirty="0">
                <a:solidFill>
                  <a:srgbClr val="5F7D54"/>
                </a:solidFill>
                <a:latin typeface="Roboto Condensed"/>
              </a:rPr>
              <a:t> </a:t>
            </a:r>
            <a:r>
              <a:rPr lang="en-US" sz="4399" dirty="0" err="1">
                <a:solidFill>
                  <a:srgbClr val="5F7D54"/>
                </a:solidFill>
                <a:latin typeface="Roboto Condensed"/>
              </a:rPr>
              <a:t>thực</a:t>
            </a:r>
            <a:r>
              <a:rPr lang="en-US" sz="4399" dirty="0">
                <a:solidFill>
                  <a:srgbClr val="5F7D54"/>
                </a:solidFill>
                <a:latin typeface="Roboto Condensed"/>
              </a:rPr>
              <a:t> và </a:t>
            </a:r>
            <a:r>
              <a:rPr lang="en-US" sz="4399" dirty="0" err="1">
                <a:solidFill>
                  <a:srgbClr val="5F7D54"/>
                </a:solidFill>
                <a:latin typeface="Roboto Condensed"/>
              </a:rPr>
              <a:t>hai</a:t>
            </a:r>
            <a:r>
              <a:rPr lang="en-US" sz="4399" dirty="0">
                <a:solidFill>
                  <a:srgbClr val="5F7D54"/>
                </a:solidFill>
                <a:latin typeface="Roboto Condensed"/>
              </a:rPr>
              <a:t> </a:t>
            </a:r>
            <a:r>
              <a:rPr lang="en-US" sz="4399" dirty="0" err="1">
                <a:solidFill>
                  <a:srgbClr val="5F7D54"/>
                </a:solidFill>
                <a:latin typeface="Roboto Condensed"/>
              </a:rPr>
              <a:t>câu</a:t>
            </a:r>
            <a:r>
              <a:rPr lang="en-US" sz="4399" dirty="0">
                <a:solidFill>
                  <a:srgbClr val="5F7D54"/>
                </a:solidFill>
                <a:latin typeface="Roboto Condensed"/>
              </a:rPr>
              <a:t> </a:t>
            </a:r>
            <a:r>
              <a:rPr lang="en-US" sz="4399" dirty="0" err="1">
                <a:solidFill>
                  <a:srgbClr val="5F7D54"/>
                </a:solidFill>
                <a:latin typeface="Roboto Condensed"/>
              </a:rPr>
              <a:t>luận</a:t>
            </a:r>
            <a:r>
              <a:rPr lang="en-US" sz="4399" dirty="0">
                <a:solidFill>
                  <a:srgbClr val="5F7D54"/>
                </a:solidFill>
                <a:latin typeface="Roboto Condensed"/>
              </a:rPr>
              <a:t>.</a:t>
            </a:r>
          </a:p>
        </p:txBody>
      </p:sp>
      <p:sp>
        <p:nvSpPr>
          <p:cNvPr id="8" name="TextBox 8"/>
          <p:cNvSpPr txBox="1"/>
          <p:nvPr/>
        </p:nvSpPr>
        <p:spPr>
          <a:xfrm>
            <a:off x="255308" y="266243"/>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9" name="TextBox 9"/>
          <p:cNvSpPr txBox="1"/>
          <p:nvPr/>
        </p:nvSpPr>
        <p:spPr>
          <a:xfrm>
            <a:off x="1368383" y="1454086"/>
            <a:ext cx="2765253" cy="6925310"/>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2.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4385320" y="1734300"/>
            <a:ext cx="10804557" cy="6373160"/>
            <a:chOff x="0" y="0"/>
            <a:chExt cx="14406076" cy="8497546"/>
          </a:xfrm>
        </p:grpSpPr>
        <p:sp>
          <p:nvSpPr>
            <p:cNvPr id="4" name="Freeform 4"/>
            <p:cNvSpPr/>
            <p:nvPr/>
          </p:nvSpPr>
          <p:spPr>
            <a:xfrm>
              <a:off x="0" y="0"/>
              <a:ext cx="14406012" cy="8497570"/>
            </a:xfrm>
            <a:custGeom>
              <a:avLst/>
              <a:gdLst/>
              <a:ahLst/>
              <a:cxnLst/>
              <a:rect l="l" t="t" r="r" b="b"/>
              <a:pathLst>
                <a:path w="14406012" h="8497570">
                  <a:moveTo>
                    <a:pt x="0" y="653923"/>
                  </a:moveTo>
                  <a:cubicBezTo>
                    <a:pt x="0" y="292735"/>
                    <a:pt x="214730" y="0"/>
                    <a:pt x="479673" y="0"/>
                  </a:cubicBezTo>
                  <a:lnTo>
                    <a:pt x="13926339" y="0"/>
                  </a:lnTo>
                  <a:cubicBezTo>
                    <a:pt x="14191283" y="0"/>
                    <a:pt x="14406012" y="292735"/>
                    <a:pt x="14406012" y="653923"/>
                  </a:cubicBezTo>
                  <a:lnTo>
                    <a:pt x="14406012" y="7843520"/>
                  </a:lnTo>
                  <a:cubicBezTo>
                    <a:pt x="14406012" y="8204708"/>
                    <a:pt x="14191283" y="8497443"/>
                    <a:pt x="13926339" y="8497443"/>
                  </a:cubicBezTo>
                  <a:lnTo>
                    <a:pt x="479673" y="8497443"/>
                  </a:lnTo>
                  <a:cubicBezTo>
                    <a:pt x="214730" y="8497570"/>
                    <a:pt x="0" y="8204708"/>
                    <a:pt x="0" y="7843520"/>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5386604" y="2083739"/>
            <a:ext cx="9576820" cy="1058037"/>
          </a:xfrm>
          <a:prstGeom prst="rect">
            <a:avLst/>
          </a:prstGeom>
        </p:spPr>
        <p:txBody>
          <a:bodyPr lIns="0" tIns="0" rIns="0" bIns="0" rtlCol="0" anchor="t">
            <a:spAutoFit/>
          </a:bodyPr>
          <a:lstStyle/>
          <a:p>
            <a:pPr>
              <a:lnSpc>
                <a:spcPts val="8184"/>
              </a:lnSpc>
            </a:pPr>
            <a:r>
              <a:rPr lang="en-US" sz="6200" dirty="0">
                <a:solidFill>
                  <a:srgbClr val="5F7D54"/>
                </a:solidFill>
                <a:latin typeface="#9Slide05 Aphrodite Pro"/>
              </a:rPr>
              <a:t> g. </a:t>
            </a:r>
            <a:r>
              <a:rPr lang="en-US" sz="6200" dirty="0" err="1">
                <a:solidFill>
                  <a:srgbClr val="5F7D54"/>
                </a:solidFill>
                <a:latin typeface="#9Slide05 Aphrodite Pro"/>
              </a:rPr>
              <a:t>Hình</a:t>
            </a:r>
            <a:r>
              <a:rPr lang="en-US" sz="6200" dirty="0">
                <a:solidFill>
                  <a:srgbClr val="5F7D54"/>
                </a:solidFill>
                <a:latin typeface="#9Slide05 Aphrodite Pro"/>
              </a:rPr>
              <a:t> </a:t>
            </a:r>
            <a:r>
              <a:rPr lang="en-US" sz="6200" dirty="0" err="1">
                <a:solidFill>
                  <a:srgbClr val="5F7D54"/>
                </a:solidFill>
                <a:latin typeface="#9Slide05 Aphrodite Pro"/>
              </a:rPr>
              <a:t>ảnh</a:t>
            </a:r>
            <a:r>
              <a:rPr lang="en-US" sz="6200" dirty="0">
                <a:solidFill>
                  <a:srgbClr val="5F7D54"/>
                </a:solidFill>
                <a:latin typeface="#9Slide05 Aphrodite Pro"/>
              </a:rPr>
              <a:t> </a:t>
            </a:r>
            <a:r>
              <a:rPr lang="en-US" sz="6200" dirty="0" err="1">
                <a:solidFill>
                  <a:srgbClr val="5F7D54"/>
                </a:solidFill>
                <a:latin typeface="#9Slide05 Aphrodite Pro"/>
              </a:rPr>
              <a:t>trong</a:t>
            </a:r>
            <a:r>
              <a:rPr lang="en-US" sz="6200" dirty="0">
                <a:solidFill>
                  <a:srgbClr val="5F7D54"/>
                </a:solidFill>
                <a:latin typeface="#9Slide05 Aphrodite Pro"/>
              </a:rPr>
              <a:t> </a:t>
            </a:r>
            <a:r>
              <a:rPr lang="en-US" sz="6200" dirty="0" err="1">
                <a:solidFill>
                  <a:srgbClr val="5F7D54"/>
                </a:solidFill>
                <a:latin typeface="#9Slide05 Aphrodite Pro"/>
              </a:rPr>
              <a:t>thơ</a:t>
            </a:r>
            <a:endParaRPr lang="en-US" sz="6200" dirty="0">
              <a:solidFill>
                <a:srgbClr val="5F7D54"/>
              </a:solidFill>
              <a:latin typeface="#9Slide05 Aphrodite Pro"/>
            </a:endParaRPr>
          </a:p>
        </p:txBody>
      </p:sp>
      <p:sp>
        <p:nvSpPr>
          <p:cNvPr id="7" name="TextBox 7"/>
          <p:cNvSpPr txBox="1"/>
          <p:nvPr/>
        </p:nvSpPr>
        <p:spPr>
          <a:xfrm>
            <a:off x="4949136" y="3730248"/>
            <a:ext cx="9810066" cy="4109086"/>
          </a:xfrm>
          <a:prstGeom prst="rect">
            <a:avLst/>
          </a:prstGeom>
        </p:spPr>
        <p:txBody>
          <a:bodyPr lIns="0" tIns="0" rIns="0" bIns="0" rtlCol="0" anchor="t">
            <a:spAutoFit/>
          </a:bodyPr>
          <a:lstStyle/>
          <a:p>
            <a:pPr marL="949956" lvl="1" indent="-474978">
              <a:lnSpc>
                <a:spcPts val="6599"/>
              </a:lnSpc>
              <a:buFont typeface="Arial"/>
              <a:buChar char="•"/>
            </a:pPr>
            <a:r>
              <a:rPr lang="en-US" sz="4399" dirty="0">
                <a:solidFill>
                  <a:srgbClr val="5F7D54"/>
                </a:solidFill>
                <a:latin typeface="Roboto Condensed"/>
              </a:rPr>
              <a:t> </a:t>
            </a:r>
            <a:r>
              <a:rPr lang="en-US" sz="4399" dirty="0" err="1">
                <a:solidFill>
                  <a:srgbClr val="5F7D54"/>
                </a:solidFill>
                <a:latin typeface="Roboto Condensed"/>
              </a:rPr>
              <a:t>Là</a:t>
            </a:r>
            <a:r>
              <a:rPr lang="en-US" sz="4399" dirty="0">
                <a:solidFill>
                  <a:srgbClr val="5F7D54"/>
                </a:solidFill>
                <a:latin typeface="Roboto Condensed"/>
              </a:rPr>
              <a:t> chi </a:t>
            </a:r>
            <a:r>
              <a:rPr lang="en-US" sz="4399" dirty="0" err="1">
                <a:solidFill>
                  <a:srgbClr val="5F7D54"/>
                </a:solidFill>
                <a:latin typeface="Roboto Condensed"/>
              </a:rPr>
              <a:t>tiết</a:t>
            </a:r>
            <a:r>
              <a:rPr lang="en-US" sz="4399" dirty="0">
                <a:solidFill>
                  <a:srgbClr val="5F7D54"/>
                </a:solidFill>
                <a:latin typeface="Roboto Condensed"/>
              </a:rPr>
              <a:t>, </a:t>
            </a:r>
            <a:r>
              <a:rPr lang="en-US" sz="4399" dirty="0" err="1">
                <a:solidFill>
                  <a:srgbClr val="5F7D54"/>
                </a:solidFill>
                <a:latin typeface="Roboto Condensed"/>
              </a:rPr>
              <a:t>cảnh</a:t>
            </a:r>
            <a:r>
              <a:rPr lang="en-US" sz="4399" dirty="0">
                <a:solidFill>
                  <a:srgbClr val="5F7D54"/>
                </a:solidFill>
                <a:latin typeface="Roboto Condensed"/>
              </a:rPr>
              <a:t> </a:t>
            </a:r>
            <a:r>
              <a:rPr lang="en-US" sz="4399" dirty="0" err="1">
                <a:solidFill>
                  <a:srgbClr val="5F7D54"/>
                </a:solidFill>
                <a:latin typeface="Roboto Condensed"/>
              </a:rPr>
              <a:t>tượng</a:t>
            </a:r>
            <a:r>
              <a:rPr lang="en-US" sz="4399" dirty="0">
                <a:solidFill>
                  <a:srgbClr val="5F7D54"/>
                </a:solidFill>
                <a:latin typeface="Roboto Condensed"/>
              </a:rPr>
              <a:t> </a:t>
            </a:r>
            <a:r>
              <a:rPr lang="en-US" sz="4399" dirty="0" err="1">
                <a:solidFill>
                  <a:srgbClr val="5F7D54"/>
                </a:solidFill>
                <a:latin typeface="Roboto Condensed"/>
              </a:rPr>
              <a:t>từ</a:t>
            </a:r>
            <a:r>
              <a:rPr lang="en-US" sz="4399" dirty="0">
                <a:solidFill>
                  <a:srgbClr val="5F7D54"/>
                </a:solidFill>
                <a:latin typeface="Roboto Condensed"/>
              </a:rPr>
              <a:t> </a:t>
            </a:r>
            <a:r>
              <a:rPr lang="en-US" sz="4399" dirty="0" err="1">
                <a:solidFill>
                  <a:srgbClr val="5F7D54"/>
                </a:solidFill>
                <a:latin typeface="Roboto Condensed"/>
              </a:rPr>
              <a:t>thực</a:t>
            </a:r>
            <a:r>
              <a:rPr lang="en-US" sz="4399" dirty="0">
                <a:solidFill>
                  <a:srgbClr val="5F7D54"/>
                </a:solidFill>
                <a:latin typeface="Roboto Condensed"/>
              </a:rPr>
              <a:t> </a:t>
            </a:r>
            <a:r>
              <a:rPr lang="en-US" sz="4399" dirty="0" err="1">
                <a:solidFill>
                  <a:srgbClr val="5F7D54"/>
                </a:solidFill>
                <a:latin typeface="Roboto Condensed"/>
              </a:rPr>
              <a:t>tế</a:t>
            </a:r>
            <a:r>
              <a:rPr lang="en-US" sz="4399" dirty="0">
                <a:solidFill>
                  <a:srgbClr val="5F7D54"/>
                </a:solidFill>
                <a:latin typeface="Roboto Condensed"/>
              </a:rPr>
              <a:t> </a:t>
            </a:r>
            <a:r>
              <a:rPr lang="en-US" sz="4399" dirty="0" err="1">
                <a:solidFill>
                  <a:srgbClr val="5F7D54"/>
                </a:solidFill>
                <a:latin typeface="Roboto Condensed"/>
              </a:rPr>
              <a:t>đời</a:t>
            </a:r>
            <a:r>
              <a:rPr lang="en-US" sz="4399" dirty="0">
                <a:solidFill>
                  <a:srgbClr val="5F7D54"/>
                </a:solidFill>
                <a:latin typeface="Roboto Condensed"/>
              </a:rPr>
              <a:t> </a:t>
            </a:r>
            <a:r>
              <a:rPr lang="en-US" sz="4399" dirty="0" err="1">
                <a:solidFill>
                  <a:srgbClr val="5F7D54"/>
                </a:solidFill>
                <a:latin typeface="Roboto Condensed"/>
              </a:rPr>
              <a:t>sống</a:t>
            </a:r>
            <a:r>
              <a:rPr lang="en-US" sz="4399" dirty="0">
                <a:solidFill>
                  <a:srgbClr val="5F7D54"/>
                </a:solidFill>
                <a:latin typeface="Roboto Condensed"/>
              </a:rPr>
              <a:t>, </a:t>
            </a:r>
            <a:r>
              <a:rPr lang="en-US" sz="4399" dirty="0" err="1">
                <a:solidFill>
                  <a:srgbClr val="5F7D54"/>
                </a:solidFill>
                <a:latin typeface="Roboto Condensed"/>
              </a:rPr>
              <a:t>được</a:t>
            </a:r>
            <a:r>
              <a:rPr lang="en-US" sz="4399" dirty="0">
                <a:solidFill>
                  <a:srgbClr val="5F7D54"/>
                </a:solidFill>
                <a:latin typeface="Roboto Condensed"/>
              </a:rPr>
              <a:t> </a:t>
            </a:r>
            <a:r>
              <a:rPr lang="en-US" sz="4399" dirty="0" err="1">
                <a:solidFill>
                  <a:srgbClr val="5F7D54"/>
                </a:solidFill>
                <a:latin typeface="Roboto Condensed"/>
              </a:rPr>
              <a:t>tái</a:t>
            </a:r>
            <a:r>
              <a:rPr lang="en-US" sz="4399" dirty="0">
                <a:solidFill>
                  <a:srgbClr val="5F7D54"/>
                </a:solidFill>
                <a:latin typeface="Roboto Condensed"/>
              </a:rPr>
              <a:t> </a:t>
            </a:r>
            <a:r>
              <a:rPr lang="en-US" sz="4399" dirty="0" err="1">
                <a:solidFill>
                  <a:srgbClr val="5F7D54"/>
                </a:solidFill>
                <a:latin typeface="Roboto Condensed"/>
              </a:rPr>
              <a:t>hiện</a:t>
            </a:r>
            <a:r>
              <a:rPr lang="en-US" sz="4399" dirty="0">
                <a:solidFill>
                  <a:srgbClr val="5F7D54"/>
                </a:solidFill>
                <a:latin typeface="Roboto Condensed"/>
              </a:rPr>
              <a:t> </a:t>
            </a:r>
            <a:r>
              <a:rPr lang="en-US" sz="4399" dirty="0" err="1">
                <a:solidFill>
                  <a:srgbClr val="5F7D54"/>
                </a:solidFill>
                <a:latin typeface="Roboto Condensed"/>
              </a:rPr>
              <a:t>bằng</a:t>
            </a:r>
            <a:r>
              <a:rPr lang="en-US" sz="4399" dirty="0">
                <a:solidFill>
                  <a:srgbClr val="5F7D54"/>
                </a:solidFill>
                <a:latin typeface="Roboto Condensed"/>
              </a:rPr>
              <a:t> </a:t>
            </a:r>
            <a:r>
              <a:rPr lang="en-US" sz="4399" dirty="0" err="1">
                <a:solidFill>
                  <a:srgbClr val="5F7D54"/>
                </a:solidFill>
                <a:latin typeface="Roboto Condensed"/>
              </a:rPr>
              <a:t>ngôn</a:t>
            </a:r>
            <a:r>
              <a:rPr lang="en-US" sz="4399" dirty="0">
                <a:solidFill>
                  <a:srgbClr val="5F7D54"/>
                </a:solidFill>
                <a:latin typeface="Roboto Condensed"/>
              </a:rPr>
              <a:t> </a:t>
            </a:r>
            <a:r>
              <a:rPr lang="en-US" sz="4399" dirty="0" err="1">
                <a:solidFill>
                  <a:srgbClr val="5F7D54"/>
                </a:solidFill>
                <a:latin typeface="Roboto Condensed"/>
              </a:rPr>
              <a:t>ngữ</a:t>
            </a:r>
            <a:r>
              <a:rPr lang="en-US" sz="4399" dirty="0">
                <a:solidFill>
                  <a:srgbClr val="5F7D54"/>
                </a:solidFill>
                <a:latin typeface="Roboto Condensed"/>
              </a:rPr>
              <a:t> </a:t>
            </a:r>
            <a:r>
              <a:rPr lang="en-US" sz="4399" dirty="0" err="1">
                <a:solidFill>
                  <a:srgbClr val="5F7D54"/>
                </a:solidFill>
                <a:latin typeface="Roboto Condensed"/>
              </a:rPr>
              <a:t>thơ</a:t>
            </a:r>
            <a:r>
              <a:rPr lang="en-US" sz="4399" dirty="0">
                <a:solidFill>
                  <a:srgbClr val="5F7D54"/>
                </a:solidFill>
                <a:latin typeface="Roboto Condensed"/>
              </a:rPr>
              <a:t> ca, </a:t>
            </a:r>
          </a:p>
          <a:p>
            <a:pPr marL="949956" lvl="1" indent="-474978">
              <a:lnSpc>
                <a:spcPts val="6599"/>
              </a:lnSpc>
              <a:buFont typeface="Arial"/>
              <a:buChar char="•"/>
            </a:pPr>
            <a:r>
              <a:rPr lang="en-US" sz="4399" dirty="0" err="1">
                <a:solidFill>
                  <a:srgbClr val="5F7D54"/>
                </a:solidFill>
                <a:latin typeface="Roboto Condensed"/>
              </a:rPr>
              <a:t>Góp</a:t>
            </a:r>
            <a:r>
              <a:rPr lang="en-US" sz="4399" dirty="0">
                <a:solidFill>
                  <a:srgbClr val="5F7D54"/>
                </a:solidFill>
                <a:latin typeface="Roboto Condensed"/>
              </a:rPr>
              <a:t> </a:t>
            </a:r>
            <a:r>
              <a:rPr lang="en-US" sz="4399" dirty="0" err="1">
                <a:solidFill>
                  <a:srgbClr val="5F7D54"/>
                </a:solidFill>
                <a:latin typeface="Roboto Condensed"/>
              </a:rPr>
              <a:t>phần</a:t>
            </a:r>
            <a:r>
              <a:rPr lang="en-US" sz="4399" dirty="0">
                <a:solidFill>
                  <a:srgbClr val="5F7D54"/>
                </a:solidFill>
                <a:latin typeface="Roboto Condensed"/>
              </a:rPr>
              <a:t> </a:t>
            </a:r>
            <a:r>
              <a:rPr lang="en-US" sz="4399" dirty="0" err="1">
                <a:solidFill>
                  <a:srgbClr val="5F7D54"/>
                </a:solidFill>
                <a:latin typeface="Roboto Condensed"/>
              </a:rPr>
              <a:t>diễn</a:t>
            </a:r>
            <a:r>
              <a:rPr lang="en-US" sz="4399" dirty="0">
                <a:solidFill>
                  <a:srgbClr val="5F7D54"/>
                </a:solidFill>
                <a:latin typeface="Roboto Condensed"/>
              </a:rPr>
              <a:t> </a:t>
            </a:r>
            <a:r>
              <a:rPr lang="en-US" sz="4399" dirty="0" err="1">
                <a:solidFill>
                  <a:srgbClr val="5F7D54"/>
                </a:solidFill>
                <a:latin typeface="Roboto Condensed"/>
              </a:rPr>
              <a:t>tả</a:t>
            </a:r>
            <a:r>
              <a:rPr lang="en-US" sz="4399" dirty="0">
                <a:solidFill>
                  <a:srgbClr val="5F7D54"/>
                </a:solidFill>
                <a:latin typeface="Roboto Condensed"/>
              </a:rPr>
              <a:t> </a:t>
            </a:r>
            <a:r>
              <a:rPr lang="en-US" sz="4399" dirty="0" err="1">
                <a:solidFill>
                  <a:srgbClr val="5F7D54"/>
                </a:solidFill>
                <a:latin typeface="Roboto Condensed"/>
              </a:rPr>
              <a:t>cảm</a:t>
            </a:r>
            <a:r>
              <a:rPr lang="en-US" sz="4399" dirty="0">
                <a:solidFill>
                  <a:srgbClr val="5F7D54"/>
                </a:solidFill>
                <a:latin typeface="Roboto Condensed"/>
              </a:rPr>
              <a:t> </a:t>
            </a:r>
            <a:r>
              <a:rPr lang="en-US" sz="4399" dirty="0" err="1">
                <a:solidFill>
                  <a:srgbClr val="5F7D54"/>
                </a:solidFill>
                <a:latin typeface="Roboto Condensed"/>
              </a:rPr>
              <a:t>xúc</a:t>
            </a:r>
            <a:r>
              <a:rPr lang="en-US" sz="4399" dirty="0">
                <a:solidFill>
                  <a:srgbClr val="5F7D54"/>
                </a:solidFill>
                <a:latin typeface="Roboto Condensed"/>
              </a:rPr>
              <a:t>, </a:t>
            </a:r>
            <a:r>
              <a:rPr lang="en-US" sz="4399" dirty="0" err="1">
                <a:solidFill>
                  <a:srgbClr val="5F7D54"/>
                </a:solidFill>
                <a:latin typeface="Roboto Condensed"/>
              </a:rPr>
              <a:t>suy</a:t>
            </a:r>
            <a:r>
              <a:rPr lang="en-US" sz="4399" dirty="0">
                <a:solidFill>
                  <a:srgbClr val="5F7D54"/>
                </a:solidFill>
                <a:latin typeface="Roboto Condensed"/>
              </a:rPr>
              <a:t> </a:t>
            </a:r>
            <a:r>
              <a:rPr lang="en-US" sz="4399" dirty="0" err="1">
                <a:solidFill>
                  <a:srgbClr val="5F7D54"/>
                </a:solidFill>
                <a:latin typeface="Roboto Condensed"/>
              </a:rPr>
              <a:t>ngẫm</a:t>
            </a:r>
            <a:r>
              <a:rPr lang="en-US" sz="4399" dirty="0">
                <a:solidFill>
                  <a:srgbClr val="5F7D54"/>
                </a:solidFill>
                <a:latin typeface="Roboto Condensed"/>
              </a:rPr>
              <a:t> </a:t>
            </a:r>
            <a:r>
              <a:rPr lang="en-US" sz="4399" dirty="0" err="1">
                <a:solidFill>
                  <a:srgbClr val="5F7D54"/>
                </a:solidFill>
                <a:latin typeface="Roboto Condensed"/>
              </a:rPr>
              <a:t>của</a:t>
            </a:r>
            <a:r>
              <a:rPr lang="en-US" sz="4399" dirty="0">
                <a:solidFill>
                  <a:srgbClr val="5F7D54"/>
                </a:solidFill>
                <a:latin typeface="Roboto Condensed"/>
              </a:rPr>
              <a:t> </a:t>
            </a:r>
            <a:r>
              <a:rPr lang="en-US" sz="4399" dirty="0" err="1">
                <a:solidFill>
                  <a:srgbClr val="5F7D54"/>
                </a:solidFill>
                <a:latin typeface="Roboto Condensed"/>
              </a:rPr>
              <a:t>nhà</a:t>
            </a:r>
            <a:r>
              <a:rPr lang="en-US" sz="4399" dirty="0">
                <a:solidFill>
                  <a:srgbClr val="5F7D54"/>
                </a:solidFill>
                <a:latin typeface="Roboto Condensed"/>
              </a:rPr>
              <a:t> </a:t>
            </a:r>
            <a:r>
              <a:rPr lang="en-US" sz="4399" dirty="0" err="1">
                <a:solidFill>
                  <a:srgbClr val="5F7D54"/>
                </a:solidFill>
                <a:latin typeface="Roboto Condensed"/>
              </a:rPr>
              <a:t>thơ</a:t>
            </a:r>
            <a:r>
              <a:rPr lang="en-US" sz="4399" dirty="0">
                <a:solidFill>
                  <a:srgbClr val="5F7D54"/>
                </a:solidFill>
                <a:latin typeface="Roboto Condensed"/>
              </a:rPr>
              <a:t> </a:t>
            </a:r>
            <a:r>
              <a:rPr lang="en-US" sz="4399" dirty="0" err="1">
                <a:solidFill>
                  <a:srgbClr val="5F7D54"/>
                </a:solidFill>
                <a:latin typeface="Roboto Condensed"/>
              </a:rPr>
              <a:t>về</a:t>
            </a:r>
            <a:r>
              <a:rPr lang="en-US" sz="4399" dirty="0">
                <a:solidFill>
                  <a:srgbClr val="5F7D54"/>
                </a:solidFill>
                <a:latin typeface="Roboto Condensed"/>
              </a:rPr>
              <a:t> </a:t>
            </a:r>
            <a:r>
              <a:rPr lang="en-US" sz="4399" dirty="0" err="1">
                <a:solidFill>
                  <a:srgbClr val="5F7D54"/>
                </a:solidFill>
                <a:latin typeface="Roboto Condensed"/>
              </a:rPr>
              <a:t>thế</a:t>
            </a:r>
            <a:r>
              <a:rPr lang="en-US" sz="4399" dirty="0">
                <a:solidFill>
                  <a:srgbClr val="5F7D54"/>
                </a:solidFill>
                <a:latin typeface="Roboto Condensed"/>
              </a:rPr>
              <a:t> </a:t>
            </a:r>
            <a:r>
              <a:rPr lang="en-US" sz="4399" dirty="0" err="1">
                <a:solidFill>
                  <a:srgbClr val="5F7D54"/>
                </a:solidFill>
                <a:latin typeface="Roboto Condensed"/>
              </a:rPr>
              <a:t>giới</a:t>
            </a:r>
            <a:r>
              <a:rPr lang="en-US" sz="4399" dirty="0">
                <a:solidFill>
                  <a:srgbClr val="5F7D54"/>
                </a:solidFill>
                <a:latin typeface="Roboto Condensed"/>
              </a:rPr>
              <a:t> và con </a:t>
            </a:r>
            <a:r>
              <a:rPr lang="en-US" sz="4399" dirty="0" err="1">
                <a:solidFill>
                  <a:srgbClr val="5F7D54"/>
                </a:solidFill>
                <a:latin typeface="Roboto Condensed"/>
              </a:rPr>
              <a:t>người</a:t>
            </a:r>
            <a:r>
              <a:rPr lang="en-US" sz="4399" dirty="0">
                <a:solidFill>
                  <a:srgbClr val="5F7D54"/>
                </a:solidFill>
                <a:latin typeface="Roboto Condensed"/>
              </a:rPr>
              <a:t>.</a:t>
            </a:r>
          </a:p>
        </p:txBody>
      </p:sp>
      <p:sp>
        <p:nvSpPr>
          <p:cNvPr id="8" name="TextBox 8"/>
          <p:cNvSpPr txBox="1"/>
          <p:nvPr/>
        </p:nvSpPr>
        <p:spPr>
          <a:xfrm>
            <a:off x="809942" y="481445"/>
            <a:ext cx="9644011" cy="995680"/>
          </a:xfrm>
          <a:prstGeom prst="rect">
            <a:avLst/>
          </a:prstGeom>
        </p:spPr>
        <p:txBody>
          <a:bodyPr lIns="0" tIns="0" rIns="0" bIns="0" rtlCol="0" anchor="t">
            <a:spAutoFit/>
          </a:bodyPr>
          <a:lstStyle/>
          <a:p>
            <a:pPr algn="ctr">
              <a:lnSpc>
                <a:spcPts val="8119"/>
              </a:lnSpc>
            </a:pPr>
            <a:r>
              <a:rPr lang="en-US" sz="5799">
                <a:solidFill>
                  <a:srgbClr val="5F7D54"/>
                </a:solidFill>
                <a:latin typeface="Fraunces Bold"/>
              </a:rPr>
              <a:t>I. TRI THỨC NGỮ VĂN</a:t>
            </a:r>
          </a:p>
        </p:txBody>
      </p:sp>
      <p:sp>
        <p:nvSpPr>
          <p:cNvPr id="9" name="TextBox 9"/>
          <p:cNvSpPr txBox="1"/>
          <p:nvPr/>
        </p:nvSpPr>
        <p:spPr>
          <a:xfrm>
            <a:off x="1380683" y="1644734"/>
            <a:ext cx="2765253" cy="6925310"/>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2.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4591718" y="2588930"/>
            <a:ext cx="11136260" cy="4758858"/>
            <a:chOff x="0" y="0"/>
            <a:chExt cx="14848346" cy="6345144"/>
          </a:xfrm>
        </p:grpSpPr>
        <p:sp>
          <p:nvSpPr>
            <p:cNvPr id="4" name="Freeform 4"/>
            <p:cNvSpPr/>
            <p:nvPr/>
          </p:nvSpPr>
          <p:spPr>
            <a:xfrm>
              <a:off x="0" y="0"/>
              <a:ext cx="14848280" cy="6345167"/>
            </a:xfrm>
            <a:custGeom>
              <a:avLst/>
              <a:gdLst/>
              <a:ahLst/>
              <a:cxnLst/>
              <a:rect l="l" t="t" r="r" b="b"/>
              <a:pathLst>
                <a:path w="14848280" h="6345167">
                  <a:moveTo>
                    <a:pt x="0" y="488286"/>
                  </a:moveTo>
                  <a:cubicBezTo>
                    <a:pt x="0" y="218586"/>
                    <a:pt x="221322" y="0"/>
                    <a:pt x="494399" y="0"/>
                  </a:cubicBezTo>
                  <a:lnTo>
                    <a:pt x="14353882" y="0"/>
                  </a:lnTo>
                  <a:cubicBezTo>
                    <a:pt x="14626958" y="0"/>
                    <a:pt x="14848280" y="218586"/>
                    <a:pt x="14848280" y="488286"/>
                  </a:cubicBezTo>
                  <a:lnTo>
                    <a:pt x="14848280" y="5856780"/>
                  </a:lnTo>
                  <a:cubicBezTo>
                    <a:pt x="14848280" y="6126481"/>
                    <a:pt x="14626958" y="6345067"/>
                    <a:pt x="14353882" y="6345067"/>
                  </a:cubicBezTo>
                  <a:lnTo>
                    <a:pt x="494399" y="6345067"/>
                  </a:lnTo>
                  <a:cubicBezTo>
                    <a:pt x="221322" y="6345167"/>
                    <a:pt x="0" y="6126481"/>
                    <a:pt x="0" y="5856780"/>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5018787" y="2843515"/>
            <a:ext cx="5378475" cy="987933"/>
          </a:xfrm>
          <a:prstGeom prst="rect">
            <a:avLst/>
          </a:prstGeom>
        </p:spPr>
        <p:txBody>
          <a:bodyPr lIns="0" tIns="0" rIns="0" bIns="0" rtlCol="0" anchor="t">
            <a:spAutoFit/>
          </a:bodyPr>
          <a:lstStyle/>
          <a:p>
            <a:pPr>
              <a:lnSpc>
                <a:spcPts val="7655"/>
              </a:lnSpc>
            </a:pPr>
            <a:r>
              <a:rPr lang="en-US" sz="5799" dirty="0">
                <a:solidFill>
                  <a:srgbClr val="5F7D54"/>
                </a:solidFill>
                <a:latin typeface="#9Slide05 Aphrodite Pro"/>
              </a:rPr>
              <a:t>h. Thông </a:t>
            </a:r>
            <a:r>
              <a:rPr lang="en-US" sz="5799" dirty="0" err="1">
                <a:solidFill>
                  <a:srgbClr val="5F7D54"/>
                </a:solidFill>
                <a:latin typeface="#9Slide05 Aphrodite Pro"/>
              </a:rPr>
              <a:t>điệp</a:t>
            </a:r>
            <a:endParaRPr lang="en-US" sz="5799" dirty="0">
              <a:solidFill>
                <a:srgbClr val="5F7D54"/>
              </a:solidFill>
              <a:latin typeface="#9Slide05 Aphrodite Pro"/>
            </a:endParaRPr>
          </a:p>
        </p:txBody>
      </p:sp>
      <p:sp>
        <p:nvSpPr>
          <p:cNvPr id="7" name="TextBox 7"/>
          <p:cNvSpPr txBox="1"/>
          <p:nvPr/>
        </p:nvSpPr>
        <p:spPr>
          <a:xfrm>
            <a:off x="5018787" y="4180749"/>
            <a:ext cx="9908895" cy="2712720"/>
          </a:xfrm>
          <a:prstGeom prst="rect">
            <a:avLst/>
          </a:prstGeom>
        </p:spPr>
        <p:txBody>
          <a:bodyPr lIns="0" tIns="0" rIns="0" bIns="0" rtlCol="0" anchor="t">
            <a:spAutoFit/>
          </a:bodyPr>
          <a:lstStyle/>
          <a:p>
            <a:pPr marL="1036320" lvl="1" indent="-518160">
              <a:lnSpc>
                <a:spcPts val="7200"/>
              </a:lnSpc>
              <a:buFont typeface="Arial"/>
              <a:buChar char="•"/>
            </a:pPr>
            <a:r>
              <a:rPr lang="en-US" sz="4800" dirty="0" err="1">
                <a:solidFill>
                  <a:srgbClr val="5F7D54"/>
                </a:solidFill>
                <a:latin typeface="Roboto Condensed"/>
              </a:rPr>
              <a:t>Là</a:t>
            </a:r>
            <a:r>
              <a:rPr lang="en-US" sz="4800" dirty="0">
                <a:solidFill>
                  <a:srgbClr val="5F7D54"/>
                </a:solidFill>
                <a:latin typeface="Roboto Condensed"/>
              </a:rPr>
              <a:t> ý </a:t>
            </a:r>
            <a:r>
              <a:rPr lang="en-US" sz="4800" dirty="0" err="1">
                <a:solidFill>
                  <a:srgbClr val="5F7D54"/>
                </a:solidFill>
                <a:latin typeface="Roboto Condensed"/>
              </a:rPr>
              <a:t>tưởng</a:t>
            </a:r>
            <a:r>
              <a:rPr lang="en-US" sz="4800" dirty="0">
                <a:solidFill>
                  <a:srgbClr val="5F7D54"/>
                </a:solidFill>
                <a:latin typeface="Roboto Condensed"/>
              </a:rPr>
              <a:t> </a:t>
            </a:r>
            <a:r>
              <a:rPr lang="en-US" sz="4800" dirty="0" err="1">
                <a:solidFill>
                  <a:srgbClr val="5F7D54"/>
                </a:solidFill>
                <a:latin typeface="Roboto Condensed"/>
              </a:rPr>
              <a:t>quan</a:t>
            </a:r>
            <a:r>
              <a:rPr lang="en-US" sz="4800" dirty="0">
                <a:solidFill>
                  <a:srgbClr val="5F7D54"/>
                </a:solidFill>
                <a:latin typeface="Roboto Condensed"/>
              </a:rPr>
              <a:t> </a:t>
            </a:r>
            <a:r>
              <a:rPr lang="en-US" sz="4800" dirty="0" err="1">
                <a:solidFill>
                  <a:srgbClr val="5F7D54"/>
                </a:solidFill>
                <a:latin typeface="Roboto Condensed"/>
              </a:rPr>
              <a:t>trọng</a:t>
            </a:r>
            <a:r>
              <a:rPr lang="en-US" sz="4800" dirty="0">
                <a:solidFill>
                  <a:srgbClr val="5F7D54"/>
                </a:solidFill>
                <a:latin typeface="Roboto Condensed"/>
              </a:rPr>
              <a:t> </a:t>
            </a:r>
            <a:r>
              <a:rPr lang="en-US" sz="4800" dirty="0" err="1">
                <a:solidFill>
                  <a:srgbClr val="5F7D54"/>
                </a:solidFill>
                <a:latin typeface="Roboto Condensed"/>
              </a:rPr>
              <a:t>nhất</a:t>
            </a:r>
            <a:r>
              <a:rPr lang="en-US" sz="4800" dirty="0">
                <a:solidFill>
                  <a:srgbClr val="5F7D54"/>
                </a:solidFill>
                <a:latin typeface="Roboto Condensed"/>
              </a:rPr>
              <a:t>, </a:t>
            </a:r>
          </a:p>
          <a:p>
            <a:pPr marL="1036320" lvl="1" indent="-518160">
              <a:lnSpc>
                <a:spcPts val="7200"/>
              </a:lnSpc>
              <a:buFont typeface="Arial"/>
              <a:buChar char="•"/>
            </a:pPr>
            <a:r>
              <a:rPr lang="en-US" sz="4800" dirty="0" err="1">
                <a:solidFill>
                  <a:srgbClr val="5F7D54"/>
                </a:solidFill>
                <a:latin typeface="Roboto Condensed"/>
              </a:rPr>
              <a:t>Là</a:t>
            </a:r>
            <a:r>
              <a:rPr lang="en-US" sz="4800" dirty="0">
                <a:solidFill>
                  <a:srgbClr val="5F7D54"/>
                </a:solidFill>
                <a:latin typeface="Roboto Condensed"/>
              </a:rPr>
              <a:t> </a:t>
            </a:r>
            <a:r>
              <a:rPr lang="en-US" sz="4800" dirty="0" err="1">
                <a:solidFill>
                  <a:srgbClr val="5F7D54"/>
                </a:solidFill>
                <a:latin typeface="Roboto Condensed"/>
              </a:rPr>
              <a:t>bài</a:t>
            </a:r>
            <a:r>
              <a:rPr lang="en-US" sz="4800" dirty="0">
                <a:solidFill>
                  <a:srgbClr val="5F7D54"/>
                </a:solidFill>
                <a:latin typeface="Roboto Condensed"/>
              </a:rPr>
              <a:t> </a:t>
            </a:r>
            <a:r>
              <a:rPr lang="en-US" sz="4800" dirty="0" err="1">
                <a:solidFill>
                  <a:srgbClr val="5F7D54"/>
                </a:solidFill>
                <a:latin typeface="Roboto Condensed"/>
              </a:rPr>
              <a:t>học</a:t>
            </a:r>
            <a:r>
              <a:rPr lang="en-US" sz="4800" dirty="0">
                <a:solidFill>
                  <a:srgbClr val="5F7D54"/>
                </a:solidFill>
                <a:latin typeface="Roboto Condensed"/>
              </a:rPr>
              <a:t>, </a:t>
            </a:r>
            <a:r>
              <a:rPr lang="en-US" sz="4800" dirty="0" err="1">
                <a:solidFill>
                  <a:srgbClr val="5F7D54"/>
                </a:solidFill>
                <a:latin typeface="Roboto Condensed"/>
              </a:rPr>
              <a:t>cách</a:t>
            </a:r>
            <a:r>
              <a:rPr lang="en-US" sz="4800" dirty="0">
                <a:solidFill>
                  <a:srgbClr val="5F7D54"/>
                </a:solidFill>
                <a:latin typeface="Roboto Condensed"/>
              </a:rPr>
              <a:t> </a:t>
            </a:r>
            <a:r>
              <a:rPr lang="en-US" sz="4800" dirty="0" err="1">
                <a:solidFill>
                  <a:srgbClr val="5F7D54"/>
                </a:solidFill>
                <a:latin typeface="Roboto Condensed"/>
              </a:rPr>
              <a:t>ứng</a:t>
            </a:r>
            <a:r>
              <a:rPr lang="en-US" sz="4800" dirty="0">
                <a:solidFill>
                  <a:srgbClr val="5F7D54"/>
                </a:solidFill>
                <a:latin typeface="Roboto Condensed"/>
              </a:rPr>
              <a:t> </a:t>
            </a:r>
            <a:r>
              <a:rPr lang="en-US" sz="4800" dirty="0" err="1">
                <a:solidFill>
                  <a:srgbClr val="5F7D54"/>
                </a:solidFill>
                <a:latin typeface="Roboto Condensed"/>
              </a:rPr>
              <a:t>xử</a:t>
            </a:r>
            <a:r>
              <a:rPr lang="en-US" sz="4800" dirty="0">
                <a:solidFill>
                  <a:srgbClr val="5F7D54"/>
                </a:solidFill>
                <a:latin typeface="Roboto Condensed"/>
              </a:rPr>
              <a:t> </a:t>
            </a:r>
            <a:r>
              <a:rPr lang="en-US" sz="4800" dirty="0" err="1">
                <a:solidFill>
                  <a:srgbClr val="5F7D54"/>
                </a:solidFill>
                <a:latin typeface="Roboto Condensed"/>
              </a:rPr>
              <a:t>mà</a:t>
            </a:r>
            <a:r>
              <a:rPr lang="en-US" sz="4800" dirty="0">
                <a:solidFill>
                  <a:srgbClr val="5F7D54"/>
                </a:solidFill>
                <a:latin typeface="Roboto Condensed"/>
              </a:rPr>
              <a:t> </a:t>
            </a:r>
            <a:r>
              <a:rPr lang="en-US" sz="4800" dirty="0" err="1">
                <a:solidFill>
                  <a:srgbClr val="5F7D54"/>
                </a:solidFill>
                <a:latin typeface="Roboto Condensed"/>
              </a:rPr>
              <a:t>tác</a:t>
            </a:r>
            <a:r>
              <a:rPr lang="en-US" sz="4800" dirty="0">
                <a:solidFill>
                  <a:srgbClr val="5F7D54"/>
                </a:solidFill>
                <a:latin typeface="Roboto Condensed"/>
              </a:rPr>
              <a:t> </a:t>
            </a:r>
            <a:r>
              <a:rPr lang="en-US" sz="4800" dirty="0" err="1">
                <a:solidFill>
                  <a:srgbClr val="5F7D54"/>
                </a:solidFill>
                <a:latin typeface="Roboto Condensed"/>
              </a:rPr>
              <a:t>giả</a:t>
            </a:r>
            <a:r>
              <a:rPr lang="en-US" sz="4800" dirty="0">
                <a:solidFill>
                  <a:srgbClr val="5F7D54"/>
                </a:solidFill>
                <a:latin typeface="Roboto Condensed"/>
              </a:rPr>
              <a:t> </a:t>
            </a:r>
            <a:r>
              <a:rPr lang="en-US" sz="4800" dirty="0" err="1">
                <a:solidFill>
                  <a:srgbClr val="5F7D54"/>
                </a:solidFill>
                <a:latin typeface="Roboto Condensed"/>
              </a:rPr>
              <a:t>muốn</a:t>
            </a:r>
            <a:r>
              <a:rPr lang="en-US" sz="4800" dirty="0">
                <a:solidFill>
                  <a:srgbClr val="5F7D54"/>
                </a:solidFill>
                <a:latin typeface="Roboto Condensed"/>
              </a:rPr>
              <a:t> </a:t>
            </a:r>
            <a:r>
              <a:rPr lang="en-US" sz="4800" dirty="0" err="1">
                <a:solidFill>
                  <a:srgbClr val="5F7D54"/>
                </a:solidFill>
                <a:latin typeface="Roboto Condensed"/>
              </a:rPr>
              <a:t>gửi</a:t>
            </a:r>
            <a:r>
              <a:rPr lang="en-US" sz="4800" dirty="0">
                <a:solidFill>
                  <a:srgbClr val="5F7D54"/>
                </a:solidFill>
                <a:latin typeface="Roboto Condensed"/>
              </a:rPr>
              <a:t> </a:t>
            </a:r>
            <a:r>
              <a:rPr lang="en-US" sz="4800" dirty="0" err="1">
                <a:solidFill>
                  <a:srgbClr val="5F7D54"/>
                </a:solidFill>
                <a:latin typeface="Roboto Condensed"/>
              </a:rPr>
              <a:t>gắm</a:t>
            </a:r>
            <a:r>
              <a:rPr lang="en-US" sz="4800" dirty="0">
                <a:solidFill>
                  <a:srgbClr val="5F7D54"/>
                </a:solidFill>
                <a:latin typeface="Roboto Condensed"/>
              </a:rPr>
              <a:t> </a:t>
            </a:r>
            <a:r>
              <a:rPr lang="en-US" sz="4800" dirty="0" err="1">
                <a:solidFill>
                  <a:srgbClr val="5F7D54"/>
                </a:solidFill>
                <a:latin typeface="Roboto Condensed"/>
              </a:rPr>
              <a:t>đến</a:t>
            </a:r>
            <a:r>
              <a:rPr lang="en-US" sz="4800" dirty="0">
                <a:solidFill>
                  <a:srgbClr val="5F7D54"/>
                </a:solidFill>
                <a:latin typeface="Roboto Condensed"/>
              </a:rPr>
              <a:t> </a:t>
            </a:r>
            <a:r>
              <a:rPr lang="en-US" sz="4800" dirty="0" err="1">
                <a:solidFill>
                  <a:srgbClr val="5F7D54"/>
                </a:solidFill>
                <a:latin typeface="Roboto Condensed"/>
              </a:rPr>
              <a:t>người</a:t>
            </a:r>
            <a:r>
              <a:rPr lang="en-US" sz="4800" dirty="0">
                <a:solidFill>
                  <a:srgbClr val="5F7D54"/>
                </a:solidFill>
                <a:latin typeface="Roboto Condensed"/>
              </a:rPr>
              <a:t> </a:t>
            </a:r>
            <a:r>
              <a:rPr lang="en-US" sz="4800" dirty="0" err="1">
                <a:solidFill>
                  <a:srgbClr val="5F7D54"/>
                </a:solidFill>
                <a:latin typeface="Roboto Condensed"/>
              </a:rPr>
              <a:t>đọc</a:t>
            </a:r>
            <a:r>
              <a:rPr lang="en-US" sz="4800" dirty="0">
                <a:solidFill>
                  <a:srgbClr val="5F7D54"/>
                </a:solidFill>
                <a:latin typeface="Roboto Condensed"/>
              </a:rPr>
              <a:t>.</a:t>
            </a:r>
          </a:p>
        </p:txBody>
      </p:sp>
      <p:sp>
        <p:nvSpPr>
          <p:cNvPr id="8" name="TextBox 8"/>
          <p:cNvSpPr txBox="1"/>
          <p:nvPr/>
        </p:nvSpPr>
        <p:spPr>
          <a:xfrm>
            <a:off x="255308" y="266243"/>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9" name="TextBox 9"/>
          <p:cNvSpPr txBox="1"/>
          <p:nvPr/>
        </p:nvSpPr>
        <p:spPr>
          <a:xfrm>
            <a:off x="1604895" y="1600670"/>
            <a:ext cx="2986823" cy="7196455"/>
          </a:xfrm>
          <a:prstGeom prst="rect">
            <a:avLst/>
          </a:prstGeom>
        </p:spPr>
        <p:txBody>
          <a:bodyPr lIns="0" tIns="0" rIns="0" bIns="0" rtlCol="0" anchor="t">
            <a:spAutoFit/>
          </a:bodyPr>
          <a:lstStyle/>
          <a:p>
            <a:pPr algn="ctr">
              <a:lnSpc>
                <a:spcPts val="8119"/>
              </a:lnSpc>
            </a:pPr>
            <a:r>
              <a:rPr lang="en-US" sz="5799">
                <a:solidFill>
                  <a:srgbClr val="5F7D54"/>
                </a:solidFill>
                <a:latin typeface="#9Slide05 VL Fadilla"/>
              </a:rPr>
              <a:t>2. Một số đặc điểm </a:t>
            </a:r>
          </a:p>
          <a:p>
            <a:pPr algn="ctr">
              <a:lnSpc>
                <a:spcPts val="8119"/>
              </a:lnSpc>
            </a:pPr>
            <a:r>
              <a:rPr lang="en-US" sz="5799">
                <a:solidFill>
                  <a:srgbClr val="5F7D54"/>
                </a:solidFill>
                <a:latin typeface="#9Slide05 VL Fadilla"/>
              </a:rPr>
              <a:t>của </a:t>
            </a:r>
          </a:p>
          <a:p>
            <a:pPr algn="ctr">
              <a:lnSpc>
                <a:spcPts val="8119"/>
              </a:lnSpc>
            </a:pPr>
            <a:r>
              <a:rPr lang="en-US" sz="5799">
                <a:solidFill>
                  <a:srgbClr val="5F7D54"/>
                </a:solidFill>
                <a:latin typeface="#9Slide05 VL Fadilla"/>
              </a:rPr>
              <a:t>thơ </a:t>
            </a:r>
          </a:p>
          <a:p>
            <a:pPr algn="ctr">
              <a:lnSpc>
                <a:spcPts val="8119"/>
              </a:lnSpc>
            </a:pPr>
            <a:r>
              <a:rPr lang="en-US" sz="5799">
                <a:solidFill>
                  <a:srgbClr val="5F7D54"/>
                </a:solidFill>
                <a:latin typeface="#9Slide05 VL Fadilla"/>
              </a:rPr>
              <a:t>Thất ngôn </a:t>
            </a:r>
          </a:p>
          <a:p>
            <a:pPr algn="ctr">
              <a:lnSpc>
                <a:spcPts val="8119"/>
              </a:lnSpc>
            </a:pPr>
            <a:r>
              <a:rPr lang="en-US" sz="5799">
                <a:solidFill>
                  <a:srgbClr val="5F7D54"/>
                </a:solidFill>
                <a:latin typeface="#9Slide05 VL Fadilla"/>
              </a:rPr>
              <a:t>bát cú </a:t>
            </a:r>
          </a:p>
          <a:p>
            <a:pPr algn="ctr">
              <a:lnSpc>
                <a:spcPts val="8119"/>
              </a:lnSpc>
            </a:pPr>
            <a:r>
              <a:rPr lang="en-US" sz="5799">
                <a:solidFill>
                  <a:srgbClr val="5F7D54"/>
                </a:solidFill>
                <a:latin typeface="#9Slide05 VL Fadilla"/>
              </a:rPr>
              <a:t>Đường luật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3799937" y="1734300"/>
            <a:ext cx="13257466" cy="7063889"/>
            <a:chOff x="0" y="0"/>
            <a:chExt cx="17676621" cy="9418519"/>
          </a:xfrm>
        </p:grpSpPr>
        <p:sp>
          <p:nvSpPr>
            <p:cNvPr id="4" name="Freeform 4"/>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3" y="0"/>
                    <a:pt x="17676543" y="324462"/>
                    <a:pt x="17676543" y="724796"/>
                  </a:cubicBezTo>
                  <a:lnTo>
                    <a:pt x="17676543" y="8693609"/>
                  </a:lnTo>
                  <a:cubicBezTo>
                    <a:pt x="17676543" y="9093943"/>
                    <a:pt x="17413063" y="9418404"/>
                    <a:pt x="17087972" y="9418404"/>
                  </a:cubicBezTo>
                  <a:lnTo>
                    <a:pt x="588570" y="9418404"/>
                  </a:lnTo>
                  <a:cubicBezTo>
                    <a:pt x="263479" y="9418543"/>
                    <a:pt x="0" y="9093943"/>
                    <a:pt x="0" y="8693609"/>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3519978" y="2037713"/>
            <a:ext cx="13270672" cy="6498210"/>
          </a:xfrm>
          <a:prstGeom prst="rect">
            <a:avLst/>
          </a:prstGeom>
        </p:spPr>
        <p:txBody>
          <a:bodyPr lIns="0" tIns="0" rIns="0" bIns="0" rtlCol="0" anchor="t">
            <a:spAutoFit/>
          </a:bodyPr>
          <a:lstStyle/>
          <a:p>
            <a:pPr marL="885187" lvl="1" indent="-442594">
              <a:lnSpc>
                <a:spcPts val="6477"/>
              </a:lnSpc>
              <a:buFont typeface="Arial"/>
              <a:buChar char="•"/>
            </a:pPr>
            <a:r>
              <a:rPr lang="en-US" sz="4099" dirty="0" err="1">
                <a:solidFill>
                  <a:srgbClr val="5F7D54"/>
                </a:solidFill>
                <a:latin typeface="Roboto Condensed"/>
              </a:rPr>
              <a:t>Số</a:t>
            </a:r>
            <a:r>
              <a:rPr lang="en-US" sz="4099" dirty="0">
                <a:solidFill>
                  <a:srgbClr val="5F7D54"/>
                </a:solidFill>
                <a:latin typeface="Roboto Condensed"/>
              </a:rPr>
              <a:t> </a:t>
            </a:r>
            <a:r>
              <a:rPr lang="en-US" sz="4099" dirty="0" err="1">
                <a:solidFill>
                  <a:srgbClr val="5F7D54"/>
                </a:solidFill>
                <a:latin typeface="Roboto Condensed"/>
              </a:rPr>
              <a:t>câu</a:t>
            </a:r>
            <a:r>
              <a:rPr lang="en-US" sz="4099" dirty="0">
                <a:solidFill>
                  <a:srgbClr val="5F7D54"/>
                </a:solidFill>
                <a:latin typeface="Roboto Condensed"/>
              </a:rPr>
              <a:t>, </a:t>
            </a:r>
            <a:r>
              <a:rPr lang="en-US" sz="4099" dirty="0" err="1">
                <a:solidFill>
                  <a:srgbClr val="5F7D54"/>
                </a:solidFill>
                <a:latin typeface="Roboto Condensed"/>
              </a:rPr>
              <a:t>số</a:t>
            </a:r>
            <a:r>
              <a:rPr lang="en-US" sz="4099" dirty="0">
                <a:solidFill>
                  <a:srgbClr val="5F7D54"/>
                </a:solidFill>
                <a:latin typeface="Roboto Condensed"/>
              </a:rPr>
              <a:t> </a:t>
            </a:r>
            <a:r>
              <a:rPr lang="en-US" sz="4099" dirty="0" err="1">
                <a:solidFill>
                  <a:srgbClr val="5F7D54"/>
                </a:solidFill>
                <a:latin typeface="Roboto Condensed"/>
              </a:rPr>
              <a:t>chữ</a:t>
            </a:r>
            <a:r>
              <a:rPr lang="en-US" sz="4099" dirty="0">
                <a:solidFill>
                  <a:srgbClr val="5F7D54"/>
                </a:solidFill>
                <a:latin typeface="Roboto Condensed"/>
              </a:rPr>
              <a:t>: </a:t>
            </a:r>
            <a:r>
              <a:rPr lang="en-US" sz="4099" dirty="0" err="1">
                <a:solidFill>
                  <a:srgbClr val="5F7D54"/>
                </a:solidFill>
                <a:latin typeface="Roboto Condensed"/>
              </a:rPr>
              <a:t>Mỗi</a:t>
            </a:r>
            <a:r>
              <a:rPr lang="en-US" sz="4099" dirty="0">
                <a:solidFill>
                  <a:srgbClr val="5F7D54"/>
                </a:solidFill>
                <a:latin typeface="Roboto Condensed"/>
              </a:rPr>
              <a:t> </a:t>
            </a:r>
            <a:r>
              <a:rPr lang="en-US" sz="4099" dirty="0" err="1">
                <a:solidFill>
                  <a:srgbClr val="5F7D54"/>
                </a:solidFill>
                <a:latin typeface="Roboto Condensed"/>
              </a:rPr>
              <a:t>bài</a:t>
            </a:r>
            <a:r>
              <a:rPr lang="en-US" sz="4099" dirty="0">
                <a:solidFill>
                  <a:srgbClr val="5F7D54"/>
                </a:solidFill>
                <a:latin typeface="Roboto Condensed"/>
              </a:rPr>
              <a:t> </a:t>
            </a:r>
            <a:r>
              <a:rPr lang="en-US" sz="4099" dirty="0" err="1">
                <a:solidFill>
                  <a:srgbClr val="5F7D54"/>
                </a:solidFill>
                <a:latin typeface="Roboto Condensed"/>
              </a:rPr>
              <a:t>tứ</a:t>
            </a:r>
            <a:r>
              <a:rPr lang="en-US" sz="4099" dirty="0">
                <a:solidFill>
                  <a:srgbClr val="5F7D54"/>
                </a:solidFill>
                <a:latin typeface="Roboto Condensed"/>
              </a:rPr>
              <a:t> </a:t>
            </a:r>
            <a:r>
              <a:rPr lang="en-US" sz="4099" dirty="0" err="1">
                <a:solidFill>
                  <a:srgbClr val="5F7D54"/>
                </a:solidFill>
                <a:latin typeface="Roboto Condensed"/>
              </a:rPr>
              <a:t>tuyệt</a:t>
            </a:r>
            <a:r>
              <a:rPr lang="en-US" sz="4099" dirty="0">
                <a:solidFill>
                  <a:srgbClr val="5F7D54"/>
                </a:solidFill>
                <a:latin typeface="Roboto Condensed"/>
              </a:rPr>
              <a:t> </a:t>
            </a:r>
            <a:r>
              <a:rPr lang="en-US" sz="4099" dirty="0" err="1">
                <a:solidFill>
                  <a:srgbClr val="5F7D54"/>
                </a:solidFill>
                <a:latin typeface="Roboto Condensed"/>
              </a:rPr>
              <a:t>Đường</a:t>
            </a:r>
            <a:r>
              <a:rPr lang="en-US" sz="4099" dirty="0">
                <a:solidFill>
                  <a:srgbClr val="5F7D54"/>
                </a:solidFill>
                <a:latin typeface="Roboto Condensed"/>
              </a:rPr>
              <a:t> </a:t>
            </a:r>
            <a:r>
              <a:rPr lang="en-US" sz="4099" dirty="0" err="1">
                <a:solidFill>
                  <a:srgbClr val="5F7D54"/>
                </a:solidFill>
                <a:latin typeface="Roboto Condensed"/>
              </a:rPr>
              <a:t>luật</a:t>
            </a:r>
            <a:r>
              <a:rPr lang="en-US" sz="4099" dirty="0">
                <a:solidFill>
                  <a:srgbClr val="5F7D54"/>
                </a:solidFill>
                <a:latin typeface="Roboto Condensed"/>
              </a:rPr>
              <a:t> </a:t>
            </a:r>
            <a:r>
              <a:rPr lang="en-US" sz="4099" dirty="0" err="1">
                <a:solidFill>
                  <a:srgbClr val="5F7D54"/>
                </a:solidFill>
                <a:latin typeface="Roboto Condensed"/>
              </a:rPr>
              <a:t>có</a:t>
            </a:r>
            <a:r>
              <a:rPr lang="en-US" sz="4099" dirty="0">
                <a:solidFill>
                  <a:srgbClr val="5F7D54"/>
                </a:solidFill>
                <a:latin typeface="Roboto Condensed"/>
              </a:rPr>
              <a:t> </a:t>
            </a:r>
            <a:r>
              <a:rPr lang="en-US" sz="4099" dirty="0" err="1">
                <a:solidFill>
                  <a:srgbClr val="5F7D54"/>
                </a:solidFill>
                <a:latin typeface="Roboto Condensed"/>
              </a:rPr>
              <a:t>bốn</a:t>
            </a:r>
            <a:r>
              <a:rPr lang="en-US" sz="4099" dirty="0">
                <a:solidFill>
                  <a:srgbClr val="5F7D54"/>
                </a:solidFill>
                <a:latin typeface="Roboto Condensed"/>
              </a:rPr>
              <a:t> </a:t>
            </a:r>
            <a:r>
              <a:rPr lang="en-US" sz="4099" dirty="0" err="1">
                <a:solidFill>
                  <a:srgbClr val="5F7D54"/>
                </a:solidFill>
                <a:latin typeface="Roboto Condensed"/>
              </a:rPr>
              <a:t>câu</a:t>
            </a:r>
            <a:r>
              <a:rPr lang="en-US" sz="4099" dirty="0">
                <a:solidFill>
                  <a:srgbClr val="5F7D54"/>
                </a:solidFill>
                <a:latin typeface="Roboto Condensed"/>
              </a:rPr>
              <a:t>, </a:t>
            </a:r>
            <a:r>
              <a:rPr lang="en-US" sz="4099" dirty="0" err="1">
                <a:solidFill>
                  <a:srgbClr val="5F7D54"/>
                </a:solidFill>
                <a:latin typeface="Roboto Condensed"/>
              </a:rPr>
              <a:t>mỗi</a:t>
            </a:r>
            <a:r>
              <a:rPr lang="en-US" sz="4099" dirty="0">
                <a:solidFill>
                  <a:srgbClr val="5F7D54"/>
                </a:solidFill>
                <a:latin typeface="Roboto Condensed"/>
              </a:rPr>
              <a:t> </a:t>
            </a:r>
            <a:r>
              <a:rPr lang="en-US" sz="4099" dirty="0" err="1">
                <a:solidFill>
                  <a:srgbClr val="5F7D54"/>
                </a:solidFill>
                <a:latin typeface="Roboto Condensed"/>
              </a:rPr>
              <a:t>câu</a:t>
            </a:r>
            <a:r>
              <a:rPr lang="en-US" sz="4099" dirty="0">
                <a:solidFill>
                  <a:srgbClr val="5F7D54"/>
                </a:solidFill>
                <a:latin typeface="Roboto Condensed"/>
              </a:rPr>
              <a:t> </a:t>
            </a:r>
            <a:r>
              <a:rPr lang="en-US" sz="4099" dirty="0" err="1">
                <a:solidFill>
                  <a:srgbClr val="5F7D54"/>
                </a:solidFill>
                <a:latin typeface="Roboto Condensed"/>
              </a:rPr>
              <a:t>có</a:t>
            </a:r>
            <a:r>
              <a:rPr lang="en-US" sz="4099" dirty="0">
                <a:solidFill>
                  <a:srgbClr val="5F7D54"/>
                </a:solidFill>
                <a:latin typeface="Roboto Condensed"/>
              </a:rPr>
              <a:t> </a:t>
            </a:r>
            <a:r>
              <a:rPr lang="en-US" sz="4099" dirty="0" err="1">
                <a:solidFill>
                  <a:srgbClr val="5F7D54"/>
                </a:solidFill>
                <a:latin typeface="Roboto Condensed"/>
              </a:rPr>
              <a:t>năm</a:t>
            </a:r>
            <a:r>
              <a:rPr lang="en-US" sz="4099" dirty="0">
                <a:solidFill>
                  <a:srgbClr val="5F7D54"/>
                </a:solidFill>
                <a:latin typeface="Roboto Condensed"/>
              </a:rPr>
              <a:t> </a:t>
            </a:r>
            <a:r>
              <a:rPr lang="en-US" sz="4099" dirty="0" err="1">
                <a:solidFill>
                  <a:srgbClr val="5F7D54"/>
                </a:solidFill>
                <a:latin typeface="Roboto Condensed"/>
              </a:rPr>
              <a:t>chữ</a:t>
            </a:r>
            <a:r>
              <a:rPr lang="en-US" sz="4099" dirty="0">
                <a:solidFill>
                  <a:srgbClr val="5F7D54"/>
                </a:solidFill>
                <a:latin typeface="Roboto Condensed"/>
              </a:rPr>
              <a:t> </a:t>
            </a:r>
            <a:r>
              <a:rPr lang="en-US" sz="4099" dirty="0" err="1">
                <a:solidFill>
                  <a:srgbClr val="5F7D54"/>
                </a:solidFill>
                <a:latin typeface="Roboto Condensed"/>
              </a:rPr>
              <a:t>hoặc</a:t>
            </a:r>
            <a:r>
              <a:rPr lang="en-US" sz="4099" dirty="0">
                <a:solidFill>
                  <a:srgbClr val="5F7D54"/>
                </a:solidFill>
                <a:latin typeface="Roboto Condensed"/>
              </a:rPr>
              <a:t> </a:t>
            </a:r>
            <a:r>
              <a:rPr lang="en-US" sz="4099" dirty="0" err="1">
                <a:solidFill>
                  <a:srgbClr val="5F7D54"/>
                </a:solidFill>
                <a:latin typeface="Roboto Condensed"/>
              </a:rPr>
              <a:t>bảy</a:t>
            </a:r>
            <a:r>
              <a:rPr lang="en-US" sz="4099" dirty="0">
                <a:solidFill>
                  <a:srgbClr val="5F7D54"/>
                </a:solidFill>
                <a:latin typeface="Roboto Condensed"/>
              </a:rPr>
              <a:t> </a:t>
            </a:r>
            <a:r>
              <a:rPr lang="en-US" sz="4099" dirty="0" err="1">
                <a:solidFill>
                  <a:srgbClr val="5F7D54"/>
                </a:solidFill>
                <a:latin typeface="Roboto Condensed"/>
              </a:rPr>
              <a:t>chữ</a:t>
            </a:r>
            <a:r>
              <a:rPr lang="en-US" sz="4099" dirty="0">
                <a:solidFill>
                  <a:srgbClr val="5F7D54"/>
                </a:solidFill>
                <a:latin typeface="Roboto Condensed"/>
              </a:rPr>
              <a:t>. </a:t>
            </a:r>
          </a:p>
          <a:p>
            <a:pPr marL="885187" lvl="1" indent="-442594">
              <a:lnSpc>
                <a:spcPts val="6477"/>
              </a:lnSpc>
              <a:buFont typeface="Arial"/>
              <a:buChar char="•"/>
            </a:pPr>
            <a:r>
              <a:rPr lang="en-US" sz="4099" dirty="0" err="1">
                <a:solidFill>
                  <a:srgbClr val="5F7D54"/>
                </a:solidFill>
                <a:latin typeface="Roboto Condensed"/>
              </a:rPr>
              <a:t>Về</a:t>
            </a:r>
            <a:r>
              <a:rPr lang="en-US" sz="4099" dirty="0">
                <a:solidFill>
                  <a:srgbClr val="5F7D54"/>
                </a:solidFill>
                <a:latin typeface="Roboto Condensed"/>
              </a:rPr>
              <a:t> </a:t>
            </a:r>
            <a:r>
              <a:rPr lang="en-US" sz="4099" dirty="0" err="1">
                <a:solidFill>
                  <a:srgbClr val="5F7D54"/>
                </a:solidFill>
                <a:latin typeface="Roboto Condensed"/>
              </a:rPr>
              <a:t>bố</a:t>
            </a:r>
            <a:r>
              <a:rPr lang="en-US" sz="4099" dirty="0">
                <a:solidFill>
                  <a:srgbClr val="5F7D54"/>
                </a:solidFill>
                <a:latin typeface="Roboto Condensed"/>
              </a:rPr>
              <a:t> </a:t>
            </a:r>
            <a:r>
              <a:rPr lang="en-US" sz="4099" dirty="0" err="1">
                <a:solidFill>
                  <a:srgbClr val="5F7D54"/>
                </a:solidFill>
                <a:latin typeface="Roboto Condensed"/>
              </a:rPr>
              <a:t>cục</a:t>
            </a:r>
            <a:r>
              <a:rPr lang="en-US" sz="4099" dirty="0">
                <a:solidFill>
                  <a:srgbClr val="5F7D54"/>
                </a:solidFill>
                <a:latin typeface="Roboto Condensed"/>
              </a:rPr>
              <a:t>: </a:t>
            </a:r>
            <a:r>
              <a:rPr lang="en-US" sz="4099" dirty="0" err="1">
                <a:solidFill>
                  <a:srgbClr val="5F7D54"/>
                </a:solidFill>
                <a:latin typeface="Roboto Condensed"/>
              </a:rPr>
              <a:t>nhiều</a:t>
            </a:r>
            <a:r>
              <a:rPr lang="en-US" sz="4099" dirty="0">
                <a:solidFill>
                  <a:srgbClr val="5F7D54"/>
                </a:solidFill>
                <a:latin typeface="Roboto Condensed"/>
              </a:rPr>
              <a:t> </a:t>
            </a:r>
            <a:r>
              <a:rPr lang="en-US" sz="4099" dirty="0" err="1">
                <a:solidFill>
                  <a:srgbClr val="5F7D54"/>
                </a:solidFill>
                <a:latin typeface="Roboto Condensed"/>
              </a:rPr>
              <a:t>bài</a:t>
            </a:r>
            <a:r>
              <a:rPr lang="en-US" sz="4099" dirty="0">
                <a:solidFill>
                  <a:srgbClr val="5F7D54"/>
                </a:solidFill>
                <a:latin typeface="Roboto Condensed"/>
              </a:rPr>
              <a:t>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tứ</a:t>
            </a:r>
            <a:r>
              <a:rPr lang="en-US" sz="4099" dirty="0">
                <a:solidFill>
                  <a:srgbClr val="5F7D54"/>
                </a:solidFill>
                <a:latin typeface="Roboto Condensed"/>
              </a:rPr>
              <a:t> </a:t>
            </a:r>
            <a:r>
              <a:rPr lang="en-US" sz="4099" dirty="0" err="1">
                <a:solidFill>
                  <a:srgbClr val="5F7D54"/>
                </a:solidFill>
                <a:latin typeface="Roboto Condensed"/>
              </a:rPr>
              <a:t>tuyệt</a:t>
            </a:r>
            <a:r>
              <a:rPr lang="en-US" sz="4099" dirty="0">
                <a:solidFill>
                  <a:srgbClr val="5F7D54"/>
                </a:solidFill>
                <a:latin typeface="Roboto Condensed"/>
              </a:rPr>
              <a:t> </a:t>
            </a:r>
            <a:r>
              <a:rPr lang="en-US" sz="4099" dirty="0" err="1">
                <a:solidFill>
                  <a:srgbClr val="5F7D54"/>
                </a:solidFill>
                <a:latin typeface="Roboto Condensed"/>
              </a:rPr>
              <a:t>triển</a:t>
            </a:r>
            <a:r>
              <a:rPr lang="en-US" sz="4099" dirty="0">
                <a:solidFill>
                  <a:srgbClr val="5F7D54"/>
                </a:solidFill>
                <a:latin typeface="Roboto Condensed"/>
              </a:rPr>
              <a:t> </a:t>
            </a:r>
            <a:r>
              <a:rPr lang="en-US" sz="4099" dirty="0" err="1">
                <a:solidFill>
                  <a:srgbClr val="5F7D54"/>
                </a:solidFill>
                <a:latin typeface="Roboto Condensed"/>
              </a:rPr>
              <a:t>khai</a:t>
            </a:r>
            <a:r>
              <a:rPr lang="en-US" sz="4099" dirty="0">
                <a:solidFill>
                  <a:srgbClr val="5F7D54"/>
                </a:solidFill>
                <a:latin typeface="Roboto Condensed"/>
              </a:rPr>
              <a:t> </a:t>
            </a:r>
            <a:r>
              <a:rPr lang="en-US" sz="4099" dirty="0" err="1">
                <a:solidFill>
                  <a:srgbClr val="5F7D54"/>
                </a:solidFill>
                <a:latin typeface="Roboto Condensed"/>
              </a:rPr>
              <a:t>theo</a:t>
            </a:r>
            <a:r>
              <a:rPr lang="en-US" sz="4099" dirty="0">
                <a:solidFill>
                  <a:srgbClr val="5F7D54"/>
                </a:solidFill>
                <a:latin typeface="Roboto Condensed"/>
              </a:rPr>
              <a:t> </a:t>
            </a:r>
            <a:r>
              <a:rPr lang="en-US" sz="4099" dirty="0" err="1">
                <a:solidFill>
                  <a:srgbClr val="5F7D54"/>
                </a:solidFill>
                <a:latin typeface="Roboto Condensed"/>
              </a:rPr>
              <a:t>hướng</a:t>
            </a:r>
            <a:r>
              <a:rPr lang="en-US" sz="4099" dirty="0">
                <a:solidFill>
                  <a:srgbClr val="5F7D54"/>
                </a:solidFill>
                <a:latin typeface="Roboto Condensed"/>
              </a:rPr>
              <a:t>: </a:t>
            </a:r>
            <a:r>
              <a:rPr lang="en-US" sz="4099" dirty="0" err="1">
                <a:solidFill>
                  <a:srgbClr val="5F7D54"/>
                </a:solidFill>
                <a:latin typeface="Roboto Condensed"/>
              </a:rPr>
              <a:t>khởi</a:t>
            </a:r>
            <a:r>
              <a:rPr lang="en-US" sz="4099" dirty="0">
                <a:solidFill>
                  <a:srgbClr val="5F7D54"/>
                </a:solidFill>
                <a:latin typeface="Roboto Condensed"/>
              </a:rPr>
              <a:t> (</a:t>
            </a:r>
            <a:r>
              <a:rPr lang="en-US" sz="4099" dirty="0" err="1">
                <a:solidFill>
                  <a:srgbClr val="5F7D54"/>
                </a:solidFill>
                <a:latin typeface="Roboto Condensed"/>
              </a:rPr>
              <a:t>mở</a:t>
            </a:r>
            <a:r>
              <a:rPr lang="en-US" sz="4099" dirty="0">
                <a:solidFill>
                  <a:srgbClr val="5F7D54"/>
                </a:solidFill>
                <a:latin typeface="Roboto Condensed"/>
              </a:rPr>
              <a:t> ý </a:t>
            </a:r>
            <a:r>
              <a:rPr lang="en-US" sz="4099" dirty="0" err="1">
                <a:solidFill>
                  <a:srgbClr val="5F7D54"/>
                </a:solidFill>
                <a:latin typeface="Roboto Condensed"/>
              </a:rPr>
              <a:t>cho</a:t>
            </a:r>
            <a:r>
              <a:rPr lang="en-US" sz="4099" dirty="0">
                <a:solidFill>
                  <a:srgbClr val="5F7D54"/>
                </a:solidFill>
                <a:latin typeface="Roboto Condensed"/>
              </a:rPr>
              <a:t> </a:t>
            </a:r>
            <a:r>
              <a:rPr lang="en-US" sz="4099" dirty="0" err="1">
                <a:solidFill>
                  <a:srgbClr val="5F7D54"/>
                </a:solidFill>
                <a:latin typeface="Roboto Condensed"/>
              </a:rPr>
              <a:t>bài</a:t>
            </a:r>
            <a:r>
              <a:rPr lang="en-US" sz="4099" dirty="0">
                <a:solidFill>
                  <a:srgbClr val="5F7D54"/>
                </a:solidFill>
                <a:latin typeface="Roboto Condensed"/>
              </a:rPr>
              <a:t>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thừa</a:t>
            </a:r>
            <a:r>
              <a:rPr lang="en-US" sz="4099" dirty="0">
                <a:solidFill>
                  <a:srgbClr val="5F7D54"/>
                </a:solidFill>
                <a:latin typeface="Roboto Condensed"/>
              </a:rPr>
              <a:t> (</a:t>
            </a:r>
            <a:r>
              <a:rPr lang="en-US" sz="4099" dirty="0" err="1">
                <a:solidFill>
                  <a:srgbClr val="5F7D54"/>
                </a:solidFill>
                <a:latin typeface="Roboto Condensed"/>
              </a:rPr>
              <a:t>tiếp</a:t>
            </a:r>
            <a:r>
              <a:rPr lang="en-US" sz="4099" dirty="0">
                <a:solidFill>
                  <a:srgbClr val="5F7D54"/>
                </a:solidFill>
                <a:latin typeface="Roboto Condensed"/>
              </a:rPr>
              <a:t> </a:t>
            </a:r>
            <a:r>
              <a:rPr lang="en-US" sz="4099" dirty="0" err="1">
                <a:solidFill>
                  <a:srgbClr val="5F7D54"/>
                </a:solidFill>
                <a:latin typeface="Roboto Condensed"/>
              </a:rPr>
              <a:t>nối</a:t>
            </a:r>
            <a:r>
              <a:rPr lang="en-US" sz="4099" dirty="0">
                <a:solidFill>
                  <a:srgbClr val="5F7D54"/>
                </a:solidFill>
                <a:latin typeface="Roboto Condensed"/>
              </a:rPr>
              <a:t>, </a:t>
            </a:r>
            <a:r>
              <a:rPr lang="en-US" sz="4099" dirty="0" err="1">
                <a:solidFill>
                  <a:srgbClr val="5F7D54"/>
                </a:solidFill>
                <a:latin typeface="Roboto Condensed"/>
              </a:rPr>
              <a:t>phát</a:t>
            </a:r>
            <a:r>
              <a:rPr lang="en-US" sz="4099" dirty="0">
                <a:solidFill>
                  <a:srgbClr val="5F7D54"/>
                </a:solidFill>
                <a:latin typeface="Roboto Condensed"/>
              </a:rPr>
              <a:t> </a:t>
            </a:r>
            <a:r>
              <a:rPr lang="en-US" sz="4099" dirty="0" err="1">
                <a:solidFill>
                  <a:srgbClr val="5F7D54"/>
                </a:solidFill>
                <a:latin typeface="Roboto Condensed"/>
              </a:rPr>
              <a:t>triển</a:t>
            </a:r>
            <a:r>
              <a:rPr lang="en-US" sz="4099" dirty="0">
                <a:solidFill>
                  <a:srgbClr val="5F7D54"/>
                </a:solidFill>
                <a:latin typeface="Roboto Condensed"/>
              </a:rPr>
              <a:t> ý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chuyển</a:t>
            </a:r>
            <a:r>
              <a:rPr lang="en-US" sz="4099" dirty="0">
                <a:solidFill>
                  <a:srgbClr val="5F7D54"/>
                </a:solidFill>
                <a:latin typeface="Roboto Condensed"/>
              </a:rPr>
              <a:t> (</a:t>
            </a:r>
            <a:r>
              <a:rPr lang="en-US" sz="4099" dirty="0" err="1">
                <a:solidFill>
                  <a:srgbClr val="5F7D54"/>
                </a:solidFill>
                <a:latin typeface="Roboto Condensed"/>
              </a:rPr>
              <a:t>chuyển</a:t>
            </a:r>
            <a:r>
              <a:rPr lang="en-US" sz="4099" dirty="0">
                <a:solidFill>
                  <a:srgbClr val="5F7D54"/>
                </a:solidFill>
                <a:latin typeface="Roboto Condensed"/>
              </a:rPr>
              <a:t> </a:t>
            </a:r>
            <a:r>
              <a:rPr lang="en-US" sz="4099" dirty="0" err="1">
                <a:solidFill>
                  <a:srgbClr val="5F7D54"/>
                </a:solidFill>
                <a:latin typeface="Roboto Condensed"/>
              </a:rPr>
              <a:t>hướng</a:t>
            </a:r>
            <a:r>
              <a:rPr lang="en-US" sz="4099" dirty="0">
                <a:solidFill>
                  <a:srgbClr val="5F7D54"/>
                </a:solidFill>
                <a:latin typeface="Roboto Condensed"/>
              </a:rPr>
              <a:t> ý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hợp</a:t>
            </a:r>
            <a:r>
              <a:rPr lang="en-US" sz="4099" dirty="0">
                <a:solidFill>
                  <a:srgbClr val="5F7D54"/>
                </a:solidFill>
                <a:latin typeface="Roboto Condensed"/>
              </a:rPr>
              <a:t> (</a:t>
            </a:r>
            <a:r>
              <a:rPr lang="en-US" sz="4099" dirty="0" err="1">
                <a:solidFill>
                  <a:srgbClr val="5F7D54"/>
                </a:solidFill>
                <a:latin typeface="Roboto Condensed"/>
              </a:rPr>
              <a:t>thâu</a:t>
            </a:r>
            <a:r>
              <a:rPr lang="en-US" sz="4099" dirty="0">
                <a:solidFill>
                  <a:srgbClr val="5F7D54"/>
                </a:solidFill>
                <a:latin typeface="Roboto Condensed"/>
              </a:rPr>
              <a:t> </a:t>
            </a:r>
            <a:r>
              <a:rPr lang="en-US" sz="4099" dirty="0" err="1">
                <a:solidFill>
                  <a:srgbClr val="5F7D54"/>
                </a:solidFill>
                <a:latin typeface="Roboto Condensed"/>
              </a:rPr>
              <a:t>tóm</a:t>
            </a:r>
            <a:r>
              <a:rPr lang="en-US" sz="4099" dirty="0">
                <a:solidFill>
                  <a:srgbClr val="5F7D54"/>
                </a:solidFill>
                <a:latin typeface="Roboto Condensed"/>
              </a:rPr>
              <a:t> ý </a:t>
            </a:r>
            <a:r>
              <a:rPr lang="en-US" sz="4099" dirty="0" err="1">
                <a:solidFill>
                  <a:srgbClr val="5F7D54"/>
                </a:solidFill>
                <a:latin typeface="Roboto Condensed"/>
              </a:rPr>
              <a:t>tứ</a:t>
            </a:r>
            <a:r>
              <a:rPr lang="en-US" sz="4099" dirty="0">
                <a:solidFill>
                  <a:srgbClr val="5F7D54"/>
                </a:solidFill>
                <a:latin typeface="Roboto Condensed"/>
              </a:rPr>
              <a:t> </a:t>
            </a:r>
            <a:r>
              <a:rPr lang="en-US" sz="4099" dirty="0" err="1">
                <a:solidFill>
                  <a:srgbClr val="5F7D54"/>
                </a:solidFill>
                <a:latin typeface="Roboto Condensed"/>
              </a:rPr>
              <a:t>của</a:t>
            </a:r>
            <a:r>
              <a:rPr lang="en-US" sz="4099" dirty="0">
                <a:solidFill>
                  <a:srgbClr val="5F7D54"/>
                </a:solidFill>
                <a:latin typeface="Roboto Condensed"/>
              </a:rPr>
              <a:t> </a:t>
            </a:r>
            <a:r>
              <a:rPr lang="en-US" sz="4099" dirty="0" err="1">
                <a:solidFill>
                  <a:srgbClr val="5F7D54"/>
                </a:solidFill>
                <a:latin typeface="Roboto Condensed"/>
              </a:rPr>
              <a:t>toàn</a:t>
            </a:r>
            <a:r>
              <a:rPr lang="en-US" sz="4099" dirty="0">
                <a:solidFill>
                  <a:srgbClr val="5F7D54"/>
                </a:solidFill>
                <a:latin typeface="Roboto Condensed"/>
              </a:rPr>
              <a:t> </a:t>
            </a:r>
            <a:r>
              <a:rPr lang="en-US" sz="4099" dirty="0" err="1">
                <a:solidFill>
                  <a:srgbClr val="5F7D54"/>
                </a:solidFill>
                <a:latin typeface="Roboto Condensed"/>
              </a:rPr>
              <a:t>bài</a:t>
            </a:r>
            <a:r>
              <a:rPr lang="en-US" sz="4099" dirty="0">
                <a:solidFill>
                  <a:srgbClr val="5F7D54"/>
                </a:solidFill>
                <a:latin typeface="Roboto Condensed"/>
              </a:rPr>
              <a:t>).</a:t>
            </a:r>
          </a:p>
          <a:p>
            <a:pPr marL="885187" lvl="1" indent="-442594">
              <a:lnSpc>
                <a:spcPts val="6477"/>
              </a:lnSpc>
              <a:buFont typeface="Arial"/>
              <a:buChar char="•"/>
            </a:pPr>
            <a:r>
              <a:rPr lang="en-US" sz="4099" dirty="0" err="1">
                <a:solidFill>
                  <a:srgbClr val="5F7D54"/>
                </a:solidFill>
                <a:latin typeface="Roboto Condensed"/>
              </a:rPr>
              <a:t>Về</a:t>
            </a:r>
            <a:r>
              <a:rPr lang="en-US" sz="4099" dirty="0">
                <a:solidFill>
                  <a:srgbClr val="5F7D54"/>
                </a:solidFill>
                <a:latin typeface="Roboto Condensed"/>
              </a:rPr>
              <a:t> </a:t>
            </a:r>
            <a:r>
              <a:rPr lang="en-US" sz="4099" dirty="0" err="1">
                <a:solidFill>
                  <a:srgbClr val="5F7D54"/>
                </a:solidFill>
                <a:latin typeface="Roboto Condensed"/>
              </a:rPr>
              <a:t>luật</a:t>
            </a:r>
            <a:r>
              <a:rPr lang="en-US" sz="4099" dirty="0">
                <a:solidFill>
                  <a:srgbClr val="5F7D54"/>
                </a:solidFill>
                <a:latin typeface="Roboto Condensed"/>
              </a:rPr>
              <a:t>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bài</a:t>
            </a:r>
            <a:r>
              <a:rPr lang="en-US" sz="4099" dirty="0">
                <a:solidFill>
                  <a:srgbClr val="5F7D54"/>
                </a:solidFill>
                <a:latin typeface="Roboto Condensed"/>
              </a:rPr>
              <a:t>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tứ</a:t>
            </a:r>
            <a:r>
              <a:rPr lang="en-US" sz="4099" dirty="0">
                <a:solidFill>
                  <a:srgbClr val="5F7D54"/>
                </a:solidFill>
                <a:latin typeface="Roboto Condensed"/>
              </a:rPr>
              <a:t> </a:t>
            </a:r>
            <a:r>
              <a:rPr lang="en-US" sz="4099" dirty="0" err="1">
                <a:solidFill>
                  <a:srgbClr val="5F7D54"/>
                </a:solidFill>
                <a:latin typeface="Roboto Condensed"/>
              </a:rPr>
              <a:t>tuyệt</a:t>
            </a:r>
            <a:r>
              <a:rPr lang="en-US" sz="4099" dirty="0">
                <a:solidFill>
                  <a:srgbClr val="5F7D54"/>
                </a:solidFill>
                <a:latin typeface="Roboto Condensed"/>
              </a:rPr>
              <a:t> </a:t>
            </a:r>
            <a:r>
              <a:rPr lang="en-US" sz="4099" dirty="0" err="1">
                <a:solidFill>
                  <a:srgbClr val="5F7D54"/>
                </a:solidFill>
                <a:latin typeface="Roboto Condensed"/>
              </a:rPr>
              <a:t>cơ</a:t>
            </a:r>
            <a:r>
              <a:rPr lang="en-US" sz="4099" dirty="0">
                <a:solidFill>
                  <a:srgbClr val="5F7D54"/>
                </a:solidFill>
                <a:latin typeface="Roboto Condensed"/>
              </a:rPr>
              <a:t> </a:t>
            </a:r>
            <a:r>
              <a:rPr lang="en-US" sz="4099" dirty="0" err="1">
                <a:solidFill>
                  <a:srgbClr val="5F7D54"/>
                </a:solidFill>
                <a:latin typeface="Roboto Condensed"/>
              </a:rPr>
              <a:t>bản</a:t>
            </a:r>
            <a:r>
              <a:rPr lang="en-US" sz="4099" dirty="0">
                <a:solidFill>
                  <a:srgbClr val="5F7D54"/>
                </a:solidFill>
                <a:latin typeface="Roboto Condensed"/>
              </a:rPr>
              <a:t> </a:t>
            </a:r>
            <a:r>
              <a:rPr lang="en-US" sz="4099" dirty="0" err="1">
                <a:solidFill>
                  <a:srgbClr val="5F7D54"/>
                </a:solidFill>
                <a:latin typeface="Roboto Condensed"/>
              </a:rPr>
              <a:t>vẫn</a:t>
            </a:r>
            <a:r>
              <a:rPr lang="en-US" sz="4099" dirty="0">
                <a:solidFill>
                  <a:srgbClr val="5F7D54"/>
                </a:solidFill>
                <a:latin typeface="Roboto Condensed"/>
              </a:rPr>
              <a:t> </a:t>
            </a:r>
            <a:r>
              <a:rPr lang="en-US" sz="4099" dirty="0" err="1">
                <a:solidFill>
                  <a:srgbClr val="5F7D54"/>
                </a:solidFill>
                <a:latin typeface="Roboto Condensed"/>
              </a:rPr>
              <a:t>tuân</a:t>
            </a:r>
            <a:r>
              <a:rPr lang="en-US" sz="4099" dirty="0">
                <a:solidFill>
                  <a:srgbClr val="5F7D54"/>
                </a:solidFill>
                <a:latin typeface="Roboto Condensed"/>
              </a:rPr>
              <a:t> </a:t>
            </a:r>
            <a:r>
              <a:rPr lang="en-US" sz="4099" dirty="0" err="1">
                <a:solidFill>
                  <a:srgbClr val="5F7D54"/>
                </a:solidFill>
                <a:latin typeface="Roboto Condensed"/>
              </a:rPr>
              <a:t>theo</a:t>
            </a:r>
            <a:r>
              <a:rPr lang="en-US" sz="4099" dirty="0">
                <a:solidFill>
                  <a:srgbClr val="5F7D54"/>
                </a:solidFill>
                <a:latin typeface="Roboto Condensed"/>
              </a:rPr>
              <a:t> </a:t>
            </a:r>
            <a:r>
              <a:rPr lang="en-US" sz="4099" dirty="0" err="1">
                <a:solidFill>
                  <a:srgbClr val="5F7D54"/>
                </a:solidFill>
                <a:latin typeface="Roboto Condensed"/>
              </a:rPr>
              <a:t>các</a:t>
            </a:r>
            <a:r>
              <a:rPr lang="en-US" sz="4099" dirty="0">
                <a:solidFill>
                  <a:srgbClr val="5F7D54"/>
                </a:solidFill>
                <a:latin typeface="Roboto Condensed"/>
              </a:rPr>
              <a:t> </a:t>
            </a:r>
            <a:r>
              <a:rPr lang="en-US" sz="4099" dirty="0" err="1">
                <a:solidFill>
                  <a:srgbClr val="5F7D54"/>
                </a:solidFill>
                <a:latin typeface="Roboto Condensed"/>
              </a:rPr>
              <a:t>quy</a:t>
            </a:r>
            <a:r>
              <a:rPr lang="en-US" sz="4099" dirty="0">
                <a:solidFill>
                  <a:srgbClr val="5F7D54"/>
                </a:solidFill>
                <a:latin typeface="Roboto Condensed"/>
              </a:rPr>
              <a:t> </a:t>
            </a:r>
            <a:r>
              <a:rPr lang="en-US" sz="4099" dirty="0" err="1">
                <a:solidFill>
                  <a:srgbClr val="5F7D54"/>
                </a:solidFill>
                <a:latin typeface="Roboto Condensed"/>
              </a:rPr>
              <a:t>định</a:t>
            </a:r>
            <a:r>
              <a:rPr lang="en-US" sz="4099" dirty="0">
                <a:solidFill>
                  <a:srgbClr val="5F7D54"/>
                </a:solidFill>
                <a:latin typeface="Roboto Condensed"/>
              </a:rPr>
              <a:t> </a:t>
            </a:r>
            <a:r>
              <a:rPr lang="en-US" sz="4099" dirty="0" err="1">
                <a:solidFill>
                  <a:srgbClr val="5F7D54"/>
                </a:solidFill>
                <a:latin typeface="Roboto Condensed"/>
              </a:rPr>
              <a:t>như</a:t>
            </a:r>
            <a:r>
              <a:rPr lang="en-US" sz="4099" dirty="0">
                <a:solidFill>
                  <a:srgbClr val="5F7D54"/>
                </a:solidFill>
                <a:latin typeface="Roboto Condensed"/>
              </a:rPr>
              <a:t> ở </a:t>
            </a:r>
            <a:r>
              <a:rPr lang="en-US" sz="4099" dirty="0" err="1">
                <a:solidFill>
                  <a:srgbClr val="5F7D54"/>
                </a:solidFill>
                <a:latin typeface="Roboto Condensed"/>
              </a:rPr>
              <a:t>bài</a:t>
            </a:r>
            <a:r>
              <a:rPr lang="en-US" sz="4099" dirty="0">
                <a:solidFill>
                  <a:srgbClr val="5F7D54"/>
                </a:solidFill>
                <a:latin typeface="Roboto Condensed"/>
              </a:rPr>
              <a:t> </a:t>
            </a:r>
            <a:r>
              <a:rPr lang="en-US" sz="4099" dirty="0" err="1">
                <a:solidFill>
                  <a:srgbClr val="5F7D54"/>
                </a:solidFill>
                <a:latin typeface="Roboto Condensed"/>
              </a:rPr>
              <a:t>thơ</a:t>
            </a:r>
            <a:r>
              <a:rPr lang="en-US" sz="4099" dirty="0">
                <a:solidFill>
                  <a:srgbClr val="5F7D54"/>
                </a:solidFill>
                <a:latin typeface="Roboto Condensed"/>
              </a:rPr>
              <a:t> </a:t>
            </a:r>
            <a:r>
              <a:rPr lang="en-US" sz="4099" dirty="0" err="1">
                <a:solidFill>
                  <a:srgbClr val="5F7D54"/>
                </a:solidFill>
                <a:latin typeface="Roboto Condensed"/>
              </a:rPr>
              <a:t>thất</a:t>
            </a:r>
            <a:r>
              <a:rPr lang="en-US" sz="4099" dirty="0">
                <a:solidFill>
                  <a:srgbClr val="5F7D54"/>
                </a:solidFill>
                <a:latin typeface="Roboto Condensed"/>
              </a:rPr>
              <a:t> </a:t>
            </a:r>
            <a:r>
              <a:rPr lang="en-US" sz="4099" dirty="0" err="1">
                <a:solidFill>
                  <a:srgbClr val="5F7D54"/>
                </a:solidFill>
                <a:latin typeface="Roboto Condensed"/>
              </a:rPr>
              <a:t>ngôn</a:t>
            </a:r>
            <a:r>
              <a:rPr lang="en-US" sz="4099" dirty="0">
                <a:solidFill>
                  <a:srgbClr val="5F7D54"/>
                </a:solidFill>
                <a:latin typeface="Roboto Condensed"/>
              </a:rPr>
              <a:t> </a:t>
            </a:r>
            <a:r>
              <a:rPr lang="en-US" sz="4099" dirty="0" err="1">
                <a:solidFill>
                  <a:srgbClr val="5F7D54"/>
                </a:solidFill>
                <a:latin typeface="Roboto Condensed"/>
              </a:rPr>
              <a:t>bát</a:t>
            </a:r>
            <a:r>
              <a:rPr lang="en-US" sz="4099" dirty="0">
                <a:solidFill>
                  <a:srgbClr val="5F7D54"/>
                </a:solidFill>
                <a:latin typeface="Roboto Condensed"/>
              </a:rPr>
              <a:t> </a:t>
            </a:r>
            <a:r>
              <a:rPr lang="en-US" sz="4099" dirty="0" err="1">
                <a:solidFill>
                  <a:srgbClr val="5F7D54"/>
                </a:solidFill>
                <a:latin typeface="Roboto Condensed"/>
              </a:rPr>
              <a:t>cú</a:t>
            </a:r>
            <a:r>
              <a:rPr lang="en-US" sz="4099" dirty="0">
                <a:solidFill>
                  <a:srgbClr val="5F7D54"/>
                </a:solidFill>
                <a:latin typeface="Roboto Condensed"/>
              </a:rPr>
              <a:t> </a:t>
            </a:r>
            <a:r>
              <a:rPr lang="en-US" sz="4099" dirty="0" err="1">
                <a:solidFill>
                  <a:srgbClr val="5F7D54"/>
                </a:solidFill>
                <a:latin typeface="Roboto Condensed"/>
              </a:rPr>
              <a:t>nhưng</a:t>
            </a:r>
            <a:r>
              <a:rPr lang="en-US" sz="4099" dirty="0">
                <a:solidFill>
                  <a:srgbClr val="5F7D54"/>
                </a:solidFill>
                <a:latin typeface="Roboto Condensed"/>
              </a:rPr>
              <a:t> </a:t>
            </a:r>
            <a:r>
              <a:rPr lang="en-US" sz="4099" dirty="0" err="1">
                <a:solidFill>
                  <a:srgbClr val="5F7D54"/>
                </a:solidFill>
                <a:latin typeface="Roboto Condensed"/>
              </a:rPr>
              <a:t>không</a:t>
            </a:r>
            <a:r>
              <a:rPr lang="en-US" sz="4099" dirty="0">
                <a:solidFill>
                  <a:srgbClr val="5F7D54"/>
                </a:solidFill>
                <a:latin typeface="Roboto Condensed"/>
              </a:rPr>
              <a:t> </a:t>
            </a:r>
            <a:r>
              <a:rPr lang="en-US" sz="4099" dirty="0" err="1">
                <a:solidFill>
                  <a:srgbClr val="5F7D54"/>
                </a:solidFill>
                <a:latin typeface="Roboto Condensed"/>
              </a:rPr>
              <a:t>bắt</a:t>
            </a:r>
            <a:r>
              <a:rPr lang="en-US" sz="4099" dirty="0">
                <a:solidFill>
                  <a:srgbClr val="5F7D54"/>
                </a:solidFill>
                <a:latin typeface="Roboto Condensed"/>
              </a:rPr>
              <a:t> </a:t>
            </a:r>
            <a:r>
              <a:rPr lang="en-US" sz="4099" dirty="0" err="1">
                <a:solidFill>
                  <a:srgbClr val="5F7D54"/>
                </a:solidFill>
                <a:latin typeface="Roboto Condensed"/>
              </a:rPr>
              <a:t>buộc</a:t>
            </a:r>
            <a:r>
              <a:rPr lang="en-US" sz="4099" dirty="0">
                <a:solidFill>
                  <a:srgbClr val="5F7D54"/>
                </a:solidFill>
                <a:latin typeface="Roboto Condensed"/>
              </a:rPr>
              <a:t> </a:t>
            </a:r>
            <a:r>
              <a:rPr lang="en-US" sz="4099" dirty="0" err="1">
                <a:solidFill>
                  <a:srgbClr val="5F7D54"/>
                </a:solidFill>
                <a:latin typeface="Roboto Condensed"/>
              </a:rPr>
              <a:t>phải</a:t>
            </a:r>
            <a:r>
              <a:rPr lang="en-US" sz="4099" dirty="0">
                <a:solidFill>
                  <a:srgbClr val="5F7D54"/>
                </a:solidFill>
                <a:latin typeface="Roboto Condensed"/>
              </a:rPr>
              <a:t> </a:t>
            </a:r>
            <a:r>
              <a:rPr lang="en-US" sz="4099" dirty="0" err="1">
                <a:solidFill>
                  <a:srgbClr val="5F7D54"/>
                </a:solidFill>
                <a:latin typeface="Roboto Condensed"/>
              </a:rPr>
              <a:t>đối</a:t>
            </a:r>
            <a:r>
              <a:rPr lang="en-US" sz="4099" dirty="0">
                <a:solidFill>
                  <a:srgbClr val="5F7D54"/>
                </a:solidFill>
                <a:latin typeface="Roboto Condensed"/>
              </a:rPr>
              <a:t>.</a:t>
            </a:r>
          </a:p>
        </p:txBody>
      </p:sp>
      <p:sp>
        <p:nvSpPr>
          <p:cNvPr id="7" name="TextBox 7"/>
          <p:cNvSpPr txBox="1"/>
          <p:nvPr/>
        </p:nvSpPr>
        <p:spPr>
          <a:xfrm>
            <a:off x="255308" y="266243"/>
            <a:ext cx="8229679" cy="953135"/>
          </a:xfrm>
          <a:prstGeom prst="rect">
            <a:avLst/>
          </a:prstGeom>
        </p:spPr>
        <p:txBody>
          <a:bodyPr lIns="0" tIns="0" rIns="0" bIns="0" rtlCol="0" anchor="t">
            <a:spAutoFit/>
          </a:bodyPr>
          <a:lstStyle/>
          <a:p>
            <a:pPr algn="ctr">
              <a:lnSpc>
                <a:spcPts val="7839"/>
              </a:lnSpc>
            </a:pPr>
            <a:r>
              <a:rPr lang="en-US" sz="5599">
                <a:solidFill>
                  <a:srgbClr val="5F7D54"/>
                </a:solidFill>
                <a:latin typeface="Fraunces Bold"/>
              </a:rPr>
              <a:t>I. TRI THỨC NGỮ VĂN</a:t>
            </a:r>
          </a:p>
        </p:txBody>
      </p:sp>
      <p:sp>
        <p:nvSpPr>
          <p:cNvPr id="8" name="TextBox 8"/>
          <p:cNvSpPr txBox="1"/>
          <p:nvPr/>
        </p:nvSpPr>
        <p:spPr>
          <a:xfrm>
            <a:off x="754726" y="1601734"/>
            <a:ext cx="2765253" cy="7196455"/>
          </a:xfrm>
          <a:prstGeom prst="rect">
            <a:avLst/>
          </a:prstGeom>
        </p:spPr>
        <p:txBody>
          <a:bodyPr lIns="0" tIns="0" rIns="0" bIns="0" rtlCol="0" anchor="t">
            <a:spAutoFit/>
          </a:bodyPr>
          <a:lstStyle/>
          <a:p>
            <a:pPr algn="ctr">
              <a:lnSpc>
                <a:spcPts val="8119"/>
              </a:lnSpc>
            </a:pPr>
            <a:r>
              <a:rPr lang="en-US" sz="5799" dirty="0">
                <a:solidFill>
                  <a:srgbClr val="5F7D54"/>
                </a:solidFill>
                <a:latin typeface="#9Slide05 VL Fadilla"/>
              </a:rPr>
              <a:t>3. </a:t>
            </a:r>
            <a:r>
              <a:rPr lang="en-US" sz="5799" dirty="0" err="1">
                <a:solidFill>
                  <a:srgbClr val="5F7D54"/>
                </a:solidFill>
                <a:latin typeface="#9Slide05 VL Fadilla"/>
              </a:rPr>
              <a:t>Một</a:t>
            </a:r>
            <a:r>
              <a:rPr lang="en-US" sz="5799" dirty="0">
                <a:solidFill>
                  <a:srgbClr val="5F7D54"/>
                </a:solidFill>
                <a:latin typeface="#9Slide05 VL Fadilla"/>
              </a:rPr>
              <a:t> </a:t>
            </a:r>
            <a:r>
              <a:rPr lang="en-US" sz="5799" dirty="0" err="1">
                <a:solidFill>
                  <a:srgbClr val="5F7D54"/>
                </a:solidFill>
                <a:latin typeface="#9Slide05 VL Fadilla"/>
              </a:rPr>
              <a:t>số</a:t>
            </a:r>
            <a:r>
              <a:rPr lang="en-US" sz="5799" dirty="0">
                <a:solidFill>
                  <a:srgbClr val="5F7D54"/>
                </a:solidFill>
                <a:latin typeface="#9Slide05 VL Fadilla"/>
              </a:rPr>
              <a:t> </a:t>
            </a:r>
            <a:r>
              <a:rPr lang="en-US" sz="5799" dirty="0" err="1">
                <a:solidFill>
                  <a:srgbClr val="5F7D54"/>
                </a:solidFill>
                <a:latin typeface="#9Slide05 VL Fadilla"/>
              </a:rPr>
              <a:t>đặc</a:t>
            </a:r>
            <a:r>
              <a:rPr lang="en-US" sz="5799" dirty="0">
                <a:solidFill>
                  <a:srgbClr val="5F7D54"/>
                </a:solidFill>
                <a:latin typeface="#9Slide05 VL Fadilla"/>
              </a:rPr>
              <a:t> </a:t>
            </a:r>
            <a:r>
              <a:rPr lang="en-US" sz="5799" dirty="0" err="1">
                <a:solidFill>
                  <a:srgbClr val="5F7D54"/>
                </a:solidFill>
                <a:latin typeface="#9Slide05 VL Fadilla"/>
              </a:rPr>
              <a:t>điểm</a:t>
            </a:r>
            <a:r>
              <a:rPr lang="en-US" sz="5799" dirty="0">
                <a:solidFill>
                  <a:srgbClr val="5F7D54"/>
                </a:solidFill>
                <a:latin typeface="#9Slide05 VL Fadilla"/>
              </a:rPr>
              <a:t> </a:t>
            </a:r>
          </a:p>
          <a:p>
            <a:pPr algn="ctr">
              <a:lnSpc>
                <a:spcPts val="8119"/>
              </a:lnSpc>
            </a:pPr>
            <a:r>
              <a:rPr lang="en-US" sz="5799" dirty="0" err="1">
                <a:solidFill>
                  <a:srgbClr val="5F7D54"/>
                </a:solidFill>
                <a:latin typeface="#9Slide05 VL Fadilla"/>
              </a:rPr>
              <a:t>của</a:t>
            </a:r>
            <a:r>
              <a:rPr lang="en-US" sz="5799" dirty="0">
                <a:solidFill>
                  <a:srgbClr val="5F7D54"/>
                </a:solidFill>
                <a:latin typeface="#9Slide05 VL Fadilla"/>
              </a:rPr>
              <a:t> </a:t>
            </a:r>
          </a:p>
          <a:p>
            <a:pPr algn="ctr">
              <a:lnSpc>
                <a:spcPts val="8119"/>
              </a:lnSpc>
            </a:pPr>
            <a:r>
              <a:rPr lang="en-US" sz="5799" dirty="0" err="1">
                <a:solidFill>
                  <a:srgbClr val="5F7D54"/>
                </a:solidFill>
                <a:latin typeface="#9Slide05 VL Fadilla"/>
              </a:rPr>
              <a:t>thơ</a:t>
            </a:r>
            <a:r>
              <a:rPr lang="en-US" sz="5799" dirty="0">
                <a:solidFill>
                  <a:srgbClr val="5F7D54"/>
                </a:solidFill>
                <a:latin typeface="#9Slide05 VL Fadilla"/>
              </a:rPr>
              <a:t> </a:t>
            </a:r>
          </a:p>
          <a:p>
            <a:pPr algn="ctr">
              <a:lnSpc>
                <a:spcPts val="8119"/>
              </a:lnSpc>
            </a:pPr>
            <a:r>
              <a:rPr lang="en-US" sz="5799" dirty="0" err="1">
                <a:solidFill>
                  <a:srgbClr val="5F7D54"/>
                </a:solidFill>
                <a:latin typeface="#9Slide05 VL Fadilla"/>
              </a:rPr>
              <a:t>Tứ</a:t>
            </a:r>
            <a:r>
              <a:rPr lang="en-US" sz="5799" dirty="0">
                <a:solidFill>
                  <a:srgbClr val="5F7D54"/>
                </a:solidFill>
                <a:latin typeface="#9Slide05 VL Fadilla"/>
              </a:rPr>
              <a:t> </a:t>
            </a:r>
            <a:r>
              <a:rPr lang="en-US" sz="5799" dirty="0" err="1">
                <a:solidFill>
                  <a:srgbClr val="5F7D54"/>
                </a:solidFill>
                <a:latin typeface="#9Slide05 VL Fadilla"/>
              </a:rPr>
              <a:t>tuyệt</a:t>
            </a:r>
            <a:endParaRPr lang="en-US" sz="5799" dirty="0">
              <a:solidFill>
                <a:srgbClr val="5F7D54"/>
              </a:solidFill>
              <a:latin typeface="#9Slide05 VL Fadilla"/>
            </a:endParaRPr>
          </a:p>
          <a:p>
            <a:pPr algn="ctr">
              <a:lnSpc>
                <a:spcPts val="8119"/>
              </a:lnSpc>
            </a:pPr>
            <a:r>
              <a:rPr lang="en-US" sz="5799" dirty="0" err="1">
                <a:solidFill>
                  <a:srgbClr val="5F7D54"/>
                </a:solidFill>
                <a:latin typeface="#9Slide05 VL Fadilla"/>
              </a:rPr>
              <a:t>Đường</a:t>
            </a:r>
            <a:r>
              <a:rPr lang="en-US" sz="5799" dirty="0">
                <a:solidFill>
                  <a:srgbClr val="5F7D54"/>
                </a:solidFill>
                <a:latin typeface="#9Slide05 VL Fadilla"/>
              </a:rPr>
              <a:t> </a:t>
            </a:r>
            <a:r>
              <a:rPr lang="en-US" sz="5799" dirty="0" err="1">
                <a:solidFill>
                  <a:srgbClr val="5F7D54"/>
                </a:solidFill>
                <a:latin typeface="#9Slide05 VL Fadilla"/>
              </a:rPr>
              <a:t>luật</a:t>
            </a:r>
            <a:endParaRPr lang="en-US" sz="5799" dirty="0">
              <a:solidFill>
                <a:srgbClr val="5F7D54"/>
              </a:solidFill>
              <a:latin typeface="#9Slide05 VL Fadill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TextBox 5"/>
          <p:cNvSpPr txBox="1"/>
          <p:nvPr/>
        </p:nvSpPr>
        <p:spPr>
          <a:xfrm>
            <a:off x="1028700" y="752794"/>
            <a:ext cx="7545238" cy="1285874"/>
          </a:xfrm>
          <a:prstGeom prst="rect">
            <a:avLst/>
          </a:prstGeom>
        </p:spPr>
        <p:txBody>
          <a:bodyPr lIns="0" tIns="0" rIns="0" bIns="0" rtlCol="0" anchor="t">
            <a:spAutoFit/>
          </a:bodyPr>
          <a:lstStyle/>
          <a:p>
            <a:pPr algn="ctr">
              <a:lnSpc>
                <a:spcPts val="9599"/>
              </a:lnSpc>
            </a:pPr>
            <a:r>
              <a:rPr lang="en-US" sz="9999">
                <a:solidFill>
                  <a:srgbClr val="5F7D54"/>
                </a:solidFill>
                <a:latin typeface="Fraunces"/>
              </a:rPr>
              <a:t>TRÒ CHƠI </a:t>
            </a:r>
          </a:p>
        </p:txBody>
      </p:sp>
      <p:sp>
        <p:nvSpPr>
          <p:cNvPr id="6" name="TextBox 6"/>
          <p:cNvSpPr txBox="1"/>
          <p:nvPr/>
        </p:nvSpPr>
        <p:spPr>
          <a:xfrm>
            <a:off x="1269680" y="4125802"/>
            <a:ext cx="13597760" cy="4436746"/>
          </a:xfrm>
          <a:prstGeom prst="rect">
            <a:avLst/>
          </a:prstGeom>
        </p:spPr>
        <p:txBody>
          <a:bodyPr lIns="0" tIns="0" rIns="0" bIns="0" rtlCol="0" anchor="t">
            <a:spAutoFit/>
          </a:bodyPr>
          <a:lstStyle/>
          <a:p>
            <a:pPr marL="906775" lvl="1" indent="-453388" algn="just">
              <a:lnSpc>
                <a:spcPts val="5879"/>
              </a:lnSpc>
              <a:buFont typeface="Arial"/>
              <a:buChar char="•"/>
            </a:pPr>
            <a:r>
              <a:rPr lang="en-US" sz="4199" dirty="0">
                <a:solidFill>
                  <a:srgbClr val="5F7D54"/>
                </a:solidFill>
                <a:latin typeface="Roboto Condensed"/>
              </a:rPr>
              <a:t>GV </a:t>
            </a:r>
            <a:r>
              <a:rPr lang="en-US" sz="4199" dirty="0" err="1">
                <a:solidFill>
                  <a:srgbClr val="5F7D54"/>
                </a:solidFill>
                <a:latin typeface="Roboto Condensed"/>
              </a:rPr>
              <a:t>đưa</a:t>
            </a:r>
            <a:r>
              <a:rPr lang="en-US" sz="4199" dirty="0">
                <a:solidFill>
                  <a:srgbClr val="5F7D54"/>
                </a:solidFill>
                <a:latin typeface="Roboto Condensed"/>
              </a:rPr>
              <a:t> </a:t>
            </a:r>
            <a:r>
              <a:rPr lang="en-US" sz="4199" dirty="0" err="1">
                <a:solidFill>
                  <a:srgbClr val="5F7D54"/>
                </a:solidFill>
                <a:latin typeface="Roboto Condensed"/>
              </a:rPr>
              <a:t>ra</a:t>
            </a:r>
            <a:r>
              <a:rPr lang="en-US" sz="4199" dirty="0">
                <a:solidFill>
                  <a:srgbClr val="5F7D54"/>
                </a:solidFill>
                <a:latin typeface="Roboto Condensed"/>
              </a:rPr>
              <a:t> </a:t>
            </a:r>
            <a:r>
              <a:rPr lang="en-US" sz="4199" dirty="0" err="1">
                <a:solidFill>
                  <a:srgbClr val="5F7D54"/>
                </a:solidFill>
                <a:latin typeface="Roboto Condensed"/>
              </a:rPr>
              <a:t>những</a:t>
            </a:r>
            <a:r>
              <a:rPr lang="en-US" sz="4199" dirty="0">
                <a:solidFill>
                  <a:srgbClr val="5F7D54"/>
                </a:solidFill>
                <a:latin typeface="Roboto Condensed"/>
              </a:rPr>
              <a:t> </a:t>
            </a:r>
            <a:r>
              <a:rPr lang="en-US" sz="4199" dirty="0" err="1">
                <a:solidFill>
                  <a:srgbClr val="5F7D54"/>
                </a:solidFill>
                <a:latin typeface="Roboto Condensed"/>
              </a:rPr>
              <a:t>khổ</a:t>
            </a:r>
            <a:r>
              <a:rPr lang="en-US" sz="4199" dirty="0">
                <a:solidFill>
                  <a:srgbClr val="5F7D54"/>
                </a:solidFill>
                <a:latin typeface="Roboto Condensed"/>
              </a:rPr>
              <a:t> </a:t>
            </a:r>
            <a:r>
              <a:rPr lang="en-US" sz="4199" dirty="0" err="1">
                <a:solidFill>
                  <a:srgbClr val="5F7D54"/>
                </a:solidFill>
                <a:latin typeface="Roboto Condensed"/>
              </a:rPr>
              <a:t>thơ</a:t>
            </a:r>
            <a:r>
              <a:rPr lang="en-US" sz="4199" dirty="0">
                <a:solidFill>
                  <a:srgbClr val="5F7D54"/>
                </a:solidFill>
                <a:latin typeface="Roboto Condensed"/>
              </a:rPr>
              <a:t> </a:t>
            </a:r>
            <a:r>
              <a:rPr lang="en-US" sz="4199" dirty="0" err="1">
                <a:solidFill>
                  <a:srgbClr val="5F7D54"/>
                </a:solidFill>
                <a:latin typeface="Roboto Condensed"/>
              </a:rPr>
              <a:t>bị</a:t>
            </a:r>
            <a:r>
              <a:rPr lang="en-US" sz="4199" dirty="0">
                <a:solidFill>
                  <a:srgbClr val="5F7D54"/>
                </a:solidFill>
                <a:latin typeface="Roboto Condensed"/>
              </a:rPr>
              <a:t> </a:t>
            </a:r>
            <a:r>
              <a:rPr lang="en-US" sz="4199" dirty="0" err="1">
                <a:solidFill>
                  <a:srgbClr val="5F7D54"/>
                </a:solidFill>
                <a:latin typeface="Roboto Condensed"/>
              </a:rPr>
              <a:t>khuyết</a:t>
            </a:r>
            <a:r>
              <a:rPr lang="en-US" sz="4199" dirty="0">
                <a:solidFill>
                  <a:srgbClr val="5F7D54"/>
                </a:solidFill>
                <a:latin typeface="Roboto Condensed"/>
              </a:rPr>
              <a:t>, </a:t>
            </a:r>
          </a:p>
          <a:p>
            <a:pPr marL="906775" lvl="1" indent="-453388" algn="just">
              <a:lnSpc>
                <a:spcPts val="5879"/>
              </a:lnSpc>
              <a:spcBef>
                <a:spcPct val="0"/>
              </a:spcBef>
              <a:buFont typeface="Arial"/>
              <a:buChar char="•"/>
            </a:pPr>
            <a:r>
              <a:rPr lang="en-US" sz="4199" dirty="0">
                <a:solidFill>
                  <a:srgbClr val="5F7D54"/>
                </a:solidFill>
                <a:latin typeface="Roboto Condensed"/>
              </a:rPr>
              <a:t>HS </a:t>
            </a:r>
            <a:r>
              <a:rPr lang="en-US" sz="4199" dirty="0" err="1">
                <a:solidFill>
                  <a:srgbClr val="5F7D54"/>
                </a:solidFill>
                <a:latin typeface="Roboto Condensed"/>
              </a:rPr>
              <a:t>sẽ</a:t>
            </a:r>
            <a:r>
              <a:rPr lang="en-US" sz="4199" dirty="0">
                <a:solidFill>
                  <a:srgbClr val="5F7D54"/>
                </a:solidFill>
                <a:latin typeface="Roboto Condensed"/>
              </a:rPr>
              <a:t> </a:t>
            </a:r>
            <a:r>
              <a:rPr lang="en-US" sz="4199" dirty="0" err="1">
                <a:solidFill>
                  <a:srgbClr val="5F7D54"/>
                </a:solidFill>
                <a:latin typeface="Roboto Condensed"/>
              </a:rPr>
              <a:t>quan</a:t>
            </a:r>
            <a:r>
              <a:rPr lang="en-US" sz="4199" dirty="0">
                <a:solidFill>
                  <a:srgbClr val="5F7D54"/>
                </a:solidFill>
                <a:latin typeface="Roboto Condensed"/>
              </a:rPr>
              <a:t> </a:t>
            </a:r>
            <a:r>
              <a:rPr lang="en-US" sz="4199" dirty="0" err="1">
                <a:solidFill>
                  <a:srgbClr val="5F7D54"/>
                </a:solidFill>
                <a:latin typeface="Roboto Condensed"/>
              </a:rPr>
              <a:t>sát</a:t>
            </a:r>
            <a:r>
              <a:rPr lang="en-US" sz="4199" dirty="0">
                <a:solidFill>
                  <a:srgbClr val="5F7D54"/>
                </a:solidFill>
                <a:latin typeface="Roboto Condensed"/>
              </a:rPr>
              <a:t> và </a:t>
            </a:r>
            <a:r>
              <a:rPr lang="en-US" sz="4199" dirty="0" err="1">
                <a:solidFill>
                  <a:srgbClr val="5F7D54"/>
                </a:solidFill>
                <a:latin typeface="Roboto Condensed"/>
              </a:rPr>
              <a:t>lựa</a:t>
            </a:r>
            <a:r>
              <a:rPr lang="en-US" sz="4199" dirty="0">
                <a:solidFill>
                  <a:srgbClr val="5F7D54"/>
                </a:solidFill>
                <a:latin typeface="Roboto Condensed"/>
              </a:rPr>
              <a:t> </a:t>
            </a:r>
            <a:r>
              <a:rPr lang="en-US" sz="4199" dirty="0" err="1">
                <a:solidFill>
                  <a:srgbClr val="5F7D54"/>
                </a:solidFill>
                <a:latin typeface="Roboto Condensed"/>
              </a:rPr>
              <a:t>chọn</a:t>
            </a:r>
            <a:r>
              <a:rPr lang="en-US" sz="4199" dirty="0">
                <a:solidFill>
                  <a:srgbClr val="5F7D54"/>
                </a:solidFill>
                <a:latin typeface="Roboto Condensed"/>
              </a:rPr>
              <a:t> </a:t>
            </a:r>
            <a:r>
              <a:rPr lang="en-US" sz="4199" dirty="0" err="1">
                <a:solidFill>
                  <a:srgbClr val="5F7D54"/>
                </a:solidFill>
                <a:latin typeface="Roboto Condensed"/>
              </a:rPr>
              <a:t>những</a:t>
            </a:r>
            <a:r>
              <a:rPr lang="en-US" sz="4199" dirty="0">
                <a:solidFill>
                  <a:srgbClr val="5F7D54"/>
                </a:solidFill>
                <a:latin typeface="Roboto Condensed"/>
              </a:rPr>
              <a:t> </a:t>
            </a:r>
            <a:r>
              <a:rPr lang="en-US" sz="4199" dirty="0" err="1">
                <a:solidFill>
                  <a:srgbClr val="5F7D54"/>
                </a:solidFill>
                <a:latin typeface="Roboto Condensed"/>
              </a:rPr>
              <a:t>câu</a:t>
            </a:r>
            <a:r>
              <a:rPr lang="en-US" sz="4199" dirty="0">
                <a:solidFill>
                  <a:srgbClr val="5F7D54"/>
                </a:solidFill>
                <a:latin typeface="Roboto Condensed"/>
              </a:rPr>
              <a:t> </a:t>
            </a:r>
            <a:r>
              <a:rPr lang="en-US" sz="4199" dirty="0" err="1">
                <a:solidFill>
                  <a:srgbClr val="5F7D54"/>
                </a:solidFill>
                <a:latin typeface="Roboto Condensed"/>
              </a:rPr>
              <a:t>thơ</a:t>
            </a:r>
            <a:r>
              <a:rPr lang="en-US" sz="4199" dirty="0">
                <a:solidFill>
                  <a:srgbClr val="5F7D54"/>
                </a:solidFill>
                <a:latin typeface="Roboto Condensed"/>
              </a:rPr>
              <a:t> </a:t>
            </a:r>
            <a:r>
              <a:rPr lang="en-US" sz="4199" dirty="0" err="1">
                <a:solidFill>
                  <a:srgbClr val="5F7D54"/>
                </a:solidFill>
                <a:latin typeface="Roboto Condensed"/>
              </a:rPr>
              <a:t>phù</a:t>
            </a:r>
            <a:r>
              <a:rPr lang="en-US" sz="4199" dirty="0">
                <a:solidFill>
                  <a:srgbClr val="5F7D54"/>
                </a:solidFill>
                <a:latin typeface="Roboto Condensed"/>
              </a:rPr>
              <a:t> </a:t>
            </a:r>
            <a:r>
              <a:rPr lang="en-US" sz="4199" dirty="0" err="1">
                <a:solidFill>
                  <a:srgbClr val="5F7D54"/>
                </a:solidFill>
                <a:latin typeface="Roboto Condensed"/>
              </a:rPr>
              <a:t>hợp</a:t>
            </a:r>
            <a:r>
              <a:rPr lang="en-US" sz="4199" dirty="0">
                <a:solidFill>
                  <a:srgbClr val="5F7D54"/>
                </a:solidFill>
                <a:latin typeface="Roboto Condensed"/>
              </a:rPr>
              <a:t>. </a:t>
            </a:r>
          </a:p>
          <a:p>
            <a:pPr marL="906775" lvl="1" indent="-453388" algn="just">
              <a:lnSpc>
                <a:spcPts val="5879"/>
              </a:lnSpc>
              <a:spcBef>
                <a:spcPct val="0"/>
              </a:spcBef>
              <a:buFont typeface="Arial"/>
              <a:buChar char="•"/>
            </a:pPr>
            <a:r>
              <a:rPr lang="en-US" sz="4199" dirty="0" err="1">
                <a:solidFill>
                  <a:srgbClr val="5F7D54"/>
                </a:solidFill>
                <a:latin typeface="Roboto Condensed"/>
              </a:rPr>
              <a:t>Thời</a:t>
            </a:r>
            <a:r>
              <a:rPr lang="en-US" sz="4199" dirty="0">
                <a:solidFill>
                  <a:srgbClr val="5F7D54"/>
                </a:solidFill>
                <a:latin typeface="Roboto Condensed"/>
              </a:rPr>
              <a:t> </a:t>
            </a:r>
            <a:r>
              <a:rPr lang="en-US" sz="4199" dirty="0" err="1">
                <a:solidFill>
                  <a:srgbClr val="5F7D54"/>
                </a:solidFill>
                <a:latin typeface="Roboto Condensed"/>
              </a:rPr>
              <a:t>gian</a:t>
            </a:r>
            <a:r>
              <a:rPr lang="en-US" sz="4199" dirty="0">
                <a:solidFill>
                  <a:srgbClr val="5F7D54"/>
                </a:solidFill>
                <a:latin typeface="Roboto Condensed"/>
              </a:rPr>
              <a:t> </a:t>
            </a:r>
            <a:r>
              <a:rPr lang="en-US" sz="4199" dirty="0" err="1">
                <a:solidFill>
                  <a:srgbClr val="5F7D54"/>
                </a:solidFill>
                <a:latin typeface="Roboto Condensed"/>
              </a:rPr>
              <a:t>cho</a:t>
            </a:r>
            <a:r>
              <a:rPr lang="en-US" sz="4199" dirty="0">
                <a:solidFill>
                  <a:srgbClr val="5F7D54"/>
                </a:solidFill>
                <a:latin typeface="Roboto Condensed"/>
              </a:rPr>
              <a:t> </a:t>
            </a:r>
            <a:r>
              <a:rPr lang="en-US" sz="4199" dirty="0" err="1">
                <a:solidFill>
                  <a:srgbClr val="5F7D54"/>
                </a:solidFill>
                <a:latin typeface="Roboto Condensed"/>
              </a:rPr>
              <a:t>mỗi</a:t>
            </a:r>
            <a:r>
              <a:rPr lang="en-US" sz="4199" dirty="0">
                <a:solidFill>
                  <a:srgbClr val="5F7D54"/>
                </a:solidFill>
                <a:latin typeface="Roboto Condensed"/>
              </a:rPr>
              <a:t> </a:t>
            </a:r>
            <a:r>
              <a:rPr lang="en-US" sz="4199" dirty="0" err="1">
                <a:solidFill>
                  <a:srgbClr val="5F7D54"/>
                </a:solidFill>
                <a:latin typeface="Roboto Condensed"/>
              </a:rPr>
              <a:t>câu</a:t>
            </a:r>
            <a:r>
              <a:rPr lang="en-US" sz="4199" dirty="0">
                <a:solidFill>
                  <a:srgbClr val="5F7D54"/>
                </a:solidFill>
                <a:latin typeface="Roboto Condensed"/>
              </a:rPr>
              <a:t> </a:t>
            </a:r>
            <a:r>
              <a:rPr lang="en-US" sz="4199" dirty="0" err="1">
                <a:solidFill>
                  <a:srgbClr val="5F7D54"/>
                </a:solidFill>
                <a:latin typeface="Roboto Condensed"/>
              </a:rPr>
              <a:t>tối</a:t>
            </a:r>
            <a:r>
              <a:rPr lang="en-US" sz="4199" dirty="0">
                <a:solidFill>
                  <a:srgbClr val="5F7D54"/>
                </a:solidFill>
                <a:latin typeface="Roboto Condensed"/>
              </a:rPr>
              <a:t> </a:t>
            </a:r>
            <a:r>
              <a:rPr lang="en-US" sz="4199" dirty="0" err="1">
                <a:solidFill>
                  <a:srgbClr val="5F7D54"/>
                </a:solidFill>
                <a:latin typeface="Roboto Condensed"/>
              </a:rPr>
              <a:t>đa</a:t>
            </a:r>
            <a:r>
              <a:rPr lang="en-US" sz="4199" dirty="0">
                <a:solidFill>
                  <a:srgbClr val="5F7D54"/>
                </a:solidFill>
                <a:latin typeface="Roboto Condensed"/>
              </a:rPr>
              <a:t> 30s. </a:t>
            </a:r>
          </a:p>
          <a:p>
            <a:pPr marL="906775" lvl="1" indent="-453388" algn="just">
              <a:lnSpc>
                <a:spcPts val="5879"/>
              </a:lnSpc>
              <a:spcBef>
                <a:spcPct val="0"/>
              </a:spcBef>
              <a:buFont typeface="Arial"/>
              <a:buChar char="•"/>
            </a:pPr>
            <a:r>
              <a:rPr lang="en-US" sz="4199" dirty="0">
                <a:solidFill>
                  <a:srgbClr val="5F7D54"/>
                </a:solidFill>
                <a:latin typeface="Roboto Condensed"/>
              </a:rPr>
              <a:t>HS </a:t>
            </a:r>
            <a:r>
              <a:rPr lang="en-US" sz="4199" dirty="0" err="1">
                <a:solidFill>
                  <a:srgbClr val="5F7D54"/>
                </a:solidFill>
                <a:latin typeface="Roboto Condensed"/>
              </a:rPr>
              <a:t>giơ</a:t>
            </a:r>
            <a:r>
              <a:rPr lang="en-US" sz="4199" dirty="0">
                <a:solidFill>
                  <a:srgbClr val="5F7D54"/>
                </a:solidFill>
                <a:latin typeface="Roboto Condensed"/>
              </a:rPr>
              <a:t> </a:t>
            </a:r>
            <a:r>
              <a:rPr lang="en-US" sz="4199" dirty="0" err="1">
                <a:solidFill>
                  <a:srgbClr val="5F7D54"/>
                </a:solidFill>
                <a:latin typeface="Roboto Condensed"/>
              </a:rPr>
              <a:t>tay</a:t>
            </a:r>
            <a:r>
              <a:rPr lang="en-US" sz="4199" dirty="0">
                <a:solidFill>
                  <a:srgbClr val="5F7D54"/>
                </a:solidFill>
                <a:latin typeface="Roboto Condensed"/>
              </a:rPr>
              <a:t> </a:t>
            </a:r>
            <a:r>
              <a:rPr lang="en-US" sz="4199" dirty="0" err="1">
                <a:solidFill>
                  <a:srgbClr val="5F7D54"/>
                </a:solidFill>
                <a:latin typeface="Roboto Condensed"/>
              </a:rPr>
              <a:t>nhanh</a:t>
            </a:r>
            <a:r>
              <a:rPr lang="en-US" sz="4199" dirty="0">
                <a:solidFill>
                  <a:srgbClr val="5F7D54"/>
                </a:solidFill>
                <a:latin typeface="Roboto Condensed"/>
              </a:rPr>
              <a:t> </a:t>
            </a:r>
            <a:r>
              <a:rPr lang="en-US" sz="4199" dirty="0" err="1">
                <a:solidFill>
                  <a:srgbClr val="5F7D54"/>
                </a:solidFill>
                <a:latin typeface="Roboto Condensed"/>
              </a:rPr>
              <a:t>nhất</a:t>
            </a:r>
            <a:r>
              <a:rPr lang="en-US" sz="4199" dirty="0">
                <a:solidFill>
                  <a:srgbClr val="5F7D54"/>
                </a:solidFill>
                <a:latin typeface="Roboto Condensed"/>
              </a:rPr>
              <a:t> </a:t>
            </a:r>
            <a:r>
              <a:rPr lang="en-US" sz="4199" dirty="0" err="1">
                <a:solidFill>
                  <a:srgbClr val="5F7D54"/>
                </a:solidFill>
                <a:latin typeface="Roboto Condensed"/>
              </a:rPr>
              <a:t>được</a:t>
            </a:r>
            <a:r>
              <a:rPr lang="en-US" sz="4199" dirty="0">
                <a:solidFill>
                  <a:srgbClr val="5F7D54"/>
                </a:solidFill>
                <a:latin typeface="Roboto Condensed"/>
              </a:rPr>
              <a:t> </a:t>
            </a:r>
            <a:r>
              <a:rPr lang="en-US" sz="4199" dirty="0" err="1">
                <a:solidFill>
                  <a:srgbClr val="5F7D54"/>
                </a:solidFill>
                <a:latin typeface="Roboto Condensed"/>
              </a:rPr>
              <a:t>lựa</a:t>
            </a:r>
            <a:r>
              <a:rPr lang="en-US" sz="4199" dirty="0">
                <a:solidFill>
                  <a:srgbClr val="5F7D54"/>
                </a:solidFill>
                <a:latin typeface="Roboto Condensed"/>
              </a:rPr>
              <a:t> </a:t>
            </a:r>
            <a:r>
              <a:rPr lang="en-US" sz="4199" dirty="0" err="1">
                <a:solidFill>
                  <a:srgbClr val="5F7D54"/>
                </a:solidFill>
                <a:latin typeface="Roboto Condensed"/>
              </a:rPr>
              <a:t>chọn</a:t>
            </a:r>
            <a:r>
              <a:rPr lang="en-US" sz="4199" dirty="0">
                <a:solidFill>
                  <a:srgbClr val="5F7D54"/>
                </a:solidFill>
                <a:latin typeface="Roboto Condensed"/>
              </a:rPr>
              <a:t> </a:t>
            </a:r>
            <a:r>
              <a:rPr lang="en-US" sz="4199" dirty="0" err="1">
                <a:solidFill>
                  <a:srgbClr val="5F7D54"/>
                </a:solidFill>
                <a:latin typeface="Roboto Condensed"/>
              </a:rPr>
              <a:t>trả</a:t>
            </a:r>
            <a:r>
              <a:rPr lang="en-US" sz="4199" dirty="0">
                <a:solidFill>
                  <a:srgbClr val="5F7D54"/>
                </a:solidFill>
                <a:latin typeface="Roboto Condensed"/>
              </a:rPr>
              <a:t> </a:t>
            </a:r>
            <a:r>
              <a:rPr lang="en-US" sz="4199" dirty="0" err="1">
                <a:solidFill>
                  <a:srgbClr val="5F7D54"/>
                </a:solidFill>
                <a:latin typeface="Roboto Condensed"/>
              </a:rPr>
              <a:t>lời</a:t>
            </a:r>
            <a:r>
              <a:rPr lang="en-US" sz="4199" dirty="0">
                <a:solidFill>
                  <a:srgbClr val="5F7D54"/>
                </a:solidFill>
                <a:latin typeface="Roboto Condensed"/>
              </a:rPr>
              <a:t>: </a:t>
            </a:r>
            <a:r>
              <a:rPr lang="en-US" sz="4199" dirty="0" err="1">
                <a:solidFill>
                  <a:srgbClr val="5F7D54"/>
                </a:solidFill>
                <a:latin typeface="Roboto Condensed"/>
              </a:rPr>
              <a:t>Trả</a:t>
            </a:r>
            <a:r>
              <a:rPr lang="en-US" sz="4199" dirty="0">
                <a:solidFill>
                  <a:srgbClr val="5F7D54"/>
                </a:solidFill>
                <a:latin typeface="Roboto Condensed"/>
              </a:rPr>
              <a:t> </a:t>
            </a:r>
            <a:r>
              <a:rPr lang="en-US" sz="4199" dirty="0" err="1">
                <a:solidFill>
                  <a:srgbClr val="5F7D54"/>
                </a:solidFill>
                <a:latin typeface="Roboto Condensed"/>
              </a:rPr>
              <a:t>lời</a:t>
            </a:r>
            <a:r>
              <a:rPr lang="en-US" sz="4199" dirty="0">
                <a:solidFill>
                  <a:srgbClr val="5F7D54"/>
                </a:solidFill>
                <a:latin typeface="Roboto Condensed"/>
              </a:rPr>
              <a:t> </a:t>
            </a:r>
            <a:r>
              <a:rPr lang="en-US" sz="4199" dirty="0" err="1">
                <a:solidFill>
                  <a:srgbClr val="5F7D54"/>
                </a:solidFill>
                <a:latin typeface="Roboto Condensed"/>
              </a:rPr>
              <a:t>đúng</a:t>
            </a:r>
            <a:r>
              <a:rPr lang="en-US" sz="4199" dirty="0">
                <a:solidFill>
                  <a:srgbClr val="5F7D54"/>
                </a:solidFill>
                <a:latin typeface="Roboto Condensed"/>
              </a:rPr>
              <a:t> </a:t>
            </a:r>
            <a:r>
              <a:rPr lang="en-US" sz="4199" dirty="0" err="1">
                <a:solidFill>
                  <a:srgbClr val="5F7D54"/>
                </a:solidFill>
                <a:latin typeface="Roboto Condensed"/>
              </a:rPr>
              <a:t>được</a:t>
            </a:r>
            <a:r>
              <a:rPr lang="en-US" sz="4199" dirty="0">
                <a:solidFill>
                  <a:srgbClr val="5F7D54"/>
                </a:solidFill>
                <a:latin typeface="Roboto Condensed"/>
              </a:rPr>
              <a:t> </a:t>
            </a:r>
            <a:r>
              <a:rPr lang="en-US" sz="4199" dirty="0" err="1">
                <a:solidFill>
                  <a:srgbClr val="5F7D54"/>
                </a:solidFill>
                <a:latin typeface="Roboto Condensed"/>
              </a:rPr>
              <a:t>ghi</a:t>
            </a:r>
            <a:r>
              <a:rPr lang="en-US" sz="4199" dirty="0">
                <a:solidFill>
                  <a:srgbClr val="5F7D54"/>
                </a:solidFill>
                <a:latin typeface="Roboto Condensed"/>
              </a:rPr>
              <a:t> </a:t>
            </a:r>
            <a:r>
              <a:rPr lang="en-US" sz="4199" dirty="0" err="1">
                <a:solidFill>
                  <a:srgbClr val="5F7D54"/>
                </a:solidFill>
                <a:latin typeface="Roboto Condensed"/>
              </a:rPr>
              <a:t>nhận</a:t>
            </a:r>
            <a:r>
              <a:rPr lang="en-US" sz="4199" dirty="0">
                <a:solidFill>
                  <a:srgbClr val="5F7D54"/>
                </a:solidFill>
                <a:latin typeface="Roboto Condensed"/>
              </a:rPr>
              <a:t> </a:t>
            </a:r>
            <a:r>
              <a:rPr lang="en-US" sz="4199" dirty="0" err="1">
                <a:solidFill>
                  <a:srgbClr val="5F7D54"/>
                </a:solidFill>
                <a:latin typeface="Roboto Condensed"/>
              </a:rPr>
              <a:t>phát</a:t>
            </a:r>
            <a:r>
              <a:rPr lang="en-US" sz="4199" dirty="0">
                <a:solidFill>
                  <a:srgbClr val="5F7D54"/>
                </a:solidFill>
                <a:latin typeface="Roboto Condensed"/>
              </a:rPr>
              <a:t> </a:t>
            </a:r>
            <a:r>
              <a:rPr lang="en-US" sz="4199" dirty="0" err="1">
                <a:solidFill>
                  <a:srgbClr val="5F7D54"/>
                </a:solidFill>
                <a:latin typeface="Roboto Condensed"/>
              </a:rPr>
              <a:t>biểu</a:t>
            </a:r>
            <a:r>
              <a:rPr lang="en-US" sz="4199" dirty="0">
                <a:solidFill>
                  <a:srgbClr val="5F7D54"/>
                </a:solidFill>
                <a:latin typeface="Roboto Condensed"/>
              </a:rPr>
              <a:t> </a:t>
            </a:r>
            <a:r>
              <a:rPr lang="en-US" sz="4199" dirty="0" err="1">
                <a:solidFill>
                  <a:srgbClr val="5F7D54"/>
                </a:solidFill>
                <a:latin typeface="Roboto Condensed"/>
              </a:rPr>
              <a:t>tích</a:t>
            </a:r>
            <a:r>
              <a:rPr lang="en-US" sz="4199" dirty="0">
                <a:solidFill>
                  <a:srgbClr val="5F7D54"/>
                </a:solidFill>
                <a:latin typeface="Roboto Condensed"/>
              </a:rPr>
              <a:t> </a:t>
            </a:r>
            <a:r>
              <a:rPr lang="en-US" sz="4199" dirty="0" err="1">
                <a:solidFill>
                  <a:srgbClr val="5F7D54"/>
                </a:solidFill>
                <a:latin typeface="Roboto Condensed"/>
              </a:rPr>
              <a:t>cực</a:t>
            </a:r>
            <a:r>
              <a:rPr lang="en-US" sz="4199" dirty="0">
                <a:solidFill>
                  <a:srgbClr val="5F7D54"/>
                </a:solidFill>
                <a:latin typeface="Roboto Condensed"/>
              </a:rPr>
              <a:t>, </a:t>
            </a:r>
            <a:r>
              <a:rPr lang="en-US" sz="4199" dirty="0" err="1">
                <a:solidFill>
                  <a:srgbClr val="5F7D54"/>
                </a:solidFill>
                <a:latin typeface="Roboto Condensed"/>
              </a:rPr>
              <a:t>cuối</a:t>
            </a:r>
            <a:r>
              <a:rPr lang="en-US" sz="4199" dirty="0">
                <a:solidFill>
                  <a:srgbClr val="5F7D54"/>
                </a:solidFill>
                <a:latin typeface="Roboto Condensed"/>
              </a:rPr>
              <a:t> </a:t>
            </a:r>
            <a:r>
              <a:rPr lang="en-US" sz="4199" dirty="0" err="1">
                <a:solidFill>
                  <a:srgbClr val="5F7D54"/>
                </a:solidFill>
                <a:latin typeface="Roboto Condensed"/>
              </a:rPr>
              <a:t>giờ</a:t>
            </a:r>
            <a:r>
              <a:rPr lang="en-US" sz="4199" dirty="0">
                <a:solidFill>
                  <a:srgbClr val="5F7D54"/>
                </a:solidFill>
                <a:latin typeface="Roboto Condensed"/>
              </a:rPr>
              <a:t> </a:t>
            </a:r>
            <a:r>
              <a:rPr lang="en-US" sz="4199" dirty="0" err="1">
                <a:solidFill>
                  <a:srgbClr val="5F7D54"/>
                </a:solidFill>
                <a:latin typeface="Roboto Condensed"/>
              </a:rPr>
              <a:t>tổng</a:t>
            </a:r>
            <a:r>
              <a:rPr lang="en-US" sz="4199" dirty="0">
                <a:solidFill>
                  <a:srgbClr val="5F7D54"/>
                </a:solidFill>
                <a:latin typeface="Roboto Condensed"/>
              </a:rPr>
              <a:t> </a:t>
            </a:r>
            <a:r>
              <a:rPr lang="en-US" sz="4199" dirty="0" err="1">
                <a:solidFill>
                  <a:srgbClr val="5F7D54"/>
                </a:solidFill>
                <a:latin typeface="Roboto Condensed"/>
              </a:rPr>
              <a:t>kết</a:t>
            </a:r>
            <a:r>
              <a:rPr lang="en-US" sz="4199" dirty="0">
                <a:solidFill>
                  <a:srgbClr val="5F7D54"/>
                </a:solidFill>
                <a:latin typeface="Roboto Condensed"/>
              </a:rPr>
              <a:t> </a:t>
            </a:r>
            <a:r>
              <a:rPr lang="en-US" sz="4199" dirty="0" err="1">
                <a:solidFill>
                  <a:srgbClr val="5F7D54"/>
                </a:solidFill>
                <a:latin typeface="Roboto Condensed"/>
              </a:rPr>
              <a:t>sự</a:t>
            </a:r>
            <a:r>
              <a:rPr lang="en-US" sz="4199" dirty="0">
                <a:solidFill>
                  <a:srgbClr val="5F7D54"/>
                </a:solidFill>
                <a:latin typeface="Roboto Condensed"/>
              </a:rPr>
              <a:t> </a:t>
            </a:r>
            <a:r>
              <a:rPr lang="en-US" sz="4199" dirty="0" err="1">
                <a:solidFill>
                  <a:srgbClr val="5F7D54"/>
                </a:solidFill>
                <a:latin typeface="Roboto Condensed"/>
              </a:rPr>
              <a:t>tích</a:t>
            </a:r>
            <a:r>
              <a:rPr lang="en-US" sz="4199" dirty="0">
                <a:solidFill>
                  <a:srgbClr val="5F7D54"/>
                </a:solidFill>
                <a:latin typeface="Roboto Condensed"/>
              </a:rPr>
              <a:t> </a:t>
            </a:r>
            <a:r>
              <a:rPr lang="en-US" sz="4199" dirty="0" err="1">
                <a:solidFill>
                  <a:srgbClr val="5F7D54"/>
                </a:solidFill>
                <a:latin typeface="Roboto Condensed"/>
              </a:rPr>
              <a:t>cực</a:t>
            </a:r>
            <a:r>
              <a:rPr lang="en-US" sz="4199" dirty="0">
                <a:solidFill>
                  <a:srgbClr val="5F7D54"/>
                </a:solidFill>
                <a:latin typeface="Roboto Condensed"/>
              </a:rPr>
              <a:t> </a:t>
            </a:r>
            <a:r>
              <a:rPr lang="en-US" sz="4199" dirty="0" err="1">
                <a:solidFill>
                  <a:srgbClr val="5F7D54"/>
                </a:solidFill>
                <a:latin typeface="Roboto Condensed"/>
              </a:rPr>
              <a:t>cả</a:t>
            </a:r>
            <a:r>
              <a:rPr lang="en-US" sz="4199" dirty="0">
                <a:solidFill>
                  <a:srgbClr val="5F7D54"/>
                </a:solidFill>
                <a:latin typeface="Roboto Condensed"/>
              </a:rPr>
              <a:t> </a:t>
            </a:r>
            <a:r>
              <a:rPr lang="en-US" sz="4199" dirty="0" err="1">
                <a:solidFill>
                  <a:srgbClr val="5F7D54"/>
                </a:solidFill>
                <a:latin typeface="Roboto Condensed"/>
              </a:rPr>
              <a:t>tiết</a:t>
            </a:r>
            <a:r>
              <a:rPr lang="en-US" sz="4199" dirty="0">
                <a:solidFill>
                  <a:srgbClr val="5F7D54"/>
                </a:solidFill>
                <a:latin typeface="Roboto Condensed"/>
              </a:rPr>
              <a:t> </a:t>
            </a:r>
            <a:r>
              <a:rPr lang="en-US" sz="4199" dirty="0" err="1">
                <a:solidFill>
                  <a:srgbClr val="5F7D54"/>
                </a:solidFill>
                <a:latin typeface="Roboto Condensed"/>
              </a:rPr>
              <a:t>học</a:t>
            </a:r>
            <a:r>
              <a:rPr lang="en-US" sz="4199" dirty="0">
                <a:solidFill>
                  <a:srgbClr val="5F7D54"/>
                </a:solidFill>
                <a:latin typeface="Roboto Condensed"/>
              </a:rPr>
              <a:t> và GV </a:t>
            </a:r>
            <a:r>
              <a:rPr lang="en-US" sz="4199" dirty="0" err="1">
                <a:solidFill>
                  <a:srgbClr val="5F7D54"/>
                </a:solidFill>
                <a:latin typeface="Roboto Condensed"/>
              </a:rPr>
              <a:t>trao</a:t>
            </a:r>
            <a:r>
              <a:rPr lang="en-US" sz="4199" dirty="0">
                <a:solidFill>
                  <a:srgbClr val="5F7D54"/>
                </a:solidFill>
                <a:latin typeface="Roboto Condensed"/>
              </a:rPr>
              <a:t> </a:t>
            </a:r>
            <a:r>
              <a:rPr lang="en-US" sz="4199" dirty="0" err="1">
                <a:solidFill>
                  <a:srgbClr val="5F7D54"/>
                </a:solidFill>
                <a:latin typeface="Roboto Condensed"/>
              </a:rPr>
              <a:t>thưởng</a:t>
            </a:r>
            <a:r>
              <a:rPr lang="en-US" sz="4199" dirty="0">
                <a:solidFill>
                  <a:srgbClr val="5F7D54"/>
                </a:solidFill>
                <a:latin typeface="Roboto Condensed"/>
              </a:rPr>
              <a:t> </a:t>
            </a:r>
            <a:r>
              <a:rPr lang="en-US" sz="4199" dirty="0" err="1">
                <a:solidFill>
                  <a:srgbClr val="5F7D54"/>
                </a:solidFill>
                <a:latin typeface="Roboto Condensed"/>
              </a:rPr>
              <a:t>phù</a:t>
            </a:r>
            <a:r>
              <a:rPr lang="en-US" sz="4199" dirty="0">
                <a:solidFill>
                  <a:srgbClr val="5F7D54"/>
                </a:solidFill>
                <a:latin typeface="Roboto Condensed"/>
              </a:rPr>
              <a:t> </a:t>
            </a:r>
            <a:r>
              <a:rPr lang="en-US" sz="4199" dirty="0" err="1">
                <a:solidFill>
                  <a:srgbClr val="5F7D54"/>
                </a:solidFill>
                <a:latin typeface="Roboto Condensed"/>
              </a:rPr>
              <a:t>hợp</a:t>
            </a:r>
            <a:r>
              <a:rPr lang="en-US" sz="4199" dirty="0">
                <a:solidFill>
                  <a:srgbClr val="5F7D54"/>
                </a:solidFill>
                <a:latin typeface="Roboto Condensed"/>
              </a:rPr>
              <a:t>.</a:t>
            </a:r>
          </a:p>
        </p:txBody>
      </p:sp>
      <p:sp>
        <p:nvSpPr>
          <p:cNvPr id="7" name="TextBox 7"/>
          <p:cNvSpPr txBox="1"/>
          <p:nvPr/>
        </p:nvSpPr>
        <p:spPr>
          <a:xfrm>
            <a:off x="1723995" y="1925527"/>
            <a:ext cx="5210205" cy="2154436"/>
          </a:xfrm>
          <a:prstGeom prst="rect">
            <a:avLst/>
          </a:prstGeom>
        </p:spPr>
        <p:txBody>
          <a:bodyPr wrap="square" lIns="0" tIns="0" rIns="0" bIns="0" rtlCol="0" anchor="t">
            <a:spAutoFit/>
          </a:bodyPr>
          <a:lstStyle/>
          <a:p>
            <a:pPr algn="ctr">
              <a:lnSpc>
                <a:spcPts val="16800"/>
              </a:lnSpc>
            </a:pPr>
            <a:r>
              <a:rPr lang="en-US" sz="12000" dirty="0" err="1">
                <a:solidFill>
                  <a:srgbClr val="5F7D54"/>
                </a:solidFill>
                <a:latin typeface="#9Slide05 VL Fadilla"/>
              </a:rPr>
              <a:t>Thả</a:t>
            </a:r>
            <a:r>
              <a:rPr lang="en-US" sz="12000" dirty="0">
                <a:solidFill>
                  <a:srgbClr val="5F7D54"/>
                </a:solidFill>
                <a:latin typeface="#9Slide05 VL Fadilla"/>
              </a:rPr>
              <a:t> </a:t>
            </a:r>
            <a:r>
              <a:rPr lang="en-US" sz="12000" dirty="0" err="1">
                <a:solidFill>
                  <a:srgbClr val="5F7D54"/>
                </a:solidFill>
                <a:latin typeface="#9Slide05 VL Fadilla"/>
              </a:rPr>
              <a:t>thơ</a:t>
            </a:r>
            <a:endParaRPr lang="en-US" sz="12000" dirty="0">
              <a:solidFill>
                <a:srgbClr val="5F7D54"/>
              </a:solidFill>
              <a:latin typeface="#9Slide05 VL Fadill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3"/>
            <a:stretch>
              <a:fillRect l="-522661" t="-462562" r="-28727" b="-2073872"/>
            </a:stretch>
          </a:blipFill>
        </p:spPr>
      </p:sp>
      <p:sp>
        <p:nvSpPr>
          <p:cNvPr id="4" name="Freeform 4"/>
          <p:cNvSpPr/>
          <p:nvPr/>
        </p:nvSpPr>
        <p:spPr>
          <a:xfrm>
            <a:off x="-348183" y="5143499"/>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4"/>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6" name="TextBox 6"/>
          <p:cNvSpPr txBox="1"/>
          <p:nvPr/>
        </p:nvSpPr>
        <p:spPr>
          <a:xfrm>
            <a:off x="2432298" y="1892472"/>
            <a:ext cx="13423404" cy="1517014"/>
          </a:xfrm>
          <a:prstGeom prst="rect">
            <a:avLst/>
          </a:prstGeom>
        </p:spPr>
        <p:txBody>
          <a:bodyPr lIns="0" tIns="0" rIns="0" bIns="0" rtlCol="0" anchor="t">
            <a:spAutoFit/>
          </a:bodyPr>
          <a:lstStyle/>
          <a:p>
            <a:pPr algn="ctr">
              <a:lnSpc>
                <a:spcPts val="12460"/>
              </a:lnSpc>
            </a:pPr>
            <a:r>
              <a:rPr lang="en-US" sz="8900" dirty="0">
                <a:solidFill>
                  <a:srgbClr val="5F7D54"/>
                </a:solidFill>
                <a:latin typeface="Fraunces Bold"/>
              </a:rPr>
              <a:t>II. ĐỌC HIỂU VĂN BẢN </a:t>
            </a:r>
          </a:p>
        </p:txBody>
      </p:sp>
      <p:sp>
        <p:nvSpPr>
          <p:cNvPr id="7" name="TextBox 7"/>
          <p:cNvSpPr txBox="1"/>
          <p:nvPr/>
        </p:nvSpPr>
        <p:spPr>
          <a:xfrm>
            <a:off x="1845453" y="4101642"/>
            <a:ext cx="13575060" cy="2806071"/>
          </a:xfrm>
          <a:prstGeom prst="rect">
            <a:avLst/>
          </a:prstGeom>
        </p:spPr>
        <p:txBody>
          <a:bodyPr lIns="0" tIns="0" rIns="0" bIns="0" rtlCol="0" anchor="t">
            <a:spAutoFit/>
          </a:bodyPr>
          <a:lstStyle/>
          <a:p>
            <a:pPr algn="ctr">
              <a:lnSpc>
                <a:spcPts val="22259"/>
              </a:lnSpc>
            </a:pPr>
            <a:r>
              <a:rPr lang="en-US" sz="15899" dirty="0">
                <a:solidFill>
                  <a:srgbClr val="5F7D54"/>
                </a:solidFill>
                <a:latin typeface="#9Slide05 Amtenar"/>
              </a:rPr>
              <a:t>Thu </a:t>
            </a:r>
            <a:r>
              <a:rPr lang="en-US" sz="15899" dirty="0" err="1">
                <a:solidFill>
                  <a:srgbClr val="5F7D54"/>
                </a:solidFill>
                <a:latin typeface="#9Slide05 Amtenar"/>
              </a:rPr>
              <a:t>điếu</a:t>
            </a:r>
            <a:endParaRPr lang="en-US" sz="15899" dirty="0">
              <a:solidFill>
                <a:srgbClr val="5F7D54"/>
              </a:solidFill>
              <a:latin typeface="#9Slide05 Amtena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9239896" y="1734300"/>
            <a:ext cx="8019404" cy="5676794"/>
            <a:chOff x="0" y="0"/>
            <a:chExt cx="10692538" cy="7569059"/>
          </a:xfrm>
        </p:grpSpPr>
        <p:sp>
          <p:nvSpPr>
            <p:cNvPr id="4" name="Freeform 4"/>
            <p:cNvSpPr/>
            <p:nvPr/>
          </p:nvSpPr>
          <p:spPr>
            <a:xfrm>
              <a:off x="0" y="0"/>
              <a:ext cx="10692491" cy="7569082"/>
            </a:xfrm>
            <a:custGeom>
              <a:avLst/>
              <a:gdLst/>
              <a:ahLst/>
              <a:cxnLst/>
              <a:rect l="l" t="t" r="r" b="b"/>
              <a:pathLst>
                <a:path w="10692491" h="7569082">
                  <a:moveTo>
                    <a:pt x="0" y="582472"/>
                  </a:moveTo>
                  <a:cubicBezTo>
                    <a:pt x="0" y="260749"/>
                    <a:pt x="159378" y="0"/>
                    <a:pt x="356025" y="0"/>
                  </a:cubicBezTo>
                  <a:lnTo>
                    <a:pt x="10336466" y="0"/>
                  </a:lnTo>
                  <a:cubicBezTo>
                    <a:pt x="10533113" y="0"/>
                    <a:pt x="10692491" y="260749"/>
                    <a:pt x="10692491" y="582472"/>
                  </a:cubicBezTo>
                  <a:lnTo>
                    <a:pt x="10692491" y="6986495"/>
                  </a:lnTo>
                  <a:cubicBezTo>
                    <a:pt x="10692491" y="7308217"/>
                    <a:pt x="10533113" y="7568967"/>
                    <a:pt x="10336466" y="7568967"/>
                  </a:cubicBezTo>
                  <a:lnTo>
                    <a:pt x="356025" y="7568967"/>
                  </a:lnTo>
                  <a:cubicBezTo>
                    <a:pt x="159378" y="7569082"/>
                    <a:pt x="0" y="7308217"/>
                    <a:pt x="0" y="6986495"/>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9208885" y="2104885"/>
            <a:ext cx="8452709" cy="4087496"/>
          </a:xfrm>
          <a:prstGeom prst="rect">
            <a:avLst/>
          </a:prstGeom>
        </p:spPr>
        <p:txBody>
          <a:bodyPr lIns="0" tIns="0" rIns="0" bIns="0" rtlCol="0" anchor="t">
            <a:spAutoFit/>
          </a:bodyPr>
          <a:lstStyle/>
          <a:p>
            <a:pPr algn="ctr">
              <a:lnSpc>
                <a:spcPts val="6559"/>
              </a:lnSpc>
            </a:pPr>
            <a:r>
              <a:rPr lang="en-US" sz="4099" dirty="0">
                <a:solidFill>
                  <a:srgbClr val="5F7D54"/>
                </a:solidFill>
                <a:latin typeface="Roboto Condensed"/>
              </a:rPr>
              <a:t>(?) </a:t>
            </a:r>
            <a:r>
              <a:rPr lang="en-US" sz="4099" dirty="0" err="1">
                <a:solidFill>
                  <a:srgbClr val="5F7D54"/>
                </a:solidFill>
                <a:latin typeface="Roboto Condensed"/>
              </a:rPr>
              <a:t>Nếu</a:t>
            </a:r>
            <a:r>
              <a:rPr lang="en-US" sz="4099" dirty="0">
                <a:solidFill>
                  <a:srgbClr val="5F7D54"/>
                </a:solidFill>
                <a:latin typeface="Roboto Condensed"/>
              </a:rPr>
              <a:t> </a:t>
            </a:r>
            <a:r>
              <a:rPr lang="en-US" sz="4099" dirty="0" err="1">
                <a:solidFill>
                  <a:srgbClr val="5F7D54"/>
                </a:solidFill>
                <a:latin typeface="Roboto Condensed"/>
              </a:rPr>
              <a:t>đã</a:t>
            </a:r>
            <a:r>
              <a:rPr lang="en-US" sz="4099" dirty="0">
                <a:solidFill>
                  <a:srgbClr val="5F7D54"/>
                </a:solidFill>
                <a:latin typeface="Roboto Condensed"/>
              </a:rPr>
              <a:t> </a:t>
            </a:r>
            <a:r>
              <a:rPr lang="en-US" sz="4099" dirty="0" err="1">
                <a:solidFill>
                  <a:srgbClr val="5F7D54"/>
                </a:solidFill>
                <a:latin typeface="Roboto Condensed"/>
              </a:rPr>
              <a:t>trải</a:t>
            </a:r>
            <a:r>
              <a:rPr lang="en-US" sz="4099" dirty="0">
                <a:solidFill>
                  <a:srgbClr val="5F7D54"/>
                </a:solidFill>
                <a:latin typeface="Roboto Condensed"/>
              </a:rPr>
              <a:t> qua, </a:t>
            </a:r>
            <a:r>
              <a:rPr lang="en-US" sz="4099" dirty="0" err="1">
                <a:solidFill>
                  <a:srgbClr val="5F7D54"/>
                </a:solidFill>
                <a:latin typeface="Roboto Condensed"/>
              </a:rPr>
              <a:t>hãy</a:t>
            </a:r>
            <a:r>
              <a:rPr lang="en-US" sz="4099" dirty="0">
                <a:solidFill>
                  <a:srgbClr val="5F7D54"/>
                </a:solidFill>
                <a:latin typeface="Roboto Condensed"/>
              </a:rPr>
              <a:t> chia </a:t>
            </a:r>
            <a:r>
              <a:rPr lang="en-US" sz="4099" dirty="0" err="1">
                <a:solidFill>
                  <a:srgbClr val="5F7D54"/>
                </a:solidFill>
                <a:latin typeface="Roboto Condensed"/>
              </a:rPr>
              <a:t>sẻ</a:t>
            </a:r>
            <a:r>
              <a:rPr lang="en-US" sz="4099" dirty="0">
                <a:solidFill>
                  <a:srgbClr val="5F7D54"/>
                </a:solidFill>
                <a:latin typeface="Roboto Condensed"/>
              </a:rPr>
              <a:t> </a:t>
            </a:r>
            <a:r>
              <a:rPr lang="en-US" sz="4099" dirty="0" err="1">
                <a:solidFill>
                  <a:srgbClr val="5F7D54"/>
                </a:solidFill>
                <a:latin typeface="Roboto Condensed"/>
              </a:rPr>
              <a:t>cảm</a:t>
            </a:r>
            <a:r>
              <a:rPr lang="en-US" sz="4099" dirty="0">
                <a:solidFill>
                  <a:srgbClr val="5F7D54"/>
                </a:solidFill>
                <a:latin typeface="Roboto Condensed"/>
              </a:rPr>
              <a:t> </a:t>
            </a:r>
            <a:r>
              <a:rPr lang="en-US" sz="4099" dirty="0" err="1">
                <a:solidFill>
                  <a:srgbClr val="5F7D54"/>
                </a:solidFill>
                <a:latin typeface="Roboto Condensed"/>
              </a:rPr>
              <a:t>nhận</a:t>
            </a:r>
            <a:r>
              <a:rPr lang="en-US" sz="4099" dirty="0">
                <a:solidFill>
                  <a:srgbClr val="5F7D54"/>
                </a:solidFill>
                <a:latin typeface="Roboto Condensed"/>
              </a:rPr>
              <a:t> </a:t>
            </a:r>
            <a:r>
              <a:rPr lang="en-US" sz="4099" dirty="0" err="1">
                <a:solidFill>
                  <a:srgbClr val="5F7D54"/>
                </a:solidFill>
                <a:latin typeface="Roboto Condensed"/>
              </a:rPr>
              <a:t>của</a:t>
            </a:r>
            <a:r>
              <a:rPr lang="en-US" sz="4099" dirty="0">
                <a:solidFill>
                  <a:srgbClr val="5F7D54"/>
                </a:solidFill>
                <a:latin typeface="Roboto Condensed"/>
              </a:rPr>
              <a:t> </a:t>
            </a:r>
            <a:r>
              <a:rPr lang="en-US" sz="4099" dirty="0" err="1">
                <a:solidFill>
                  <a:srgbClr val="5F7D54"/>
                </a:solidFill>
                <a:latin typeface="Roboto Condensed"/>
              </a:rPr>
              <a:t>em</a:t>
            </a:r>
            <a:r>
              <a:rPr lang="en-US" sz="4099" dirty="0">
                <a:solidFill>
                  <a:srgbClr val="5F7D54"/>
                </a:solidFill>
                <a:latin typeface="Roboto Condensed"/>
              </a:rPr>
              <a:t> </a:t>
            </a:r>
            <a:r>
              <a:rPr lang="en-US" sz="4099" dirty="0" err="1">
                <a:solidFill>
                  <a:srgbClr val="5F7D54"/>
                </a:solidFill>
                <a:latin typeface="Roboto Condensed"/>
              </a:rPr>
              <a:t>khi</a:t>
            </a:r>
            <a:r>
              <a:rPr lang="en-US" sz="4099" dirty="0">
                <a:solidFill>
                  <a:srgbClr val="5F7D54"/>
                </a:solidFill>
                <a:latin typeface="Roboto Condensed"/>
              </a:rPr>
              <a:t> </a:t>
            </a:r>
            <a:r>
              <a:rPr lang="en-US" sz="4099" dirty="0" err="1">
                <a:solidFill>
                  <a:srgbClr val="5F7D54"/>
                </a:solidFill>
                <a:latin typeface="Roboto Condensed"/>
              </a:rPr>
              <a:t>trải</a:t>
            </a:r>
            <a:r>
              <a:rPr lang="en-US" sz="4099" dirty="0">
                <a:solidFill>
                  <a:srgbClr val="5F7D54"/>
                </a:solidFill>
                <a:latin typeface="Roboto Condensed"/>
              </a:rPr>
              <a:t> qua </a:t>
            </a:r>
            <a:r>
              <a:rPr lang="en-US" sz="4099" dirty="0" err="1">
                <a:solidFill>
                  <a:srgbClr val="5F7D54"/>
                </a:solidFill>
                <a:latin typeface="Roboto Condensed"/>
              </a:rPr>
              <a:t>những</a:t>
            </a:r>
            <a:r>
              <a:rPr lang="en-US" sz="4099" dirty="0">
                <a:solidFill>
                  <a:srgbClr val="5F7D54"/>
                </a:solidFill>
                <a:latin typeface="Roboto Condensed"/>
              </a:rPr>
              <a:t> </a:t>
            </a:r>
            <a:r>
              <a:rPr lang="en-US" sz="4099" dirty="0" err="1">
                <a:solidFill>
                  <a:srgbClr val="5F7D54"/>
                </a:solidFill>
                <a:latin typeface="Roboto Condensed"/>
              </a:rPr>
              <a:t>khoảnh</a:t>
            </a:r>
            <a:r>
              <a:rPr lang="en-US" sz="4099" dirty="0">
                <a:solidFill>
                  <a:srgbClr val="5F7D54"/>
                </a:solidFill>
                <a:latin typeface="Roboto Condensed"/>
              </a:rPr>
              <a:t> </a:t>
            </a:r>
            <a:r>
              <a:rPr lang="en-US" sz="4099" dirty="0" err="1">
                <a:solidFill>
                  <a:srgbClr val="5F7D54"/>
                </a:solidFill>
                <a:latin typeface="Roboto Condensed"/>
              </a:rPr>
              <a:t>khắc</a:t>
            </a:r>
            <a:r>
              <a:rPr lang="en-US" sz="4099" dirty="0">
                <a:solidFill>
                  <a:srgbClr val="5F7D54"/>
                </a:solidFill>
                <a:latin typeface="Roboto Condensed"/>
              </a:rPr>
              <a:t> </a:t>
            </a:r>
            <a:r>
              <a:rPr lang="en-US" sz="4099" dirty="0" err="1">
                <a:solidFill>
                  <a:srgbClr val="5F7D54"/>
                </a:solidFill>
                <a:latin typeface="Roboto Condensed"/>
              </a:rPr>
              <a:t>ấy</a:t>
            </a:r>
            <a:r>
              <a:rPr lang="en-US" sz="4099" dirty="0">
                <a:solidFill>
                  <a:srgbClr val="5F7D54"/>
                </a:solidFill>
                <a:latin typeface="Roboto Condensed"/>
              </a:rPr>
              <a:t> </a:t>
            </a:r>
            <a:r>
              <a:rPr lang="en-US" sz="4099" dirty="0" err="1">
                <a:solidFill>
                  <a:srgbClr val="5F7D54"/>
                </a:solidFill>
                <a:latin typeface="Roboto Condensed"/>
              </a:rPr>
              <a:t>với</a:t>
            </a:r>
            <a:r>
              <a:rPr lang="en-US" sz="4099" dirty="0">
                <a:solidFill>
                  <a:srgbClr val="5F7D54"/>
                </a:solidFill>
                <a:latin typeface="Roboto Condensed"/>
              </a:rPr>
              <a:t> </a:t>
            </a:r>
            <a:r>
              <a:rPr lang="en-US" sz="4099" dirty="0" err="1">
                <a:solidFill>
                  <a:srgbClr val="5F7D54"/>
                </a:solidFill>
                <a:latin typeface="Roboto Condensed"/>
              </a:rPr>
              <a:t>các</a:t>
            </a:r>
            <a:r>
              <a:rPr lang="en-US" sz="4099" dirty="0">
                <a:solidFill>
                  <a:srgbClr val="5F7D54"/>
                </a:solidFill>
                <a:latin typeface="Roboto Condensed"/>
              </a:rPr>
              <a:t> </a:t>
            </a:r>
            <a:r>
              <a:rPr lang="en-US" sz="4099" dirty="0" err="1">
                <a:solidFill>
                  <a:srgbClr val="5F7D54"/>
                </a:solidFill>
                <a:latin typeface="Roboto Condensed"/>
              </a:rPr>
              <a:t>bạn</a:t>
            </a:r>
            <a:r>
              <a:rPr lang="en-US" sz="4099" dirty="0">
                <a:solidFill>
                  <a:srgbClr val="5F7D54"/>
                </a:solidFill>
                <a:latin typeface="Roboto Condensed"/>
              </a:rPr>
              <a:t>. </a:t>
            </a:r>
          </a:p>
          <a:p>
            <a:pPr algn="ctr">
              <a:lnSpc>
                <a:spcPts val="6559"/>
              </a:lnSpc>
            </a:pPr>
            <a:r>
              <a:rPr lang="en-US" sz="4099" dirty="0">
                <a:solidFill>
                  <a:srgbClr val="5F7D54"/>
                </a:solidFill>
                <a:latin typeface="Roboto Condensed"/>
              </a:rPr>
              <a:t>(?) Qua </a:t>
            </a:r>
            <a:r>
              <a:rPr lang="en-US" sz="4099" dirty="0" err="1">
                <a:solidFill>
                  <a:srgbClr val="5F7D54"/>
                </a:solidFill>
                <a:latin typeface="Roboto Condensed"/>
              </a:rPr>
              <a:t>những</a:t>
            </a:r>
            <a:r>
              <a:rPr lang="en-US" sz="4099" dirty="0">
                <a:solidFill>
                  <a:srgbClr val="5F7D54"/>
                </a:solidFill>
                <a:latin typeface="Roboto Condensed"/>
              </a:rPr>
              <a:t> chia </a:t>
            </a:r>
            <a:r>
              <a:rPr lang="en-US" sz="4099" dirty="0" err="1">
                <a:solidFill>
                  <a:srgbClr val="5F7D54"/>
                </a:solidFill>
                <a:latin typeface="Roboto Condensed"/>
              </a:rPr>
              <a:t>sẻ</a:t>
            </a:r>
            <a:r>
              <a:rPr lang="en-US" sz="4099" dirty="0">
                <a:solidFill>
                  <a:srgbClr val="5F7D54"/>
                </a:solidFill>
                <a:latin typeface="Roboto Condensed"/>
              </a:rPr>
              <a:t> </a:t>
            </a:r>
            <a:r>
              <a:rPr lang="en-US" sz="4099" dirty="0" err="1">
                <a:solidFill>
                  <a:srgbClr val="5F7D54"/>
                </a:solidFill>
                <a:latin typeface="Roboto Condensed"/>
              </a:rPr>
              <a:t>vừa</a:t>
            </a:r>
            <a:r>
              <a:rPr lang="en-US" sz="4099" dirty="0">
                <a:solidFill>
                  <a:srgbClr val="5F7D54"/>
                </a:solidFill>
                <a:latin typeface="Roboto Condensed"/>
              </a:rPr>
              <a:t> </a:t>
            </a:r>
            <a:r>
              <a:rPr lang="en-US" sz="4099" dirty="0" err="1">
                <a:solidFill>
                  <a:srgbClr val="5F7D54"/>
                </a:solidFill>
                <a:latin typeface="Roboto Condensed"/>
              </a:rPr>
              <a:t>rồi</a:t>
            </a:r>
            <a:r>
              <a:rPr lang="en-US" sz="4099" dirty="0">
                <a:solidFill>
                  <a:srgbClr val="5F7D54"/>
                </a:solidFill>
                <a:latin typeface="Roboto Condensed"/>
              </a:rPr>
              <a:t>, </a:t>
            </a:r>
            <a:r>
              <a:rPr lang="en-US" sz="4099" dirty="0" err="1">
                <a:solidFill>
                  <a:srgbClr val="5F7D54"/>
                </a:solidFill>
                <a:latin typeface="Roboto Condensed"/>
              </a:rPr>
              <a:t>em</a:t>
            </a:r>
            <a:r>
              <a:rPr lang="en-US" sz="4099" dirty="0">
                <a:solidFill>
                  <a:srgbClr val="5F7D54"/>
                </a:solidFill>
                <a:latin typeface="Roboto Condensed"/>
              </a:rPr>
              <a:t> </a:t>
            </a:r>
            <a:r>
              <a:rPr lang="en-US" sz="4099" dirty="0" err="1">
                <a:solidFill>
                  <a:srgbClr val="5F7D54"/>
                </a:solidFill>
                <a:latin typeface="Roboto Condensed"/>
              </a:rPr>
              <a:t>cảm</a:t>
            </a:r>
            <a:r>
              <a:rPr lang="en-US" sz="4099" dirty="0">
                <a:solidFill>
                  <a:srgbClr val="5F7D54"/>
                </a:solidFill>
                <a:latin typeface="Roboto Condensed"/>
              </a:rPr>
              <a:t> </a:t>
            </a:r>
            <a:r>
              <a:rPr lang="en-US" sz="4099" dirty="0" err="1">
                <a:solidFill>
                  <a:srgbClr val="5F7D54"/>
                </a:solidFill>
                <a:latin typeface="Roboto Condensed"/>
              </a:rPr>
              <a:t>thấy</a:t>
            </a:r>
            <a:r>
              <a:rPr lang="en-US" sz="4099" dirty="0">
                <a:solidFill>
                  <a:srgbClr val="5F7D54"/>
                </a:solidFill>
                <a:latin typeface="Roboto Condensed"/>
              </a:rPr>
              <a:t> </a:t>
            </a:r>
            <a:r>
              <a:rPr lang="en-US" sz="4099" dirty="0" err="1">
                <a:solidFill>
                  <a:srgbClr val="5F7D54"/>
                </a:solidFill>
                <a:latin typeface="Roboto Condensed"/>
              </a:rPr>
              <a:t>thích</a:t>
            </a:r>
            <a:r>
              <a:rPr lang="en-US" sz="4099" dirty="0">
                <a:solidFill>
                  <a:srgbClr val="5F7D54"/>
                </a:solidFill>
                <a:latin typeface="Roboto Condensed"/>
              </a:rPr>
              <a:t> </a:t>
            </a:r>
            <a:r>
              <a:rPr lang="en-US" sz="4099" dirty="0" err="1">
                <a:solidFill>
                  <a:srgbClr val="5F7D54"/>
                </a:solidFill>
                <a:latin typeface="Roboto Condensed"/>
              </a:rPr>
              <a:t>mùa</a:t>
            </a:r>
            <a:r>
              <a:rPr lang="en-US" sz="4099" dirty="0">
                <a:solidFill>
                  <a:srgbClr val="5F7D54"/>
                </a:solidFill>
                <a:latin typeface="Roboto Condensed"/>
              </a:rPr>
              <a:t> </a:t>
            </a:r>
            <a:r>
              <a:rPr lang="en-US" sz="4099" dirty="0" err="1">
                <a:solidFill>
                  <a:srgbClr val="5F7D54"/>
                </a:solidFill>
                <a:latin typeface="Roboto Condensed"/>
              </a:rPr>
              <a:t>nào</a:t>
            </a:r>
            <a:r>
              <a:rPr lang="en-US" sz="4099" dirty="0">
                <a:solidFill>
                  <a:srgbClr val="5F7D54"/>
                </a:solidFill>
                <a:latin typeface="Roboto Condensed"/>
              </a:rPr>
              <a:t> </a:t>
            </a:r>
            <a:r>
              <a:rPr lang="en-US" sz="4099" dirty="0" err="1">
                <a:solidFill>
                  <a:srgbClr val="5F7D54"/>
                </a:solidFill>
                <a:latin typeface="Roboto Condensed"/>
              </a:rPr>
              <a:t>nhất</a:t>
            </a:r>
            <a:r>
              <a:rPr lang="en-US" sz="4099" dirty="0">
                <a:solidFill>
                  <a:srgbClr val="5F7D54"/>
                </a:solidFill>
                <a:latin typeface="Roboto Condensed"/>
              </a:rPr>
              <a:t>? </a:t>
            </a:r>
            <a:r>
              <a:rPr lang="en-US" sz="4099" dirty="0" err="1">
                <a:solidFill>
                  <a:srgbClr val="5F7D54"/>
                </a:solidFill>
                <a:latin typeface="Roboto Condensed"/>
              </a:rPr>
              <a:t>Vì</a:t>
            </a:r>
            <a:r>
              <a:rPr lang="en-US" sz="4099" dirty="0">
                <a:solidFill>
                  <a:srgbClr val="5F7D54"/>
                </a:solidFill>
                <a:latin typeface="Roboto Condensed"/>
              </a:rPr>
              <a:t> </a:t>
            </a:r>
            <a:r>
              <a:rPr lang="en-US" sz="4099" dirty="0" err="1">
                <a:solidFill>
                  <a:srgbClr val="5F7D54"/>
                </a:solidFill>
                <a:latin typeface="Roboto Condensed"/>
              </a:rPr>
              <a:t>sao</a:t>
            </a:r>
            <a:r>
              <a:rPr lang="en-US" sz="4099" dirty="0">
                <a:solidFill>
                  <a:srgbClr val="5F7D54"/>
                </a:solidFill>
                <a:latin typeface="Roboto Condensed"/>
              </a:rPr>
              <a:t>?</a:t>
            </a:r>
          </a:p>
        </p:txBody>
      </p:sp>
      <p:sp>
        <p:nvSpPr>
          <p:cNvPr id="7" name="Freeform 7"/>
          <p:cNvSpPr/>
          <p:nvPr/>
        </p:nvSpPr>
        <p:spPr>
          <a:xfrm>
            <a:off x="1327580" y="2008245"/>
            <a:ext cx="7912317" cy="6270511"/>
          </a:xfrm>
          <a:custGeom>
            <a:avLst/>
            <a:gdLst/>
            <a:ahLst/>
            <a:cxnLst/>
            <a:rect l="l" t="t" r="r" b="b"/>
            <a:pathLst>
              <a:path w="7912317" h="6270511">
                <a:moveTo>
                  <a:pt x="0" y="0"/>
                </a:moveTo>
                <a:lnTo>
                  <a:pt x="7912316" y="0"/>
                </a:lnTo>
                <a:lnTo>
                  <a:pt x="7912316" y="6270510"/>
                </a:lnTo>
                <a:lnTo>
                  <a:pt x="0" y="6270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954176" y="261620"/>
            <a:ext cx="7427824" cy="1718419"/>
          </a:xfrm>
          <a:prstGeom prst="rect">
            <a:avLst/>
          </a:prstGeom>
        </p:spPr>
        <p:txBody>
          <a:bodyPr wrap="square" lIns="0" tIns="0" rIns="0" bIns="0" rtlCol="0" anchor="t">
            <a:spAutoFit/>
          </a:bodyPr>
          <a:lstStyle/>
          <a:p>
            <a:pPr algn="ctr">
              <a:lnSpc>
                <a:spcPts val="13439"/>
              </a:lnSpc>
              <a:spcBef>
                <a:spcPct val="0"/>
              </a:spcBef>
            </a:pPr>
            <a:r>
              <a:rPr lang="en-US" sz="9599" dirty="0">
                <a:solidFill>
                  <a:srgbClr val="5F7D54"/>
                </a:solidFill>
                <a:latin typeface="#9Slide05 VL Fadilla"/>
              </a:rPr>
              <a:t>1. </a:t>
            </a:r>
            <a:r>
              <a:rPr lang="en-US" sz="9599" dirty="0" err="1">
                <a:solidFill>
                  <a:srgbClr val="5F7D54"/>
                </a:solidFill>
                <a:latin typeface="#9Slide05 VL Fadilla"/>
              </a:rPr>
              <a:t>Chuẩn</a:t>
            </a:r>
            <a:r>
              <a:rPr lang="en-US" sz="9599" dirty="0">
                <a:solidFill>
                  <a:srgbClr val="5F7D54"/>
                </a:solidFill>
                <a:latin typeface="#9Slide05 VL Fadilla"/>
              </a:rPr>
              <a:t> </a:t>
            </a:r>
            <a:r>
              <a:rPr lang="en-US" sz="9599" dirty="0" err="1">
                <a:solidFill>
                  <a:srgbClr val="5F7D54"/>
                </a:solidFill>
                <a:latin typeface="#9Slide05 VL Fadilla"/>
              </a:rPr>
              <a:t>bị</a:t>
            </a:r>
            <a:r>
              <a:rPr lang="en-US" sz="9599" dirty="0">
                <a:solidFill>
                  <a:srgbClr val="5F7D54"/>
                </a:solidFill>
                <a:latin typeface="#9Slide05 VL Fadilla"/>
              </a:rPr>
              <a:t> </a:t>
            </a:r>
            <a:r>
              <a:rPr lang="en-US" sz="9599" dirty="0" err="1">
                <a:solidFill>
                  <a:srgbClr val="5F7D54"/>
                </a:solidFill>
                <a:latin typeface="#9Slide05 VL Fadilla"/>
              </a:rPr>
              <a:t>đọc</a:t>
            </a:r>
            <a:endParaRPr lang="en-US" sz="9599" dirty="0">
              <a:solidFill>
                <a:srgbClr val="5F7D54"/>
              </a:solidFill>
              <a:latin typeface="#9Slide05 VL Fadilla"/>
            </a:endParaRPr>
          </a:p>
        </p:txBody>
      </p:sp>
      <p:sp>
        <p:nvSpPr>
          <p:cNvPr id="9" name="TextBox 9"/>
          <p:cNvSpPr txBox="1"/>
          <p:nvPr/>
        </p:nvSpPr>
        <p:spPr>
          <a:xfrm>
            <a:off x="2327877" y="3387672"/>
            <a:ext cx="5413047" cy="3175635"/>
          </a:xfrm>
          <a:prstGeom prst="rect">
            <a:avLst/>
          </a:prstGeom>
        </p:spPr>
        <p:txBody>
          <a:bodyPr lIns="0" tIns="0" rIns="0" bIns="0" rtlCol="0" anchor="t">
            <a:spAutoFit/>
          </a:bodyPr>
          <a:lstStyle/>
          <a:p>
            <a:pPr algn="ctr">
              <a:lnSpc>
                <a:spcPts val="5039"/>
              </a:lnSpc>
              <a:spcBef>
                <a:spcPct val="0"/>
              </a:spcBef>
            </a:pPr>
            <a:r>
              <a:rPr lang="en-US" sz="3599">
                <a:solidFill>
                  <a:srgbClr val="5F7D54"/>
                </a:solidFill>
                <a:latin typeface="Roboto Condensed"/>
              </a:rPr>
              <a:t>Đã bao giờ em: Cảm thấy trời trở lạnh sau một đêm? Cảm thấy trời dịu mát sau chuỗi ngày nóng bức? Cảm thấy ấm áp sau chuỗi ngày lạnh giá?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4"/>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5"/>
            <a:stretch>
              <a:fillRect l="-522661" t="-462562" r="-28727" b="-2073872"/>
            </a:stretch>
          </a:blipFill>
        </p:spPr>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6"/>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7"/>
            <a:stretch>
              <a:fillRect/>
            </a:stretch>
          </a:blipFill>
        </p:spPr>
      </p:sp>
      <p:sp>
        <p:nvSpPr>
          <p:cNvPr id="6" name="Freeform 6"/>
          <p:cNvSpPr/>
          <p:nvPr/>
        </p:nvSpPr>
        <p:spPr>
          <a:xfrm>
            <a:off x="982349" y="3202952"/>
            <a:ext cx="7771384" cy="4954258"/>
          </a:xfrm>
          <a:custGeom>
            <a:avLst/>
            <a:gdLst/>
            <a:ahLst/>
            <a:cxnLst/>
            <a:rect l="l" t="t" r="r" b="b"/>
            <a:pathLst>
              <a:path w="7771384" h="4954258">
                <a:moveTo>
                  <a:pt x="0" y="0"/>
                </a:moveTo>
                <a:lnTo>
                  <a:pt x="7771384" y="0"/>
                </a:lnTo>
                <a:lnTo>
                  <a:pt x="7771384" y="4954257"/>
                </a:lnTo>
                <a:lnTo>
                  <a:pt x="0" y="49542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231605" y="2920364"/>
            <a:ext cx="7241885" cy="3579495"/>
          </a:xfrm>
          <a:prstGeom prst="rect">
            <a:avLst/>
          </a:prstGeom>
        </p:spPr>
        <p:txBody>
          <a:bodyPr lIns="0" tIns="0" rIns="0" bIns="0" rtlCol="0" anchor="t">
            <a:spAutoFit/>
          </a:bodyPr>
          <a:lstStyle/>
          <a:p>
            <a:pPr marL="777240" lvl="1" indent="-388620" algn="just">
              <a:lnSpc>
                <a:spcPts val="5760"/>
              </a:lnSpc>
              <a:buFont typeface="Arial"/>
              <a:buChar char="•"/>
            </a:pPr>
            <a:r>
              <a:rPr lang="en-US" sz="3600" dirty="0">
                <a:solidFill>
                  <a:srgbClr val="5F7D54"/>
                </a:solidFill>
                <a:latin typeface="Roboto Condensed"/>
              </a:rPr>
              <a:t>Quan </a:t>
            </a:r>
            <a:r>
              <a:rPr lang="en-US" sz="3600" dirty="0" err="1">
                <a:solidFill>
                  <a:srgbClr val="5F7D54"/>
                </a:solidFill>
                <a:latin typeface="Roboto Condensed"/>
              </a:rPr>
              <a:t>sát</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và </a:t>
            </a:r>
            <a:r>
              <a:rPr lang="en-US" sz="3600" dirty="0" err="1">
                <a:solidFill>
                  <a:srgbClr val="5F7D54"/>
                </a:solidFill>
                <a:latin typeface="Roboto Condensed"/>
              </a:rPr>
              <a:t>thử</a:t>
            </a:r>
            <a:r>
              <a:rPr lang="en-US" sz="3600" dirty="0">
                <a:solidFill>
                  <a:srgbClr val="5F7D54"/>
                </a:solidFill>
                <a:latin typeface="Roboto Condensed"/>
              </a:rPr>
              <a:t> </a:t>
            </a:r>
            <a:r>
              <a:rPr lang="en-US" sz="3600" dirty="0" err="1">
                <a:solidFill>
                  <a:srgbClr val="5F7D54"/>
                </a:solidFill>
                <a:latin typeface="Roboto Condensed"/>
              </a:rPr>
              <a:t>phán</a:t>
            </a:r>
            <a:r>
              <a:rPr lang="en-US" sz="3600" dirty="0">
                <a:solidFill>
                  <a:srgbClr val="5F7D54"/>
                </a:solidFill>
                <a:latin typeface="Roboto Condensed"/>
              </a:rPr>
              <a:t> </a:t>
            </a:r>
            <a:r>
              <a:rPr lang="en-US" sz="3600" dirty="0" err="1">
                <a:solidFill>
                  <a:srgbClr val="5F7D54"/>
                </a:solidFill>
                <a:latin typeface="Roboto Condensed"/>
              </a:rPr>
              <a:t>đoán</a:t>
            </a:r>
            <a:r>
              <a:rPr lang="en-US" sz="3600" dirty="0">
                <a:solidFill>
                  <a:srgbClr val="5F7D54"/>
                </a:solidFill>
                <a:latin typeface="Roboto Condensed"/>
              </a:rPr>
              <a:t> </a:t>
            </a:r>
            <a:r>
              <a:rPr lang="en-US" sz="3600" dirty="0" err="1">
                <a:solidFill>
                  <a:srgbClr val="5F7D54"/>
                </a:solidFill>
                <a:latin typeface="Roboto Condensed"/>
              </a:rPr>
              <a:t>nhịp</a:t>
            </a:r>
            <a:r>
              <a:rPr lang="en-US" sz="3600" dirty="0">
                <a:solidFill>
                  <a:srgbClr val="5F7D54"/>
                </a:solidFill>
                <a:latin typeface="Roboto Condensed"/>
              </a:rPr>
              <a:t> </a:t>
            </a:r>
            <a:r>
              <a:rPr lang="en-US" sz="3600" dirty="0" err="1">
                <a:solidFill>
                  <a:srgbClr val="5F7D54"/>
                </a:solidFill>
                <a:latin typeface="Roboto Condensed"/>
              </a:rPr>
              <a:t>của</a:t>
            </a:r>
            <a:r>
              <a:rPr lang="en-US" sz="3600" dirty="0">
                <a:solidFill>
                  <a:srgbClr val="5F7D54"/>
                </a:solidFill>
                <a:latin typeface="Roboto Condensed"/>
              </a:rPr>
              <a:t> </a:t>
            </a:r>
            <a:r>
              <a:rPr lang="en-US" sz="3600" dirty="0" err="1">
                <a:solidFill>
                  <a:srgbClr val="5F7D54"/>
                </a:solidFill>
                <a:latin typeface="Roboto Condensed"/>
              </a:rPr>
              <a:t>mỗi</a:t>
            </a:r>
            <a:r>
              <a:rPr lang="en-US" sz="3600" dirty="0">
                <a:solidFill>
                  <a:srgbClr val="5F7D54"/>
                </a:solidFill>
                <a:latin typeface="Roboto Condensed"/>
              </a:rPr>
              <a:t> </a:t>
            </a:r>
            <a:r>
              <a:rPr lang="en-US" sz="3600" dirty="0" err="1">
                <a:solidFill>
                  <a:srgbClr val="5F7D54"/>
                </a:solidFill>
                <a:latin typeface="Roboto Condensed"/>
              </a:rPr>
              <a:t>câu</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được</a:t>
            </a:r>
            <a:r>
              <a:rPr lang="en-US" sz="3600" dirty="0">
                <a:solidFill>
                  <a:srgbClr val="5F7D54"/>
                </a:solidFill>
                <a:latin typeface="Roboto Condensed"/>
              </a:rPr>
              <a:t> </a:t>
            </a:r>
            <a:r>
              <a:rPr lang="en-US" sz="3600" dirty="0" err="1">
                <a:solidFill>
                  <a:srgbClr val="5F7D54"/>
                </a:solidFill>
                <a:latin typeface="Roboto Condensed"/>
              </a:rPr>
              <a:t>ngắt</a:t>
            </a:r>
            <a:r>
              <a:rPr lang="en-US" sz="3600" dirty="0">
                <a:solidFill>
                  <a:srgbClr val="5F7D54"/>
                </a:solidFill>
                <a:latin typeface="Roboto Condensed"/>
              </a:rPr>
              <a:t> </a:t>
            </a:r>
            <a:r>
              <a:rPr lang="en-US" sz="3600" dirty="0" err="1">
                <a:solidFill>
                  <a:srgbClr val="5F7D54"/>
                </a:solidFill>
                <a:latin typeface="Roboto Condensed"/>
              </a:rPr>
              <a:t>như</a:t>
            </a:r>
            <a:r>
              <a:rPr lang="en-US" sz="3600" dirty="0">
                <a:solidFill>
                  <a:srgbClr val="5F7D54"/>
                </a:solidFill>
                <a:latin typeface="Roboto Condensed"/>
              </a:rPr>
              <a:t> </a:t>
            </a:r>
            <a:r>
              <a:rPr lang="en-US" sz="3600" dirty="0" err="1">
                <a:solidFill>
                  <a:srgbClr val="5F7D54"/>
                </a:solidFill>
                <a:latin typeface="Roboto Condensed"/>
              </a:rPr>
              <a:t>thế</a:t>
            </a:r>
            <a:r>
              <a:rPr lang="en-US" sz="3600" dirty="0">
                <a:solidFill>
                  <a:srgbClr val="5F7D54"/>
                </a:solidFill>
                <a:latin typeface="Roboto Condensed"/>
              </a:rPr>
              <a:t> </a:t>
            </a:r>
            <a:r>
              <a:rPr lang="en-US" sz="3600" dirty="0" err="1">
                <a:solidFill>
                  <a:srgbClr val="5F7D54"/>
                </a:solidFill>
                <a:latin typeface="Roboto Condensed"/>
              </a:rPr>
              <a:t>nào</a:t>
            </a:r>
            <a:r>
              <a:rPr lang="en-US" sz="3600" dirty="0">
                <a:solidFill>
                  <a:srgbClr val="5F7D54"/>
                </a:solidFill>
                <a:latin typeface="Roboto Condensed"/>
              </a:rPr>
              <a:t>? </a:t>
            </a:r>
          </a:p>
          <a:p>
            <a:pPr marL="777240" lvl="1" indent="-388620" algn="just">
              <a:lnSpc>
                <a:spcPts val="5760"/>
              </a:lnSpc>
              <a:buFont typeface="Arial"/>
              <a:buChar char="•"/>
            </a:pPr>
            <a:r>
              <a:rPr lang="en-US" sz="3600" dirty="0" err="1">
                <a:solidFill>
                  <a:srgbClr val="5F7D54"/>
                </a:solidFill>
                <a:latin typeface="Roboto Condensed"/>
              </a:rPr>
              <a:t>Em</a:t>
            </a:r>
            <a:r>
              <a:rPr lang="en-US" sz="3600" dirty="0">
                <a:solidFill>
                  <a:srgbClr val="5F7D54"/>
                </a:solidFill>
                <a:latin typeface="Roboto Condensed"/>
              </a:rPr>
              <a:t> </a:t>
            </a:r>
            <a:r>
              <a:rPr lang="en-US" sz="3600" dirty="0" err="1">
                <a:solidFill>
                  <a:srgbClr val="5F7D54"/>
                </a:solidFill>
                <a:latin typeface="Roboto Condensed"/>
              </a:rPr>
              <a:t>cho</a:t>
            </a:r>
            <a:r>
              <a:rPr lang="en-US" sz="3600" dirty="0">
                <a:solidFill>
                  <a:srgbClr val="5F7D54"/>
                </a:solidFill>
                <a:latin typeface="Roboto Condensed"/>
              </a:rPr>
              <a:t> </a:t>
            </a:r>
            <a:r>
              <a:rPr lang="en-US" sz="3600" dirty="0" err="1">
                <a:solidFill>
                  <a:srgbClr val="5F7D54"/>
                </a:solidFill>
                <a:latin typeface="Roboto Condensed"/>
              </a:rPr>
              <a:t>rằng</a:t>
            </a:r>
            <a:r>
              <a:rPr lang="en-US" sz="3600" dirty="0">
                <a:solidFill>
                  <a:srgbClr val="5F7D54"/>
                </a:solidFill>
                <a:latin typeface="Roboto Condensed"/>
              </a:rPr>
              <a:t> </a:t>
            </a:r>
            <a:r>
              <a:rPr lang="en-US" sz="3600" dirty="0" err="1">
                <a:solidFill>
                  <a:srgbClr val="5F7D54"/>
                </a:solidFill>
                <a:latin typeface="Roboto Condensed"/>
              </a:rPr>
              <a:t>bài</a:t>
            </a:r>
            <a:r>
              <a:rPr lang="en-US" sz="3600" dirty="0">
                <a:solidFill>
                  <a:srgbClr val="5F7D54"/>
                </a:solidFill>
                <a:latin typeface="Roboto Condensed"/>
              </a:rPr>
              <a:t> </a:t>
            </a:r>
            <a:r>
              <a:rPr lang="en-US" sz="3600" dirty="0" err="1">
                <a:solidFill>
                  <a:srgbClr val="5F7D54"/>
                </a:solidFill>
                <a:latin typeface="Roboto Condensed"/>
              </a:rPr>
              <a:t>thơ</a:t>
            </a:r>
            <a:r>
              <a:rPr lang="en-US" sz="3600" dirty="0">
                <a:solidFill>
                  <a:srgbClr val="5F7D54"/>
                </a:solidFill>
                <a:latin typeface="Roboto Condensed"/>
              </a:rPr>
              <a:t> </a:t>
            </a:r>
            <a:r>
              <a:rPr lang="en-US" sz="3600" dirty="0" err="1">
                <a:solidFill>
                  <a:srgbClr val="5F7D54"/>
                </a:solidFill>
                <a:latin typeface="Roboto Condensed"/>
              </a:rPr>
              <a:t>này</a:t>
            </a:r>
            <a:r>
              <a:rPr lang="en-US" sz="3600" dirty="0">
                <a:solidFill>
                  <a:srgbClr val="5F7D54"/>
                </a:solidFill>
                <a:latin typeface="Roboto Condensed"/>
              </a:rPr>
              <a:t> </a:t>
            </a:r>
            <a:r>
              <a:rPr lang="en-US" sz="3600" dirty="0" err="1">
                <a:solidFill>
                  <a:srgbClr val="5F7D54"/>
                </a:solidFill>
                <a:latin typeface="Roboto Condensed"/>
              </a:rPr>
              <a:t>sẽ</a:t>
            </a:r>
            <a:r>
              <a:rPr lang="en-US" sz="3600" dirty="0">
                <a:solidFill>
                  <a:srgbClr val="5F7D54"/>
                </a:solidFill>
                <a:latin typeface="Roboto Condensed"/>
              </a:rPr>
              <a:t> </a:t>
            </a:r>
            <a:r>
              <a:rPr lang="en-US" sz="3600" dirty="0" err="1">
                <a:solidFill>
                  <a:srgbClr val="5F7D54"/>
                </a:solidFill>
                <a:latin typeface="Roboto Condensed"/>
              </a:rPr>
              <a:t>được</a:t>
            </a:r>
            <a:r>
              <a:rPr lang="en-US" sz="3600" dirty="0">
                <a:solidFill>
                  <a:srgbClr val="5F7D54"/>
                </a:solidFill>
                <a:latin typeface="Roboto Condensed"/>
              </a:rPr>
              <a:t> </a:t>
            </a:r>
            <a:r>
              <a:rPr lang="en-US" sz="3600" dirty="0" err="1">
                <a:solidFill>
                  <a:srgbClr val="5F7D54"/>
                </a:solidFill>
                <a:latin typeface="Roboto Condensed"/>
              </a:rPr>
              <a:t>đọc</a:t>
            </a:r>
            <a:r>
              <a:rPr lang="en-US" sz="3600" dirty="0">
                <a:solidFill>
                  <a:srgbClr val="5F7D54"/>
                </a:solidFill>
                <a:latin typeface="Roboto Condensed"/>
              </a:rPr>
              <a:t> </a:t>
            </a:r>
            <a:r>
              <a:rPr lang="en-US" sz="3600" dirty="0" err="1">
                <a:solidFill>
                  <a:srgbClr val="5F7D54"/>
                </a:solidFill>
                <a:latin typeface="Roboto Condensed"/>
              </a:rPr>
              <a:t>với</a:t>
            </a:r>
            <a:r>
              <a:rPr lang="en-US" sz="3600" dirty="0">
                <a:solidFill>
                  <a:srgbClr val="5F7D54"/>
                </a:solidFill>
                <a:latin typeface="Roboto Condensed"/>
              </a:rPr>
              <a:t> </a:t>
            </a:r>
            <a:r>
              <a:rPr lang="en-US" sz="3600" dirty="0" err="1">
                <a:solidFill>
                  <a:srgbClr val="5F7D54"/>
                </a:solidFill>
                <a:latin typeface="Roboto Condensed"/>
              </a:rPr>
              <a:t>giọng</a:t>
            </a:r>
            <a:r>
              <a:rPr lang="en-US" sz="3600" dirty="0">
                <a:solidFill>
                  <a:srgbClr val="5F7D54"/>
                </a:solidFill>
                <a:latin typeface="Roboto Condensed"/>
              </a:rPr>
              <a:t> </a:t>
            </a:r>
            <a:r>
              <a:rPr lang="en-US" sz="3600" dirty="0" err="1">
                <a:solidFill>
                  <a:srgbClr val="5F7D54"/>
                </a:solidFill>
                <a:latin typeface="Roboto Condensed"/>
              </a:rPr>
              <a:t>điệu</a:t>
            </a:r>
            <a:r>
              <a:rPr lang="en-US" sz="3600" dirty="0">
                <a:solidFill>
                  <a:srgbClr val="5F7D54"/>
                </a:solidFill>
                <a:latin typeface="Roboto Condensed"/>
              </a:rPr>
              <a:t> </a:t>
            </a:r>
            <a:r>
              <a:rPr lang="en-US" sz="3600" dirty="0" err="1">
                <a:solidFill>
                  <a:srgbClr val="5F7D54"/>
                </a:solidFill>
                <a:latin typeface="Roboto Condensed"/>
              </a:rPr>
              <a:t>ra</a:t>
            </a:r>
            <a:r>
              <a:rPr lang="en-US" sz="3600" dirty="0">
                <a:solidFill>
                  <a:srgbClr val="5F7D54"/>
                </a:solidFill>
                <a:latin typeface="Roboto Condensed"/>
              </a:rPr>
              <a:t> </a:t>
            </a:r>
            <a:r>
              <a:rPr lang="en-US" sz="3600" dirty="0" err="1">
                <a:solidFill>
                  <a:srgbClr val="5F7D54"/>
                </a:solidFill>
                <a:latin typeface="Roboto Condensed"/>
              </a:rPr>
              <a:t>sao</a:t>
            </a:r>
            <a:r>
              <a:rPr lang="en-US" sz="3600" dirty="0">
                <a:solidFill>
                  <a:srgbClr val="5F7D54"/>
                </a:solidFill>
                <a:latin typeface="Roboto Condensed"/>
              </a:rPr>
              <a:t>?</a:t>
            </a:r>
          </a:p>
        </p:txBody>
      </p:sp>
      <p:sp>
        <p:nvSpPr>
          <p:cNvPr id="8" name="TextBox 8"/>
          <p:cNvSpPr txBox="1"/>
          <p:nvPr/>
        </p:nvSpPr>
        <p:spPr>
          <a:xfrm>
            <a:off x="905997" y="1103142"/>
            <a:ext cx="7567493" cy="1614169"/>
          </a:xfrm>
          <a:prstGeom prst="rect">
            <a:avLst/>
          </a:prstGeom>
        </p:spPr>
        <p:txBody>
          <a:bodyPr lIns="0" tIns="0" rIns="0" bIns="0" rtlCol="0" anchor="t">
            <a:spAutoFit/>
          </a:bodyPr>
          <a:lstStyle/>
          <a:p>
            <a:pPr algn="ctr">
              <a:lnSpc>
                <a:spcPts val="12880"/>
              </a:lnSpc>
              <a:spcBef>
                <a:spcPct val="0"/>
              </a:spcBef>
            </a:pPr>
            <a:r>
              <a:rPr lang="en-US" sz="9200" dirty="0">
                <a:solidFill>
                  <a:srgbClr val="5F7D54"/>
                </a:solidFill>
                <a:latin typeface="#9Slide05 VL Fadilla"/>
              </a:rPr>
              <a:t>2. </a:t>
            </a:r>
            <a:r>
              <a:rPr lang="en-US" sz="9200" dirty="0" err="1">
                <a:solidFill>
                  <a:srgbClr val="5F7D54"/>
                </a:solidFill>
                <a:latin typeface="#9Slide05 VL Fadilla"/>
              </a:rPr>
              <a:t>Đọc</a:t>
            </a:r>
            <a:r>
              <a:rPr lang="en-US" sz="9200" dirty="0">
                <a:solidFill>
                  <a:srgbClr val="5F7D54"/>
                </a:solidFill>
                <a:latin typeface="#9Slide05 VL Fadilla"/>
              </a:rPr>
              <a:t> </a:t>
            </a:r>
            <a:r>
              <a:rPr lang="en-US" sz="9200" dirty="0" err="1">
                <a:solidFill>
                  <a:srgbClr val="5F7D54"/>
                </a:solidFill>
                <a:latin typeface="#9Slide05 VL Fadilla"/>
              </a:rPr>
              <a:t>văn</a:t>
            </a:r>
            <a:r>
              <a:rPr lang="en-US" sz="9200" dirty="0">
                <a:solidFill>
                  <a:srgbClr val="5F7D54"/>
                </a:solidFill>
                <a:latin typeface="#9Slide05 VL Fadilla"/>
              </a:rPr>
              <a:t> </a:t>
            </a:r>
            <a:r>
              <a:rPr lang="en-US" sz="9200" dirty="0" err="1">
                <a:solidFill>
                  <a:srgbClr val="5F7D54"/>
                </a:solidFill>
                <a:latin typeface="#9Slide05 VL Fadilla"/>
              </a:rPr>
              <a:t>bản</a:t>
            </a:r>
            <a:endParaRPr lang="en-US" sz="9200" dirty="0">
              <a:solidFill>
                <a:srgbClr val="5F7D54"/>
              </a:solidFill>
              <a:latin typeface="#9Slide05 VL Fadilla"/>
            </a:endParaRPr>
          </a:p>
        </p:txBody>
      </p:sp>
      <p:sp>
        <p:nvSpPr>
          <p:cNvPr id="9" name="TextBox 9"/>
          <p:cNvSpPr txBox="1"/>
          <p:nvPr/>
        </p:nvSpPr>
        <p:spPr>
          <a:xfrm>
            <a:off x="8800084" y="2129790"/>
            <a:ext cx="6714913" cy="5932171"/>
          </a:xfrm>
          <a:prstGeom prst="rect">
            <a:avLst/>
          </a:prstGeom>
        </p:spPr>
        <p:txBody>
          <a:bodyPr lIns="0" tIns="0" rIns="0" bIns="0" rtlCol="0" anchor="t">
            <a:spAutoFit/>
          </a:bodyPr>
          <a:lstStyle/>
          <a:p>
            <a:pPr algn="just">
              <a:lnSpc>
                <a:spcPts val="5879"/>
              </a:lnSpc>
            </a:pPr>
            <a:r>
              <a:rPr lang="en-US" sz="4199">
                <a:solidFill>
                  <a:srgbClr val="5F7D54"/>
                </a:solidFill>
                <a:latin typeface="#9Slide05 VL Fadilla"/>
              </a:rPr>
              <a:t>Ao thu lạnh lẽo nước trong veo</a:t>
            </a:r>
          </a:p>
          <a:p>
            <a:pPr algn="just">
              <a:lnSpc>
                <a:spcPts val="5879"/>
              </a:lnSpc>
            </a:pPr>
            <a:r>
              <a:rPr lang="en-US" sz="4199">
                <a:solidFill>
                  <a:srgbClr val="5F7D54"/>
                </a:solidFill>
                <a:latin typeface="#9Slide05 VL Fadilla"/>
              </a:rPr>
              <a:t>Một chiếc thuyền câu bé tẻo teo</a:t>
            </a:r>
          </a:p>
          <a:p>
            <a:pPr algn="just">
              <a:lnSpc>
                <a:spcPts val="5879"/>
              </a:lnSpc>
            </a:pPr>
            <a:r>
              <a:rPr lang="en-US" sz="4199">
                <a:solidFill>
                  <a:srgbClr val="5F7D54"/>
                </a:solidFill>
                <a:latin typeface="#9Slide05 VL Fadilla"/>
              </a:rPr>
              <a:t>Sóng biếc theo làn hơi gợn tí</a:t>
            </a:r>
          </a:p>
          <a:p>
            <a:pPr algn="just">
              <a:lnSpc>
                <a:spcPts val="5879"/>
              </a:lnSpc>
            </a:pPr>
            <a:r>
              <a:rPr lang="en-US" sz="4199">
                <a:solidFill>
                  <a:srgbClr val="5F7D54"/>
                </a:solidFill>
                <a:latin typeface="#9Slide05 VL Fadilla"/>
              </a:rPr>
              <a:t>Lá vàng trước gió sẽ đưa vèo</a:t>
            </a:r>
          </a:p>
          <a:p>
            <a:pPr algn="just">
              <a:lnSpc>
                <a:spcPts val="5879"/>
              </a:lnSpc>
            </a:pPr>
            <a:r>
              <a:rPr lang="en-US" sz="4199">
                <a:solidFill>
                  <a:srgbClr val="5F7D54"/>
                </a:solidFill>
                <a:latin typeface="#9Slide05 VL Fadilla"/>
              </a:rPr>
              <a:t>Tầng mây lơ lửng trời xanh ngắt</a:t>
            </a:r>
          </a:p>
          <a:p>
            <a:pPr algn="just">
              <a:lnSpc>
                <a:spcPts val="5879"/>
              </a:lnSpc>
            </a:pPr>
            <a:r>
              <a:rPr lang="en-US" sz="4199">
                <a:solidFill>
                  <a:srgbClr val="5F7D54"/>
                </a:solidFill>
                <a:latin typeface="#9Slide05 VL Fadilla"/>
              </a:rPr>
              <a:t>Ngõ trúc quanh co khách vắng teo</a:t>
            </a:r>
          </a:p>
          <a:p>
            <a:pPr algn="just">
              <a:lnSpc>
                <a:spcPts val="5879"/>
              </a:lnSpc>
            </a:pPr>
            <a:r>
              <a:rPr lang="en-US" sz="4199">
                <a:solidFill>
                  <a:srgbClr val="5F7D54"/>
                </a:solidFill>
                <a:latin typeface="#9Slide05 VL Fadilla"/>
              </a:rPr>
              <a:t>Tựa gối buông cần lâu chẳng được</a:t>
            </a:r>
          </a:p>
          <a:p>
            <a:pPr algn="just">
              <a:lnSpc>
                <a:spcPts val="5879"/>
              </a:lnSpc>
              <a:spcBef>
                <a:spcPct val="0"/>
              </a:spcBef>
            </a:pPr>
            <a:r>
              <a:rPr lang="en-US" sz="4199">
                <a:solidFill>
                  <a:srgbClr val="5F7D54"/>
                </a:solidFill>
                <a:latin typeface="#9Slide05 VL Fadilla"/>
              </a:rPr>
              <a:t>Cá đâu đớp động dưới chân bèo</a:t>
            </a:r>
          </a:p>
        </p:txBody>
      </p:sp>
      <p:pic>
        <p:nvPicPr>
          <p:cNvPr id="10" name="5c88da98114f7">
            <a:hlinkClick r:id="" action="ppaction://media"/>
            <a:extLst>
              <a:ext uri="{FF2B5EF4-FFF2-40B4-BE49-F238E27FC236}">
                <a16:creationId xmlns:a16="http://schemas.microsoft.com/office/drawing/2014/main" id="{8F0330CA-26B7-9AAD-4C33-A888BD474D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47939" y="571500"/>
            <a:ext cx="798437" cy="79843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46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3"/>
            <a:stretch>
              <a:fillRect l="-522661" t="-462562" r="-28727" b="-2073872"/>
            </a:stretch>
          </a:blipFill>
        </p:spPr>
      </p:sp>
      <p:sp>
        <p:nvSpPr>
          <p:cNvPr id="4" name="Freeform 4"/>
          <p:cNvSpPr/>
          <p:nvPr/>
        </p:nvSpPr>
        <p:spPr>
          <a:xfrm>
            <a:off x="-1516762" y="6734191"/>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4"/>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6" name="Freeform 6"/>
          <p:cNvSpPr/>
          <p:nvPr/>
        </p:nvSpPr>
        <p:spPr>
          <a:xfrm>
            <a:off x="0" y="1742158"/>
            <a:ext cx="11772900" cy="6269069"/>
          </a:xfrm>
          <a:custGeom>
            <a:avLst/>
            <a:gdLst/>
            <a:ahLst/>
            <a:cxnLst/>
            <a:rect l="l" t="t" r="r" b="b"/>
            <a:pathLst>
              <a:path w="11772900" h="6269069">
                <a:moveTo>
                  <a:pt x="0" y="0"/>
                </a:moveTo>
                <a:lnTo>
                  <a:pt x="11772900" y="0"/>
                </a:lnTo>
                <a:lnTo>
                  <a:pt x="11772900" y="6269069"/>
                </a:lnTo>
                <a:lnTo>
                  <a:pt x="0" y="6269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382208" y="876828"/>
            <a:ext cx="6740389" cy="1614169"/>
          </a:xfrm>
          <a:prstGeom prst="rect">
            <a:avLst/>
          </a:prstGeom>
        </p:spPr>
        <p:txBody>
          <a:bodyPr lIns="0" tIns="0" rIns="0" bIns="0" rtlCol="0" anchor="t">
            <a:spAutoFit/>
          </a:bodyPr>
          <a:lstStyle/>
          <a:p>
            <a:pPr algn="ctr">
              <a:lnSpc>
                <a:spcPts val="12880"/>
              </a:lnSpc>
              <a:spcBef>
                <a:spcPct val="0"/>
              </a:spcBef>
            </a:pPr>
            <a:r>
              <a:rPr lang="en-US" sz="9200">
                <a:solidFill>
                  <a:srgbClr val="5F7D54"/>
                </a:solidFill>
                <a:latin typeface="#9Slide05 VL Fadilla"/>
              </a:rPr>
              <a:t>2. Đọc văn bản</a:t>
            </a:r>
          </a:p>
        </p:txBody>
      </p:sp>
      <p:sp>
        <p:nvSpPr>
          <p:cNvPr id="8" name="TextBox 8"/>
          <p:cNvSpPr txBox="1"/>
          <p:nvPr/>
        </p:nvSpPr>
        <p:spPr>
          <a:xfrm>
            <a:off x="1637613" y="3014872"/>
            <a:ext cx="6484984" cy="5098543"/>
          </a:xfrm>
          <a:prstGeom prst="rect">
            <a:avLst/>
          </a:prstGeom>
        </p:spPr>
        <p:txBody>
          <a:bodyPr lIns="0" tIns="0" rIns="0" bIns="0" rtlCol="0" anchor="t">
            <a:spAutoFit/>
          </a:bodyPr>
          <a:lstStyle/>
          <a:p>
            <a:pPr algn="just">
              <a:lnSpc>
                <a:spcPts val="5813"/>
              </a:lnSpc>
            </a:pPr>
            <a:r>
              <a:rPr lang="en-US" sz="3799" dirty="0" err="1">
                <a:solidFill>
                  <a:srgbClr val="5F7D54"/>
                </a:solidFill>
                <a:latin typeface="Roboto Condensed Bold"/>
              </a:rPr>
              <a:t>Đọc</a:t>
            </a:r>
            <a:r>
              <a:rPr lang="en-US" sz="3799" dirty="0">
                <a:solidFill>
                  <a:srgbClr val="5F7D54"/>
                </a:solidFill>
                <a:latin typeface="Roboto Condensed Bold"/>
              </a:rPr>
              <a:t> </a:t>
            </a:r>
            <a:r>
              <a:rPr lang="en-US" sz="3799" dirty="0" err="1">
                <a:solidFill>
                  <a:srgbClr val="5F7D54"/>
                </a:solidFill>
                <a:latin typeface="Roboto Condensed Bold"/>
              </a:rPr>
              <a:t>diễn</a:t>
            </a:r>
            <a:r>
              <a:rPr lang="en-US" sz="3799" dirty="0">
                <a:solidFill>
                  <a:srgbClr val="5F7D54"/>
                </a:solidFill>
                <a:latin typeface="Roboto Condensed Bold"/>
              </a:rPr>
              <a:t> </a:t>
            </a:r>
            <a:r>
              <a:rPr lang="en-US" sz="3799" dirty="0" err="1">
                <a:solidFill>
                  <a:srgbClr val="5F7D54"/>
                </a:solidFill>
                <a:latin typeface="Roboto Condensed Bold"/>
              </a:rPr>
              <a:t>cảm</a:t>
            </a:r>
            <a:r>
              <a:rPr lang="en-US" sz="3799" dirty="0">
                <a:solidFill>
                  <a:srgbClr val="5F7D54"/>
                </a:solidFill>
                <a:latin typeface="Roboto Condensed Bold"/>
              </a:rPr>
              <a:t> </a:t>
            </a:r>
            <a:r>
              <a:rPr lang="en-US" sz="3799" dirty="0" err="1">
                <a:solidFill>
                  <a:srgbClr val="5F7D54"/>
                </a:solidFill>
                <a:latin typeface="Roboto Condensed Bold"/>
              </a:rPr>
              <a:t>hoàn</a:t>
            </a:r>
            <a:r>
              <a:rPr lang="en-US" sz="3799" dirty="0">
                <a:solidFill>
                  <a:srgbClr val="5F7D54"/>
                </a:solidFill>
                <a:latin typeface="Roboto Condensed Bold"/>
              </a:rPr>
              <a:t> </a:t>
            </a:r>
            <a:r>
              <a:rPr lang="en-US" sz="3799" dirty="0" err="1">
                <a:solidFill>
                  <a:srgbClr val="5F7D54"/>
                </a:solidFill>
                <a:latin typeface="Roboto Condensed Bold"/>
              </a:rPr>
              <a:t>chỉnh</a:t>
            </a:r>
            <a:r>
              <a:rPr lang="en-US" sz="3799" dirty="0">
                <a:solidFill>
                  <a:srgbClr val="5F7D54"/>
                </a:solidFill>
                <a:latin typeface="Roboto Condensed Bold"/>
              </a:rPr>
              <a:t> </a:t>
            </a:r>
            <a:r>
              <a:rPr lang="en-US" sz="3799" dirty="0" err="1">
                <a:solidFill>
                  <a:srgbClr val="5F7D54"/>
                </a:solidFill>
                <a:latin typeface="Roboto Condensed Bold"/>
              </a:rPr>
              <a:t>bài</a:t>
            </a:r>
            <a:r>
              <a:rPr lang="en-US" sz="3799" dirty="0">
                <a:solidFill>
                  <a:srgbClr val="5F7D54"/>
                </a:solidFill>
                <a:latin typeface="Roboto Condensed Bold"/>
              </a:rPr>
              <a:t> </a:t>
            </a:r>
            <a:r>
              <a:rPr lang="en-US" sz="3799" dirty="0" err="1">
                <a:solidFill>
                  <a:srgbClr val="5F7D54"/>
                </a:solidFill>
                <a:latin typeface="Roboto Condensed Bold"/>
              </a:rPr>
              <a:t>thơ</a:t>
            </a:r>
            <a:r>
              <a:rPr lang="en-US" sz="3799" dirty="0">
                <a:solidFill>
                  <a:srgbClr val="5F7D54"/>
                </a:solidFill>
                <a:latin typeface="Roboto Condensed Bold"/>
              </a:rPr>
              <a:t>, </a:t>
            </a:r>
            <a:r>
              <a:rPr lang="en-US" sz="3799" dirty="0" err="1">
                <a:solidFill>
                  <a:srgbClr val="5F7D54"/>
                </a:solidFill>
                <a:latin typeface="Roboto Condensed Bold"/>
              </a:rPr>
              <a:t>chú</a:t>
            </a:r>
            <a:r>
              <a:rPr lang="en-US" sz="3799" dirty="0">
                <a:solidFill>
                  <a:srgbClr val="5F7D54"/>
                </a:solidFill>
                <a:latin typeface="Roboto Condensed Bold"/>
              </a:rPr>
              <a:t> ý:</a:t>
            </a:r>
          </a:p>
          <a:p>
            <a:pPr marL="820417" lvl="1" indent="-410209" algn="just">
              <a:lnSpc>
                <a:spcPts val="5813"/>
              </a:lnSpc>
              <a:buFont typeface="Arial"/>
              <a:buChar char="•"/>
            </a:pPr>
            <a:r>
              <a:rPr lang="en-US" sz="3799" dirty="0" err="1">
                <a:solidFill>
                  <a:srgbClr val="5F7D54"/>
                </a:solidFill>
                <a:latin typeface="Roboto Condensed Bold"/>
              </a:rPr>
              <a:t>Ngắt</a:t>
            </a:r>
            <a:r>
              <a:rPr lang="en-US" sz="3799" dirty="0">
                <a:solidFill>
                  <a:srgbClr val="5F7D54"/>
                </a:solidFill>
                <a:latin typeface="Roboto Condensed Bold"/>
              </a:rPr>
              <a:t> </a:t>
            </a:r>
            <a:r>
              <a:rPr lang="en-US" sz="3799" dirty="0" err="1">
                <a:solidFill>
                  <a:srgbClr val="5F7D54"/>
                </a:solidFill>
                <a:latin typeface="Roboto Condensed Bold"/>
              </a:rPr>
              <a:t>nhịp</a:t>
            </a:r>
            <a:r>
              <a:rPr lang="en-US" sz="3799" dirty="0">
                <a:solidFill>
                  <a:srgbClr val="5F7D54"/>
                </a:solidFill>
                <a:latin typeface="Roboto Condensed Bold"/>
              </a:rPr>
              <a:t>:</a:t>
            </a:r>
            <a:r>
              <a:rPr lang="en-US" sz="3799" dirty="0">
                <a:solidFill>
                  <a:srgbClr val="5F7D54"/>
                </a:solidFill>
                <a:latin typeface="Roboto Condensed"/>
              </a:rPr>
              <a:t> 4/3 </a:t>
            </a:r>
            <a:r>
              <a:rPr lang="en-US" sz="3799" dirty="0" err="1">
                <a:solidFill>
                  <a:srgbClr val="5F7D54"/>
                </a:solidFill>
                <a:latin typeface="Roboto Condensed"/>
              </a:rPr>
              <a:t>hoặc</a:t>
            </a:r>
            <a:r>
              <a:rPr lang="en-US" sz="3799" dirty="0">
                <a:solidFill>
                  <a:srgbClr val="5F7D54"/>
                </a:solidFill>
                <a:latin typeface="Roboto Condensed"/>
              </a:rPr>
              <a:t> 3/4 ở </a:t>
            </a:r>
            <a:r>
              <a:rPr lang="en-US" sz="3799" dirty="0" err="1">
                <a:solidFill>
                  <a:srgbClr val="5F7D54"/>
                </a:solidFill>
                <a:latin typeface="Roboto Condensed"/>
              </a:rPr>
              <a:t>hầu</a:t>
            </a:r>
            <a:r>
              <a:rPr lang="en-US" sz="3799" dirty="0">
                <a:solidFill>
                  <a:srgbClr val="5F7D54"/>
                </a:solidFill>
                <a:latin typeface="Roboto Condensed"/>
              </a:rPr>
              <a:t> </a:t>
            </a:r>
            <a:r>
              <a:rPr lang="en-US" sz="3799" dirty="0" err="1">
                <a:solidFill>
                  <a:srgbClr val="5F7D54"/>
                </a:solidFill>
                <a:latin typeface="Roboto Condensed"/>
              </a:rPr>
              <a:t>hết</a:t>
            </a:r>
            <a:r>
              <a:rPr lang="en-US" sz="3799" dirty="0">
                <a:solidFill>
                  <a:srgbClr val="5F7D54"/>
                </a:solidFill>
                <a:latin typeface="Roboto Condensed"/>
              </a:rPr>
              <a:t> </a:t>
            </a:r>
            <a:r>
              <a:rPr lang="en-US" sz="3799" dirty="0" err="1">
                <a:solidFill>
                  <a:srgbClr val="5F7D54"/>
                </a:solidFill>
                <a:latin typeface="Roboto Condensed"/>
              </a:rPr>
              <a:t>các</a:t>
            </a:r>
            <a:r>
              <a:rPr lang="en-US" sz="3799" dirty="0">
                <a:solidFill>
                  <a:srgbClr val="5F7D54"/>
                </a:solidFill>
                <a:latin typeface="Roboto Condensed"/>
              </a:rPr>
              <a:t> </a:t>
            </a:r>
            <a:r>
              <a:rPr lang="en-US" sz="3799" dirty="0" err="1">
                <a:solidFill>
                  <a:srgbClr val="5F7D54"/>
                </a:solidFill>
                <a:latin typeface="Roboto Condensed"/>
              </a:rPr>
              <a:t>dòng</a:t>
            </a:r>
            <a:r>
              <a:rPr lang="en-US" sz="3799" dirty="0">
                <a:solidFill>
                  <a:srgbClr val="5F7D54"/>
                </a:solidFill>
                <a:latin typeface="Roboto Condensed"/>
              </a:rPr>
              <a:t> </a:t>
            </a:r>
            <a:r>
              <a:rPr lang="en-US" sz="3799" dirty="0" err="1">
                <a:solidFill>
                  <a:srgbClr val="5F7D54"/>
                </a:solidFill>
                <a:latin typeface="Roboto Condensed"/>
              </a:rPr>
              <a:t>thơ</a:t>
            </a:r>
            <a:r>
              <a:rPr lang="en-US" sz="3799" dirty="0">
                <a:solidFill>
                  <a:srgbClr val="5F7D54"/>
                </a:solidFill>
                <a:latin typeface="Roboto Condensed"/>
              </a:rPr>
              <a:t>; </a:t>
            </a:r>
            <a:r>
              <a:rPr lang="en-US" sz="3799" dirty="0" err="1">
                <a:solidFill>
                  <a:srgbClr val="5F7D54"/>
                </a:solidFill>
                <a:latin typeface="Roboto Condensed"/>
              </a:rPr>
              <a:t>nhịp</a:t>
            </a:r>
            <a:r>
              <a:rPr lang="en-US" sz="3799" dirty="0">
                <a:solidFill>
                  <a:srgbClr val="5F7D54"/>
                </a:solidFill>
                <a:latin typeface="Roboto Condensed"/>
              </a:rPr>
              <a:t> 2/2/3 ở </a:t>
            </a:r>
            <a:r>
              <a:rPr lang="en-US" sz="3799" dirty="0" err="1">
                <a:solidFill>
                  <a:srgbClr val="5F7D54"/>
                </a:solidFill>
                <a:latin typeface="Roboto Condensed"/>
              </a:rPr>
              <a:t>dòng</a:t>
            </a:r>
            <a:r>
              <a:rPr lang="en-US" sz="3799" dirty="0">
                <a:solidFill>
                  <a:srgbClr val="5F7D54"/>
                </a:solidFill>
                <a:latin typeface="Roboto Condensed"/>
              </a:rPr>
              <a:t> </a:t>
            </a:r>
            <a:r>
              <a:rPr lang="en-US" sz="3799" dirty="0" err="1">
                <a:solidFill>
                  <a:srgbClr val="5F7D54"/>
                </a:solidFill>
                <a:latin typeface="Roboto Condensed"/>
              </a:rPr>
              <a:t>thơ</a:t>
            </a:r>
            <a:r>
              <a:rPr lang="en-US" sz="3799" dirty="0">
                <a:solidFill>
                  <a:srgbClr val="5F7D54"/>
                </a:solidFill>
                <a:latin typeface="Roboto Condensed"/>
              </a:rPr>
              <a:t> </a:t>
            </a:r>
            <a:r>
              <a:rPr lang="en-US" sz="3799" dirty="0" err="1">
                <a:solidFill>
                  <a:srgbClr val="5F7D54"/>
                </a:solidFill>
                <a:latin typeface="Roboto Condensed"/>
              </a:rPr>
              <a:t>thứ</a:t>
            </a:r>
            <a:r>
              <a:rPr lang="en-US" sz="3799" dirty="0">
                <a:solidFill>
                  <a:srgbClr val="5F7D54"/>
                </a:solidFill>
                <a:latin typeface="Roboto Condensed"/>
              </a:rPr>
              <a:t> </a:t>
            </a:r>
            <a:r>
              <a:rPr lang="en-US" sz="3799" dirty="0" err="1">
                <a:solidFill>
                  <a:srgbClr val="5F7D54"/>
                </a:solidFill>
                <a:latin typeface="Roboto Condensed"/>
              </a:rPr>
              <a:t>bảy</a:t>
            </a:r>
            <a:r>
              <a:rPr lang="en-US" sz="3799" dirty="0">
                <a:solidFill>
                  <a:srgbClr val="5F7D54"/>
                </a:solidFill>
                <a:latin typeface="Roboto Condensed"/>
              </a:rPr>
              <a:t>.</a:t>
            </a:r>
          </a:p>
          <a:p>
            <a:pPr marL="820417" lvl="1" indent="-410209" algn="just">
              <a:lnSpc>
                <a:spcPts val="5813"/>
              </a:lnSpc>
              <a:buFont typeface="Arial"/>
              <a:buChar char="•"/>
            </a:pPr>
            <a:r>
              <a:rPr lang="en-US" sz="3799" dirty="0" err="1">
                <a:solidFill>
                  <a:srgbClr val="5F7D54"/>
                </a:solidFill>
                <a:latin typeface="Roboto Condensed Bold"/>
              </a:rPr>
              <a:t>Giọng</a:t>
            </a:r>
            <a:r>
              <a:rPr lang="en-US" sz="3799" dirty="0">
                <a:solidFill>
                  <a:srgbClr val="5F7D54"/>
                </a:solidFill>
                <a:latin typeface="Roboto Condensed Bold"/>
              </a:rPr>
              <a:t> </a:t>
            </a:r>
            <a:r>
              <a:rPr lang="en-US" sz="3799" dirty="0" err="1">
                <a:solidFill>
                  <a:srgbClr val="5F7D54"/>
                </a:solidFill>
                <a:latin typeface="Roboto Condensed Bold"/>
              </a:rPr>
              <a:t>điệu</a:t>
            </a:r>
            <a:r>
              <a:rPr lang="en-US" sz="3799" dirty="0">
                <a:solidFill>
                  <a:srgbClr val="5F7D54"/>
                </a:solidFill>
                <a:latin typeface="Roboto Condensed Bold"/>
              </a:rPr>
              <a:t>:</a:t>
            </a:r>
            <a:r>
              <a:rPr lang="en-US" sz="3799" dirty="0">
                <a:solidFill>
                  <a:srgbClr val="5F7D54"/>
                </a:solidFill>
                <a:latin typeface="Roboto Condensed"/>
              </a:rPr>
              <a:t> Tâm </a:t>
            </a:r>
            <a:r>
              <a:rPr lang="en-US" sz="3799" dirty="0" err="1">
                <a:solidFill>
                  <a:srgbClr val="5F7D54"/>
                </a:solidFill>
                <a:latin typeface="Roboto Condensed"/>
              </a:rPr>
              <a:t>tình</a:t>
            </a:r>
            <a:r>
              <a:rPr lang="en-US" sz="3799" dirty="0">
                <a:solidFill>
                  <a:srgbClr val="5F7D54"/>
                </a:solidFill>
                <a:latin typeface="Roboto Condensed"/>
              </a:rPr>
              <a:t>, </a:t>
            </a:r>
            <a:r>
              <a:rPr lang="en-US" sz="3799" dirty="0" err="1">
                <a:solidFill>
                  <a:srgbClr val="5F7D54"/>
                </a:solidFill>
                <a:latin typeface="Roboto Condensed"/>
              </a:rPr>
              <a:t>ưu</a:t>
            </a:r>
            <a:r>
              <a:rPr lang="en-US" sz="3799" dirty="0">
                <a:solidFill>
                  <a:srgbClr val="5F7D54"/>
                </a:solidFill>
                <a:latin typeface="Roboto Condensed"/>
              </a:rPr>
              <a:t> tư</a:t>
            </a:r>
          </a:p>
          <a:p>
            <a:pPr algn="just">
              <a:lnSpc>
                <a:spcPts val="5813"/>
              </a:lnSpc>
            </a:pPr>
            <a:endParaRPr lang="en-US" sz="3799" dirty="0">
              <a:solidFill>
                <a:srgbClr val="5F7D54"/>
              </a:solidFill>
              <a:latin typeface="Roboto Condensed"/>
            </a:endParaRPr>
          </a:p>
        </p:txBody>
      </p:sp>
      <p:sp>
        <p:nvSpPr>
          <p:cNvPr id="9" name="TextBox 9"/>
          <p:cNvSpPr txBox="1"/>
          <p:nvPr/>
        </p:nvSpPr>
        <p:spPr>
          <a:xfrm>
            <a:off x="8695592" y="2012842"/>
            <a:ext cx="6154617" cy="5632450"/>
          </a:xfrm>
          <a:prstGeom prst="rect">
            <a:avLst/>
          </a:prstGeom>
        </p:spPr>
        <p:txBody>
          <a:bodyPr lIns="0" tIns="0" rIns="0" bIns="0" rtlCol="0" anchor="t">
            <a:spAutoFit/>
          </a:bodyPr>
          <a:lstStyle/>
          <a:p>
            <a:pPr algn="just">
              <a:lnSpc>
                <a:spcPts val="5599"/>
              </a:lnSpc>
            </a:pPr>
            <a:r>
              <a:rPr lang="en-US" sz="3999">
                <a:solidFill>
                  <a:srgbClr val="5F7D54"/>
                </a:solidFill>
                <a:latin typeface="#9Slide05 VL Fadilla"/>
              </a:rPr>
              <a:t>Ao thu lạnh lẽo nước trong veo</a:t>
            </a:r>
          </a:p>
          <a:p>
            <a:pPr algn="just">
              <a:lnSpc>
                <a:spcPts val="5599"/>
              </a:lnSpc>
            </a:pPr>
            <a:r>
              <a:rPr lang="en-US" sz="3999">
                <a:solidFill>
                  <a:srgbClr val="5F7D54"/>
                </a:solidFill>
                <a:latin typeface="#9Slide05 VL Fadilla"/>
              </a:rPr>
              <a:t>Một chiếc thuyền câu bé tẻo teo</a:t>
            </a:r>
          </a:p>
          <a:p>
            <a:pPr algn="just">
              <a:lnSpc>
                <a:spcPts val="5599"/>
              </a:lnSpc>
            </a:pPr>
            <a:r>
              <a:rPr lang="en-US" sz="3999">
                <a:solidFill>
                  <a:srgbClr val="5F7D54"/>
                </a:solidFill>
                <a:latin typeface="#9Slide05 VL Fadilla"/>
              </a:rPr>
              <a:t>Sóng biếc theo làn hơi gợn tí</a:t>
            </a:r>
          </a:p>
          <a:p>
            <a:pPr algn="just">
              <a:lnSpc>
                <a:spcPts val="5599"/>
              </a:lnSpc>
            </a:pPr>
            <a:r>
              <a:rPr lang="en-US" sz="3999">
                <a:solidFill>
                  <a:srgbClr val="5F7D54"/>
                </a:solidFill>
                <a:latin typeface="#9Slide05 VL Fadilla"/>
              </a:rPr>
              <a:t>Lá vàng trước gió sẽ đưa vèo</a:t>
            </a:r>
          </a:p>
          <a:p>
            <a:pPr algn="just">
              <a:lnSpc>
                <a:spcPts val="5599"/>
              </a:lnSpc>
            </a:pPr>
            <a:r>
              <a:rPr lang="en-US" sz="3999">
                <a:solidFill>
                  <a:srgbClr val="5F7D54"/>
                </a:solidFill>
                <a:latin typeface="#9Slide05 VL Fadilla"/>
              </a:rPr>
              <a:t>Tầng mây lơ lửng trời xanh ngắt</a:t>
            </a:r>
          </a:p>
          <a:p>
            <a:pPr algn="just">
              <a:lnSpc>
                <a:spcPts val="5599"/>
              </a:lnSpc>
            </a:pPr>
            <a:r>
              <a:rPr lang="en-US" sz="3999">
                <a:solidFill>
                  <a:srgbClr val="5F7D54"/>
                </a:solidFill>
                <a:latin typeface="#9Slide05 VL Fadilla"/>
              </a:rPr>
              <a:t>Ngõ trúc quanh co khách vắng teo</a:t>
            </a:r>
          </a:p>
          <a:p>
            <a:pPr algn="just">
              <a:lnSpc>
                <a:spcPts val="5599"/>
              </a:lnSpc>
            </a:pPr>
            <a:r>
              <a:rPr lang="en-US" sz="3999">
                <a:solidFill>
                  <a:srgbClr val="5F7D54"/>
                </a:solidFill>
                <a:latin typeface="#9Slide05 VL Fadilla"/>
              </a:rPr>
              <a:t>Tựa gối buông cần lâu chẳng được</a:t>
            </a:r>
          </a:p>
          <a:p>
            <a:pPr algn="just">
              <a:lnSpc>
                <a:spcPts val="5599"/>
              </a:lnSpc>
              <a:spcBef>
                <a:spcPct val="0"/>
              </a:spcBef>
            </a:pPr>
            <a:r>
              <a:rPr lang="en-US" sz="3999">
                <a:solidFill>
                  <a:srgbClr val="5F7D54"/>
                </a:solidFill>
                <a:latin typeface="#9Slide05 VL Fadilla"/>
              </a:rPr>
              <a:t>Cá đâu đớp động dưới chân bèo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4" name="TextBox 4"/>
          <p:cNvSpPr txBox="1"/>
          <p:nvPr/>
        </p:nvSpPr>
        <p:spPr>
          <a:xfrm>
            <a:off x="1028700" y="120131"/>
            <a:ext cx="6740389" cy="1614169"/>
          </a:xfrm>
          <a:prstGeom prst="rect">
            <a:avLst/>
          </a:prstGeom>
        </p:spPr>
        <p:txBody>
          <a:bodyPr lIns="0" tIns="0" rIns="0" bIns="0" rtlCol="0" anchor="t">
            <a:spAutoFit/>
          </a:bodyPr>
          <a:lstStyle/>
          <a:p>
            <a:pPr algn="ctr">
              <a:lnSpc>
                <a:spcPts val="12880"/>
              </a:lnSpc>
              <a:spcBef>
                <a:spcPct val="0"/>
              </a:spcBef>
            </a:pPr>
            <a:r>
              <a:rPr lang="en-US" sz="9200">
                <a:solidFill>
                  <a:srgbClr val="5F7D54"/>
                </a:solidFill>
                <a:latin typeface="#9Slide05 VL Fadilla"/>
              </a:rPr>
              <a:t>2. Đọc văn bản</a:t>
            </a:r>
          </a:p>
        </p:txBody>
      </p:sp>
      <p:graphicFrame>
        <p:nvGraphicFramePr>
          <p:cNvPr id="5" name="Table 5"/>
          <p:cNvGraphicFramePr>
            <a:graphicFrameLocks noGrp="1"/>
          </p:cNvGraphicFramePr>
          <p:nvPr/>
        </p:nvGraphicFramePr>
        <p:xfrm>
          <a:off x="1426983" y="3063610"/>
          <a:ext cx="14430925" cy="4004784"/>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dirty="0">
                          <a:solidFill>
                            <a:srgbClr val="5F7D54"/>
                          </a:solidFill>
                          <a:latin typeface="Roboto Condensed Bold"/>
                        </a:rPr>
                        <a:t> </a:t>
                      </a:r>
                      <a:r>
                        <a:rPr lang="en-US" sz="3223" dirty="0" err="1">
                          <a:solidFill>
                            <a:srgbClr val="5F7D54"/>
                          </a:solidFill>
                          <a:latin typeface="Roboto Condensed Bold"/>
                        </a:rPr>
                        <a:t>Tiêu</a:t>
                      </a:r>
                      <a:r>
                        <a:rPr lang="en-US" sz="3223" dirty="0">
                          <a:solidFill>
                            <a:srgbClr val="5F7D54"/>
                          </a:solidFill>
                          <a:latin typeface="Roboto Condensed Bold"/>
                        </a:rPr>
                        <a:t> </a:t>
                      </a:r>
                      <a:r>
                        <a:rPr lang="en-US" sz="3223" dirty="0" err="1">
                          <a:solidFill>
                            <a:srgbClr val="5F7D54"/>
                          </a:solidFill>
                          <a:latin typeface="Roboto Condensed Bold"/>
                        </a:rPr>
                        <a:t>chí</a:t>
                      </a:r>
                      <a:endParaRPr lang="en-US" sz="1100" dirty="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ysDash"/>
                      <a:round/>
                      <a:headEnd type="none" w="med" len="med"/>
                      <a:tailEnd type="none" w="med" len="med"/>
                    </a:lnB>
                    <a:solidFill>
                      <a:srgbClr val="C4DFBD"/>
                    </a:solidFill>
                  </a:tcPr>
                </a:tc>
                <a:tc>
                  <a:txBody>
                    <a:bodyPr/>
                    <a:lstStyle/>
                    <a:p>
                      <a:pPr algn="ctr">
                        <a:lnSpc>
                          <a:spcPts val="3868"/>
                        </a:lnSpc>
                        <a:defRPr/>
                      </a:pPr>
                      <a:r>
                        <a:rPr lang="en-US" sz="3223">
                          <a:solidFill>
                            <a:srgbClr val="5F7D54"/>
                          </a:solidFill>
                          <a:latin typeface="Roboto Condensed Bold"/>
                        </a:rPr>
                        <a:t> Có   </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ysDash"/>
                      <a:round/>
                      <a:headEnd type="none" w="med" len="med"/>
                      <a:tailEnd type="none" w="med" len="med"/>
                    </a:lnB>
                    <a:solidFill>
                      <a:srgbClr val="C4DFBD"/>
                    </a:solidFill>
                  </a:tcPr>
                </a:tc>
                <a:tc>
                  <a:txBody>
                    <a:bodyPr/>
                    <a:lstStyle/>
                    <a:p>
                      <a:pPr algn="ctr">
                        <a:lnSpc>
                          <a:spcPts val="3868"/>
                        </a:lnSpc>
                        <a:defRPr/>
                      </a:pPr>
                      <a:r>
                        <a:rPr lang="en-US" sz="3223">
                          <a:solidFill>
                            <a:srgbClr val="5F7D54"/>
                          </a:solidFill>
                          <a:latin typeface="Roboto Condensed Bold"/>
                        </a:rPr>
                        <a:t> Không</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ysDash"/>
                      <a:round/>
                      <a:headEnd type="none" w="med" len="med"/>
                      <a:tailEnd type="none" w="med" len="med"/>
                    </a:lnB>
                    <a:solidFill>
                      <a:srgbClr val="C4DFBD"/>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a:solidFill>
                            <a:srgbClr val="5F7D54"/>
                          </a:solidFill>
                          <a:latin typeface="Roboto Condensed"/>
                        </a:rPr>
                        <a:t>Đọc trôi chảy, không bỏ từ, thêm từ.</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ysDash"/>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ysDash"/>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ysDash"/>
                      <a:round/>
                      <a:headEnd type="none" w="med" len="med"/>
                      <a:tailEnd type="none" w="med" len="med"/>
                    </a:lnT>
                    <a:lnB w="8467"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5F7D54"/>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2"/>
                  </a:ext>
                </a:extLst>
              </a:tr>
              <a:tr h="712716">
                <a:tc>
                  <a:txBody>
                    <a:bodyPr/>
                    <a:lstStyle/>
                    <a:p>
                      <a:pPr algn="l">
                        <a:lnSpc>
                          <a:spcPts val="3988"/>
                        </a:lnSpc>
                        <a:defRPr/>
                      </a:pPr>
                      <a:r>
                        <a:rPr lang="en-US" sz="3323">
                          <a:solidFill>
                            <a:srgbClr val="5F7D54"/>
                          </a:solidFill>
                          <a:latin typeface="Roboto Condensed"/>
                        </a:rPr>
                        <a:t>Tốc độ đọc phù hợp.</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3"/>
                  </a:ext>
                </a:extLst>
              </a:tr>
              <a:tr h="1162405">
                <a:tc>
                  <a:txBody>
                    <a:bodyPr/>
                    <a:lstStyle/>
                    <a:p>
                      <a:pPr algn="just">
                        <a:lnSpc>
                          <a:spcPts val="3988"/>
                        </a:lnSpc>
                        <a:defRPr/>
                      </a:pPr>
                      <a:r>
                        <a:rPr lang="en-US" sz="3323">
                          <a:solidFill>
                            <a:srgbClr val="5F7D54"/>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tc>
                  <a:txBody>
                    <a:bodyPr/>
                    <a:lstStyle/>
                    <a:p>
                      <a:pPr algn="l">
                        <a:lnSpc>
                          <a:spcPts val="1120"/>
                        </a:lnSpc>
                        <a:defRPr/>
                      </a:pPr>
                      <a:endParaRPr lang="en-US" sz="1100" dirty="0"/>
                    </a:p>
                  </a:txBody>
                  <a:tcPr marL="76200" marR="76200" marT="76200" marB="76200" anchor="ctr">
                    <a:lnL w="8467" cap="flat" cmpd="sng" algn="ctr">
                      <a:solidFill>
                        <a:srgbClr val="5F7D54"/>
                      </a:solidFill>
                      <a:prstDash val="solid"/>
                      <a:round/>
                      <a:headEnd type="none" w="med" len="med"/>
                      <a:tailEnd type="none" w="med" len="med"/>
                    </a:lnL>
                    <a:lnR w="8467" cap="flat" cmpd="sng" algn="ctr">
                      <a:solidFill>
                        <a:srgbClr val="5F7D54"/>
                      </a:solidFill>
                      <a:prstDash val="solid"/>
                      <a:round/>
                      <a:headEnd type="none" w="med" len="med"/>
                      <a:tailEnd type="none" w="med" len="med"/>
                    </a:lnR>
                    <a:lnT w="8467" cap="flat" cmpd="sng" algn="ctr">
                      <a:solidFill>
                        <a:srgbClr val="5F7D54"/>
                      </a:solidFill>
                      <a:prstDash val="solid"/>
                      <a:round/>
                      <a:headEnd type="none" w="med" len="med"/>
                      <a:tailEnd type="none" w="med" len="med"/>
                    </a:lnT>
                    <a:lnB w="8467"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5018787" y="2049388"/>
            <a:ext cx="7622381" cy="622935"/>
          </a:xfrm>
          <a:prstGeom prst="rect">
            <a:avLst/>
          </a:prstGeom>
        </p:spPr>
        <p:txBody>
          <a:bodyPr lIns="0" tIns="0" rIns="0" bIns="0" rtlCol="0" anchor="t">
            <a:spAutoFit/>
          </a:bodyPr>
          <a:lstStyle/>
          <a:p>
            <a:pPr>
              <a:lnSpc>
                <a:spcPts val="5040"/>
              </a:lnSpc>
            </a:pPr>
            <a:r>
              <a:rPr lang="en-US" sz="3600">
                <a:solidFill>
                  <a:srgbClr val="5F7D54"/>
                </a:solidFill>
                <a:latin typeface="Roboto Bold"/>
              </a:rPr>
              <a:t>BẢNG KIỂM KĨ NĂNG ĐỌC DIỄN CẢM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4" name="Freeform 4"/>
          <p:cNvSpPr/>
          <p:nvPr/>
        </p:nvSpPr>
        <p:spPr>
          <a:xfrm>
            <a:off x="7705928" y="5143499"/>
            <a:ext cx="1147017" cy="515115"/>
          </a:xfrm>
          <a:custGeom>
            <a:avLst/>
            <a:gdLst/>
            <a:ahLst/>
            <a:cxnLst/>
            <a:rect l="l" t="t" r="r" b="b"/>
            <a:pathLst>
              <a:path w="1147017" h="515115">
                <a:moveTo>
                  <a:pt x="0" y="0"/>
                </a:moveTo>
                <a:lnTo>
                  <a:pt x="1147017" y="0"/>
                </a:lnTo>
                <a:lnTo>
                  <a:pt x="1147017" y="515115"/>
                </a:lnTo>
                <a:lnTo>
                  <a:pt x="0" y="515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970490" y="2775070"/>
            <a:ext cx="5492527" cy="5527071"/>
          </a:xfrm>
          <a:custGeom>
            <a:avLst/>
            <a:gdLst/>
            <a:ahLst/>
            <a:cxnLst/>
            <a:rect l="l" t="t" r="r" b="b"/>
            <a:pathLst>
              <a:path w="5492527" h="5527071">
                <a:moveTo>
                  <a:pt x="0" y="0"/>
                </a:moveTo>
                <a:lnTo>
                  <a:pt x="5492526" y="0"/>
                </a:lnTo>
                <a:lnTo>
                  <a:pt x="5492526" y="5527071"/>
                </a:lnTo>
                <a:lnTo>
                  <a:pt x="0" y="5527071"/>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sp>
      <p:sp>
        <p:nvSpPr>
          <p:cNvPr id="6" name="Freeform 6"/>
          <p:cNvSpPr/>
          <p:nvPr/>
        </p:nvSpPr>
        <p:spPr>
          <a:xfrm>
            <a:off x="9343266" y="2718873"/>
            <a:ext cx="5492527" cy="5527071"/>
          </a:xfrm>
          <a:custGeom>
            <a:avLst/>
            <a:gdLst/>
            <a:ahLst/>
            <a:cxnLst/>
            <a:rect l="l" t="t" r="r" b="b"/>
            <a:pathLst>
              <a:path w="5492527" h="5527071">
                <a:moveTo>
                  <a:pt x="0" y="0"/>
                </a:moveTo>
                <a:lnTo>
                  <a:pt x="5492526" y="0"/>
                </a:lnTo>
                <a:lnTo>
                  <a:pt x="5492526" y="5527071"/>
                </a:lnTo>
                <a:lnTo>
                  <a:pt x="0" y="5527071"/>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398579" y="193357"/>
            <a:ext cx="8636347" cy="1614169"/>
          </a:xfrm>
          <a:prstGeom prst="rect">
            <a:avLst/>
          </a:prstGeom>
        </p:spPr>
        <p:txBody>
          <a:bodyPr lIns="0" tIns="0" rIns="0" bIns="0" rtlCol="0" anchor="t">
            <a:spAutoFit/>
          </a:bodyPr>
          <a:lstStyle/>
          <a:p>
            <a:pPr algn="ctr">
              <a:lnSpc>
                <a:spcPts val="12880"/>
              </a:lnSpc>
              <a:spcBef>
                <a:spcPct val="0"/>
              </a:spcBef>
            </a:pPr>
            <a:r>
              <a:rPr lang="en-US" sz="9200">
                <a:solidFill>
                  <a:srgbClr val="5F7D54"/>
                </a:solidFill>
                <a:latin typeface="#9Slide05 VL Fadilla"/>
              </a:rPr>
              <a:t>3. Khám phá văn bản</a:t>
            </a:r>
          </a:p>
        </p:txBody>
      </p:sp>
      <p:sp>
        <p:nvSpPr>
          <p:cNvPr id="8" name="TextBox 8"/>
          <p:cNvSpPr txBox="1"/>
          <p:nvPr/>
        </p:nvSpPr>
        <p:spPr>
          <a:xfrm>
            <a:off x="-1115877" y="1727638"/>
            <a:ext cx="15411856" cy="991235"/>
          </a:xfrm>
          <a:prstGeom prst="rect">
            <a:avLst/>
          </a:prstGeom>
        </p:spPr>
        <p:txBody>
          <a:bodyPr lIns="0" tIns="0" rIns="0" bIns="0" rtlCol="0" anchor="t">
            <a:spAutoFit/>
          </a:bodyPr>
          <a:lstStyle/>
          <a:p>
            <a:pPr algn="ctr">
              <a:lnSpc>
                <a:spcPts val="7840"/>
              </a:lnSpc>
              <a:spcBef>
                <a:spcPct val="0"/>
              </a:spcBef>
            </a:pPr>
            <a:r>
              <a:rPr lang="en-US" sz="5600" dirty="0">
                <a:solidFill>
                  <a:srgbClr val="5F7D54"/>
                </a:solidFill>
                <a:latin typeface="#9Slide05 Aphrodite Pro"/>
              </a:rPr>
              <a:t> 3.1. </a:t>
            </a:r>
            <a:r>
              <a:rPr lang="en-US" sz="5600" dirty="0" err="1">
                <a:solidFill>
                  <a:srgbClr val="5F7D54"/>
                </a:solidFill>
                <a:latin typeface="#9Slide05 Aphrodite Pro"/>
              </a:rPr>
              <a:t>Giới</a:t>
            </a:r>
            <a:r>
              <a:rPr lang="en-US" sz="5600" dirty="0">
                <a:solidFill>
                  <a:srgbClr val="5F7D54"/>
                </a:solidFill>
                <a:latin typeface="#9Slide05 Aphrodite Pro"/>
              </a:rPr>
              <a:t> </a:t>
            </a:r>
            <a:r>
              <a:rPr lang="en-US" sz="5600" dirty="0" err="1">
                <a:solidFill>
                  <a:srgbClr val="5F7D54"/>
                </a:solidFill>
                <a:latin typeface="#9Slide05 Aphrodite Pro"/>
              </a:rPr>
              <a:t>thiệu</a:t>
            </a:r>
            <a:r>
              <a:rPr lang="en-US" sz="5600" dirty="0">
                <a:solidFill>
                  <a:srgbClr val="5F7D54"/>
                </a:solidFill>
                <a:latin typeface="#9Slide05 Aphrodite Pro"/>
              </a:rPr>
              <a:t> </a:t>
            </a:r>
            <a:r>
              <a:rPr lang="en-US" sz="5600" dirty="0" err="1">
                <a:solidFill>
                  <a:srgbClr val="5F7D54"/>
                </a:solidFill>
                <a:latin typeface="#9Slide05 Aphrodite Pro"/>
              </a:rPr>
              <a:t>chung</a:t>
            </a:r>
            <a:r>
              <a:rPr lang="en-US" sz="5600" dirty="0">
                <a:solidFill>
                  <a:srgbClr val="5F7D54"/>
                </a:solidFill>
                <a:latin typeface="#9Slide05 Aphrodite Pro"/>
              </a:rPr>
              <a:t> </a:t>
            </a:r>
            <a:r>
              <a:rPr lang="en-US" sz="5600" dirty="0" err="1">
                <a:solidFill>
                  <a:srgbClr val="5F7D54"/>
                </a:solidFill>
                <a:latin typeface="#9Slide05 Aphrodite Pro"/>
              </a:rPr>
              <a:t>về</a:t>
            </a:r>
            <a:r>
              <a:rPr lang="en-US" sz="5600" dirty="0">
                <a:solidFill>
                  <a:srgbClr val="5F7D54"/>
                </a:solidFill>
                <a:latin typeface="#9Slide05 Aphrodite Pro"/>
              </a:rPr>
              <a:t> </a:t>
            </a:r>
            <a:r>
              <a:rPr lang="en-US" sz="5600" dirty="0" err="1">
                <a:solidFill>
                  <a:srgbClr val="5F7D54"/>
                </a:solidFill>
                <a:latin typeface="#9Slide05 Aphrodite Pro"/>
              </a:rPr>
              <a:t>tác</a:t>
            </a:r>
            <a:r>
              <a:rPr lang="en-US" sz="5600" dirty="0">
                <a:solidFill>
                  <a:srgbClr val="5F7D54"/>
                </a:solidFill>
                <a:latin typeface="#9Slide05 Aphrodite Pro"/>
              </a:rPr>
              <a:t> </a:t>
            </a:r>
            <a:r>
              <a:rPr lang="en-US" sz="5600" dirty="0" err="1">
                <a:solidFill>
                  <a:srgbClr val="5F7D54"/>
                </a:solidFill>
                <a:latin typeface="#9Slide05 Aphrodite Pro"/>
              </a:rPr>
              <a:t>giả</a:t>
            </a:r>
            <a:r>
              <a:rPr lang="en-US" sz="5600" dirty="0">
                <a:solidFill>
                  <a:srgbClr val="5F7D54"/>
                </a:solidFill>
                <a:latin typeface="#9Slide05 Aphrodite Pro"/>
              </a:rPr>
              <a:t>, </a:t>
            </a:r>
            <a:r>
              <a:rPr lang="en-US" sz="5600" dirty="0" err="1">
                <a:solidFill>
                  <a:srgbClr val="5F7D54"/>
                </a:solidFill>
                <a:latin typeface="#9Slide05 Aphrodite Pro"/>
              </a:rPr>
              <a:t>tác</a:t>
            </a:r>
            <a:r>
              <a:rPr lang="en-US" sz="5600" dirty="0">
                <a:solidFill>
                  <a:srgbClr val="5F7D54"/>
                </a:solidFill>
                <a:latin typeface="#9Slide05 Aphrodite Pro"/>
              </a:rPr>
              <a:t> </a:t>
            </a:r>
            <a:r>
              <a:rPr lang="en-US" sz="5600" dirty="0" err="1">
                <a:solidFill>
                  <a:srgbClr val="5F7D54"/>
                </a:solidFill>
                <a:latin typeface="#9Slide05 Aphrodite Pro"/>
              </a:rPr>
              <a:t>phẩm</a:t>
            </a:r>
            <a:endParaRPr lang="en-US" sz="5600" dirty="0">
              <a:solidFill>
                <a:srgbClr val="5F7D54"/>
              </a:solidFill>
              <a:latin typeface="#9Slide05 Aphrodite Pro"/>
            </a:endParaRPr>
          </a:p>
        </p:txBody>
      </p:sp>
      <p:sp>
        <p:nvSpPr>
          <p:cNvPr id="9" name="TextBox 9"/>
          <p:cNvSpPr txBox="1"/>
          <p:nvPr/>
        </p:nvSpPr>
        <p:spPr>
          <a:xfrm>
            <a:off x="2402447" y="3741238"/>
            <a:ext cx="4114261" cy="3406140"/>
          </a:xfrm>
          <a:prstGeom prst="rect">
            <a:avLst/>
          </a:prstGeom>
        </p:spPr>
        <p:txBody>
          <a:bodyPr lIns="0" tIns="0" rIns="0" bIns="0" rtlCol="0" anchor="t">
            <a:spAutoFit/>
          </a:bodyPr>
          <a:lstStyle/>
          <a:p>
            <a:pPr algn="ctr">
              <a:lnSpc>
                <a:spcPts val="5459"/>
              </a:lnSpc>
              <a:spcBef>
                <a:spcPct val="0"/>
              </a:spcBef>
            </a:pPr>
            <a:r>
              <a:rPr lang="en-US" sz="3899" dirty="0" err="1">
                <a:solidFill>
                  <a:srgbClr val="5F7D54"/>
                </a:solidFill>
                <a:latin typeface="Roboto Condensed"/>
              </a:rPr>
              <a:t>Đọc</a:t>
            </a:r>
            <a:r>
              <a:rPr lang="en-US" sz="3899" dirty="0">
                <a:solidFill>
                  <a:srgbClr val="5F7D54"/>
                </a:solidFill>
                <a:latin typeface="Roboto Condensed"/>
              </a:rPr>
              <a:t> </a:t>
            </a:r>
            <a:r>
              <a:rPr lang="en-US" sz="3899" dirty="0" err="1">
                <a:solidFill>
                  <a:srgbClr val="5F7D54"/>
                </a:solidFill>
                <a:latin typeface="Roboto Condensed"/>
              </a:rPr>
              <a:t>văn</a:t>
            </a:r>
            <a:r>
              <a:rPr lang="en-US" sz="3899" dirty="0">
                <a:solidFill>
                  <a:srgbClr val="5F7D54"/>
                </a:solidFill>
                <a:latin typeface="Roboto Condensed"/>
              </a:rPr>
              <a:t> </a:t>
            </a:r>
            <a:r>
              <a:rPr lang="en-US" sz="3899" dirty="0" err="1">
                <a:solidFill>
                  <a:srgbClr val="5F7D54"/>
                </a:solidFill>
                <a:latin typeface="Roboto Condensed"/>
              </a:rPr>
              <a:t>bản</a:t>
            </a:r>
            <a:r>
              <a:rPr lang="en-US" sz="3899" dirty="0">
                <a:solidFill>
                  <a:srgbClr val="5F7D54"/>
                </a:solidFill>
                <a:latin typeface="Roboto Condensed"/>
              </a:rPr>
              <a:t> </a:t>
            </a:r>
            <a:r>
              <a:rPr lang="en-US" sz="3899" dirty="0">
                <a:solidFill>
                  <a:srgbClr val="5F7D54"/>
                </a:solidFill>
                <a:latin typeface="Roboto Condensed Italics"/>
              </a:rPr>
              <a:t>Thu </a:t>
            </a:r>
            <a:r>
              <a:rPr lang="en-US" sz="3899" dirty="0" err="1">
                <a:solidFill>
                  <a:srgbClr val="5F7D54"/>
                </a:solidFill>
                <a:latin typeface="Roboto Condensed Italics"/>
              </a:rPr>
              <a:t>điếu</a:t>
            </a:r>
            <a:r>
              <a:rPr lang="en-US" sz="3899" dirty="0">
                <a:solidFill>
                  <a:srgbClr val="5F7D54"/>
                </a:solidFill>
                <a:latin typeface="Roboto Condensed"/>
              </a:rPr>
              <a:t> </a:t>
            </a:r>
            <a:r>
              <a:rPr lang="en-US" sz="3899" dirty="0" err="1">
                <a:solidFill>
                  <a:srgbClr val="5F7D54"/>
                </a:solidFill>
                <a:latin typeface="Roboto Condensed"/>
              </a:rPr>
              <a:t>cũng</a:t>
            </a:r>
            <a:r>
              <a:rPr lang="en-US" sz="3899" dirty="0">
                <a:solidFill>
                  <a:srgbClr val="5F7D54"/>
                </a:solidFill>
                <a:latin typeface="Roboto Condensed"/>
              </a:rPr>
              <a:t> </a:t>
            </a:r>
            <a:r>
              <a:rPr lang="en-US" sz="3899" dirty="0" err="1">
                <a:solidFill>
                  <a:srgbClr val="5F7D54"/>
                </a:solidFill>
                <a:latin typeface="Roboto Condensed"/>
              </a:rPr>
              <a:t>như</a:t>
            </a:r>
            <a:r>
              <a:rPr lang="en-US" sz="3899" dirty="0">
                <a:solidFill>
                  <a:srgbClr val="5F7D54"/>
                </a:solidFill>
                <a:latin typeface="Roboto Condensed"/>
              </a:rPr>
              <a:t> </a:t>
            </a:r>
            <a:r>
              <a:rPr lang="en-US" sz="3899" dirty="0" err="1">
                <a:solidFill>
                  <a:srgbClr val="5F7D54"/>
                </a:solidFill>
                <a:latin typeface="Roboto Condensed"/>
              </a:rPr>
              <a:t>phần</a:t>
            </a:r>
            <a:r>
              <a:rPr lang="en-US" sz="3899" dirty="0">
                <a:solidFill>
                  <a:srgbClr val="5F7D54"/>
                </a:solidFill>
                <a:latin typeface="Roboto Condensed"/>
              </a:rPr>
              <a:t> </a:t>
            </a:r>
            <a:r>
              <a:rPr lang="en-US" sz="3899" dirty="0" err="1">
                <a:solidFill>
                  <a:srgbClr val="5F7D54"/>
                </a:solidFill>
                <a:latin typeface="Roboto Condensed"/>
              </a:rPr>
              <a:t>tìm</a:t>
            </a:r>
            <a:r>
              <a:rPr lang="en-US" sz="3899" dirty="0">
                <a:solidFill>
                  <a:srgbClr val="5F7D54"/>
                </a:solidFill>
                <a:latin typeface="Roboto Condensed"/>
              </a:rPr>
              <a:t> </a:t>
            </a:r>
            <a:r>
              <a:rPr lang="en-US" sz="3899" dirty="0" err="1">
                <a:solidFill>
                  <a:srgbClr val="5F7D54"/>
                </a:solidFill>
                <a:latin typeface="Roboto Condensed"/>
              </a:rPr>
              <a:t>hiểu</a:t>
            </a:r>
            <a:r>
              <a:rPr lang="en-US" sz="3899" dirty="0">
                <a:solidFill>
                  <a:srgbClr val="5F7D54"/>
                </a:solidFill>
                <a:latin typeface="Roboto Condensed"/>
              </a:rPr>
              <a:t> </a:t>
            </a:r>
            <a:r>
              <a:rPr lang="en-US" sz="3899" dirty="0" err="1">
                <a:solidFill>
                  <a:srgbClr val="5F7D54"/>
                </a:solidFill>
                <a:latin typeface="Roboto Condensed"/>
              </a:rPr>
              <a:t>về</a:t>
            </a:r>
            <a:r>
              <a:rPr lang="en-US" sz="3899" dirty="0">
                <a:solidFill>
                  <a:srgbClr val="5F7D54"/>
                </a:solidFill>
                <a:latin typeface="Roboto Condensed"/>
              </a:rPr>
              <a:t> </a:t>
            </a:r>
            <a:r>
              <a:rPr lang="en-US" sz="3899" dirty="0" err="1">
                <a:solidFill>
                  <a:srgbClr val="5F7D54"/>
                </a:solidFill>
                <a:latin typeface="Roboto Condensed"/>
              </a:rPr>
              <a:t>tác</a:t>
            </a:r>
            <a:r>
              <a:rPr lang="en-US" sz="3899" dirty="0">
                <a:solidFill>
                  <a:srgbClr val="5F7D54"/>
                </a:solidFill>
                <a:latin typeface="Roboto Condensed"/>
              </a:rPr>
              <a:t> </a:t>
            </a:r>
            <a:r>
              <a:rPr lang="en-US" sz="3899" dirty="0" err="1">
                <a:solidFill>
                  <a:srgbClr val="5F7D54"/>
                </a:solidFill>
                <a:latin typeface="Roboto Condensed"/>
              </a:rPr>
              <a:t>giả</a:t>
            </a:r>
            <a:r>
              <a:rPr lang="en-US" sz="3899" dirty="0">
                <a:solidFill>
                  <a:srgbClr val="5F7D54"/>
                </a:solidFill>
                <a:latin typeface="Roboto Condensed"/>
              </a:rPr>
              <a:t> và </a:t>
            </a:r>
            <a:r>
              <a:rPr lang="en-US" sz="3899" dirty="0" err="1">
                <a:solidFill>
                  <a:srgbClr val="5F7D54"/>
                </a:solidFill>
                <a:latin typeface="Roboto Condensed"/>
              </a:rPr>
              <a:t>hoàn</a:t>
            </a:r>
            <a:r>
              <a:rPr lang="en-US" sz="3899" dirty="0">
                <a:solidFill>
                  <a:srgbClr val="5F7D54"/>
                </a:solidFill>
                <a:latin typeface="Roboto Condensed"/>
              </a:rPr>
              <a:t> </a:t>
            </a:r>
            <a:r>
              <a:rPr lang="en-US" sz="3899" dirty="0" err="1">
                <a:solidFill>
                  <a:srgbClr val="5F7D54"/>
                </a:solidFill>
                <a:latin typeface="Roboto Condensed"/>
              </a:rPr>
              <a:t>thành</a:t>
            </a:r>
            <a:r>
              <a:rPr lang="en-US" sz="3899" dirty="0">
                <a:solidFill>
                  <a:srgbClr val="5F7D54"/>
                </a:solidFill>
                <a:latin typeface="Roboto Condensed"/>
              </a:rPr>
              <a:t> </a:t>
            </a:r>
            <a:r>
              <a:rPr lang="en-US" sz="3899" dirty="0" err="1">
                <a:solidFill>
                  <a:srgbClr val="5F7D54"/>
                </a:solidFill>
                <a:latin typeface="Roboto Condensed"/>
              </a:rPr>
              <a:t>phiếu</a:t>
            </a:r>
            <a:r>
              <a:rPr lang="en-US" sz="3899" dirty="0">
                <a:solidFill>
                  <a:srgbClr val="5F7D54"/>
                </a:solidFill>
                <a:latin typeface="Roboto Condensed"/>
              </a:rPr>
              <a:t> </a:t>
            </a:r>
            <a:r>
              <a:rPr lang="en-US" sz="3899" dirty="0" err="1">
                <a:solidFill>
                  <a:srgbClr val="5F7D54"/>
                </a:solidFill>
                <a:latin typeface="Roboto Condensed"/>
              </a:rPr>
              <a:t>học</a:t>
            </a:r>
            <a:r>
              <a:rPr lang="en-US" sz="3899" dirty="0">
                <a:solidFill>
                  <a:srgbClr val="5F7D54"/>
                </a:solidFill>
                <a:latin typeface="Roboto Condensed"/>
              </a:rPr>
              <a:t> </a:t>
            </a:r>
            <a:r>
              <a:rPr lang="en-US" sz="3899" dirty="0" err="1">
                <a:solidFill>
                  <a:srgbClr val="5F7D54"/>
                </a:solidFill>
                <a:latin typeface="Roboto Condensed"/>
              </a:rPr>
              <a:t>tập</a:t>
            </a:r>
            <a:r>
              <a:rPr lang="en-US" sz="3899" dirty="0">
                <a:solidFill>
                  <a:srgbClr val="5F7D54"/>
                </a:solidFill>
                <a:latin typeface="Roboto Condensed"/>
              </a:rPr>
              <a:t> </a:t>
            </a:r>
            <a:r>
              <a:rPr lang="en-US" sz="3899" dirty="0" err="1">
                <a:solidFill>
                  <a:srgbClr val="5F7D54"/>
                </a:solidFill>
                <a:latin typeface="Roboto Condensed"/>
              </a:rPr>
              <a:t>số</a:t>
            </a:r>
            <a:r>
              <a:rPr lang="en-US" sz="3899" dirty="0">
                <a:solidFill>
                  <a:srgbClr val="5F7D54"/>
                </a:solidFill>
                <a:latin typeface="Roboto Condensed"/>
              </a:rPr>
              <a:t> 2 </a:t>
            </a:r>
          </a:p>
        </p:txBody>
      </p:sp>
      <p:sp>
        <p:nvSpPr>
          <p:cNvPr id="10" name="TextBox 10"/>
          <p:cNvSpPr txBox="1"/>
          <p:nvPr/>
        </p:nvSpPr>
        <p:spPr>
          <a:xfrm>
            <a:off x="10181717" y="3448503"/>
            <a:ext cx="4114261" cy="3943986"/>
          </a:xfrm>
          <a:prstGeom prst="rect">
            <a:avLst/>
          </a:prstGeom>
        </p:spPr>
        <p:txBody>
          <a:bodyPr lIns="0" tIns="0" rIns="0" bIns="0" rtlCol="0" anchor="t">
            <a:spAutoFit/>
          </a:bodyPr>
          <a:lstStyle/>
          <a:p>
            <a:pPr algn="ctr">
              <a:lnSpc>
                <a:spcPts val="7839"/>
              </a:lnSpc>
            </a:pPr>
            <a:r>
              <a:rPr lang="en-US" sz="5599" dirty="0" err="1">
                <a:solidFill>
                  <a:srgbClr val="5F7D54"/>
                </a:solidFill>
                <a:latin typeface="#9Slide06 Hellvina Hand Script"/>
              </a:rPr>
              <a:t>những</a:t>
            </a:r>
            <a:r>
              <a:rPr lang="en-US" sz="5599" dirty="0">
                <a:solidFill>
                  <a:srgbClr val="5F7D54"/>
                </a:solidFill>
                <a:latin typeface="#9Slide06 Hellvina Hand Script"/>
              </a:rPr>
              <a:t> </a:t>
            </a:r>
            <a:r>
              <a:rPr lang="en-US" sz="5599" dirty="0" err="1">
                <a:solidFill>
                  <a:srgbClr val="5F7D54"/>
                </a:solidFill>
                <a:latin typeface="#9Slide06 Hellvina Hand Script"/>
              </a:rPr>
              <a:t>điều</a:t>
            </a:r>
            <a:r>
              <a:rPr lang="en-US" sz="5599" dirty="0">
                <a:solidFill>
                  <a:srgbClr val="5F7D54"/>
                </a:solidFill>
                <a:latin typeface="#9Slide06 Hellvina Hand Script"/>
              </a:rPr>
              <a:t> </a:t>
            </a:r>
            <a:r>
              <a:rPr lang="en-US" sz="5599" dirty="0" err="1">
                <a:solidFill>
                  <a:srgbClr val="5F7D54"/>
                </a:solidFill>
                <a:latin typeface="#9Slide06 Hellvina Hand Script"/>
              </a:rPr>
              <a:t>tôi</a:t>
            </a:r>
            <a:r>
              <a:rPr lang="en-US" sz="5599" dirty="0">
                <a:solidFill>
                  <a:srgbClr val="5F7D54"/>
                </a:solidFill>
                <a:latin typeface="#9Slide06 Hellvina Hand Script"/>
              </a:rPr>
              <a:t> </a:t>
            </a:r>
            <a:r>
              <a:rPr lang="en-US" sz="5599" dirty="0" err="1">
                <a:solidFill>
                  <a:srgbClr val="5F7D54"/>
                </a:solidFill>
                <a:latin typeface="#9Slide06 Hellvina Hand Script"/>
              </a:rPr>
              <a:t>biết</a:t>
            </a:r>
            <a:r>
              <a:rPr lang="en-US" sz="5599" dirty="0">
                <a:solidFill>
                  <a:srgbClr val="5F7D54"/>
                </a:solidFill>
                <a:latin typeface="#9Slide06 Hellvina Hand Script"/>
              </a:rPr>
              <a:t> </a:t>
            </a:r>
          </a:p>
          <a:p>
            <a:pPr algn="ctr">
              <a:lnSpc>
                <a:spcPts val="7839"/>
              </a:lnSpc>
            </a:pPr>
            <a:r>
              <a:rPr lang="en-US" sz="5599" dirty="0" err="1">
                <a:solidFill>
                  <a:srgbClr val="5F7D54"/>
                </a:solidFill>
                <a:latin typeface="#9Slide06 Hellvina Hand Script"/>
              </a:rPr>
              <a:t>về</a:t>
            </a:r>
            <a:r>
              <a:rPr lang="en-US" sz="5599" dirty="0">
                <a:solidFill>
                  <a:srgbClr val="5F7D54"/>
                </a:solidFill>
                <a:latin typeface="#9Slide06 Hellvina Hand Script"/>
              </a:rPr>
              <a:t> </a:t>
            </a:r>
            <a:r>
              <a:rPr lang="en-US" sz="5599" dirty="0" err="1">
                <a:solidFill>
                  <a:srgbClr val="5F7D54"/>
                </a:solidFill>
                <a:latin typeface="#9Slide06 Hellvina Hand Script"/>
              </a:rPr>
              <a:t>tác</a:t>
            </a:r>
            <a:r>
              <a:rPr lang="en-US" sz="5599" dirty="0">
                <a:solidFill>
                  <a:srgbClr val="5F7D54"/>
                </a:solidFill>
                <a:latin typeface="#9Slide06 Hellvina Hand Script"/>
              </a:rPr>
              <a:t> </a:t>
            </a:r>
            <a:r>
              <a:rPr lang="en-US" sz="5599" dirty="0" err="1">
                <a:solidFill>
                  <a:srgbClr val="5F7D54"/>
                </a:solidFill>
                <a:latin typeface="#9Slide06 Hellvina Hand Script"/>
              </a:rPr>
              <a:t>giả</a:t>
            </a:r>
            <a:r>
              <a:rPr lang="en-US" sz="5599" dirty="0">
                <a:solidFill>
                  <a:srgbClr val="5F7D54"/>
                </a:solidFill>
                <a:latin typeface="#9Slide06 Hellvina Hand Script"/>
              </a:rPr>
              <a:t> </a:t>
            </a:r>
          </a:p>
          <a:p>
            <a:pPr algn="ctr">
              <a:lnSpc>
                <a:spcPts val="7839"/>
              </a:lnSpc>
              <a:spcBef>
                <a:spcPct val="0"/>
              </a:spcBef>
            </a:pPr>
            <a:r>
              <a:rPr lang="en-US" sz="5599" dirty="0">
                <a:solidFill>
                  <a:srgbClr val="5F7D54"/>
                </a:solidFill>
                <a:latin typeface="#9Slide06 Hellvina Hand Script"/>
              </a:rPr>
              <a:t>và </a:t>
            </a:r>
            <a:r>
              <a:rPr lang="en-US" sz="5599" dirty="0" err="1">
                <a:solidFill>
                  <a:srgbClr val="5F7D54"/>
                </a:solidFill>
                <a:latin typeface="#9Slide06 Hellvina Hand Script"/>
              </a:rPr>
              <a:t>tác</a:t>
            </a:r>
            <a:r>
              <a:rPr lang="en-US" sz="5599" dirty="0">
                <a:solidFill>
                  <a:srgbClr val="5F7D54"/>
                </a:solidFill>
                <a:latin typeface="#9Slide06 Hellvina Hand Script"/>
              </a:rPr>
              <a:t> </a:t>
            </a:r>
            <a:r>
              <a:rPr lang="en-US" sz="5599" dirty="0" err="1">
                <a:solidFill>
                  <a:srgbClr val="5F7D54"/>
                </a:solidFill>
                <a:latin typeface="#9Slide06 Hellvina Hand Script"/>
              </a:rPr>
              <a:t>phẩm</a:t>
            </a:r>
            <a:endParaRPr lang="en-US" sz="5599" dirty="0">
              <a:solidFill>
                <a:srgbClr val="5F7D54"/>
              </a:solidFill>
              <a:latin typeface="#9Slide06 Hellvina Hand Scrip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3"/>
            <a:stretch>
              <a:fillRect l="-522661" t="-462562" r="-28727" b="-2073872"/>
            </a:stretch>
          </a:blipFill>
        </p:spPr>
      </p:sp>
      <p:sp>
        <p:nvSpPr>
          <p:cNvPr id="4" name="Freeform 4"/>
          <p:cNvSpPr/>
          <p:nvPr/>
        </p:nvSpPr>
        <p:spPr>
          <a:xfrm>
            <a:off x="-4698793" y="5865966"/>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4"/>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6" name="Freeform 6"/>
          <p:cNvSpPr/>
          <p:nvPr/>
        </p:nvSpPr>
        <p:spPr>
          <a:xfrm>
            <a:off x="8975109" y="1751009"/>
            <a:ext cx="7315200" cy="3099816"/>
          </a:xfrm>
          <a:custGeom>
            <a:avLst/>
            <a:gdLst/>
            <a:ahLst/>
            <a:cxnLst/>
            <a:rect l="l" t="t" r="r" b="b"/>
            <a:pathLst>
              <a:path w="7315200" h="3099816">
                <a:moveTo>
                  <a:pt x="0" y="0"/>
                </a:moveTo>
                <a:lnTo>
                  <a:pt x="7315200" y="0"/>
                </a:lnTo>
                <a:lnTo>
                  <a:pt x="7315200" y="3099816"/>
                </a:lnTo>
                <a:lnTo>
                  <a:pt x="0" y="3099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21810" y="3366005"/>
            <a:ext cx="533985" cy="778120"/>
          </a:xfrm>
          <a:custGeom>
            <a:avLst/>
            <a:gdLst/>
            <a:ahLst/>
            <a:cxnLst/>
            <a:rect l="l" t="t" r="r" b="b"/>
            <a:pathLst>
              <a:path w="533985" h="778120">
                <a:moveTo>
                  <a:pt x="0" y="0"/>
                </a:moveTo>
                <a:lnTo>
                  <a:pt x="533985" y="0"/>
                </a:lnTo>
                <a:lnTo>
                  <a:pt x="533985" y="778120"/>
                </a:lnTo>
                <a:lnTo>
                  <a:pt x="0" y="778120"/>
                </a:lnTo>
                <a:lnTo>
                  <a:pt x="0" y="0"/>
                </a:lnTo>
                <a:close/>
              </a:path>
            </a:pathLst>
          </a:custGeom>
          <a:blipFill>
            <a:blip r:embed="rId8"/>
            <a:stretch>
              <a:fillRect/>
            </a:stretch>
          </a:blipFill>
        </p:spPr>
      </p:sp>
      <p:sp>
        <p:nvSpPr>
          <p:cNvPr id="8" name="TextBox 8"/>
          <p:cNvSpPr txBox="1"/>
          <p:nvPr/>
        </p:nvSpPr>
        <p:spPr>
          <a:xfrm>
            <a:off x="8632983" y="2807204"/>
            <a:ext cx="7999453" cy="873126"/>
          </a:xfrm>
          <a:prstGeom prst="rect">
            <a:avLst/>
          </a:prstGeom>
        </p:spPr>
        <p:txBody>
          <a:bodyPr lIns="0" tIns="0" rIns="0" bIns="0" rtlCol="0" anchor="t">
            <a:spAutoFit/>
          </a:bodyPr>
          <a:lstStyle/>
          <a:p>
            <a:pPr algn="ctr">
              <a:lnSpc>
                <a:spcPts val="6999"/>
              </a:lnSpc>
            </a:pPr>
            <a:r>
              <a:rPr lang="en-US" sz="4999">
                <a:solidFill>
                  <a:srgbClr val="5F7D54"/>
                </a:solidFill>
                <a:latin typeface="#9Slide05 VL Fadilla"/>
              </a:rPr>
              <a:t>Nguyễn Khuyến</a:t>
            </a:r>
          </a:p>
        </p:txBody>
      </p:sp>
      <p:sp>
        <p:nvSpPr>
          <p:cNvPr id="9" name="TextBox 9"/>
          <p:cNvSpPr txBox="1"/>
          <p:nvPr/>
        </p:nvSpPr>
        <p:spPr>
          <a:xfrm>
            <a:off x="1796994" y="3404228"/>
            <a:ext cx="5830639" cy="615950"/>
          </a:xfrm>
          <a:prstGeom prst="rect">
            <a:avLst/>
          </a:prstGeom>
        </p:spPr>
        <p:txBody>
          <a:bodyPr lIns="0" tIns="0" rIns="0" bIns="0" rtlCol="0" anchor="t">
            <a:spAutoFit/>
          </a:bodyPr>
          <a:lstStyle/>
          <a:p>
            <a:pPr algn="just">
              <a:lnSpc>
                <a:spcPts val="4900"/>
              </a:lnSpc>
              <a:spcBef>
                <a:spcPct val="0"/>
              </a:spcBef>
            </a:pPr>
            <a:r>
              <a:rPr lang="en-US" sz="3500" dirty="0" err="1">
                <a:solidFill>
                  <a:srgbClr val="5F7D54"/>
                </a:solidFill>
                <a:latin typeface="Roboto Condensed"/>
              </a:rPr>
              <a:t>Quê</a:t>
            </a:r>
            <a:r>
              <a:rPr lang="en-US" sz="3500" dirty="0">
                <a:solidFill>
                  <a:srgbClr val="5F7D54"/>
                </a:solidFill>
                <a:latin typeface="Roboto Condensed"/>
              </a:rPr>
              <a:t>: </a:t>
            </a:r>
            <a:r>
              <a:rPr lang="en-US" sz="3500" dirty="0" err="1">
                <a:solidFill>
                  <a:srgbClr val="5F7D54"/>
                </a:solidFill>
                <a:latin typeface="Roboto Condensed"/>
              </a:rPr>
              <a:t>Yên</a:t>
            </a:r>
            <a:r>
              <a:rPr lang="en-US" sz="3500" dirty="0">
                <a:solidFill>
                  <a:srgbClr val="5F7D54"/>
                </a:solidFill>
                <a:latin typeface="Roboto Condensed"/>
              </a:rPr>
              <a:t> </a:t>
            </a:r>
            <a:r>
              <a:rPr lang="en-US" sz="3500" dirty="0" err="1">
                <a:solidFill>
                  <a:srgbClr val="5F7D54"/>
                </a:solidFill>
                <a:latin typeface="Roboto Condensed"/>
              </a:rPr>
              <a:t>Đổ</a:t>
            </a:r>
            <a:r>
              <a:rPr lang="en-US" sz="3500" dirty="0">
                <a:solidFill>
                  <a:srgbClr val="5F7D54"/>
                </a:solidFill>
                <a:latin typeface="Roboto Condensed"/>
              </a:rPr>
              <a:t> - Bình </a:t>
            </a:r>
            <a:r>
              <a:rPr lang="en-US" sz="3500" dirty="0" err="1">
                <a:solidFill>
                  <a:srgbClr val="5F7D54"/>
                </a:solidFill>
                <a:latin typeface="Roboto Condensed"/>
              </a:rPr>
              <a:t>Lục</a:t>
            </a:r>
            <a:r>
              <a:rPr lang="en-US" sz="3500" dirty="0">
                <a:solidFill>
                  <a:srgbClr val="5F7D54"/>
                </a:solidFill>
                <a:latin typeface="Roboto Condensed"/>
              </a:rPr>
              <a:t> – Hà Nam</a:t>
            </a:r>
          </a:p>
        </p:txBody>
      </p:sp>
      <p:sp>
        <p:nvSpPr>
          <p:cNvPr id="10" name="TextBox 10"/>
          <p:cNvSpPr txBox="1"/>
          <p:nvPr/>
        </p:nvSpPr>
        <p:spPr>
          <a:xfrm>
            <a:off x="1796994" y="4345141"/>
            <a:ext cx="11721352" cy="1235075"/>
          </a:xfrm>
          <a:prstGeom prst="rect">
            <a:avLst/>
          </a:prstGeom>
        </p:spPr>
        <p:txBody>
          <a:bodyPr lIns="0" tIns="0" rIns="0" bIns="0" rtlCol="0" anchor="t">
            <a:spAutoFit/>
          </a:bodyPr>
          <a:lstStyle/>
          <a:p>
            <a:pPr algn="just">
              <a:lnSpc>
                <a:spcPts val="4900"/>
              </a:lnSpc>
              <a:spcBef>
                <a:spcPct val="0"/>
              </a:spcBef>
            </a:pPr>
            <a:r>
              <a:rPr lang="en-US" sz="3500">
                <a:solidFill>
                  <a:srgbClr val="5F7D54"/>
                </a:solidFill>
                <a:latin typeface="Roboto Condensed"/>
              </a:rPr>
              <a:t>Ông đỗ đầu cả 3 kì thi (thi Hương – Hội – Đình) nên được gọi là Tam Nguyên Yên Đổ</a:t>
            </a:r>
          </a:p>
        </p:txBody>
      </p:sp>
      <p:sp>
        <p:nvSpPr>
          <p:cNvPr id="11" name="TextBox 11"/>
          <p:cNvSpPr txBox="1"/>
          <p:nvPr/>
        </p:nvSpPr>
        <p:spPr>
          <a:xfrm>
            <a:off x="1800364" y="5648820"/>
            <a:ext cx="10402032" cy="3092450"/>
          </a:xfrm>
          <a:prstGeom prst="rect">
            <a:avLst/>
          </a:prstGeom>
        </p:spPr>
        <p:txBody>
          <a:bodyPr lIns="0" tIns="0" rIns="0" bIns="0" rtlCol="0" anchor="t">
            <a:spAutoFit/>
          </a:bodyPr>
          <a:lstStyle/>
          <a:p>
            <a:pPr algn="just">
              <a:lnSpc>
                <a:spcPts val="4900"/>
              </a:lnSpc>
              <a:spcBef>
                <a:spcPct val="0"/>
              </a:spcBef>
            </a:pPr>
            <a:r>
              <a:rPr lang="en-US" sz="3500">
                <a:solidFill>
                  <a:srgbClr val="5F7D54"/>
                </a:solidFill>
                <a:latin typeface="Roboto Condensed"/>
              </a:rPr>
              <a:t>Thơ ông thường thể hiện tình cảm thiết tha gắn bó với quê hương và ẩn chứa tâm sự yêu nước cũng nỗi u uẩn trước thời thế (triều đình nhà Nguyễn mục nát, chế độ phong kiến giai đoạn cuối mùa, thực dân Pháp xâm lược, giày xéo non sông,...)</a:t>
            </a:r>
          </a:p>
        </p:txBody>
      </p:sp>
      <p:sp>
        <p:nvSpPr>
          <p:cNvPr id="12" name="Freeform 12"/>
          <p:cNvSpPr/>
          <p:nvPr/>
        </p:nvSpPr>
        <p:spPr>
          <a:xfrm>
            <a:off x="807218" y="4695978"/>
            <a:ext cx="533985" cy="778120"/>
          </a:xfrm>
          <a:custGeom>
            <a:avLst/>
            <a:gdLst/>
            <a:ahLst/>
            <a:cxnLst/>
            <a:rect l="l" t="t" r="r" b="b"/>
            <a:pathLst>
              <a:path w="533985" h="778120">
                <a:moveTo>
                  <a:pt x="0" y="0"/>
                </a:moveTo>
                <a:lnTo>
                  <a:pt x="533985" y="0"/>
                </a:lnTo>
                <a:lnTo>
                  <a:pt x="533985" y="778120"/>
                </a:lnTo>
                <a:lnTo>
                  <a:pt x="0" y="778120"/>
                </a:lnTo>
                <a:lnTo>
                  <a:pt x="0" y="0"/>
                </a:lnTo>
                <a:close/>
              </a:path>
            </a:pathLst>
          </a:custGeom>
          <a:blipFill>
            <a:blip r:embed="rId8"/>
            <a:stretch>
              <a:fillRect/>
            </a:stretch>
          </a:blipFill>
        </p:spPr>
      </p:sp>
      <p:sp>
        <p:nvSpPr>
          <p:cNvPr id="13" name="Freeform 13"/>
          <p:cNvSpPr/>
          <p:nvPr/>
        </p:nvSpPr>
        <p:spPr>
          <a:xfrm>
            <a:off x="807218" y="6380305"/>
            <a:ext cx="533985" cy="778120"/>
          </a:xfrm>
          <a:custGeom>
            <a:avLst/>
            <a:gdLst/>
            <a:ahLst/>
            <a:cxnLst/>
            <a:rect l="l" t="t" r="r" b="b"/>
            <a:pathLst>
              <a:path w="533985" h="778120">
                <a:moveTo>
                  <a:pt x="0" y="0"/>
                </a:moveTo>
                <a:lnTo>
                  <a:pt x="533985" y="0"/>
                </a:lnTo>
                <a:lnTo>
                  <a:pt x="533985" y="778120"/>
                </a:lnTo>
                <a:lnTo>
                  <a:pt x="0" y="778120"/>
                </a:lnTo>
                <a:lnTo>
                  <a:pt x="0" y="0"/>
                </a:lnTo>
                <a:close/>
              </a:path>
            </a:pathLst>
          </a:custGeom>
          <a:blipFill>
            <a:blip r:embed="rId8"/>
            <a:stretch>
              <a:fillRect/>
            </a:stretch>
          </a:blipFill>
        </p:spPr>
      </p:sp>
      <p:grpSp>
        <p:nvGrpSpPr>
          <p:cNvPr id="14" name="Group 14"/>
          <p:cNvGrpSpPr>
            <a:grpSpLocks noChangeAspect="1"/>
          </p:cNvGrpSpPr>
          <p:nvPr/>
        </p:nvGrpSpPr>
        <p:grpSpPr>
          <a:xfrm>
            <a:off x="11426804" y="5143500"/>
            <a:ext cx="5069367" cy="5143500"/>
            <a:chOff x="0" y="0"/>
            <a:chExt cx="2952750" cy="2995930"/>
          </a:xfrm>
        </p:grpSpPr>
        <p:sp>
          <p:nvSpPr>
            <p:cNvPr id="15" name="Freeform 15"/>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9"/>
              <a:stretch>
                <a:fillRect t="-22964" b="-22964"/>
              </a:stretch>
            </a:blipFill>
          </p:spPr>
        </p:sp>
      </p:grpSp>
      <p:sp>
        <p:nvSpPr>
          <p:cNvPr id="16" name="TextBox 16"/>
          <p:cNvSpPr txBox="1"/>
          <p:nvPr/>
        </p:nvSpPr>
        <p:spPr>
          <a:xfrm>
            <a:off x="586177" y="202882"/>
            <a:ext cx="8995730" cy="1577355"/>
          </a:xfrm>
          <a:prstGeom prst="rect">
            <a:avLst/>
          </a:prstGeom>
        </p:spPr>
        <p:txBody>
          <a:bodyPr wrap="square" lIns="0" tIns="0" rIns="0" bIns="0" rtlCol="0" anchor="t">
            <a:spAutoFit/>
          </a:bodyPr>
          <a:lstStyle/>
          <a:p>
            <a:pPr algn="ctr">
              <a:lnSpc>
                <a:spcPts val="12320"/>
              </a:lnSpc>
              <a:spcBef>
                <a:spcPct val="0"/>
              </a:spcBef>
            </a:pPr>
            <a:r>
              <a:rPr lang="en-US" sz="8800" dirty="0">
                <a:solidFill>
                  <a:srgbClr val="5F7D54"/>
                </a:solidFill>
                <a:latin typeface="#9Slide05 VL Fadilla"/>
              </a:rPr>
              <a:t>3. </a:t>
            </a:r>
            <a:r>
              <a:rPr lang="en-US" sz="8800" dirty="0" err="1">
                <a:solidFill>
                  <a:srgbClr val="5F7D54"/>
                </a:solidFill>
                <a:latin typeface="#9Slide05 VL Fadilla"/>
              </a:rPr>
              <a:t>Khám</a:t>
            </a:r>
            <a:r>
              <a:rPr lang="en-US" sz="8800" dirty="0">
                <a:solidFill>
                  <a:srgbClr val="5F7D54"/>
                </a:solidFill>
                <a:latin typeface="#9Slide05 VL Fadilla"/>
              </a:rPr>
              <a:t> </a:t>
            </a:r>
            <a:r>
              <a:rPr lang="en-US" sz="8800" dirty="0" err="1">
                <a:solidFill>
                  <a:srgbClr val="5F7D54"/>
                </a:solidFill>
                <a:latin typeface="#9Slide05 VL Fadilla"/>
              </a:rPr>
              <a:t>phá</a:t>
            </a:r>
            <a:r>
              <a:rPr lang="en-US" sz="8800" dirty="0">
                <a:solidFill>
                  <a:srgbClr val="5F7D54"/>
                </a:solidFill>
                <a:latin typeface="#9Slide05 VL Fadilla"/>
              </a:rPr>
              <a:t> </a:t>
            </a:r>
            <a:r>
              <a:rPr lang="en-US" sz="8800" dirty="0" err="1">
                <a:solidFill>
                  <a:srgbClr val="5F7D54"/>
                </a:solidFill>
                <a:latin typeface="#9Slide05 VL Fadilla"/>
              </a:rPr>
              <a:t>văn</a:t>
            </a:r>
            <a:r>
              <a:rPr lang="en-US" sz="8800" dirty="0">
                <a:solidFill>
                  <a:srgbClr val="5F7D54"/>
                </a:solidFill>
                <a:latin typeface="#9Slide05 VL Fadilla"/>
              </a:rPr>
              <a:t> </a:t>
            </a:r>
            <a:r>
              <a:rPr lang="en-US" sz="8800" dirty="0" err="1">
                <a:solidFill>
                  <a:srgbClr val="5F7D54"/>
                </a:solidFill>
                <a:latin typeface="#9Slide05 VL Fadilla"/>
              </a:rPr>
              <a:t>bản</a:t>
            </a:r>
            <a:endParaRPr lang="en-US" sz="8800" dirty="0">
              <a:solidFill>
                <a:srgbClr val="5F7D54"/>
              </a:solidFill>
              <a:latin typeface="#9Slide05 VL Fadilla"/>
            </a:endParaRPr>
          </a:p>
        </p:txBody>
      </p:sp>
      <p:sp>
        <p:nvSpPr>
          <p:cNvPr id="17" name="TextBox 17"/>
          <p:cNvSpPr txBox="1"/>
          <p:nvPr/>
        </p:nvSpPr>
        <p:spPr>
          <a:xfrm>
            <a:off x="-1323675" y="1617659"/>
            <a:ext cx="15411856" cy="925194"/>
          </a:xfrm>
          <a:prstGeom prst="rect">
            <a:avLst/>
          </a:prstGeom>
        </p:spPr>
        <p:txBody>
          <a:bodyPr lIns="0" tIns="0" rIns="0" bIns="0" rtlCol="0" anchor="t">
            <a:spAutoFit/>
          </a:bodyPr>
          <a:lstStyle/>
          <a:p>
            <a:pPr algn="ctr">
              <a:lnSpc>
                <a:spcPts val="7280"/>
              </a:lnSpc>
              <a:spcBef>
                <a:spcPct val="0"/>
              </a:spcBef>
            </a:pPr>
            <a:r>
              <a:rPr lang="en-US" sz="5200" dirty="0">
                <a:solidFill>
                  <a:srgbClr val="5F7D54"/>
                </a:solidFill>
                <a:latin typeface="#9Slide05 Aphrodite Pro"/>
              </a:rPr>
              <a:t> 3.1. </a:t>
            </a:r>
            <a:r>
              <a:rPr lang="en-US" sz="5200" dirty="0" err="1">
                <a:solidFill>
                  <a:srgbClr val="5F7D54"/>
                </a:solidFill>
                <a:latin typeface="#9Slide05 Aphrodite Pro"/>
              </a:rPr>
              <a:t>Giới</a:t>
            </a:r>
            <a:r>
              <a:rPr lang="en-US" sz="5200" dirty="0">
                <a:solidFill>
                  <a:srgbClr val="5F7D54"/>
                </a:solidFill>
                <a:latin typeface="#9Slide05 Aphrodite Pro"/>
              </a:rPr>
              <a:t> </a:t>
            </a:r>
            <a:r>
              <a:rPr lang="en-US" sz="5200" dirty="0" err="1">
                <a:solidFill>
                  <a:srgbClr val="5F7D54"/>
                </a:solidFill>
                <a:latin typeface="#9Slide05 Aphrodite Pro"/>
              </a:rPr>
              <a:t>thiệu</a:t>
            </a:r>
            <a:r>
              <a:rPr lang="en-US" sz="5200" dirty="0">
                <a:solidFill>
                  <a:srgbClr val="5F7D54"/>
                </a:solidFill>
                <a:latin typeface="#9Slide05 Aphrodite Pro"/>
              </a:rPr>
              <a:t> </a:t>
            </a:r>
            <a:r>
              <a:rPr lang="en-US" sz="5200" dirty="0" err="1">
                <a:solidFill>
                  <a:srgbClr val="5F7D54"/>
                </a:solidFill>
                <a:latin typeface="#9Slide05 Aphrodite Pro"/>
              </a:rPr>
              <a:t>chung</a:t>
            </a:r>
            <a:r>
              <a:rPr lang="en-US" sz="5200" dirty="0">
                <a:solidFill>
                  <a:srgbClr val="5F7D54"/>
                </a:solidFill>
                <a:latin typeface="#9Slide05 Aphrodite Pro"/>
              </a:rPr>
              <a:t> </a:t>
            </a:r>
            <a:r>
              <a:rPr lang="en-US" sz="5200" dirty="0" err="1">
                <a:solidFill>
                  <a:srgbClr val="5F7D54"/>
                </a:solidFill>
                <a:latin typeface="#9Slide05 Aphrodite Pro"/>
              </a:rPr>
              <a:t>về</a:t>
            </a:r>
            <a:r>
              <a:rPr lang="en-US" sz="5200" dirty="0">
                <a:solidFill>
                  <a:srgbClr val="5F7D54"/>
                </a:solidFill>
                <a:latin typeface="#9Slide05 Aphrodite Pro"/>
              </a:rPr>
              <a:t> </a:t>
            </a:r>
            <a:r>
              <a:rPr lang="en-US" sz="5200" dirty="0" err="1">
                <a:solidFill>
                  <a:srgbClr val="5F7D54"/>
                </a:solidFill>
                <a:latin typeface="#9Slide05 Aphrodite Pro"/>
              </a:rPr>
              <a:t>tác</a:t>
            </a:r>
            <a:r>
              <a:rPr lang="en-US" sz="5200" dirty="0">
                <a:solidFill>
                  <a:srgbClr val="5F7D54"/>
                </a:solidFill>
                <a:latin typeface="#9Slide05 Aphrodite Pro"/>
              </a:rPr>
              <a:t> </a:t>
            </a:r>
            <a:r>
              <a:rPr lang="en-US" sz="5200" dirty="0" err="1">
                <a:solidFill>
                  <a:srgbClr val="5F7D54"/>
                </a:solidFill>
                <a:latin typeface="#9Slide05 Aphrodite Pro"/>
              </a:rPr>
              <a:t>giả</a:t>
            </a:r>
            <a:r>
              <a:rPr lang="en-US" sz="5200" dirty="0">
                <a:solidFill>
                  <a:srgbClr val="5F7D54"/>
                </a:solidFill>
                <a:latin typeface="#9Slide05 Aphrodite Pro"/>
              </a:rPr>
              <a:t>, </a:t>
            </a:r>
            <a:r>
              <a:rPr lang="en-US" sz="5200" dirty="0" err="1">
                <a:solidFill>
                  <a:srgbClr val="5F7D54"/>
                </a:solidFill>
                <a:latin typeface="#9Slide05 Aphrodite Pro"/>
              </a:rPr>
              <a:t>tác</a:t>
            </a:r>
            <a:r>
              <a:rPr lang="en-US" sz="5200" dirty="0">
                <a:solidFill>
                  <a:srgbClr val="5F7D54"/>
                </a:solidFill>
                <a:latin typeface="#9Slide05 Aphrodite Pro"/>
              </a:rPr>
              <a:t> </a:t>
            </a:r>
            <a:r>
              <a:rPr lang="en-US" sz="5200" dirty="0" err="1">
                <a:solidFill>
                  <a:srgbClr val="5F7D54"/>
                </a:solidFill>
                <a:latin typeface="#9Slide05 Aphrodite Pro"/>
              </a:rPr>
              <a:t>phẩm</a:t>
            </a:r>
            <a:endParaRPr lang="en-US" sz="5200" dirty="0">
              <a:solidFill>
                <a:srgbClr val="5F7D54"/>
              </a:solidFill>
              <a:latin typeface="#9Slide05 Aphrodite Pro"/>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3"/>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4"/>
            <a:stretch>
              <a:fillRect/>
            </a:stretch>
          </a:blipFill>
        </p:spPr>
      </p:sp>
      <p:sp>
        <p:nvSpPr>
          <p:cNvPr id="5" name="TextBox 5"/>
          <p:cNvSpPr txBox="1"/>
          <p:nvPr/>
        </p:nvSpPr>
        <p:spPr>
          <a:xfrm>
            <a:off x="2625593" y="3184829"/>
            <a:ext cx="5423197" cy="619125"/>
          </a:xfrm>
          <a:prstGeom prst="rect">
            <a:avLst/>
          </a:prstGeom>
        </p:spPr>
        <p:txBody>
          <a:bodyPr lIns="0" tIns="0" rIns="0" bIns="0" rtlCol="0" anchor="t">
            <a:spAutoFit/>
          </a:bodyPr>
          <a:lstStyle/>
          <a:p>
            <a:pPr algn="just">
              <a:lnSpc>
                <a:spcPts val="4920"/>
              </a:lnSpc>
              <a:spcBef>
                <a:spcPct val="0"/>
              </a:spcBef>
            </a:pPr>
            <a:r>
              <a:rPr lang="en-US" sz="4100" dirty="0" err="1">
                <a:solidFill>
                  <a:srgbClr val="5F7D54"/>
                </a:solidFill>
                <a:latin typeface="Roboto Condensed"/>
              </a:rPr>
              <a:t>Sáng</a:t>
            </a:r>
            <a:r>
              <a:rPr lang="en-US" sz="4100" dirty="0">
                <a:solidFill>
                  <a:srgbClr val="5F7D54"/>
                </a:solidFill>
                <a:latin typeface="Roboto Condensed"/>
              </a:rPr>
              <a:t> </a:t>
            </a:r>
            <a:r>
              <a:rPr lang="en-US" sz="4100" dirty="0" err="1">
                <a:solidFill>
                  <a:srgbClr val="5F7D54"/>
                </a:solidFill>
                <a:latin typeface="Roboto Condensed"/>
              </a:rPr>
              <a:t>tác</a:t>
            </a:r>
            <a:r>
              <a:rPr lang="en-US" sz="4100" dirty="0">
                <a:solidFill>
                  <a:srgbClr val="5F7D54"/>
                </a:solidFill>
                <a:latin typeface="Roboto Condensed"/>
              </a:rPr>
              <a:t> </a:t>
            </a:r>
            <a:r>
              <a:rPr lang="en-US" sz="4100" dirty="0" err="1">
                <a:solidFill>
                  <a:srgbClr val="5F7D54"/>
                </a:solidFill>
                <a:latin typeface="Roboto Condensed"/>
              </a:rPr>
              <a:t>chữ</a:t>
            </a:r>
            <a:r>
              <a:rPr lang="en-US" sz="4100" dirty="0">
                <a:solidFill>
                  <a:srgbClr val="5F7D54"/>
                </a:solidFill>
                <a:latin typeface="Roboto Condensed"/>
              </a:rPr>
              <a:t> </a:t>
            </a:r>
            <a:r>
              <a:rPr lang="en-US" sz="4100" dirty="0" err="1">
                <a:solidFill>
                  <a:srgbClr val="5F7D54"/>
                </a:solidFill>
                <a:latin typeface="Roboto Condensed"/>
              </a:rPr>
              <a:t>Nôm</a:t>
            </a:r>
            <a:endParaRPr lang="en-US" sz="4100" dirty="0">
              <a:solidFill>
                <a:srgbClr val="5F7D54"/>
              </a:solidFill>
              <a:latin typeface="Roboto Condensed"/>
            </a:endParaRPr>
          </a:p>
        </p:txBody>
      </p:sp>
      <p:sp>
        <p:nvSpPr>
          <p:cNvPr id="6" name="TextBox 6"/>
          <p:cNvSpPr txBox="1"/>
          <p:nvPr/>
        </p:nvSpPr>
        <p:spPr>
          <a:xfrm>
            <a:off x="2625593" y="4604923"/>
            <a:ext cx="8853483" cy="619125"/>
          </a:xfrm>
          <a:prstGeom prst="rect">
            <a:avLst/>
          </a:prstGeom>
        </p:spPr>
        <p:txBody>
          <a:bodyPr lIns="0" tIns="0" rIns="0" bIns="0" rtlCol="0" anchor="t">
            <a:spAutoFit/>
          </a:bodyPr>
          <a:lstStyle/>
          <a:p>
            <a:pPr algn="just">
              <a:lnSpc>
                <a:spcPts val="4920"/>
              </a:lnSpc>
              <a:spcBef>
                <a:spcPct val="0"/>
              </a:spcBef>
            </a:pPr>
            <a:r>
              <a:rPr lang="en-US" sz="4100">
                <a:solidFill>
                  <a:srgbClr val="5F7D54"/>
                </a:solidFill>
                <a:latin typeface="Roboto Condensed"/>
              </a:rPr>
              <a:t>Thể thơ: Thất ngôn bát cú Đường luật</a:t>
            </a:r>
          </a:p>
        </p:txBody>
      </p:sp>
      <p:sp>
        <p:nvSpPr>
          <p:cNvPr id="7" name="TextBox 7"/>
          <p:cNvSpPr txBox="1"/>
          <p:nvPr/>
        </p:nvSpPr>
        <p:spPr>
          <a:xfrm>
            <a:off x="2625593" y="5751734"/>
            <a:ext cx="11303456" cy="1419860"/>
          </a:xfrm>
          <a:prstGeom prst="rect">
            <a:avLst/>
          </a:prstGeom>
        </p:spPr>
        <p:txBody>
          <a:bodyPr lIns="0" tIns="0" rIns="0" bIns="0" rtlCol="0" anchor="t">
            <a:spAutoFit/>
          </a:bodyPr>
          <a:lstStyle/>
          <a:p>
            <a:pPr algn="just">
              <a:lnSpc>
                <a:spcPts val="5740"/>
              </a:lnSpc>
              <a:spcBef>
                <a:spcPct val="0"/>
              </a:spcBef>
            </a:pPr>
            <a:r>
              <a:rPr lang="en-US" sz="4100">
                <a:solidFill>
                  <a:srgbClr val="5F7D54"/>
                </a:solidFill>
                <a:latin typeface="Roboto Condensed"/>
              </a:rPr>
              <a:t>Thời điểm sáng tác: Khi ông bất mãn trước thời cuộc mà cáo quan về ở ẩn.</a:t>
            </a:r>
          </a:p>
        </p:txBody>
      </p:sp>
      <p:sp>
        <p:nvSpPr>
          <p:cNvPr id="8" name="Freeform 8"/>
          <p:cNvSpPr/>
          <p:nvPr/>
        </p:nvSpPr>
        <p:spPr>
          <a:xfrm>
            <a:off x="1570940" y="6208102"/>
            <a:ext cx="533985" cy="778120"/>
          </a:xfrm>
          <a:custGeom>
            <a:avLst/>
            <a:gdLst/>
            <a:ahLst/>
            <a:cxnLst/>
            <a:rect l="l" t="t" r="r" b="b"/>
            <a:pathLst>
              <a:path w="533985" h="778120">
                <a:moveTo>
                  <a:pt x="0" y="0"/>
                </a:moveTo>
                <a:lnTo>
                  <a:pt x="533984" y="0"/>
                </a:lnTo>
                <a:lnTo>
                  <a:pt x="533984" y="778120"/>
                </a:lnTo>
                <a:lnTo>
                  <a:pt x="0" y="778120"/>
                </a:lnTo>
                <a:lnTo>
                  <a:pt x="0" y="0"/>
                </a:lnTo>
                <a:close/>
              </a:path>
            </a:pathLst>
          </a:custGeom>
          <a:blipFill>
            <a:blip r:embed="rId5"/>
            <a:stretch>
              <a:fillRect/>
            </a:stretch>
          </a:blipFill>
        </p:spPr>
      </p:sp>
      <p:sp>
        <p:nvSpPr>
          <p:cNvPr id="9" name="Freeform 9"/>
          <p:cNvSpPr/>
          <p:nvPr/>
        </p:nvSpPr>
        <p:spPr>
          <a:xfrm>
            <a:off x="1570940" y="4704617"/>
            <a:ext cx="533985" cy="778120"/>
          </a:xfrm>
          <a:custGeom>
            <a:avLst/>
            <a:gdLst/>
            <a:ahLst/>
            <a:cxnLst/>
            <a:rect l="l" t="t" r="r" b="b"/>
            <a:pathLst>
              <a:path w="533985" h="778120">
                <a:moveTo>
                  <a:pt x="0" y="0"/>
                </a:moveTo>
                <a:lnTo>
                  <a:pt x="533984" y="0"/>
                </a:lnTo>
                <a:lnTo>
                  <a:pt x="533984" y="778120"/>
                </a:lnTo>
                <a:lnTo>
                  <a:pt x="0" y="778120"/>
                </a:lnTo>
                <a:lnTo>
                  <a:pt x="0" y="0"/>
                </a:lnTo>
                <a:close/>
              </a:path>
            </a:pathLst>
          </a:custGeom>
          <a:blipFill>
            <a:blip r:embed="rId5"/>
            <a:stretch>
              <a:fillRect/>
            </a:stretch>
          </a:blipFill>
        </p:spPr>
      </p:sp>
      <p:sp>
        <p:nvSpPr>
          <p:cNvPr id="10" name="Freeform 10"/>
          <p:cNvSpPr/>
          <p:nvPr/>
        </p:nvSpPr>
        <p:spPr>
          <a:xfrm>
            <a:off x="1570940" y="3184829"/>
            <a:ext cx="533985" cy="778120"/>
          </a:xfrm>
          <a:custGeom>
            <a:avLst/>
            <a:gdLst/>
            <a:ahLst/>
            <a:cxnLst/>
            <a:rect l="l" t="t" r="r" b="b"/>
            <a:pathLst>
              <a:path w="533985" h="778120">
                <a:moveTo>
                  <a:pt x="0" y="0"/>
                </a:moveTo>
                <a:lnTo>
                  <a:pt x="533984" y="0"/>
                </a:lnTo>
                <a:lnTo>
                  <a:pt x="533984" y="778119"/>
                </a:lnTo>
                <a:lnTo>
                  <a:pt x="0" y="778119"/>
                </a:lnTo>
                <a:lnTo>
                  <a:pt x="0" y="0"/>
                </a:lnTo>
                <a:close/>
              </a:path>
            </a:pathLst>
          </a:custGeom>
          <a:blipFill>
            <a:blip r:embed="rId5"/>
            <a:stretch>
              <a:fillRect/>
            </a:stretch>
          </a:blipFill>
        </p:spPr>
      </p:sp>
      <p:sp>
        <p:nvSpPr>
          <p:cNvPr id="11" name="Freeform 11"/>
          <p:cNvSpPr/>
          <p:nvPr/>
        </p:nvSpPr>
        <p:spPr>
          <a:xfrm>
            <a:off x="8847329" y="2124232"/>
            <a:ext cx="7315200" cy="3099816"/>
          </a:xfrm>
          <a:custGeom>
            <a:avLst/>
            <a:gdLst/>
            <a:ahLst/>
            <a:cxnLst/>
            <a:rect l="l" t="t" r="r" b="b"/>
            <a:pathLst>
              <a:path w="7315200" h="3099816">
                <a:moveTo>
                  <a:pt x="0" y="0"/>
                </a:moveTo>
                <a:lnTo>
                  <a:pt x="7315200" y="0"/>
                </a:lnTo>
                <a:lnTo>
                  <a:pt x="7315200" y="3099816"/>
                </a:lnTo>
                <a:lnTo>
                  <a:pt x="0" y="3099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0551425" y="3041110"/>
            <a:ext cx="4578882" cy="998221"/>
          </a:xfrm>
          <a:prstGeom prst="rect">
            <a:avLst/>
          </a:prstGeom>
        </p:spPr>
        <p:txBody>
          <a:bodyPr lIns="0" tIns="0" rIns="0" bIns="0" rtlCol="0" anchor="t">
            <a:spAutoFit/>
          </a:bodyPr>
          <a:lstStyle/>
          <a:p>
            <a:pPr algn="ctr">
              <a:lnSpc>
                <a:spcPts val="7979"/>
              </a:lnSpc>
            </a:pPr>
            <a:r>
              <a:rPr lang="en-US" sz="5699" dirty="0" err="1">
                <a:solidFill>
                  <a:srgbClr val="6C7669"/>
                </a:solidFill>
                <a:latin typeface="#9Slide05 VL Fadilla"/>
              </a:rPr>
              <a:t>Bài</a:t>
            </a:r>
            <a:r>
              <a:rPr lang="en-US" sz="5699" dirty="0">
                <a:solidFill>
                  <a:srgbClr val="6C7669"/>
                </a:solidFill>
                <a:latin typeface="#9Slide05 VL Fadilla"/>
              </a:rPr>
              <a:t> </a:t>
            </a:r>
            <a:r>
              <a:rPr lang="en-US" sz="5699" dirty="0" err="1">
                <a:solidFill>
                  <a:srgbClr val="6C7669"/>
                </a:solidFill>
                <a:latin typeface="#9Slide05 VL Fadilla"/>
              </a:rPr>
              <a:t>thơ</a:t>
            </a:r>
            <a:r>
              <a:rPr lang="en-US" sz="5699" dirty="0">
                <a:solidFill>
                  <a:srgbClr val="6C7669"/>
                </a:solidFill>
                <a:latin typeface="#9Slide05 VL Fadilla"/>
              </a:rPr>
              <a:t> Thu </a:t>
            </a:r>
            <a:r>
              <a:rPr lang="en-US" sz="5699" dirty="0" err="1">
                <a:solidFill>
                  <a:srgbClr val="6C7669"/>
                </a:solidFill>
                <a:latin typeface="#9Slide05 VL Fadilla"/>
              </a:rPr>
              <a:t>điếu</a:t>
            </a:r>
            <a:r>
              <a:rPr lang="en-US" sz="5699" dirty="0">
                <a:solidFill>
                  <a:srgbClr val="6C7669"/>
                </a:solidFill>
                <a:latin typeface="#9Slide05 VL Fadilla"/>
              </a:rPr>
              <a:t> </a:t>
            </a:r>
          </a:p>
        </p:txBody>
      </p:sp>
      <p:sp>
        <p:nvSpPr>
          <p:cNvPr id="13" name="TextBox 13"/>
          <p:cNvSpPr txBox="1"/>
          <p:nvPr/>
        </p:nvSpPr>
        <p:spPr>
          <a:xfrm>
            <a:off x="586176" y="202882"/>
            <a:ext cx="9700823" cy="1577355"/>
          </a:xfrm>
          <a:prstGeom prst="rect">
            <a:avLst/>
          </a:prstGeom>
        </p:spPr>
        <p:txBody>
          <a:bodyPr wrap="square" lIns="0" tIns="0" rIns="0" bIns="0" rtlCol="0" anchor="t">
            <a:spAutoFit/>
          </a:bodyPr>
          <a:lstStyle/>
          <a:p>
            <a:pPr algn="ctr">
              <a:lnSpc>
                <a:spcPts val="12320"/>
              </a:lnSpc>
              <a:spcBef>
                <a:spcPct val="0"/>
              </a:spcBef>
            </a:pPr>
            <a:r>
              <a:rPr lang="en-US" sz="8800" dirty="0">
                <a:solidFill>
                  <a:srgbClr val="5F7D54"/>
                </a:solidFill>
                <a:latin typeface="#9Slide05 VL Fadilla"/>
              </a:rPr>
              <a:t>3. </a:t>
            </a:r>
            <a:r>
              <a:rPr lang="en-US" sz="8800" dirty="0" err="1">
                <a:solidFill>
                  <a:srgbClr val="5F7D54"/>
                </a:solidFill>
                <a:latin typeface="#9Slide05 VL Fadilla"/>
              </a:rPr>
              <a:t>Khám</a:t>
            </a:r>
            <a:r>
              <a:rPr lang="en-US" sz="8800" dirty="0">
                <a:solidFill>
                  <a:srgbClr val="5F7D54"/>
                </a:solidFill>
                <a:latin typeface="#9Slide05 VL Fadilla"/>
              </a:rPr>
              <a:t> </a:t>
            </a:r>
            <a:r>
              <a:rPr lang="en-US" sz="8800" dirty="0" err="1">
                <a:solidFill>
                  <a:srgbClr val="5F7D54"/>
                </a:solidFill>
                <a:latin typeface="#9Slide05 VL Fadilla"/>
              </a:rPr>
              <a:t>phá</a:t>
            </a:r>
            <a:r>
              <a:rPr lang="en-US" sz="8800" dirty="0">
                <a:solidFill>
                  <a:srgbClr val="5F7D54"/>
                </a:solidFill>
                <a:latin typeface="#9Slide05 VL Fadilla"/>
              </a:rPr>
              <a:t> </a:t>
            </a:r>
            <a:r>
              <a:rPr lang="en-US" sz="8800" dirty="0" err="1">
                <a:solidFill>
                  <a:srgbClr val="5F7D54"/>
                </a:solidFill>
                <a:latin typeface="#9Slide05 VL Fadilla"/>
              </a:rPr>
              <a:t>văn</a:t>
            </a:r>
            <a:r>
              <a:rPr lang="en-US" sz="8800" dirty="0">
                <a:solidFill>
                  <a:srgbClr val="5F7D54"/>
                </a:solidFill>
                <a:latin typeface="#9Slide05 VL Fadilla"/>
              </a:rPr>
              <a:t> </a:t>
            </a:r>
            <a:r>
              <a:rPr lang="en-US" sz="8800" dirty="0" err="1">
                <a:solidFill>
                  <a:srgbClr val="5F7D54"/>
                </a:solidFill>
                <a:latin typeface="#9Slide05 VL Fadilla"/>
              </a:rPr>
              <a:t>bản</a:t>
            </a:r>
            <a:endParaRPr lang="en-US" sz="8800" dirty="0">
              <a:solidFill>
                <a:srgbClr val="5F7D54"/>
              </a:solidFill>
              <a:latin typeface="#9Slide05 VL Fadilla"/>
            </a:endParaRPr>
          </a:p>
        </p:txBody>
      </p:sp>
      <p:sp>
        <p:nvSpPr>
          <p:cNvPr id="14" name="TextBox 14"/>
          <p:cNvSpPr txBox="1"/>
          <p:nvPr/>
        </p:nvSpPr>
        <p:spPr>
          <a:xfrm>
            <a:off x="-1323675" y="1617659"/>
            <a:ext cx="15411856" cy="925194"/>
          </a:xfrm>
          <a:prstGeom prst="rect">
            <a:avLst/>
          </a:prstGeom>
        </p:spPr>
        <p:txBody>
          <a:bodyPr lIns="0" tIns="0" rIns="0" bIns="0" rtlCol="0" anchor="t">
            <a:spAutoFit/>
          </a:bodyPr>
          <a:lstStyle/>
          <a:p>
            <a:pPr algn="ctr">
              <a:lnSpc>
                <a:spcPts val="7280"/>
              </a:lnSpc>
              <a:spcBef>
                <a:spcPct val="0"/>
              </a:spcBef>
            </a:pPr>
            <a:r>
              <a:rPr lang="en-US" sz="5200" dirty="0">
                <a:solidFill>
                  <a:srgbClr val="6C7669"/>
                </a:solidFill>
                <a:latin typeface="#9Slide05 Aphrodite Pro"/>
              </a:rPr>
              <a:t> 3.1. </a:t>
            </a:r>
            <a:r>
              <a:rPr lang="en-US" sz="5200" dirty="0" err="1">
                <a:solidFill>
                  <a:srgbClr val="6C7669"/>
                </a:solidFill>
                <a:latin typeface="#9Slide05 Aphrodite Pro"/>
              </a:rPr>
              <a:t>Giới</a:t>
            </a:r>
            <a:r>
              <a:rPr lang="en-US" sz="5200" dirty="0">
                <a:solidFill>
                  <a:srgbClr val="6C7669"/>
                </a:solidFill>
                <a:latin typeface="#9Slide05 Aphrodite Pro"/>
              </a:rPr>
              <a:t> </a:t>
            </a:r>
            <a:r>
              <a:rPr lang="en-US" sz="5200" dirty="0" err="1">
                <a:solidFill>
                  <a:srgbClr val="6C7669"/>
                </a:solidFill>
                <a:latin typeface="#9Slide05 Aphrodite Pro"/>
              </a:rPr>
              <a:t>thiệu</a:t>
            </a:r>
            <a:r>
              <a:rPr lang="en-US" sz="5200" dirty="0">
                <a:solidFill>
                  <a:srgbClr val="6C7669"/>
                </a:solidFill>
                <a:latin typeface="#9Slide05 Aphrodite Pro"/>
              </a:rPr>
              <a:t> </a:t>
            </a:r>
            <a:r>
              <a:rPr lang="en-US" sz="5200" dirty="0" err="1">
                <a:solidFill>
                  <a:srgbClr val="6C7669"/>
                </a:solidFill>
                <a:latin typeface="#9Slide05 Aphrodite Pro"/>
              </a:rPr>
              <a:t>chung</a:t>
            </a:r>
            <a:r>
              <a:rPr lang="en-US" sz="5200" dirty="0">
                <a:solidFill>
                  <a:srgbClr val="6C7669"/>
                </a:solidFill>
                <a:latin typeface="#9Slide05 Aphrodite Pro"/>
              </a:rPr>
              <a:t> </a:t>
            </a:r>
            <a:r>
              <a:rPr lang="en-US" sz="5200" dirty="0" err="1">
                <a:solidFill>
                  <a:srgbClr val="6C7669"/>
                </a:solidFill>
                <a:latin typeface="#9Slide05 Aphrodite Pro"/>
              </a:rPr>
              <a:t>về</a:t>
            </a:r>
            <a:r>
              <a:rPr lang="en-US" sz="5200" dirty="0">
                <a:solidFill>
                  <a:srgbClr val="6C7669"/>
                </a:solidFill>
                <a:latin typeface="#9Slide05 Aphrodite Pro"/>
              </a:rPr>
              <a:t> </a:t>
            </a:r>
            <a:r>
              <a:rPr lang="en-US" sz="5200" dirty="0" err="1">
                <a:solidFill>
                  <a:srgbClr val="6C7669"/>
                </a:solidFill>
                <a:latin typeface="#9Slide05 Aphrodite Pro"/>
              </a:rPr>
              <a:t>tác</a:t>
            </a:r>
            <a:r>
              <a:rPr lang="en-US" sz="5200" dirty="0">
                <a:solidFill>
                  <a:srgbClr val="6C7669"/>
                </a:solidFill>
                <a:latin typeface="#9Slide05 Aphrodite Pro"/>
              </a:rPr>
              <a:t> </a:t>
            </a:r>
            <a:r>
              <a:rPr lang="en-US" sz="5200" dirty="0" err="1">
                <a:solidFill>
                  <a:srgbClr val="6C7669"/>
                </a:solidFill>
                <a:latin typeface="#9Slide05 Aphrodite Pro"/>
              </a:rPr>
              <a:t>giả</a:t>
            </a:r>
            <a:r>
              <a:rPr lang="en-US" sz="5200" dirty="0">
                <a:solidFill>
                  <a:srgbClr val="6C7669"/>
                </a:solidFill>
                <a:latin typeface="#9Slide05 Aphrodite Pro"/>
              </a:rPr>
              <a:t>, </a:t>
            </a:r>
            <a:r>
              <a:rPr lang="en-US" sz="5200" dirty="0" err="1">
                <a:solidFill>
                  <a:srgbClr val="6C7669"/>
                </a:solidFill>
                <a:latin typeface="#9Slide05 Aphrodite Pro"/>
              </a:rPr>
              <a:t>tác</a:t>
            </a:r>
            <a:r>
              <a:rPr lang="en-US" sz="5200" dirty="0">
                <a:solidFill>
                  <a:srgbClr val="6C7669"/>
                </a:solidFill>
                <a:latin typeface="#9Slide05 Aphrodite Pro"/>
              </a:rPr>
              <a:t> </a:t>
            </a:r>
            <a:r>
              <a:rPr lang="en-US" sz="5200" dirty="0" err="1">
                <a:solidFill>
                  <a:srgbClr val="6C7669"/>
                </a:solidFill>
                <a:latin typeface="#9Slide05 Aphrodite Pro"/>
              </a:rPr>
              <a:t>phẩm</a:t>
            </a:r>
            <a:endParaRPr lang="en-US" sz="5200" dirty="0">
              <a:solidFill>
                <a:srgbClr val="6C7669"/>
              </a:solidFill>
              <a:latin typeface="#9Slide05 Aphrodite Pro"/>
            </a:endParaRPr>
          </a:p>
        </p:txBody>
      </p:sp>
      <p:sp>
        <p:nvSpPr>
          <p:cNvPr id="15" name="Freeform 15"/>
          <p:cNvSpPr/>
          <p:nvPr/>
        </p:nvSpPr>
        <p:spPr>
          <a:xfrm>
            <a:off x="-1323675" y="6734191"/>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8"/>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5476257" y="3319154"/>
            <a:ext cx="10582986" cy="5296958"/>
            <a:chOff x="0" y="0"/>
            <a:chExt cx="14110649" cy="7062611"/>
          </a:xfrm>
        </p:grpSpPr>
        <p:sp>
          <p:nvSpPr>
            <p:cNvPr id="4" name="Freeform 4"/>
            <p:cNvSpPr/>
            <p:nvPr/>
          </p:nvSpPr>
          <p:spPr>
            <a:xfrm>
              <a:off x="0" y="0"/>
              <a:ext cx="14110585" cy="7062635"/>
            </a:xfrm>
            <a:custGeom>
              <a:avLst/>
              <a:gdLst/>
              <a:ahLst/>
              <a:cxnLst/>
              <a:rect l="l" t="t" r="r" b="b"/>
              <a:pathLst>
                <a:path w="14110585" h="7062635">
                  <a:moveTo>
                    <a:pt x="0" y="543499"/>
                  </a:moveTo>
                  <a:cubicBezTo>
                    <a:pt x="0" y="243302"/>
                    <a:pt x="210327" y="0"/>
                    <a:pt x="469836" y="0"/>
                  </a:cubicBezTo>
                  <a:lnTo>
                    <a:pt x="13640750" y="0"/>
                  </a:lnTo>
                  <a:cubicBezTo>
                    <a:pt x="13900259" y="0"/>
                    <a:pt x="14110585" y="243302"/>
                    <a:pt x="14110585" y="543499"/>
                  </a:cubicBezTo>
                  <a:lnTo>
                    <a:pt x="14110585" y="6519027"/>
                  </a:lnTo>
                  <a:cubicBezTo>
                    <a:pt x="14110585" y="6819223"/>
                    <a:pt x="13900259" y="7062526"/>
                    <a:pt x="13640750" y="7062526"/>
                  </a:cubicBezTo>
                  <a:lnTo>
                    <a:pt x="469836" y="7062526"/>
                  </a:lnTo>
                  <a:cubicBezTo>
                    <a:pt x="210327" y="7062635"/>
                    <a:pt x="0" y="6819223"/>
                    <a:pt x="0" y="6519027"/>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189918" y="76522"/>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sp>
        <p:nvSpPr>
          <p:cNvPr id="7" name="TextBox 7"/>
          <p:cNvSpPr txBox="1"/>
          <p:nvPr/>
        </p:nvSpPr>
        <p:spPr>
          <a:xfrm>
            <a:off x="699615" y="1639579"/>
            <a:ext cx="14806173" cy="1422400"/>
          </a:xfrm>
          <a:prstGeom prst="rect">
            <a:avLst/>
          </a:prstGeom>
        </p:spPr>
        <p:txBody>
          <a:bodyPr lIns="0" tIns="0" rIns="0" bIns="0" rtlCol="0" anchor="t">
            <a:spAutoFit/>
          </a:bodyPr>
          <a:lstStyle/>
          <a:p>
            <a:pPr algn="ctr">
              <a:lnSpc>
                <a:spcPts val="5600"/>
              </a:lnSpc>
              <a:spcBef>
                <a:spcPct val="0"/>
              </a:spcBef>
            </a:pPr>
            <a:r>
              <a:rPr lang="en-US" sz="4000" dirty="0">
                <a:solidFill>
                  <a:srgbClr val="5F7D54"/>
                </a:solidFill>
                <a:latin typeface="#9Slide05 Aphrodite Pro"/>
              </a:rPr>
              <a:t>a. </a:t>
            </a:r>
            <a:r>
              <a:rPr lang="en-US" sz="4000" dirty="0" err="1">
                <a:solidFill>
                  <a:srgbClr val="5F7D54"/>
                </a:solidFill>
                <a:latin typeface="#9Slide05 Aphrodite Pro"/>
              </a:rPr>
              <a:t>Đặc</a:t>
            </a:r>
            <a:r>
              <a:rPr lang="en-US" sz="4000" dirty="0">
                <a:solidFill>
                  <a:srgbClr val="5F7D54"/>
                </a:solidFill>
                <a:latin typeface="#9Slide05 Aphrodite Pro"/>
              </a:rPr>
              <a:t> </a:t>
            </a:r>
            <a:r>
              <a:rPr lang="en-US" sz="4000" dirty="0" err="1">
                <a:solidFill>
                  <a:srgbClr val="5F7D54"/>
                </a:solidFill>
                <a:latin typeface="#9Slide05 Aphrodite Pro"/>
              </a:rPr>
              <a:t>điểm</a:t>
            </a:r>
            <a:r>
              <a:rPr lang="en-US" sz="4000" dirty="0">
                <a:solidFill>
                  <a:srgbClr val="5F7D54"/>
                </a:solidFill>
                <a:latin typeface="#9Slide05 Aphrodite Pro"/>
              </a:rPr>
              <a:t> </a:t>
            </a:r>
            <a:r>
              <a:rPr lang="en-US" sz="4000" dirty="0" err="1">
                <a:solidFill>
                  <a:srgbClr val="5F7D54"/>
                </a:solidFill>
                <a:latin typeface="#9Slide05 Aphrodite Pro"/>
              </a:rPr>
              <a:t>thơ</a:t>
            </a:r>
            <a:r>
              <a:rPr lang="en-US" sz="4000" dirty="0">
                <a:solidFill>
                  <a:srgbClr val="5F7D54"/>
                </a:solidFill>
                <a:latin typeface="#9Slide05 Aphrodite Pro"/>
              </a:rPr>
              <a:t> </a:t>
            </a:r>
            <a:r>
              <a:rPr lang="en-US" sz="4000" dirty="0" err="1">
                <a:solidFill>
                  <a:srgbClr val="5F7D54"/>
                </a:solidFill>
                <a:latin typeface="#9Slide05 Aphrodite Pro"/>
              </a:rPr>
              <a:t>Thất</a:t>
            </a:r>
            <a:r>
              <a:rPr lang="en-US" sz="4000" dirty="0">
                <a:solidFill>
                  <a:srgbClr val="5F7D54"/>
                </a:solidFill>
                <a:latin typeface="#9Slide05 Aphrodite Pro"/>
              </a:rPr>
              <a:t> </a:t>
            </a:r>
            <a:r>
              <a:rPr lang="en-US" sz="4000" dirty="0" err="1">
                <a:solidFill>
                  <a:srgbClr val="5F7D54"/>
                </a:solidFill>
                <a:latin typeface="#9Slide05 Aphrodite Pro"/>
              </a:rPr>
              <a:t>ngôn</a:t>
            </a:r>
            <a:r>
              <a:rPr lang="en-US" sz="4000" dirty="0">
                <a:solidFill>
                  <a:srgbClr val="5F7D54"/>
                </a:solidFill>
                <a:latin typeface="#9Slide05 Aphrodite Pro"/>
              </a:rPr>
              <a:t> </a:t>
            </a:r>
            <a:r>
              <a:rPr lang="en-US" sz="4000" dirty="0" err="1">
                <a:solidFill>
                  <a:srgbClr val="5F7D54"/>
                </a:solidFill>
                <a:latin typeface="#9Slide05 Aphrodite Pro"/>
              </a:rPr>
              <a:t>bát</a:t>
            </a:r>
            <a:r>
              <a:rPr lang="en-US" sz="4000" dirty="0">
                <a:solidFill>
                  <a:srgbClr val="5F7D54"/>
                </a:solidFill>
                <a:latin typeface="#9Slide05 Aphrodite Pro"/>
              </a:rPr>
              <a:t> </a:t>
            </a:r>
            <a:r>
              <a:rPr lang="en-US" sz="4000" dirty="0" err="1">
                <a:solidFill>
                  <a:srgbClr val="5F7D54"/>
                </a:solidFill>
                <a:latin typeface="#9Slide05 Aphrodite Pro"/>
              </a:rPr>
              <a:t>cú</a:t>
            </a:r>
            <a:r>
              <a:rPr lang="en-US" sz="4000" dirty="0">
                <a:solidFill>
                  <a:srgbClr val="5F7D54"/>
                </a:solidFill>
                <a:latin typeface="#9Slide05 Aphrodite Pro"/>
              </a:rPr>
              <a:t> </a:t>
            </a:r>
            <a:r>
              <a:rPr lang="en-US" sz="4000" dirty="0" err="1">
                <a:solidFill>
                  <a:srgbClr val="5F7D54"/>
                </a:solidFill>
                <a:latin typeface="#9Slide05 Aphrodite Pro"/>
              </a:rPr>
              <a:t>Đường</a:t>
            </a:r>
            <a:r>
              <a:rPr lang="en-US" sz="4000" dirty="0">
                <a:solidFill>
                  <a:srgbClr val="5F7D54"/>
                </a:solidFill>
                <a:latin typeface="#9Slide05 Aphrodite Pro"/>
              </a:rPr>
              <a:t> </a:t>
            </a:r>
            <a:r>
              <a:rPr lang="en-US" sz="4000" dirty="0" err="1">
                <a:solidFill>
                  <a:srgbClr val="5F7D54"/>
                </a:solidFill>
                <a:latin typeface="#9Slide05 Aphrodite Pro"/>
              </a:rPr>
              <a:t>luật</a:t>
            </a:r>
            <a:r>
              <a:rPr lang="en-US" sz="4000" dirty="0">
                <a:solidFill>
                  <a:srgbClr val="5F7D54"/>
                </a:solidFill>
                <a:latin typeface="#9Slide05 Aphrodite Pro"/>
              </a:rPr>
              <a:t> </a:t>
            </a:r>
            <a:r>
              <a:rPr lang="en-US" sz="4000" dirty="0" err="1">
                <a:solidFill>
                  <a:srgbClr val="5F7D54"/>
                </a:solidFill>
                <a:latin typeface="#9Slide05 Aphrodite Pro"/>
              </a:rPr>
              <a:t>thể</a:t>
            </a:r>
            <a:r>
              <a:rPr lang="en-US" sz="4000" dirty="0">
                <a:solidFill>
                  <a:srgbClr val="5F7D54"/>
                </a:solidFill>
                <a:latin typeface="#9Slide05 Aphrodite Pro"/>
              </a:rPr>
              <a:t> </a:t>
            </a:r>
            <a:r>
              <a:rPr lang="en-US" sz="4000" dirty="0" err="1">
                <a:solidFill>
                  <a:srgbClr val="5F7D54"/>
                </a:solidFill>
                <a:latin typeface="#9Slide05 Aphrodite Pro"/>
              </a:rPr>
              <a:t>hiện</a:t>
            </a:r>
            <a:r>
              <a:rPr lang="en-US" sz="4000" dirty="0">
                <a:solidFill>
                  <a:srgbClr val="5F7D54"/>
                </a:solidFill>
                <a:latin typeface="#9Slide05 Aphrodite Pro"/>
              </a:rPr>
              <a:t> </a:t>
            </a:r>
            <a:r>
              <a:rPr lang="en-US" sz="4000" dirty="0" err="1">
                <a:solidFill>
                  <a:srgbClr val="5F7D54"/>
                </a:solidFill>
                <a:latin typeface="#9Slide05 Aphrodite Pro"/>
              </a:rPr>
              <a:t>trong</a:t>
            </a:r>
            <a:r>
              <a:rPr lang="en-US" sz="4000" dirty="0">
                <a:solidFill>
                  <a:srgbClr val="5F7D54"/>
                </a:solidFill>
                <a:latin typeface="#9Slide05 Aphrodite Pro"/>
              </a:rPr>
              <a:t> </a:t>
            </a:r>
            <a:r>
              <a:rPr lang="en-US" sz="4000" dirty="0" err="1">
                <a:solidFill>
                  <a:srgbClr val="5F7D54"/>
                </a:solidFill>
                <a:latin typeface="#9Slide05 Aphrodite Pro"/>
              </a:rPr>
              <a:t>bài</a:t>
            </a:r>
            <a:r>
              <a:rPr lang="en-US" sz="4000" dirty="0">
                <a:solidFill>
                  <a:srgbClr val="5F7D54"/>
                </a:solidFill>
                <a:latin typeface="#9Slide05 Aphrodite Pro"/>
              </a:rPr>
              <a:t> "Thu </a:t>
            </a:r>
            <a:r>
              <a:rPr lang="en-US" sz="4000" dirty="0" err="1">
                <a:solidFill>
                  <a:srgbClr val="5F7D54"/>
                </a:solidFill>
                <a:latin typeface="#9Slide05 Aphrodite Pro"/>
              </a:rPr>
              <a:t>điếu</a:t>
            </a:r>
            <a:r>
              <a:rPr lang="en-US" sz="4000" dirty="0">
                <a:solidFill>
                  <a:srgbClr val="5F7D54"/>
                </a:solidFill>
                <a:latin typeface="#9Slide05 Aphrodite Pro"/>
              </a:rPr>
              <a:t>"</a:t>
            </a:r>
          </a:p>
        </p:txBody>
      </p:sp>
      <p:sp>
        <p:nvSpPr>
          <p:cNvPr id="8" name="TextBox 8"/>
          <p:cNvSpPr txBox="1"/>
          <p:nvPr/>
        </p:nvSpPr>
        <p:spPr>
          <a:xfrm>
            <a:off x="699615" y="4055658"/>
            <a:ext cx="4447557" cy="3693795"/>
          </a:xfrm>
          <a:prstGeom prst="rect">
            <a:avLst/>
          </a:prstGeom>
        </p:spPr>
        <p:txBody>
          <a:bodyPr lIns="0" tIns="0" rIns="0" bIns="0" rtlCol="0" anchor="t">
            <a:spAutoFit/>
          </a:bodyPr>
          <a:lstStyle/>
          <a:p>
            <a:pPr algn="ctr">
              <a:lnSpc>
                <a:spcPts val="5880"/>
              </a:lnSpc>
              <a:spcBef>
                <a:spcPct val="0"/>
              </a:spcBef>
            </a:pPr>
            <a:r>
              <a:rPr lang="en-US" sz="4200" dirty="0" err="1">
                <a:solidFill>
                  <a:srgbClr val="5F7D54"/>
                </a:solidFill>
                <a:latin typeface="Roboto Condensed"/>
              </a:rPr>
              <a:t>Nhiệm</a:t>
            </a:r>
            <a:r>
              <a:rPr lang="en-US" sz="4200" dirty="0">
                <a:solidFill>
                  <a:srgbClr val="5F7D54"/>
                </a:solidFill>
                <a:latin typeface="Roboto Condensed"/>
              </a:rPr>
              <a:t> </a:t>
            </a:r>
            <a:r>
              <a:rPr lang="en-US" sz="4200" dirty="0" err="1">
                <a:solidFill>
                  <a:srgbClr val="5F7D54"/>
                </a:solidFill>
                <a:latin typeface="Roboto Condensed"/>
              </a:rPr>
              <a:t>vụ</a:t>
            </a:r>
            <a:r>
              <a:rPr lang="en-US" sz="4200" dirty="0">
                <a:solidFill>
                  <a:srgbClr val="5F7D54"/>
                </a:solidFill>
                <a:latin typeface="Roboto Condensed"/>
              </a:rPr>
              <a:t> 1: HS </a:t>
            </a:r>
            <a:r>
              <a:rPr lang="en-US" sz="4200" dirty="0" err="1">
                <a:solidFill>
                  <a:srgbClr val="5F7D54"/>
                </a:solidFill>
                <a:latin typeface="Roboto Condensed"/>
              </a:rPr>
              <a:t>trả</a:t>
            </a:r>
            <a:r>
              <a:rPr lang="en-US" sz="4200" dirty="0">
                <a:solidFill>
                  <a:srgbClr val="5F7D54"/>
                </a:solidFill>
                <a:latin typeface="Roboto Condensed"/>
              </a:rPr>
              <a:t> </a:t>
            </a:r>
            <a:r>
              <a:rPr lang="en-US" sz="4200" dirty="0" err="1">
                <a:solidFill>
                  <a:srgbClr val="5F7D54"/>
                </a:solidFill>
                <a:latin typeface="Roboto Condensed"/>
              </a:rPr>
              <a:t>lời</a:t>
            </a:r>
            <a:r>
              <a:rPr lang="en-US" sz="4200" dirty="0">
                <a:solidFill>
                  <a:srgbClr val="5F7D54"/>
                </a:solidFill>
                <a:latin typeface="Roboto Condensed"/>
              </a:rPr>
              <a:t> </a:t>
            </a:r>
            <a:r>
              <a:rPr lang="en-US" sz="4200" dirty="0" err="1">
                <a:solidFill>
                  <a:srgbClr val="5F7D54"/>
                </a:solidFill>
                <a:latin typeface="Roboto Condensed"/>
              </a:rPr>
              <a:t>cá</a:t>
            </a:r>
            <a:r>
              <a:rPr lang="en-US" sz="4200" dirty="0">
                <a:solidFill>
                  <a:srgbClr val="5F7D54"/>
                </a:solidFill>
                <a:latin typeface="Roboto Condensed"/>
              </a:rPr>
              <a:t> </a:t>
            </a:r>
            <a:r>
              <a:rPr lang="en-US" sz="4200" dirty="0" err="1">
                <a:solidFill>
                  <a:srgbClr val="5F7D54"/>
                </a:solidFill>
                <a:latin typeface="Roboto Condensed"/>
              </a:rPr>
              <a:t>nhân</a:t>
            </a:r>
            <a:r>
              <a:rPr lang="en-US" sz="4200" dirty="0">
                <a:solidFill>
                  <a:srgbClr val="5F7D54"/>
                </a:solidFill>
                <a:latin typeface="Roboto Condensed"/>
              </a:rPr>
              <a:t> (</a:t>
            </a:r>
            <a:r>
              <a:rPr lang="en-US" sz="4200" dirty="0" err="1">
                <a:solidFill>
                  <a:srgbClr val="5F7D54"/>
                </a:solidFill>
                <a:latin typeface="Roboto Condensed"/>
              </a:rPr>
              <a:t>dựa</a:t>
            </a:r>
            <a:r>
              <a:rPr lang="en-US" sz="4200" dirty="0">
                <a:solidFill>
                  <a:srgbClr val="5F7D54"/>
                </a:solidFill>
                <a:latin typeface="Roboto Condensed"/>
              </a:rPr>
              <a:t> </a:t>
            </a:r>
            <a:r>
              <a:rPr lang="en-US" sz="4200" dirty="0" err="1">
                <a:solidFill>
                  <a:srgbClr val="5F7D54"/>
                </a:solidFill>
                <a:latin typeface="Roboto Condensed"/>
              </a:rPr>
              <a:t>trên</a:t>
            </a:r>
            <a:r>
              <a:rPr lang="en-US" sz="4200" dirty="0">
                <a:solidFill>
                  <a:srgbClr val="5F7D54"/>
                </a:solidFill>
                <a:latin typeface="Roboto Condensed"/>
              </a:rPr>
              <a:t> PHT </a:t>
            </a:r>
            <a:r>
              <a:rPr lang="en-US" sz="4200" dirty="0" err="1">
                <a:solidFill>
                  <a:srgbClr val="5F7D54"/>
                </a:solidFill>
                <a:latin typeface="Roboto Condensed"/>
              </a:rPr>
              <a:t>đã</a:t>
            </a:r>
            <a:r>
              <a:rPr lang="en-US" sz="4200" dirty="0">
                <a:solidFill>
                  <a:srgbClr val="5F7D54"/>
                </a:solidFill>
                <a:latin typeface="Roboto Condensed"/>
              </a:rPr>
              <a:t> </a:t>
            </a:r>
            <a:r>
              <a:rPr lang="en-US" sz="4200" dirty="0" err="1">
                <a:solidFill>
                  <a:srgbClr val="5F7D54"/>
                </a:solidFill>
                <a:latin typeface="Roboto Condensed"/>
              </a:rPr>
              <a:t>được</a:t>
            </a:r>
            <a:r>
              <a:rPr lang="en-US" sz="4200" dirty="0">
                <a:solidFill>
                  <a:srgbClr val="5F7D54"/>
                </a:solidFill>
                <a:latin typeface="Roboto Condensed"/>
              </a:rPr>
              <a:t> </a:t>
            </a:r>
            <a:r>
              <a:rPr lang="en-US" sz="4200" dirty="0" err="1">
                <a:solidFill>
                  <a:srgbClr val="5F7D54"/>
                </a:solidFill>
                <a:latin typeface="Roboto Condensed"/>
              </a:rPr>
              <a:t>giao</a:t>
            </a:r>
            <a:r>
              <a:rPr lang="en-US" sz="4200" dirty="0">
                <a:solidFill>
                  <a:srgbClr val="5F7D54"/>
                </a:solidFill>
                <a:latin typeface="Roboto Condensed"/>
              </a:rPr>
              <a:t> </a:t>
            </a:r>
            <a:r>
              <a:rPr lang="en-US" sz="4200" dirty="0" err="1">
                <a:solidFill>
                  <a:srgbClr val="5F7D54"/>
                </a:solidFill>
                <a:latin typeface="Roboto Condensed"/>
              </a:rPr>
              <a:t>trước</a:t>
            </a:r>
            <a:r>
              <a:rPr lang="en-US" sz="4200" dirty="0">
                <a:solidFill>
                  <a:srgbClr val="5F7D54"/>
                </a:solidFill>
                <a:latin typeface="Roboto Condensed"/>
              </a:rPr>
              <a:t> </a:t>
            </a:r>
            <a:r>
              <a:rPr lang="en-US" sz="4200" dirty="0" err="1">
                <a:solidFill>
                  <a:srgbClr val="5F7D54"/>
                </a:solidFill>
                <a:latin typeface="Roboto Condensed"/>
              </a:rPr>
              <a:t>tìm</a:t>
            </a:r>
            <a:r>
              <a:rPr lang="en-US" sz="4200" dirty="0">
                <a:solidFill>
                  <a:srgbClr val="5F7D54"/>
                </a:solidFill>
                <a:latin typeface="Roboto Condensed"/>
              </a:rPr>
              <a:t> </a:t>
            </a:r>
            <a:r>
              <a:rPr lang="en-US" sz="4200" dirty="0" err="1">
                <a:solidFill>
                  <a:srgbClr val="5F7D54"/>
                </a:solidFill>
                <a:latin typeface="Roboto Condensed"/>
              </a:rPr>
              <a:t>hiểu</a:t>
            </a:r>
            <a:r>
              <a:rPr lang="en-US" sz="4200" dirty="0">
                <a:solidFill>
                  <a:srgbClr val="5F7D54"/>
                </a:solidFill>
                <a:latin typeface="Roboto Condensed"/>
              </a:rPr>
              <a:t> ở </a:t>
            </a:r>
            <a:r>
              <a:rPr lang="en-US" sz="4200" dirty="0" err="1">
                <a:solidFill>
                  <a:srgbClr val="5F7D54"/>
                </a:solidFill>
                <a:latin typeface="Roboto Condensed"/>
              </a:rPr>
              <a:t>nhà</a:t>
            </a:r>
            <a:r>
              <a:rPr lang="en-US" sz="4200" dirty="0">
                <a:solidFill>
                  <a:srgbClr val="5F7D54"/>
                </a:solidFill>
                <a:latin typeface="Roboto Condensed"/>
              </a:rPr>
              <a:t> – PHT </a:t>
            </a:r>
            <a:r>
              <a:rPr lang="en-US" sz="4200" dirty="0" err="1">
                <a:solidFill>
                  <a:srgbClr val="5F7D54"/>
                </a:solidFill>
                <a:latin typeface="Roboto Condensed"/>
              </a:rPr>
              <a:t>số</a:t>
            </a:r>
            <a:r>
              <a:rPr lang="en-US" sz="4200" dirty="0">
                <a:solidFill>
                  <a:srgbClr val="5F7D54"/>
                </a:solidFill>
                <a:latin typeface="Roboto Condensed"/>
              </a:rPr>
              <a:t> 3</a:t>
            </a:r>
          </a:p>
        </p:txBody>
      </p:sp>
      <p:sp>
        <p:nvSpPr>
          <p:cNvPr id="9" name="TextBox 9"/>
          <p:cNvSpPr txBox="1"/>
          <p:nvPr/>
        </p:nvSpPr>
        <p:spPr>
          <a:xfrm>
            <a:off x="5961066" y="3716479"/>
            <a:ext cx="10027776" cy="1359346"/>
          </a:xfrm>
          <a:prstGeom prst="rect">
            <a:avLst/>
          </a:prstGeom>
        </p:spPr>
        <p:txBody>
          <a:bodyPr lIns="0" tIns="0" rIns="0" bIns="0" rtlCol="0" anchor="t">
            <a:spAutoFit/>
          </a:bodyPr>
          <a:lstStyle/>
          <a:p>
            <a:pPr algn="just">
              <a:lnSpc>
                <a:spcPts val="5459"/>
              </a:lnSpc>
            </a:pP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Xác</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định</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đặc</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điểm</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của</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thơ</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thất</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ngôn</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bát</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cú</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được</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thể</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hiện</a:t>
            </a:r>
            <a:r>
              <a:rPr lang="en-US" sz="3899" dirty="0">
                <a:solidFill>
                  <a:srgbClr val="5F7D54"/>
                </a:solidFill>
                <a:latin typeface="Roboto Condensed" panose="02000000000000000000" pitchFamily="2" charset="0"/>
                <a:ea typeface="Roboto Condensed" panose="02000000000000000000" pitchFamily="2" charset="0"/>
              </a:rPr>
              <a:t> qua </a:t>
            </a:r>
            <a:r>
              <a:rPr lang="en-US" sz="3899" dirty="0" err="1">
                <a:solidFill>
                  <a:srgbClr val="5F7D54"/>
                </a:solidFill>
                <a:latin typeface="Roboto Condensed" panose="02000000000000000000" pitchFamily="2" charset="0"/>
                <a:ea typeface="Roboto Condensed" panose="02000000000000000000" pitchFamily="2" charset="0"/>
              </a:rPr>
              <a:t>bài</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thơ</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theo</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bảng</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đặc</a:t>
            </a:r>
            <a:r>
              <a:rPr lang="en-US" sz="3899" dirty="0">
                <a:solidFill>
                  <a:srgbClr val="5F7D54"/>
                </a:solidFill>
                <a:latin typeface="Roboto Condensed" panose="02000000000000000000" pitchFamily="2" charset="0"/>
                <a:ea typeface="Roboto Condensed" panose="02000000000000000000" pitchFamily="2" charset="0"/>
              </a:rPr>
              <a:t> </a:t>
            </a:r>
            <a:r>
              <a:rPr lang="en-US" sz="3899" dirty="0" err="1">
                <a:solidFill>
                  <a:srgbClr val="5F7D54"/>
                </a:solidFill>
                <a:latin typeface="Roboto Condensed" panose="02000000000000000000" pitchFamily="2" charset="0"/>
                <a:ea typeface="Roboto Condensed" panose="02000000000000000000" pitchFamily="2" charset="0"/>
              </a:rPr>
              <a:t>điểm</a:t>
            </a:r>
            <a:r>
              <a:rPr lang="en-US" sz="3899" dirty="0">
                <a:solidFill>
                  <a:srgbClr val="5F7D54"/>
                </a:solidFill>
                <a:latin typeface="Roboto Condensed" panose="02000000000000000000" pitchFamily="2" charset="0"/>
                <a:ea typeface="Roboto Condensed" panose="02000000000000000000" pitchFamily="2" charset="0"/>
              </a:rPr>
              <a:t>)</a:t>
            </a:r>
          </a:p>
        </p:txBody>
      </p:sp>
      <p:sp>
        <p:nvSpPr>
          <p:cNvPr id="10" name="TextBox 10"/>
          <p:cNvSpPr txBox="1"/>
          <p:nvPr/>
        </p:nvSpPr>
        <p:spPr>
          <a:xfrm>
            <a:off x="6016171" y="5587189"/>
            <a:ext cx="9917564" cy="2769989"/>
          </a:xfrm>
          <a:prstGeom prst="rect">
            <a:avLst/>
          </a:prstGeom>
        </p:spPr>
        <p:txBody>
          <a:bodyPr lIns="0" tIns="0" rIns="0" bIns="0" rtlCol="0" anchor="t">
            <a:spAutoFit/>
          </a:bodyPr>
          <a:lstStyle/>
          <a:p>
            <a:pPr algn="just">
              <a:lnSpc>
                <a:spcPts val="5459"/>
              </a:lnSpc>
            </a:pPr>
            <a:r>
              <a:rPr lang="en-US" sz="3899">
                <a:solidFill>
                  <a:srgbClr val="5F7D54"/>
                </a:solidFill>
                <a:latin typeface="Roboto Condensed" panose="02000000000000000000" pitchFamily="2" charset="0"/>
                <a:ea typeface="Roboto Condensed" panose="02000000000000000000" pitchFamily="2" charset="0"/>
              </a:rPr>
              <a:t>✔ Theo em, ai là người bộc lộ cảm xúc, suy ngẫm trong bài thơ Thu điếu? Đối tượng bày tỏ cảm xúc trong bài thơ là gì? Cảm xúc nào được thể hiện trong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2"/>
            <a:stretch>
              <a:fillRect l="-522661" t="-462562" r="-28727" b="-2073872"/>
            </a:stretch>
          </a:blipFill>
        </p:spPr>
      </p:sp>
      <p:sp>
        <p:nvSpPr>
          <p:cNvPr id="3" name="Freeform 3"/>
          <p:cNvSpPr/>
          <p:nvPr/>
        </p:nvSpPr>
        <p:spPr>
          <a:xfrm>
            <a:off x="-4033249" y="4423385"/>
            <a:ext cx="10123897" cy="9463643"/>
          </a:xfrm>
          <a:custGeom>
            <a:avLst/>
            <a:gdLst/>
            <a:ahLst/>
            <a:cxnLst/>
            <a:rect l="l" t="t" r="r" b="b"/>
            <a:pathLst>
              <a:path w="10123897" h="9463643">
                <a:moveTo>
                  <a:pt x="0" y="0"/>
                </a:moveTo>
                <a:lnTo>
                  <a:pt x="10123898" y="0"/>
                </a:lnTo>
                <a:lnTo>
                  <a:pt x="10123898" y="9463643"/>
                </a:lnTo>
                <a:lnTo>
                  <a:pt x="0" y="9463643"/>
                </a:lnTo>
                <a:lnTo>
                  <a:pt x="0" y="0"/>
                </a:lnTo>
                <a:close/>
              </a:path>
            </a:pathLst>
          </a:custGeom>
          <a:blipFill>
            <a:blip r:embed="rId3"/>
            <a:stretch>
              <a:fillRect/>
            </a:stretch>
          </a:blipFill>
        </p:spPr>
      </p:sp>
      <p:sp>
        <p:nvSpPr>
          <p:cNvPr id="4" name="TextBox 4"/>
          <p:cNvSpPr txBox="1"/>
          <p:nvPr/>
        </p:nvSpPr>
        <p:spPr>
          <a:xfrm>
            <a:off x="1905702" y="3408341"/>
            <a:ext cx="8018103" cy="5135567"/>
          </a:xfrm>
          <a:prstGeom prst="rect">
            <a:avLst/>
          </a:prstGeom>
        </p:spPr>
        <p:txBody>
          <a:bodyPr lIns="0" tIns="0" rIns="0" bIns="0" rtlCol="0" anchor="t">
            <a:spAutoFit/>
          </a:bodyPr>
          <a:lstStyle/>
          <a:p>
            <a:pPr algn="just">
              <a:lnSpc>
                <a:spcPts val="6884"/>
              </a:lnSpc>
            </a:pPr>
            <a:r>
              <a:rPr lang="en-US" sz="4122" dirty="0" err="1">
                <a:solidFill>
                  <a:srgbClr val="5F7D54"/>
                </a:solidFill>
                <a:latin typeface="Roboto Condensed Bold"/>
              </a:rPr>
              <a:t>Bố</a:t>
            </a:r>
            <a:r>
              <a:rPr lang="en-US" sz="4122" dirty="0">
                <a:solidFill>
                  <a:srgbClr val="5F7D54"/>
                </a:solidFill>
                <a:latin typeface="Roboto Condensed Bold"/>
              </a:rPr>
              <a:t> </a:t>
            </a:r>
            <a:r>
              <a:rPr lang="en-US" sz="4122" dirty="0" err="1">
                <a:solidFill>
                  <a:srgbClr val="5F7D54"/>
                </a:solidFill>
                <a:latin typeface="Roboto Condensed Bold"/>
              </a:rPr>
              <a:t>cục</a:t>
            </a:r>
            <a:r>
              <a:rPr lang="en-US" sz="4122" dirty="0">
                <a:solidFill>
                  <a:srgbClr val="5F7D54"/>
                </a:solidFill>
                <a:latin typeface="Roboto Condensed Bold"/>
              </a:rPr>
              <a:t>: 2 </a:t>
            </a:r>
            <a:r>
              <a:rPr lang="en-US" sz="4122" dirty="0" err="1">
                <a:solidFill>
                  <a:srgbClr val="5F7D54"/>
                </a:solidFill>
                <a:latin typeface="Roboto Condensed Bold"/>
              </a:rPr>
              <a:t>phần</a:t>
            </a:r>
            <a:endParaRPr lang="en-US" sz="4122" dirty="0">
              <a:solidFill>
                <a:srgbClr val="5F7D54"/>
              </a:solidFill>
              <a:latin typeface="Roboto Condensed Bold"/>
            </a:endParaRPr>
          </a:p>
          <a:p>
            <a:pPr marL="889996" lvl="1" indent="-444998" algn="just">
              <a:lnSpc>
                <a:spcPts val="6884"/>
              </a:lnSpc>
              <a:buFont typeface="Arial"/>
              <a:buChar char="•"/>
            </a:pPr>
            <a:r>
              <a:rPr lang="en-US" sz="4122" dirty="0" err="1">
                <a:solidFill>
                  <a:srgbClr val="5F7D54"/>
                </a:solidFill>
                <a:latin typeface="Roboto Condensed"/>
              </a:rPr>
              <a:t>Phần</a:t>
            </a:r>
            <a:r>
              <a:rPr lang="en-US" sz="4122" dirty="0">
                <a:solidFill>
                  <a:srgbClr val="5F7D54"/>
                </a:solidFill>
                <a:latin typeface="Roboto Condensed"/>
              </a:rPr>
              <a:t> 1 (6 </a:t>
            </a:r>
            <a:r>
              <a:rPr lang="en-US" sz="4122" dirty="0" err="1">
                <a:solidFill>
                  <a:srgbClr val="5F7D54"/>
                </a:solidFill>
                <a:latin typeface="Roboto Condensed"/>
              </a:rPr>
              <a:t>câu</a:t>
            </a:r>
            <a:r>
              <a:rPr lang="en-US" sz="4122" dirty="0">
                <a:solidFill>
                  <a:srgbClr val="5F7D54"/>
                </a:solidFill>
                <a:latin typeface="Roboto Condensed"/>
              </a:rPr>
              <a:t> </a:t>
            </a:r>
            <a:r>
              <a:rPr lang="en-US" sz="4122" dirty="0" err="1">
                <a:solidFill>
                  <a:srgbClr val="5F7D54"/>
                </a:solidFill>
                <a:latin typeface="Roboto Condensed"/>
              </a:rPr>
              <a:t>thơ</a:t>
            </a:r>
            <a:r>
              <a:rPr lang="en-US" sz="4122" dirty="0">
                <a:solidFill>
                  <a:srgbClr val="5F7D54"/>
                </a:solidFill>
                <a:latin typeface="Roboto Condensed"/>
              </a:rPr>
              <a:t> </a:t>
            </a:r>
            <a:r>
              <a:rPr lang="en-US" sz="4122" dirty="0" err="1">
                <a:solidFill>
                  <a:srgbClr val="5F7D54"/>
                </a:solidFill>
                <a:latin typeface="Roboto Condensed"/>
              </a:rPr>
              <a:t>đầu</a:t>
            </a:r>
            <a:r>
              <a:rPr lang="en-US" sz="4122" dirty="0">
                <a:solidFill>
                  <a:srgbClr val="5F7D54"/>
                </a:solidFill>
                <a:latin typeface="Roboto Condensed"/>
              </a:rPr>
              <a:t>): </a:t>
            </a:r>
            <a:r>
              <a:rPr lang="en-US" sz="4122" dirty="0" err="1">
                <a:solidFill>
                  <a:srgbClr val="5F7D54"/>
                </a:solidFill>
                <a:latin typeface="Roboto Condensed"/>
              </a:rPr>
              <a:t>Cảnh</a:t>
            </a:r>
            <a:r>
              <a:rPr lang="en-US" sz="4122" dirty="0">
                <a:solidFill>
                  <a:srgbClr val="5F7D54"/>
                </a:solidFill>
                <a:latin typeface="Roboto Condensed"/>
              </a:rPr>
              <a:t> </a:t>
            </a:r>
            <a:r>
              <a:rPr lang="en-US" sz="4122" dirty="0" err="1">
                <a:solidFill>
                  <a:srgbClr val="5F7D54"/>
                </a:solidFill>
                <a:latin typeface="Roboto Condensed"/>
              </a:rPr>
              <a:t>mùa</a:t>
            </a:r>
            <a:r>
              <a:rPr lang="en-US" sz="4122" dirty="0">
                <a:solidFill>
                  <a:srgbClr val="5F7D54"/>
                </a:solidFill>
                <a:latin typeface="Roboto Condensed"/>
              </a:rPr>
              <a:t> </a:t>
            </a:r>
            <a:r>
              <a:rPr lang="en-US" sz="4122" dirty="0" err="1">
                <a:solidFill>
                  <a:srgbClr val="5F7D54"/>
                </a:solidFill>
                <a:latin typeface="Roboto Condensed"/>
              </a:rPr>
              <a:t>thu</a:t>
            </a:r>
            <a:r>
              <a:rPr lang="en-US" sz="4122" dirty="0">
                <a:solidFill>
                  <a:srgbClr val="5F7D54"/>
                </a:solidFill>
                <a:latin typeface="Roboto Condensed"/>
              </a:rPr>
              <a:t> ở </a:t>
            </a:r>
            <a:r>
              <a:rPr lang="en-US" sz="4122" dirty="0" err="1">
                <a:solidFill>
                  <a:srgbClr val="5F7D54"/>
                </a:solidFill>
                <a:latin typeface="Roboto Condensed"/>
              </a:rPr>
              <a:t>vùng</a:t>
            </a:r>
            <a:r>
              <a:rPr lang="en-US" sz="4122" dirty="0">
                <a:solidFill>
                  <a:srgbClr val="5F7D54"/>
                </a:solidFill>
                <a:latin typeface="Roboto Condensed"/>
              </a:rPr>
              <a:t> </a:t>
            </a:r>
            <a:r>
              <a:rPr lang="en-US" sz="4122" dirty="0" err="1">
                <a:solidFill>
                  <a:srgbClr val="5F7D54"/>
                </a:solidFill>
                <a:latin typeface="Roboto Condensed"/>
              </a:rPr>
              <a:t>quê</a:t>
            </a:r>
            <a:r>
              <a:rPr lang="en-US" sz="4122" dirty="0">
                <a:solidFill>
                  <a:srgbClr val="5F7D54"/>
                </a:solidFill>
                <a:latin typeface="Roboto Condensed"/>
              </a:rPr>
              <a:t> Bắc </a:t>
            </a:r>
            <a:r>
              <a:rPr lang="en-US" sz="4122" dirty="0" err="1">
                <a:solidFill>
                  <a:srgbClr val="5F7D54"/>
                </a:solidFill>
                <a:latin typeface="Roboto Condensed"/>
              </a:rPr>
              <a:t>bộ</a:t>
            </a:r>
            <a:r>
              <a:rPr lang="en-US" sz="4122" dirty="0">
                <a:solidFill>
                  <a:srgbClr val="5F7D54"/>
                </a:solidFill>
                <a:latin typeface="Roboto Condensed"/>
              </a:rPr>
              <a:t>.</a:t>
            </a:r>
          </a:p>
          <a:p>
            <a:pPr marL="889996" lvl="1" indent="-444998" algn="just">
              <a:lnSpc>
                <a:spcPts val="6884"/>
              </a:lnSpc>
              <a:buFont typeface="Arial"/>
              <a:buChar char="•"/>
            </a:pPr>
            <a:r>
              <a:rPr lang="en-US" sz="4122" dirty="0" err="1">
                <a:solidFill>
                  <a:srgbClr val="5F7D54"/>
                </a:solidFill>
                <a:latin typeface="Roboto Condensed"/>
              </a:rPr>
              <a:t>Phần</a:t>
            </a:r>
            <a:r>
              <a:rPr lang="en-US" sz="4122" dirty="0">
                <a:solidFill>
                  <a:srgbClr val="5F7D54"/>
                </a:solidFill>
                <a:latin typeface="Roboto Condensed"/>
              </a:rPr>
              <a:t> 2 (2 </a:t>
            </a:r>
            <a:r>
              <a:rPr lang="en-US" sz="4122" dirty="0" err="1">
                <a:solidFill>
                  <a:srgbClr val="5F7D54"/>
                </a:solidFill>
                <a:latin typeface="Roboto Condensed"/>
              </a:rPr>
              <a:t>câu</a:t>
            </a:r>
            <a:r>
              <a:rPr lang="en-US" sz="4122" dirty="0">
                <a:solidFill>
                  <a:srgbClr val="5F7D54"/>
                </a:solidFill>
                <a:latin typeface="Roboto Condensed"/>
              </a:rPr>
              <a:t> </a:t>
            </a:r>
            <a:r>
              <a:rPr lang="en-US" sz="4122" dirty="0" err="1">
                <a:solidFill>
                  <a:srgbClr val="5F7D54"/>
                </a:solidFill>
                <a:latin typeface="Roboto Condensed"/>
              </a:rPr>
              <a:t>thơ</a:t>
            </a:r>
            <a:r>
              <a:rPr lang="en-US" sz="4122" dirty="0">
                <a:solidFill>
                  <a:srgbClr val="5F7D54"/>
                </a:solidFill>
                <a:latin typeface="Roboto Condensed"/>
              </a:rPr>
              <a:t> </a:t>
            </a:r>
            <a:r>
              <a:rPr lang="en-US" sz="4122" dirty="0" err="1">
                <a:solidFill>
                  <a:srgbClr val="5F7D54"/>
                </a:solidFill>
                <a:latin typeface="Roboto Condensed"/>
              </a:rPr>
              <a:t>cuối</a:t>
            </a:r>
            <a:r>
              <a:rPr lang="en-US" sz="4122" dirty="0">
                <a:solidFill>
                  <a:srgbClr val="5F7D54"/>
                </a:solidFill>
                <a:latin typeface="Roboto Condensed"/>
              </a:rPr>
              <a:t>): </a:t>
            </a:r>
            <a:r>
              <a:rPr lang="en-US" sz="4122" dirty="0" err="1">
                <a:solidFill>
                  <a:srgbClr val="5F7D54"/>
                </a:solidFill>
                <a:latin typeface="Roboto Condensed"/>
              </a:rPr>
              <a:t>Hình</a:t>
            </a:r>
            <a:r>
              <a:rPr lang="en-US" sz="4122" dirty="0">
                <a:solidFill>
                  <a:srgbClr val="5F7D54"/>
                </a:solidFill>
                <a:latin typeface="Roboto Condensed"/>
              </a:rPr>
              <a:t> </a:t>
            </a:r>
            <a:r>
              <a:rPr lang="en-US" sz="4122" dirty="0" err="1">
                <a:solidFill>
                  <a:srgbClr val="5F7D54"/>
                </a:solidFill>
                <a:latin typeface="Roboto Condensed"/>
              </a:rPr>
              <a:t>ảnh</a:t>
            </a:r>
            <a:r>
              <a:rPr lang="en-US" sz="4122" dirty="0">
                <a:solidFill>
                  <a:srgbClr val="5F7D54"/>
                </a:solidFill>
                <a:latin typeface="Roboto Condensed"/>
              </a:rPr>
              <a:t>, </a:t>
            </a:r>
            <a:r>
              <a:rPr lang="en-US" sz="4122" dirty="0" err="1">
                <a:solidFill>
                  <a:srgbClr val="5F7D54"/>
                </a:solidFill>
                <a:latin typeface="Roboto Condensed"/>
              </a:rPr>
              <a:t>tâm</a:t>
            </a:r>
            <a:r>
              <a:rPr lang="en-US" sz="4122" dirty="0">
                <a:solidFill>
                  <a:srgbClr val="5F7D54"/>
                </a:solidFill>
                <a:latin typeface="Roboto Condensed"/>
              </a:rPr>
              <a:t> </a:t>
            </a:r>
            <a:r>
              <a:rPr lang="en-US" sz="4122" dirty="0" err="1">
                <a:solidFill>
                  <a:srgbClr val="5F7D54"/>
                </a:solidFill>
                <a:latin typeface="Roboto Condensed"/>
              </a:rPr>
              <a:t>trạng</a:t>
            </a:r>
            <a:r>
              <a:rPr lang="en-US" sz="4122" dirty="0">
                <a:solidFill>
                  <a:srgbClr val="5F7D54"/>
                </a:solidFill>
                <a:latin typeface="Roboto Condensed"/>
              </a:rPr>
              <a:t> </a:t>
            </a:r>
            <a:r>
              <a:rPr lang="en-US" sz="4122" dirty="0" err="1">
                <a:solidFill>
                  <a:srgbClr val="5F7D54"/>
                </a:solidFill>
                <a:latin typeface="Roboto Condensed"/>
              </a:rPr>
              <a:t>của</a:t>
            </a:r>
            <a:r>
              <a:rPr lang="en-US" sz="4122" dirty="0">
                <a:solidFill>
                  <a:srgbClr val="5F7D54"/>
                </a:solidFill>
                <a:latin typeface="Roboto Condensed"/>
              </a:rPr>
              <a:t> </a:t>
            </a:r>
            <a:r>
              <a:rPr lang="en-US" sz="4122" dirty="0" err="1">
                <a:solidFill>
                  <a:srgbClr val="5F7D54"/>
                </a:solidFill>
                <a:latin typeface="Roboto Condensed"/>
              </a:rPr>
              <a:t>nhân</a:t>
            </a:r>
            <a:r>
              <a:rPr lang="en-US" sz="4122" dirty="0">
                <a:solidFill>
                  <a:srgbClr val="5F7D54"/>
                </a:solidFill>
                <a:latin typeface="Roboto Condensed"/>
              </a:rPr>
              <a:t> </a:t>
            </a:r>
            <a:r>
              <a:rPr lang="en-US" sz="4122" dirty="0" err="1">
                <a:solidFill>
                  <a:srgbClr val="5F7D54"/>
                </a:solidFill>
                <a:latin typeface="Roboto Condensed"/>
              </a:rPr>
              <a:t>vật</a:t>
            </a:r>
            <a:r>
              <a:rPr lang="en-US" sz="4122" dirty="0">
                <a:solidFill>
                  <a:srgbClr val="5F7D54"/>
                </a:solidFill>
                <a:latin typeface="Roboto Condensed"/>
              </a:rPr>
              <a:t> </a:t>
            </a:r>
            <a:r>
              <a:rPr lang="en-US" sz="4122" dirty="0" err="1">
                <a:solidFill>
                  <a:srgbClr val="5F7D54"/>
                </a:solidFill>
                <a:latin typeface="Roboto Condensed"/>
              </a:rPr>
              <a:t>trữ</a:t>
            </a:r>
            <a:r>
              <a:rPr lang="en-US" sz="4122" dirty="0">
                <a:solidFill>
                  <a:srgbClr val="5F7D54"/>
                </a:solidFill>
                <a:latin typeface="Roboto Condensed"/>
              </a:rPr>
              <a:t> </a:t>
            </a:r>
            <a:r>
              <a:rPr lang="en-US" sz="4122" dirty="0" err="1">
                <a:solidFill>
                  <a:srgbClr val="5F7D54"/>
                </a:solidFill>
                <a:latin typeface="Roboto Condensed"/>
              </a:rPr>
              <a:t>tình</a:t>
            </a:r>
            <a:r>
              <a:rPr lang="en-US" sz="4122" dirty="0">
                <a:solidFill>
                  <a:srgbClr val="5F7D54"/>
                </a:solidFill>
                <a:latin typeface="Roboto Condensed"/>
              </a:rPr>
              <a:t>.</a:t>
            </a:r>
          </a:p>
          <a:p>
            <a:pPr algn="just">
              <a:lnSpc>
                <a:spcPts val="6884"/>
              </a:lnSpc>
            </a:pPr>
            <a:endParaRPr lang="en-US" sz="4122" dirty="0">
              <a:solidFill>
                <a:srgbClr val="5F7D54"/>
              </a:solidFill>
              <a:latin typeface="Roboto Condensed"/>
            </a:endParaRPr>
          </a:p>
        </p:txBody>
      </p:sp>
      <p:sp>
        <p:nvSpPr>
          <p:cNvPr id="5" name="Freeform 5"/>
          <p:cNvSpPr/>
          <p:nvPr/>
        </p:nvSpPr>
        <p:spPr>
          <a:xfrm>
            <a:off x="1371718" y="3479100"/>
            <a:ext cx="533985" cy="778120"/>
          </a:xfrm>
          <a:custGeom>
            <a:avLst/>
            <a:gdLst/>
            <a:ahLst/>
            <a:cxnLst/>
            <a:rect l="l" t="t" r="r" b="b"/>
            <a:pathLst>
              <a:path w="533985" h="778120">
                <a:moveTo>
                  <a:pt x="0" y="0"/>
                </a:moveTo>
                <a:lnTo>
                  <a:pt x="533984" y="0"/>
                </a:lnTo>
                <a:lnTo>
                  <a:pt x="533984" y="778119"/>
                </a:lnTo>
                <a:lnTo>
                  <a:pt x="0" y="778119"/>
                </a:lnTo>
                <a:lnTo>
                  <a:pt x="0" y="0"/>
                </a:lnTo>
                <a:close/>
              </a:path>
            </a:pathLst>
          </a:custGeom>
          <a:blipFill>
            <a:blip r:embed="rId4"/>
            <a:stretch>
              <a:fillRect/>
            </a:stretch>
          </a:blipFill>
        </p:spPr>
      </p:sp>
      <p:sp>
        <p:nvSpPr>
          <p:cNvPr id="6" name="TextBox 6"/>
          <p:cNvSpPr txBox="1"/>
          <p:nvPr/>
        </p:nvSpPr>
        <p:spPr>
          <a:xfrm>
            <a:off x="10303462" y="2786874"/>
            <a:ext cx="6759435" cy="7115176"/>
          </a:xfrm>
          <a:prstGeom prst="rect">
            <a:avLst/>
          </a:prstGeom>
        </p:spPr>
        <p:txBody>
          <a:bodyPr lIns="0" tIns="0" rIns="0" bIns="0" rtlCol="0" anchor="t">
            <a:spAutoFit/>
          </a:bodyPr>
          <a:lstStyle/>
          <a:p>
            <a:pPr algn="just">
              <a:lnSpc>
                <a:spcPts val="6299"/>
              </a:lnSpc>
            </a:pPr>
            <a:r>
              <a:rPr lang="en-US" sz="4499">
                <a:solidFill>
                  <a:srgbClr val="364532"/>
                </a:solidFill>
                <a:latin typeface="#9Slide05 VL Fadilla"/>
              </a:rPr>
              <a:t>Ao thu lạnh lẽo nước trong veo</a:t>
            </a:r>
          </a:p>
          <a:p>
            <a:pPr algn="just">
              <a:lnSpc>
                <a:spcPts val="6299"/>
              </a:lnSpc>
            </a:pPr>
            <a:r>
              <a:rPr lang="en-US" sz="4499">
                <a:solidFill>
                  <a:srgbClr val="364532"/>
                </a:solidFill>
                <a:latin typeface="#9Slide05 VL Fadilla"/>
              </a:rPr>
              <a:t>Một chiếc thuyền câu bé tẻo teo</a:t>
            </a:r>
          </a:p>
          <a:p>
            <a:pPr algn="just">
              <a:lnSpc>
                <a:spcPts val="6299"/>
              </a:lnSpc>
            </a:pPr>
            <a:r>
              <a:rPr lang="en-US" sz="4499">
                <a:solidFill>
                  <a:srgbClr val="364532"/>
                </a:solidFill>
                <a:latin typeface="#9Slide05 VL Fadilla"/>
              </a:rPr>
              <a:t>Sóng biếc theo làn hơi gợn tí</a:t>
            </a:r>
          </a:p>
          <a:p>
            <a:pPr algn="just">
              <a:lnSpc>
                <a:spcPts val="6299"/>
              </a:lnSpc>
            </a:pPr>
            <a:r>
              <a:rPr lang="en-US" sz="4499">
                <a:solidFill>
                  <a:srgbClr val="364532"/>
                </a:solidFill>
                <a:latin typeface="#9Slide05 VL Fadilla"/>
              </a:rPr>
              <a:t>Lá vàng trước gió sẽ đưa vèo</a:t>
            </a:r>
          </a:p>
          <a:p>
            <a:pPr algn="just">
              <a:lnSpc>
                <a:spcPts val="6299"/>
              </a:lnSpc>
            </a:pPr>
            <a:r>
              <a:rPr lang="en-US" sz="4499">
                <a:solidFill>
                  <a:srgbClr val="364532"/>
                </a:solidFill>
                <a:latin typeface="#9Slide05 VL Fadilla"/>
              </a:rPr>
              <a:t>Tầng mây lơ lửng trời xanh ngắt</a:t>
            </a:r>
          </a:p>
          <a:p>
            <a:pPr algn="just">
              <a:lnSpc>
                <a:spcPts val="6299"/>
              </a:lnSpc>
            </a:pPr>
            <a:r>
              <a:rPr lang="en-US" sz="4499">
                <a:solidFill>
                  <a:srgbClr val="364532"/>
                </a:solidFill>
                <a:latin typeface="#9Slide05 VL Fadilla"/>
              </a:rPr>
              <a:t>Ngõ trúc quanh co khách vắng teo</a:t>
            </a:r>
          </a:p>
          <a:p>
            <a:pPr algn="just">
              <a:lnSpc>
                <a:spcPts val="6299"/>
              </a:lnSpc>
            </a:pPr>
            <a:r>
              <a:rPr lang="en-US" sz="4499">
                <a:solidFill>
                  <a:srgbClr val="842E15"/>
                </a:solidFill>
                <a:latin typeface="#9Slide05 VL Fadilla"/>
              </a:rPr>
              <a:t>Tựa gối buông cần lâu chẳng được</a:t>
            </a:r>
          </a:p>
          <a:p>
            <a:pPr algn="just">
              <a:lnSpc>
                <a:spcPts val="6299"/>
              </a:lnSpc>
            </a:pPr>
            <a:r>
              <a:rPr lang="en-US" sz="4499">
                <a:solidFill>
                  <a:srgbClr val="842E15"/>
                </a:solidFill>
                <a:latin typeface="#9Slide05 VL Fadilla"/>
              </a:rPr>
              <a:t>Cá đâu đớp động dưới chân bèo</a:t>
            </a:r>
          </a:p>
          <a:p>
            <a:pPr algn="just">
              <a:lnSpc>
                <a:spcPts val="6299"/>
              </a:lnSpc>
              <a:spcBef>
                <a:spcPct val="0"/>
              </a:spcBef>
            </a:pPr>
            <a:endParaRPr lang="en-US" sz="4499">
              <a:solidFill>
                <a:srgbClr val="842E15"/>
              </a:solidFill>
              <a:latin typeface="#9Slide05 VL Fadilla"/>
            </a:endParaRPr>
          </a:p>
        </p:txBody>
      </p:sp>
      <p:sp>
        <p:nvSpPr>
          <p:cNvPr id="7" name="TextBox 7"/>
          <p:cNvSpPr txBox="1"/>
          <p:nvPr/>
        </p:nvSpPr>
        <p:spPr>
          <a:xfrm>
            <a:off x="-536285" y="220663"/>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sp>
        <p:nvSpPr>
          <p:cNvPr id="8" name="TextBox 8"/>
          <p:cNvSpPr txBox="1"/>
          <p:nvPr/>
        </p:nvSpPr>
        <p:spPr>
          <a:xfrm>
            <a:off x="458968" y="1780948"/>
            <a:ext cx="17370064" cy="717550"/>
          </a:xfrm>
          <a:prstGeom prst="rect">
            <a:avLst/>
          </a:prstGeom>
        </p:spPr>
        <p:txBody>
          <a:bodyPr lIns="0" tIns="0" rIns="0" bIns="0" rtlCol="0" anchor="t">
            <a:spAutoFit/>
          </a:bodyPr>
          <a:lstStyle/>
          <a:p>
            <a:pPr algn="ctr">
              <a:lnSpc>
                <a:spcPts val="5600"/>
              </a:lnSpc>
              <a:spcBef>
                <a:spcPct val="0"/>
              </a:spcBef>
            </a:pPr>
            <a:r>
              <a:rPr lang="en-US" sz="4000" dirty="0">
                <a:solidFill>
                  <a:srgbClr val="5F7D54"/>
                </a:solidFill>
                <a:latin typeface="#9Slide05 Aphrodite Pro"/>
              </a:rPr>
              <a:t>a. </a:t>
            </a:r>
            <a:r>
              <a:rPr lang="en-US" sz="4000" dirty="0" err="1">
                <a:solidFill>
                  <a:srgbClr val="5F7D54"/>
                </a:solidFill>
                <a:latin typeface="#9Slide05 Aphrodite Pro"/>
              </a:rPr>
              <a:t>Đặc</a:t>
            </a:r>
            <a:r>
              <a:rPr lang="en-US" sz="4000" dirty="0">
                <a:solidFill>
                  <a:srgbClr val="5F7D54"/>
                </a:solidFill>
                <a:latin typeface="#9Slide05 Aphrodite Pro"/>
              </a:rPr>
              <a:t> </a:t>
            </a:r>
            <a:r>
              <a:rPr lang="en-US" sz="4000" dirty="0" err="1">
                <a:solidFill>
                  <a:srgbClr val="5F7D54"/>
                </a:solidFill>
                <a:latin typeface="#9Slide05 Aphrodite Pro"/>
              </a:rPr>
              <a:t>điểm</a:t>
            </a:r>
            <a:r>
              <a:rPr lang="en-US" sz="4000" dirty="0">
                <a:solidFill>
                  <a:srgbClr val="5F7D54"/>
                </a:solidFill>
                <a:latin typeface="#9Slide05 Aphrodite Pro"/>
              </a:rPr>
              <a:t> </a:t>
            </a:r>
            <a:r>
              <a:rPr lang="en-US" sz="4000" dirty="0" err="1">
                <a:solidFill>
                  <a:srgbClr val="5F7D54"/>
                </a:solidFill>
                <a:latin typeface="#9Slide05 Aphrodite Pro"/>
              </a:rPr>
              <a:t>thơ</a:t>
            </a:r>
            <a:r>
              <a:rPr lang="en-US" sz="4000" dirty="0">
                <a:solidFill>
                  <a:srgbClr val="5F7D54"/>
                </a:solidFill>
                <a:latin typeface="#9Slide05 Aphrodite Pro"/>
              </a:rPr>
              <a:t> </a:t>
            </a:r>
            <a:r>
              <a:rPr lang="en-US" sz="4000" dirty="0" err="1">
                <a:solidFill>
                  <a:srgbClr val="5F7D54"/>
                </a:solidFill>
                <a:latin typeface="#9Slide05 Aphrodite Pro"/>
              </a:rPr>
              <a:t>Thất</a:t>
            </a:r>
            <a:r>
              <a:rPr lang="en-US" sz="4000" dirty="0">
                <a:solidFill>
                  <a:srgbClr val="5F7D54"/>
                </a:solidFill>
                <a:latin typeface="#9Slide05 Aphrodite Pro"/>
              </a:rPr>
              <a:t> </a:t>
            </a:r>
            <a:r>
              <a:rPr lang="en-US" sz="4000" dirty="0" err="1">
                <a:solidFill>
                  <a:srgbClr val="5F7D54"/>
                </a:solidFill>
                <a:latin typeface="#9Slide05 Aphrodite Pro"/>
              </a:rPr>
              <a:t>ngôn</a:t>
            </a:r>
            <a:r>
              <a:rPr lang="en-US" sz="4000" dirty="0">
                <a:solidFill>
                  <a:srgbClr val="5F7D54"/>
                </a:solidFill>
                <a:latin typeface="#9Slide05 Aphrodite Pro"/>
              </a:rPr>
              <a:t> </a:t>
            </a:r>
            <a:r>
              <a:rPr lang="en-US" sz="4000" dirty="0" err="1">
                <a:solidFill>
                  <a:srgbClr val="5F7D54"/>
                </a:solidFill>
                <a:latin typeface="#9Slide05 Aphrodite Pro"/>
              </a:rPr>
              <a:t>bát</a:t>
            </a:r>
            <a:r>
              <a:rPr lang="en-US" sz="4000" dirty="0">
                <a:solidFill>
                  <a:srgbClr val="5F7D54"/>
                </a:solidFill>
                <a:latin typeface="#9Slide05 Aphrodite Pro"/>
              </a:rPr>
              <a:t> </a:t>
            </a:r>
            <a:r>
              <a:rPr lang="en-US" sz="4000" dirty="0" err="1">
                <a:solidFill>
                  <a:srgbClr val="5F7D54"/>
                </a:solidFill>
                <a:latin typeface="#9Slide05 Aphrodite Pro"/>
              </a:rPr>
              <a:t>cú</a:t>
            </a:r>
            <a:r>
              <a:rPr lang="en-US" sz="4000" dirty="0">
                <a:solidFill>
                  <a:srgbClr val="5F7D54"/>
                </a:solidFill>
                <a:latin typeface="#9Slide05 Aphrodite Pro"/>
              </a:rPr>
              <a:t> </a:t>
            </a:r>
            <a:r>
              <a:rPr lang="en-US" sz="4000" dirty="0" err="1">
                <a:solidFill>
                  <a:srgbClr val="5F7D54"/>
                </a:solidFill>
                <a:latin typeface="#9Slide05 Aphrodite Pro"/>
              </a:rPr>
              <a:t>Đường</a:t>
            </a:r>
            <a:r>
              <a:rPr lang="en-US" sz="4000" dirty="0">
                <a:solidFill>
                  <a:srgbClr val="5F7D54"/>
                </a:solidFill>
                <a:latin typeface="#9Slide05 Aphrodite Pro"/>
              </a:rPr>
              <a:t> </a:t>
            </a:r>
            <a:r>
              <a:rPr lang="en-US" sz="4000" dirty="0" err="1">
                <a:solidFill>
                  <a:srgbClr val="5F7D54"/>
                </a:solidFill>
                <a:latin typeface="#9Slide05 Aphrodite Pro"/>
              </a:rPr>
              <a:t>luật</a:t>
            </a:r>
            <a:r>
              <a:rPr lang="en-US" sz="4000" dirty="0">
                <a:solidFill>
                  <a:srgbClr val="5F7D54"/>
                </a:solidFill>
                <a:latin typeface="#9Slide05 Aphrodite Pro"/>
              </a:rPr>
              <a:t> </a:t>
            </a:r>
            <a:r>
              <a:rPr lang="en-US" sz="4000" dirty="0" err="1">
                <a:solidFill>
                  <a:srgbClr val="5F7D54"/>
                </a:solidFill>
                <a:latin typeface="#9Slide05 Aphrodite Pro"/>
              </a:rPr>
              <a:t>thể</a:t>
            </a:r>
            <a:r>
              <a:rPr lang="en-US" sz="4000" dirty="0">
                <a:solidFill>
                  <a:srgbClr val="5F7D54"/>
                </a:solidFill>
                <a:latin typeface="#9Slide05 Aphrodite Pro"/>
              </a:rPr>
              <a:t> </a:t>
            </a:r>
            <a:r>
              <a:rPr lang="en-US" sz="4000" dirty="0" err="1">
                <a:solidFill>
                  <a:srgbClr val="5F7D54"/>
                </a:solidFill>
                <a:latin typeface="#9Slide05 Aphrodite Pro"/>
              </a:rPr>
              <a:t>hiện</a:t>
            </a:r>
            <a:r>
              <a:rPr lang="en-US" sz="4000" dirty="0">
                <a:solidFill>
                  <a:srgbClr val="5F7D54"/>
                </a:solidFill>
                <a:latin typeface="#9Slide05 Aphrodite Pro"/>
              </a:rPr>
              <a:t> </a:t>
            </a:r>
            <a:r>
              <a:rPr lang="en-US" sz="4000" dirty="0" err="1">
                <a:solidFill>
                  <a:srgbClr val="5F7D54"/>
                </a:solidFill>
                <a:latin typeface="#9Slide05 Aphrodite Pro"/>
              </a:rPr>
              <a:t>trong</a:t>
            </a:r>
            <a:r>
              <a:rPr lang="en-US" sz="4000" dirty="0">
                <a:solidFill>
                  <a:srgbClr val="5F7D54"/>
                </a:solidFill>
                <a:latin typeface="#9Slide05 Aphrodite Pro"/>
              </a:rPr>
              <a:t> </a:t>
            </a:r>
            <a:r>
              <a:rPr lang="en-US" sz="4000" dirty="0" err="1">
                <a:solidFill>
                  <a:srgbClr val="5F7D54"/>
                </a:solidFill>
                <a:latin typeface="#9Slide05 Aphrodite Pro"/>
              </a:rPr>
              <a:t>bài</a:t>
            </a:r>
            <a:r>
              <a:rPr lang="en-US" sz="4000" dirty="0">
                <a:solidFill>
                  <a:srgbClr val="5F7D54"/>
                </a:solidFill>
                <a:latin typeface="#9Slide05 Aphrodite Pro"/>
              </a:rPr>
              <a:t> "Thu </a:t>
            </a:r>
            <a:r>
              <a:rPr lang="en-US" sz="4000" dirty="0" err="1">
                <a:solidFill>
                  <a:srgbClr val="5F7D54"/>
                </a:solidFill>
                <a:latin typeface="#9Slide05 Aphrodite Pro"/>
              </a:rPr>
              <a:t>điếu</a:t>
            </a:r>
            <a:r>
              <a:rPr lang="en-US" sz="4000" dirty="0">
                <a:solidFill>
                  <a:srgbClr val="5F7D54"/>
                </a:solidFill>
                <a:latin typeface="#9Slide05 Aphrodite Pro"/>
              </a:rPr>
              <a:t>"</a:t>
            </a:r>
          </a:p>
        </p:txBody>
      </p:sp>
      <p:sp>
        <p:nvSpPr>
          <p:cNvPr id="9" name="Freeform 9"/>
          <p:cNvSpPr/>
          <p:nvPr/>
        </p:nvSpPr>
        <p:spPr>
          <a:xfrm>
            <a:off x="12439324" y="9258300"/>
            <a:ext cx="12438396" cy="4020644"/>
          </a:xfrm>
          <a:custGeom>
            <a:avLst/>
            <a:gdLst/>
            <a:ahLst/>
            <a:cxnLst/>
            <a:rect l="l" t="t" r="r" b="b"/>
            <a:pathLst>
              <a:path w="12438396" h="4020644">
                <a:moveTo>
                  <a:pt x="0" y="0"/>
                </a:moveTo>
                <a:lnTo>
                  <a:pt x="12438397" y="0"/>
                </a:lnTo>
                <a:lnTo>
                  <a:pt x="12438397" y="4020644"/>
                </a:lnTo>
                <a:lnTo>
                  <a:pt x="0" y="4020644"/>
                </a:lnTo>
                <a:lnTo>
                  <a:pt x="0" y="0"/>
                </a:lnTo>
                <a:close/>
              </a:path>
            </a:pathLst>
          </a:custGeom>
          <a:blipFill>
            <a:blip r:embed="rId5"/>
            <a:stretch>
              <a:fillRect/>
            </a:stretch>
          </a:blipFill>
        </p:spPr>
      </p:sp>
      <p:sp>
        <p:nvSpPr>
          <p:cNvPr id="10" name="Freeform 10"/>
          <p:cNvSpPr/>
          <p:nvPr/>
        </p:nvSpPr>
        <p:spPr>
          <a:xfrm>
            <a:off x="-2161969" y="-5468905"/>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TextBox 5"/>
          <p:cNvSpPr txBox="1"/>
          <p:nvPr/>
        </p:nvSpPr>
        <p:spPr>
          <a:xfrm>
            <a:off x="2726644" y="5584567"/>
            <a:ext cx="7853135" cy="2931796"/>
          </a:xfrm>
          <a:prstGeom prst="rect">
            <a:avLst/>
          </a:prstGeom>
        </p:spPr>
        <p:txBody>
          <a:bodyPr lIns="0" tIns="0" rIns="0" bIns="0" rtlCol="0" anchor="t">
            <a:spAutoFit/>
          </a:bodyPr>
          <a:lstStyle/>
          <a:p>
            <a:pPr algn="just">
              <a:lnSpc>
                <a:spcPts val="7919"/>
              </a:lnSpc>
            </a:pPr>
            <a:r>
              <a:rPr lang="en-US" sz="4399">
                <a:solidFill>
                  <a:srgbClr val="5F7D54"/>
                </a:solidFill>
                <a:latin typeface="Roboto Condensed"/>
              </a:rPr>
              <a:t>A. Như hà nghịch lỗ lai xâm phạm</a:t>
            </a:r>
          </a:p>
          <a:p>
            <a:pPr algn="just">
              <a:lnSpc>
                <a:spcPts val="7919"/>
              </a:lnSpc>
            </a:pPr>
            <a:r>
              <a:rPr lang="en-US" sz="4399">
                <a:solidFill>
                  <a:srgbClr val="5F7D54"/>
                </a:solidFill>
                <a:latin typeface="Roboto Condensed"/>
              </a:rPr>
              <a:t>B. Như hà nghịch lỗ xâm phạm</a:t>
            </a:r>
          </a:p>
          <a:p>
            <a:pPr algn="just">
              <a:lnSpc>
                <a:spcPts val="7919"/>
              </a:lnSpc>
            </a:pPr>
            <a:r>
              <a:rPr lang="en-US" sz="4399">
                <a:solidFill>
                  <a:srgbClr val="5F7D54"/>
                </a:solidFill>
                <a:latin typeface="Roboto Condensed"/>
              </a:rPr>
              <a:t>C. Như hà nghịch lỗ lai phạm</a:t>
            </a:r>
          </a:p>
        </p:txBody>
      </p:sp>
      <p:sp>
        <p:nvSpPr>
          <p:cNvPr id="6" name="TextBox 6"/>
          <p:cNvSpPr txBox="1"/>
          <p:nvPr/>
        </p:nvSpPr>
        <p:spPr>
          <a:xfrm>
            <a:off x="1342272" y="199389"/>
            <a:ext cx="8465891" cy="4944111"/>
          </a:xfrm>
          <a:prstGeom prst="rect">
            <a:avLst/>
          </a:prstGeom>
        </p:spPr>
        <p:txBody>
          <a:bodyPr lIns="0" tIns="0" rIns="0" bIns="0" rtlCol="0" anchor="t">
            <a:spAutoFit/>
          </a:bodyPr>
          <a:lstStyle/>
          <a:p>
            <a:pPr algn="just">
              <a:lnSpc>
                <a:spcPts val="7839"/>
              </a:lnSpc>
              <a:spcBef>
                <a:spcPct val="0"/>
              </a:spcBef>
            </a:pPr>
            <a:r>
              <a:rPr lang="en-US" sz="5599">
                <a:solidFill>
                  <a:srgbClr val="5F7D54"/>
                </a:solidFill>
                <a:latin typeface="#9Slide05 VL Fadilla"/>
              </a:rPr>
              <a:t>a. </a:t>
            </a:r>
          </a:p>
          <a:p>
            <a:pPr algn="just">
              <a:lnSpc>
                <a:spcPts val="7839"/>
              </a:lnSpc>
              <a:spcBef>
                <a:spcPct val="0"/>
              </a:spcBef>
            </a:pPr>
            <a:r>
              <a:rPr lang="en-US" sz="5599">
                <a:solidFill>
                  <a:srgbClr val="5F7D54"/>
                </a:solidFill>
                <a:latin typeface="#9Slide05 VL Fadilla"/>
              </a:rPr>
              <a:t>Nam quốc sơn hà Nam đế cư</a:t>
            </a:r>
          </a:p>
          <a:p>
            <a:pPr algn="just">
              <a:lnSpc>
                <a:spcPts val="7839"/>
              </a:lnSpc>
              <a:spcBef>
                <a:spcPct val="0"/>
              </a:spcBef>
            </a:pPr>
            <a:r>
              <a:rPr lang="en-US" sz="5599">
                <a:solidFill>
                  <a:srgbClr val="5F7D54"/>
                </a:solidFill>
                <a:latin typeface="#9Slide05 VL Fadilla"/>
              </a:rPr>
              <a:t>Tiệt nhiên định phận tại thiên thư</a:t>
            </a:r>
          </a:p>
          <a:p>
            <a:pPr algn="just">
              <a:lnSpc>
                <a:spcPts val="7839"/>
              </a:lnSpc>
              <a:spcBef>
                <a:spcPct val="0"/>
              </a:spcBef>
            </a:pPr>
            <a:r>
              <a:rPr lang="en-US" sz="5599">
                <a:solidFill>
                  <a:srgbClr val="5F7D54"/>
                </a:solidFill>
                <a:latin typeface="#9Slide05 VL Fadilla"/>
              </a:rPr>
              <a:t>_ _ _ _ _ _ _ _ _ _ _ _ _ _</a:t>
            </a:r>
          </a:p>
          <a:p>
            <a:pPr algn="just">
              <a:lnSpc>
                <a:spcPts val="7839"/>
              </a:lnSpc>
              <a:spcBef>
                <a:spcPct val="0"/>
              </a:spcBef>
            </a:pPr>
            <a:r>
              <a:rPr lang="en-US" sz="5599">
                <a:solidFill>
                  <a:srgbClr val="5F7D54"/>
                </a:solidFill>
                <a:latin typeface="#9Slide05 VL Fadilla"/>
              </a:rPr>
              <a:t>Nhữ đẳng hành khan thủ bại hư</a:t>
            </a:r>
          </a:p>
        </p:txBody>
      </p:sp>
      <p:sp>
        <p:nvSpPr>
          <p:cNvPr id="7" name="Freeform 7"/>
          <p:cNvSpPr/>
          <p:nvPr/>
        </p:nvSpPr>
        <p:spPr>
          <a:xfrm>
            <a:off x="10294236" y="3684871"/>
            <a:ext cx="2641292" cy="1642316"/>
          </a:xfrm>
          <a:custGeom>
            <a:avLst/>
            <a:gdLst/>
            <a:ahLst/>
            <a:cxnLst/>
            <a:rect l="l" t="t" r="r" b="b"/>
            <a:pathLst>
              <a:path w="2641292" h="1642316">
                <a:moveTo>
                  <a:pt x="0" y="0"/>
                </a:moveTo>
                <a:lnTo>
                  <a:pt x="2641291" y="0"/>
                </a:lnTo>
                <a:lnTo>
                  <a:pt x="2641291" y="1642316"/>
                </a:lnTo>
                <a:lnTo>
                  <a:pt x="0" y="1642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294236" y="3938891"/>
            <a:ext cx="2573441" cy="1097446"/>
          </a:xfrm>
          <a:prstGeom prst="rect">
            <a:avLst/>
          </a:prstGeom>
        </p:spPr>
        <p:txBody>
          <a:bodyPr lIns="0" tIns="0" rIns="0" bIns="0" rtlCol="0" anchor="t">
            <a:spAutoFit/>
          </a:bodyPr>
          <a:lstStyle/>
          <a:p>
            <a:pPr algn="ctr">
              <a:lnSpc>
                <a:spcPts val="8810"/>
              </a:lnSpc>
            </a:pPr>
            <a:r>
              <a:rPr lang="en-US" sz="6293" dirty="0">
                <a:solidFill>
                  <a:srgbClr val="5F7D54"/>
                </a:solidFill>
                <a:latin typeface="#9Slide06 Hellvina Hand Script"/>
              </a:rPr>
              <a: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1685827" y="-547975"/>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graphicFrame>
        <p:nvGraphicFramePr>
          <p:cNvPr id="4" name="Table 4"/>
          <p:cNvGraphicFramePr>
            <a:graphicFrameLocks noGrp="1"/>
          </p:cNvGraphicFramePr>
          <p:nvPr/>
        </p:nvGraphicFramePr>
        <p:xfrm>
          <a:off x="569651" y="181096"/>
          <a:ext cx="15291685" cy="9924808"/>
        </p:xfrm>
        <a:graphic>
          <a:graphicData uri="http://schemas.openxmlformats.org/drawingml/2006/table">
            <a:tbl>
              <a:tblPr/>
              <a:tblGrid>
                <a:gridCol w="2157349">
                  <a:extLst>
                    <a:ext uri="{9D8B030D-6E8A-4147-A177-3AD203B41FA5}">
                      <a16:colId xmlns:a16="http://schemas.microsoft.com/office/drawing/2014/main" val="20000"/>
                    </a:ext>
                  </a:extLst>
                </a:gridCol>
                <a:gridCol w="2234156">
                  <a:extLst>
                    <a:ext uri="{9D8B030D-6E8A-4147-A177-3AD203B41FA5}">
                      <a16:colId xmlns:a16="http://schemas.microsoft.com/office/drawing/2014/main" val="20001"/>
                    </a:ext>
                  </a:extLst>
                </a:gridCol>
                <a:gridCol w="2180036">
                  <a:extLst>
                    <a:ext uri="{9D8B030D-6E8A-4147-A177-3AD203B41FA5}">
                      <a16:colId xmlns:a16="http://schemas.microsoft.com/office/drawing/2014/main" val="20002"/>
                    </a:ext>
                  </a:extLst>
                </a:gridCol>
                <a:gridCol w="2180036">
                  <a:extLst>
                    <a:ext uri="{9D8B030D-6E8A-4147-A177-3AD203B41FA5}">
                      <a16:colId xmlns:a16="http://schemas.microsoft.com/office/drawing/2014/main" val="20003"/>
                    </a:ext>
                  </a:extLst>
                </a:gridCol>
                <a:gridCol w="2180036">
                  <a:extLst>
                    <a:ext uri="{9D8B030D-6E8A-4147-A177-3AD203B41FA5}">
                      <a16:colId xmlns:a16="http://schemas.microsoft.com/office/drawing/2014/main" val="20004"/>
                    </a:ext>
                  </a:extLst>
                </a:gridCol>
                <a:gridCol w="2180036">
                  <a:extLst>
                    <a:ext uri="{9D8B030D-6E8A-4147-A177-3AD203B41FA5}">
                      <a16:colId xmlns:a16="http://schemas.microsoft.com/office/drawing/2014/main" val="20005"/>
                    </a:ext>
                  </a:extLst>
                </a:gridCol>
                <a:gridCol w="2180036">
                  <a:extLst>
                    <a:ext uri="{9D8B030D-6E8A-4147-A177-3AD203B41FA5}">
                      <a16:colId xmlns:a16="http://schemas.microsoft.com/office/drawing/2014/main" val="20006"/>
                    </a:ext>
                  </a:extLst>
                </a:gridCol>
              </a:tblGrid>
              <a:tr h="1319515">
                <a:tc>
                  <a:txBody>
                    <a:bodyPr/>
                    <a:lstStyle/>
                    <a:p>
                      <a:pPr algn="ctr">
                        <a:lnSpc>
                          <a:spcPts val="6299"/>
                        </a:lnSpc>
                        <a:defRPr/>
                      </a:pPr>
                      <a:r>
                        <a:rPr lang="en-US" sz="4499">
                          <a:solidFill>
                            <a:srgbClr val="5F7D54"/>
                          </a:solidFill>
                          <a:latin typeface="#9Slide05 VL Fadilla"/>
                        </a:rPr>
                        <a:t>Ao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a:rPr>
                        <a:t>thu</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lạnh</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lẽo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nước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trong </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veo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0"/>
                  </a:ext>
                </a:extLst>
              </a:tr>
              <a:tr h="1156906">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FFFFFF"/>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5F7D54"/>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1"/>
                  </a:ext>
                </a:extLst>
              </a:tr>
              <a:tr h="1319515">
                <a:tc>
                  <a:txBody>
                    <a:bodyPr/>
                    <a:lstStyle/>
                    <a:p>
                      <a:pPr algn="ctr">
                        <a:lnSpc>
                          <a:spcPts val="6299"/>
                        </a:lnSpc>
                        <a:defRPr/>
                      </a:pPr>
                      <a:r>
                        <a:rPr lang="en-US" sz="4499">
                          <a:solidFill>
                            <a:srgbClr val="5F7D54"/>
                          </a:solidFill>
                          <a:latin typeface="#9Slide05 VL Fadilla Bold"/>
                        </a:rPr>
                        <a:t>Một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chiếc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thuyền</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câu</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bé</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tẻo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teo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2"/>
                  </a:ext>
                </a:extLst>
              </a:tr>
              <a:tr h="1156906">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3"/>
                  </a:ext>
                </a:extLst>
              </a:tr>
              <a:tr h="1329077">
                <a:tc>
                  <a:txBody>
                    <a:bodyPr/>
                    <a:lstStyle/>
                    <a:p>
                      <a:pPr algn="ctr">
                        <a:lnSpc>
                          <a:spcPts val="6299"/>
                        </a:lnSpc>
                        <a:defRPr/>
                      </a:pPr>
                      <a:r>
                        <a:rPr lang="en-US" sz="4500">
                          <a:solidFill>
                            <a:srgbClr val="5F7D54"/>
                          </a:solidFill>
                          <a:latin typeface="#9Slide05 VL Fadilla Bold"/>
                        </a:rPr>
                        <a:t>Sóng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biếc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theo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làn</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hơi</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gợn</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tí</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4"/>
                  </a:ext>
                </a:extLst>
              </a:tr>
              <a:tr h="1156906">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5"/>
                  </a:ext>
                </a:extLst>
              </a:tr>
              <a:tr h="1329077">
                <a:tc>
                  <a:txBody>
                    <a:bodyPr/>
                    <a:lstStyle/>
                    <a:p>
                      <a:pPr algn="ctr">
                        <a:lnSpc>
                          <a:spcPts val="6299"/>
                        </a:lnSpc>
                        <a:defRPr/>
                      </a:pPr>
                      <a:r>
                        <a:rPr lang="en-US" sz="4500">
                          <a:solidFill>
                            <a:srgbClr val="5F7D54"/>
                          </a:solidFill>
                          <a:latin typeface="#9Slide05 VL Fadilla"/>
                        </a:rPr>
                        <a:t>Lá</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vàng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trước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gió</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sẽ</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đưa</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vèo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6"/>
                  </a:ext>
                </a:extLst>
              </a:tr>
              <a:tr h="1156906">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sp>
        <p:nvSpPr>
          <p:cNvPr id="3" name="Freeform 3"/>
          <p:cNvSpPr/>
          <p:nvPr/>
        </p:nvSpPr>
        <p:spPr>
          <a:xfrm>
            <a:off x="-1685827" y="-547975"/>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graphicFrame>
        <p:nvGraphicFramePr>
          <p:cNvPr id="4" name="Table 4"/>
          <p:cNvGraphicFramePr>
            <a:graphicFrameLocks noGrp="1"/>
          </p:cNvGraphicFramePr>
          <p:nvPr/>
        </p:nvGraphicFramePr>
        <p:xfrm>
          <a:off x="569651" y="181096"/>
          <a:ext cx="15291685" cy="9924808"/>
        </p:xfrm>
        <a:graphic>
          <a:graphicData uri="http://schemas.openxmlformats.org/drawingml/2006/table">
            <a:tbl>
              <a:tblPr/>
              <a:tblGrid>
                <a:gridCol w="2157349">
                  <a:extLst>
                    <a:ext uri="{9D8B030D-6E8A-4147-A177-3AD203B41FA5}">
                      <a16:colId xmlns:a16="http://schemas.microsoft.com/office/drawing/2014/main" val="20000"/>
                    </a:ext>
                  </a:extLst>
                </a:gridCol>
                <a:gridCol w="2234156">
                  <a:extLst>
                    <a:ext uri="{9D8B030D-6E8A-4147-A177-3AD203B41FA5}">
                      <a16:colId xmlns:a16="http://schemas.microsoft.com/office/drawing/2014/main" val="20001"/>
                    </a:ext>
                  </a:extLst>
                </a:gridCol>
                <a:gridCol w="2180036">
                  <a:extLst>
                    <a:ext uri="{9D8B030D-6E8A-4147-A177-3AD203B41FA5}">
                      <a16:colId xmlns:a16="http://schemas.microsoft.com/office/drawing/2014/main" val="20002"/>
                    </a:ext>
                  </a:extLst>
                </a:gridCol>
                <a:gridCol w="2180036">
                  <a:extLst>
                    <a:ext uri="{9D8B030D-6E8A-4147-A177-3AD203B41FA5}">
                      <a16:colId xmlns:a16="http://schemas.microsoft.com/office/drawing/2014/main" val="20003"/>
                    </a:ext>
                  </a:extLst>
                </a:gridCol>
                <a:gridCol w="2180036">
                  <a:extLst>
                    <a:ext uri="{9D8B030D-6E8A-4147-A177-3AD203B41FA5}">
                      <a16:colId xmlns:a16="http://schemas.microsoft.com/office/drawing/2014/main" val="20004"/>
                    </a:ext>
                  </a:extLst>
                </a:gridCol>
                <a:gridCol w="2180036">
                  <a:extLst>
                    <a:ext uri="{9D8B030D-6E8A-4147-A177-3AD203B41FA5}">
                      <a16:colId xmlns:a16="http://schemas.microsoft.com/office/drawing/2014/main" val="20005"/>
                    </a:ext>
                  </a:extLst>
                </a:gridCol>
                <a:gridCol w="2180036">
                  <a:extLst>
                    <a:ext uri="{9D8B030D-6E8A-4147-A177-3AD203B41FA5}">
                      <a16:colId xmlns:a16="http://schemas.microsoft.com/office/drawing/2014/main" val="20006"/>
                    </a:ext>
                  </a:extLst>
                </a:gridCol>
              </a:tblGrid>
              <a:tr h="1319515">
                <a:tc>
                  <a:txBody>
                    <a:bodyPr/>
                    <a:lstStyle/>
                    <a:p>
                      <a:pPr algn="ctr">
                        <a:lnSpc>
                          <a:spcPts val="6299"/>
                        </a:lnSpc>
                        <a:defRPr/>
                      </a:pPr>
                      <a:r>
                        <a:rPr lang="en-US" sz="4499">
                          <a:solidFill>
                            <a:srgbClr val="5F7D54"/>
                          </a:solidFill>
                          <a:latin typeface="#9Slide05 VL Fadilla"/>
                        </a:rPr>
                        <a:t>Tầng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a:rPr>
                        <a:t>mây</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lơ</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lửng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trời</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xanh</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ngắt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0"/>
                  </a:ext>
                </a:extLst>
              </a:tr>
              <a:tr h="1156906">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1"/>
                  </a:ext>
                </a:extLst>
              </a:tr>
              <a:tr h="1319515">
                <a:tc>
                  <a:txBody>
                    <a:bodyPr/>
                    <a:lstStyle/>
                    <a:p>
                      <a:pPr algn="ctr">
                        <a:lnSpc>
                          <a:spcPts val="6299"/>
                        </a:lnSpc>
                        <a:defRPr/>
                      </a:pPr>
                      <a:r>
                        <a:rPr lang="en-US" sz="4499">
                          <a:solidFill>
                            <a:srgbClr val="5F7D54"/>
                          </a:solidFill>
                          <a:latin typeface="#9Slide05 VL Fadilla Bold"/>
                        </a:rPr>
                        <a:t>Ngõ</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trúc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quanh</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co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khách</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vắng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499">
                          <a:solidFill>
                            <a:srgbClr val="5F7D54"/>
                          </a:solidFill>
                          <a:latin typeface="#9Slide05 VL Fadilla Bold"/>
                        </a:rPr>
                        <a:t>teo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2"/>
                  </a:ext>
                </a:extLst>
              </a:tr>
              <a:tr h="1156906">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3"/>
                  </a:ext>
                </a:extLst>
              </a:tr>
              <a:tr h="1329077">
                <a:tc>
                  <a:txBody>
                    <a:bodyPr/>
                    <a:lstStyle/>
                    <a:p>
                      <a:pPr algn="ctr">
                        <a:lnSpc>
                          <a:spcPts val="6299"/>
                        </a:lnSpc>
                        <a:defRPr/>
                      </a:pPr>
                      <a:r>
                        <a:rPr lang="en-US" sz="4500">
                          <a:solidFill>
                            <a:srgbClr val="5F7D54"/>
                          </a:solidFill>
                          <a:latin typeface="#9Slide05 VL Fadilla Bold"/>
                        </a:rPr>
                        <a:t>Tựa</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gối</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ôm</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cần</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lâu</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Bold"/>
                        </a:rPr>
                        <a:t>chẳng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được</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4"/>
                  </a:ext>
                </a:extLst>
              </a:tr>
              <a:tr h="1156906">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5F7D54"/>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5"/>
                  </a:ext>
                </a:extLst>
              </a:tr>
              <a:tr h="1329077">
                <a:tc>
                  <a:txBody>
                    <a:bodyPr/>
                    <a:lstStyle/>
                    <a:p>
                      <a:pPr algn="ctr">
                        <a:lnSpc>
                          <a:spcPts val="6299"/>
                        </a:lnSpc>
                        <a:defRPr/>
                      </a:pPr>
                      <a:r>
                        <a:rPr lang="en-US" sz="4500">
                          <a:solidFill>
                            <a:srgbClr val="5F7D54"/>
                          </a:solidFill>
                          <a:latin typeface="#9Slide05 VL Fadilla"/>
                        </a:rPr>
                        <a:t>Cá</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đâu</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đớp</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động</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dưới</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chân</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6299"/>
                        </a:lnSpc>
                        <a:defRPr/>
                      </a:pPr>
                      <a:r>
                        <a:rPr lang="en-US" sz="4500">
                          <a:solidFill>
                            <a:srgbClr val="5F7D54"/>
                          </a:solidFill>
                          <a:latin typeface="#9Slide05 VL Fadilla"/>
                        </a:rPr>
                        <a:t>bèo</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6"/>
                  </a:ext>
                </a:extLst>
              </a:tr>
              <a:tr h="1156906">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5F7D54"/>
                      </a:solidFill>
                      <a:prstDash val="solid"/>
                      <a:round/>
                      <a:headEnd type="none" w="med" len="med"/>
                      <a:tailEnd type="none" w="med" len="med"/>
                    </a:lnL>
                    <a:lnR w="38100" cap="flat" cmpd="sng" algn="ctr">
                      <a:solidFill>
                        <a:srgbClr val="5F7D54"/>
                      </a:solidFill>
                      <a:prstDash val="solid"/>
                      <a:round/>
                      <a:headEnd type="none" w="med" len="med"/>
                      <a:tailEnd type="none" w="med" len="med"/>
                    </a:lnR>
                    <a:lnT w="38100" cap="flat" cmpd="sng" algn="ctr">
                      <a:solidFill>
                        <a:srgbClr val="5F7D54"/>
                      </a:solidFill>
                      <a:prstDash val="solid"/>
                      <a:round/>
                      <a:headEnd type="none" w="med" len="med"/>
                      <a:tailEnd type="none" w="med" len="med"/>
                    </a:lnT>
                    <a:lnB w="38100" cap="flat" cmpd="sng" algn="ctr">
                      <a:solidFill>
                        <a:srgbClr val="5F7D5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2"/>
            <a:stretch>
              <a:fillRect/>
            </a:stretch>
          </a:blipFill>
        </p:spPr>
      </p:sp>
      <p:grpSp>
        <p:nvGrpSpPr>
          <p:cNvPr id="3" name="Group 3"/>
          <p:cNvGrpSpPr/>
          <p:nvPr/>
        </p:nvGrpSpPr>
        <p:grpSpPr>
          <a:xfrm>
            <a:off x="6376130" y="2763960"/>
            <a:ext cx="10804033" cy="5743121"/>
            <a:chOff x="0" y="0"/>
            <a:chExt cx="14405377" cy="7657495"/>
          </a:xfrm>
        </p:grpSpPr>
        <p:sp>
          <p:nvSpPr>
            <p:cNvPr id="4" name="Freeform 4"/>
            <p:cNvSpPr/>
            <p:nvPr/>
          </p:nvSpPr>
          <p:spPr>
            <a:xfrm>
              <a:off x="0" y="0"/>
              <a:ext cx="14405313" cy="7657519"/>
            </a:xfrm>
            <a:custGeom>
              <a:avLst/>
              <a:gdLst/>
              <a:ahLst/>
              <a:cxnLst/>
              <a:rect l="l" t="t" r="r" b="b"/>
              <a:pathLst>
                <a:path w="14405313" h="7657519">
                  <a:moveTo>
                    <a:pt x="0" y="589277"/>
                  </a:moveTo>
                  <a:cubicBezTo>
                    <a:pt x="0" y="263796"/>
                    <a:pt x="214720" y="0"/>
                    <a:pt x="479649" y="0"/>
                  </a:cubicBezTo>
                  <a:lnTo>
                    <a:pt x="13925663" y="0"/>
                  </a:lnTo>
                  <a:cubicBezTo>
                    <a:pt x="14190593" y="0"/>
                    <a:pt x="14405313" y="263796"/>
                    <a:pt x="14405313" y="589277"/>
                  </a:cubicBezTo>
                  <a:lnTo>
                    <a:pt x="14405313" y="7068124"/>
                  </a:lnTo>
                  <a:cubicBezTo>
                    <a:pt x="14405313" y="7393606"/>
                    <a:pt x="14190593" y="7657402"/>
                    <a:pt x="13925663" y="7657402"/>
                  </a:cubicBezTo>
                  <a:lnTo>
                    <a:pt x="479649" y="7657402"/>
                  </a:lnTo>
                  <a:cubicBezTo>
                    <a:pt x="214720" y="7657519"/>
                    <a:pt x="0" y="7393606"/>
                    <a:pt x="0" y="7068124"/>
                  </a:cubicBezTo>
                  <a:close/>
                </a:path>
              </a:pathLst>
            </a:custGeom>
            <a:solidFill>
              <a:srgbClr val="FFFFFF">
                <a:alpha val="91765"/>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sp>
      <p:sp>
        <p:nvSpPr>
          <p:cNvPr id="6" name="TextBox 6"/>
          <p:cNvSpPr txBox="1"/>
          <p:nvPr/>
        </p:nvSpPr>
        <p:spPr>
          <a:xfrm>
            <a:off x="7204972" y="3150865"/>
            <a:ext cx="8965861" cy="1348740"/>
          </a:xfrm>
          <a:prstGeom prst="rect">
            <a:avLst/>
          </a:prstGeom>
        </p:spPr>
        <p:txBody>
          <a:bodyPr lIns="0" tIns="0" rIns="0" bIns="0" rtlCol="0" anchor="t">
            <a:spAutoFit/>
          </a:bodyPr>
          <a:lstStyle/>
          <a:p>
            <a:pPr algn="just">
              <a:lnSpc>
                <a:spcPts val="5459"/>
              </a:lnSpc>
              <a:spcBef>
                <a:spcPct val="0"/>
              </a:spcBef>
            </a:pPr>
            <a:r>
              <a:rPr lang="en-US" sz="3900" dirty="0" err="1">
                <a:solidFill>
                  <a:srgbClr val="5F7D54"/>
                </a:solidFill>
                <a:latin typeface="Roboto Condensed Bold"/>
              </a:rPr>
              <a:t>Về</a:t>
            </a:r>
            <a:r>
              <a:rPr lang="en-US" sz="3900" dirty="0">
                <a:solidFill>
                  <a:srgbClr val="5F7D54"/>
                </a:solidFill>
                <a:latin typeface="Roboto Condensed Bold"/>
              </a:rPr>
              <a:t> </a:t>
            </a:r>
            <a:r>
              <a:rPr lang="en-US" sz="3900" dirty="0" err="1">
                <a:solidFill>
                  <a:srgbClr val="5F7D54"/>
                </a:solidFill>
                <a:latin typeface="Roboto Condensed Bold"/>
              </a:rPr>
              <a:t>luật</a:t>
            </a:r>
            <a:r>
              <a:rPr lang="en-US" sz="3900" dirty="0">
                <a:solidFill>
                  <a:srgbClr val="5F7D54"/>
                </a:solidFill>
                <a:latin typeface="Roboto Condensed Bold"/>
              </a:rPr>
              <a:t> </a:t>
            </a:r>
            <a:r>
              <a:rPr lang="en-US" sz="3900" dirty="0" err="1">
                <a:solidFill>
                  <a:srgbClr val="5F7D54"/>
                </a:solidFill>
                <a:latin typeface="Roboto Condensed Bold"/>
              </a:rPr>
              <a:t>bằng</a:t>
            </a:r>
            <a:r>
              <a:rPr lang="en-US" sz="3900" dirty="0">
                <a:solidFill>
                  <a:srgbClr val="5F7D54"/>
                </a:solidFill>
                <a:latin typeface="Roboto Condensed Bold"/>
              </a:rPr>
              <a:t> </a:t>
            </a:r>
            <a:r>
              <a:rPr lang="en-US" sz="3900" dirty="0" err="1">
                <a:solidFill>
                  <a:srgbClr val="5F7D54"/>
                </a:solidFill>
                <a:latin typeface="Roboto Condensed Bold"/>
              </a:rPr>
              <a:t>trắc</a:t>
            </a:r>
            <a:r>
              <a:rPr lang="en-US" sz="3900" dirty="0">
                <a:solidFill>
                  <a:srgbClr val="5F7D54"/>
                </a:solidFill>
                <a:latin typeface="Roboto Condensed Bold"/>
              </a:rPr>
              <a:t>:</a:t>
            </a:r>
            <a:r>
              <a:rPr lang="en-US" sz="3900" dirty="0">
                <a:solidFill>
                  <a:srgbClr val="5F7D54"/>
                </a:solidFill>
                <a:latin typeface="Roboto Condensed"/>
              </a:rPr>
              <a:t> </a:t>
            </a:r>
            <a:r>
              <a:rPr lang="en-US" sz="3900" dirty="0" err="1">
                <a:solidFill>
                  <a:srgbClr val="5F7D54"/>
                </a:solidFill>
                <a:latin typeface="Roboto Condensed"/>
              </a:rPr>
              <a:t>Bài</a:t>
            </a:r>
            <a:r>
              <a:rPr lang="en-US" sz="3900" dirty="0">
                <a:solidFill>
                  <a:srgbClr val="5F7D54"/>
                </a:solidFill>
                <a:latin typeface="Roboto Condensed"/>
              </a:rPr>
              <a:t> </a:t>
            </a:r>
            <a:r>
              <a:rPr lang="en-US" sz="3900" dirty="0" err="1">
                <a:solidFill>
                  <a:srgbClr val="5F7D54"/>
                </a:solidFill>
                <a:latin typeface="Roboto Condensed"/>
              </a:rPr>
              <a:t>thơ</a:t>
            </a:r>
            <a:r>
              <a:rPr lang="en-US" sz="3900" dirty="0">
                <a:solidFill>
                  <a:srgbClr val="5F7D54"/>
                </a:solidFill>
                <a:latin typeface="Roboto Condensed"/>
              </a:rPr>
              <a:t> </a:t>
            </a:r>
            <a:r>
              <a:rPr lang="en-US" sz="3900" dirty="0" err="1">
                <a:solidFill>
                  <a:srgbClr val="5F7D54"/>
                </a:solidFill>
                <a:latin typeface="Roboto Condensed"/>
              </a:rPr>
              <a:t>luật</a:t>
            </a:r>
            <a:r>
              <a:rPr lang="en-US" sz="3900" dirty="0">
                <a:solidFill>
                  <a:srgbClr val="5F7D54"/>
                </a:solidFill>
                <a:latin typeface="Roboto Condensed"/>
              </a:rPr>
              <a:t> </a:t>
            </a:r>
            <a:r>
              <a:rPr lang="en-US" sz="3900" dirty="0" err="1">
                <a:solidFill>
                  <a:srgbClr val="5F7D54"/>
                </a:solidFill>
                <a:latin typeface="Roboto Condensed"/>
              </a:rPr>
              <a:t>bằng</a:t>
            </a:r>
            <a:r>
              <a:rPr lang="en-US" sz="3900" dirty="0">
                <a:solidFill>
                  <a:srgbClr val="5F7D54"/>
                </a:solidFill>
                <a:latin typeface="Roboto Condensed"/>
              </a:rPr>
              <a:t>. (Do </a:t>
            </a:r>
            <a:r>
              <a:rPr lang="en-US" sz="3900" dirty="0" err="1">
                <a:solidFill>
                  <a:srgbClr val="5F7D54"/>
                </a:solidFill>
                <a:latin typeface="Roboto Condensed"/>
              </a:rPr>
              <a:t>chữ</a:t>
            </a:r>
            <a:r>
              <a:rPr lang="en-US" sz="3900" dirty="0">
                <a:solidFill>
                  <a:srgbClr val="5F7D54"/>
                </a:solidFill>
                <a:latin typeface="Roboto Condensed"/>
              </a:rPr>
              <a:t> </a:t>
            </a:r>
            <a:r>
              <a:rPr lang="en-US" sz="3900" dirty="0" err="1">
                <a:solidFill>
                  <a:srgbClr val="5F7D54"/>
                </a:solidFill>
                <a:latin typeface="Roboto Condensed"/>
              </a:rPr>
              <a:t>thứ</a:t>
            </a:r>
            <a:r>
              <a:rPr lang="en-US" sz="3900" dirty="0">
                <a:solidFill>
                  <a:srgbClr val="5F7D54"/>
                </a:solidFill>
                <a:latin typeface="Roboto Condensed"/>
              </a:rPr>
              <a:t> 2 </a:t>
            </a:r>
            <a:r>
              <a:rPr lang="en-US" sz="3900" dirty="0" err="1">
                <a:solidFill>
                  <a:srgbClr val="5F7D54"/>
                </a:solidFill>
                <a:latin typeface="Roboto Condensed"/>
              </a:rPr>
              <a:t>của</a:t>
            </a:r>
            <a:r>
              <a:rPr lang="en-US" sz="3900" dirty="0">
                <a:solidFill>
                  <a:srgbClr val="5F7D54"/>
                </a:solidFill>
                <a:latin typeface="Roboto Condensed"/>
              </a:rPr>
              <a:t> </a:t>
            </a:r>
            <a:r>
              <a:rPr lang="en-US" sz="3900" dirty="0" err="1">
                <a:solidFill>
                  <a:srgbClr val="5F7D54"/>
                </a:solidFill>
                <a:latin typeface="Roboto Condensed"/>
              </a:rPr>
              <a:t>câu</a:t>
            </a:r>
            <a:r>
              <a:rPr lang="en-US" sz="3900" dirty="0">
                <a:solidFill>
                  <a:srgbClr val="5F7D54"/>
                </a:solidFill>
                <a:latin typeface="Roboto Condensed"/>
              </a:rPr>
              <a:t> </a:t>
            </a:r>
            <a:r>
              <a:rPr lang="en-US" sz="3900" dirty="0" err="1">
                <a:solidFill>
                  <a:srgbClr val="5F7D54"/>
                </a:solidFill>
                <a:latin typeface="Roboto Condensed"/>
              </a:rPr>
              <a:t>thứ</a:t>
            </a:r>
            <a:r>
              <a:rPr lang="en-US" sz="3900" dirty="0">
                <a:solidFill>
                  <a:srgbClr val="5F7D54"/>
                </a:solidFill>
                <a:latin typeface="Roboto Condensed"/>
              </a:rPr>
              <a:t> </a:t>
            </a:r>
            <a:r>
              <a:rPr lang="en-US" sz="3900" dirty="0" err="1">
                <a:solidFill>
                  <a:srgbClr val="5F7D54"/>
                </a:solidFill>
                <a:latin typeface="Roboto Condensed"/>
              </a:rPr>
              <a:t>nhất</a:t>
            </a:r>
            <a:r>
              <a:rPr lang="en-US" sz="3900" dirty="0">
                <a:solidFill>
                  <a:srgbClr val="5F7D54"/>
                </a:solidFill>
                <a:latin typeface="Roboto Condensed"/>
              </a:rPr>
              <a:t> “</a:t>
            </a:r>
            <a:r>
              <a:rPr lang="en-US" sz="3900" dirty="0" err="1">
                <a:solidFill>
                  <a:srgbClr val="5F7D54"/>
                </a:solidFill>
                <a:latin typeface="Roboto Condensed"/>
              </a:rPr>
              <a:t>thu</a:t>
            </a:r>
            <a:r>
              <a:rPr lang="en-US" sz="3900" dirty="0">
                <a:solidFill>
                  <a:srgbClr val="5F7D54"/>
                </a:solidFill>
                <a:latin typeface="Roboto Condensed"/>
              </a:rPr>
              <a:t>” </a:t>
            </a:r>
            <a:r>
              <a:rPr lang="en-US" sz="3900" dirty="0" err="1">
                <a:solidFill>
                  <a:srgbClr val="5F7D54"/>
                </a:solidFill>
                <a:latin typeface="Roboto Condensed"/>
              </a:rPr>
              <a:t>thanh</a:t>
            </a:r>
            <a:r>
              <a:rPr lang="en-US" sz="3900" dirty="0">
                <a:solidFill>
                  <a:srgbClr val="5F7D54"/>
                </a:solidFill>
                <a:latin typeface="Roboto Condensed"/>
              </a:rPr>
              <a:t> </a:t>
            </a:r>
            <a:r>
              <a:rPr lang="en-US" sz="3900" dirty="0" err="1">
                <a:solidFill>
                  <a:srgbClr val="5F7D54"/>
                </a:solidFill>
                <a:latin typeface="Roboto Condensed"/>
              </a:rPr>
              <a:t>bằng</a:t>
            </a:r>
            <a:r>
              <a:rPr lang="en-US" sz="3900" dirty="0">
                <a:solidFill>
                  <a:srgbClr val="5F7D54"/>
                </a:solidFill>
                <a:latin typeface="Roboto Condensed"/>
              </a:rPr>
              <a:t>).</a:t>
            </a:r>
          </a:p>
        </p:txBody>
      </p:sp>
      <p:sp>
        <p:nvSpPr>
          <p:cNvPr id="7" name="TextBox 7"/>
          <p:cNvSpPr txBox="1"/>
          <p:nvPr/>
        </p:nvSpPr>
        <p:spPr>
          <a:xfrm>
            <a:off x="710243" y="2668710"/>
            <a:ext cx="8617088" cy="5632450"/>
          </a:xfrm>
          <a:prstGeom prst="rect">
            <a:avLst/>
          </a:prstGeom>
        </p:spPr>
        <p:txBody>
          <a:bodyPr lIns="0" tIns="0" rIns="0" bIns="0" rtlCol="0" anchor="t">
            <a:spAutoFit/>
          </a:bodyPr>
          <a:lstStyle/>
          <a:p>
            <a:pPr algn="just">
              <a:lnSpc>
                <a:spcPts val="5599"/>
              </a:lnSpc>
            </a:pPr>
            <a:r>
              <a:rPr lang="en-US" sz="3999">
                <a:solidFill>
                  <a:srgbClr val="000000"/>
                </a:solidFill>
                <a:latin typeface="#9Slide05 VL Fadilla"/>
              </a:rPr>
              <a:t>Ao </a:t>
            </a:r>
            <a:r>
              <a:rPr lang="en-US" sz="3999">
                <a:solidFill>
                  <a:srgbClr val="842E15"/>
                </a:solidFill>
                <a:latin typeface="#9Slide05 VL Fadilla"/>
              </a:rPr>
              <a:t>thu</a:t>
            </a:r>
            <a:r>
              <a:rPr lang="en-US" sz="3999">
                <a:solidFill>
                  <a:srgbClr val="000000"/>
                </a:solidFill>
                <a:latin typeface="#9Slide05 VL Fadilla"/>
              </a:rPr>
              <a:t> lạnh lẽo nước trong veo</a:t>
            </a:r>
          </a:p>
          <a:p>
            <a:pPr algn="just">
              <a:lnSpc>
                <a:spcPts val="5599"/>
              </a:lnSpc>
            </a:pPr>
            <a:r>
              <a:rPr lang="en-US" sz="3999">
                <a:solidFill>
                  <a:srgbClr val="000000"/>
                </a:solidFill>
                <a:latin typeface="#9Slide05 VL Fadilla"/>
              </a:rPr>
              <a:t>Một </a:t>
            </a:r>
            <a:r>
              <a:rPr lang="en-US" sz="3999">
                <a:solidFill>
                  <a:srgbClr val="F76936"/>
                </a:solidFill>
                <a:latin typeface="#9Slide05 VL Fadilla"/>
              </a:rPr>
              <a:t>chiếc</a:t>
            </a:r>
            <a:r>
              <a:rPr lang="en-US" sz="3999">
                <a:solidFill>
                  <a:srgbClr val="000000"/>
                </a:solidFill>
                <a:latin typeface="#9Slide05 VL Fadilla"/>
              </a:rPr>
              <a:t> thuyền câu bé tẻo teo</a:t>
            </a:r>
          </a:p>
          <a:p>
            <a:pPr algn="just">
              <a:lnSpc>
                <a:spcPts val="5599"/>
              </a:lnSpc>
            </a:pPr>
            <a:r>
              <a:rPr lang="en-US" sz="3999">
                <a:solidFill>
                  <a:srgbClr val="000000"/>
                </a:solidFill>
                <a:latin typeface="#9Slide05 VL Fadilla"/>
              </a:rPr>
              <a:t>Sóng </a:t>
            </a:r>
            <a:r>
              <a:rPr lang="en-US" sz="3999">
                <a:solidFill>
                  <a:srgbClr val="F76936"/>
                </a:solidFill>
                <a:latin typeface="#9Slide05 VL Fadilla"/>
              </a:rPr>
              <a:t>biếc</a:t>
            </a:r>
            <a:r>
              <a:rPr lang="en-US" sz="3999">
                <a:solidFill>
                  <a:srgbClr val="000000"/>
                </a:solidFill>
                <a:latin typeface="#9Slide05 VL Fadilla"/>
              </a:rPr>
              <a:t> theo làn hơi gợn tí</a:t>
            </a:r>
          </a:p>
          <a:p>
            <a:pPr algn="just">
              <a:lnSpc>
                <a:spcPts val="5599"/>
              </a:lnSpc>
            </a:pPr>
            <a:r>
              <a:rPr lang="en-US" sz="3999">
                <a:solidFill>
                  <a:srgbClr val="000000"/>
                </a:solidFill>
                <a:latin typeface="#9Slide05 VL Fadilla"/>
              </a:rPr>
              <a:t>Lá </a:t>
            </a:r>
            <a:r>
              <a:rPr lang="en-US" sz="3999">
                <a:solidFill>
                  <a:srgbClr val="C4DFBD"/>
                </a:solidFill>
                <a:latin typeface="#9Slide05 VL Fadilla"/>
              </a:rPr>
              <a:t>vàng </a:t>
            </a:r>
            <a:r>
              <a:rPr lang="en-US" sz="3999">
                <a:solidFill>
                  <a:srgbClr val="000000"/>
                </a:solidFill>
                <a:latin typeface="#9Slide05 VL Fadilla"/>
              </a:rPr>
              <a:t>trước gió sẽ đưa vèo</a:t>
            </a:r>
          </a:p>
          <a:p>
            <a:pPr algn="just">
              <a:lnSpc>
                <a:spcPts val="5599"/>
              </a:lnSpc>
            </a:pPr>
            <a:r>
              <a:rPr lang="en-US" sz="3999">
                <a:solidFill>
                  <a:srgbClr val="000000"/>
                </a:solidFill>
                <a:latin typeface="#9Slide05 VL Fadilla"/>
              </a:rPr>
              <a:t>Tầng </a:t>
            </a:r>
            <a:r>
              <a:rPr lang="en-US" sz="3999">
                <a:solidFill>
                  <a:srgbClr val="B5D8AE"/>
                </a:solidFill>
                <a:latin typeface="#9Slide05 VL Fadilla"/>
              </a:rPr>
              <a:t>mây</a:t>
            </a:r>
            <a:r>
              <a:rPr lang="en-US" sz="3999">
                <a:solidFill>
                  <a:srgbClr val="000000"/>
                </a:solidFill>
                <a:latin typeface="#9Slide05 VL Fadilla"/>
              </a:rPr>
              <a:t> lơ lửng trời xanh ngắt</a:t>
            </a:r>
          </a:p>
          <a:p>
            <a:pPr algn="just">
              <a:lnSpc>
                <a:spcPts val="5599"/>
              </a:lnSpc>
            </a:pPr>
            <a:r>
              <a:rPr lang="en-US" sz="3999">
                <a:solidFill>
                  <a:srgbClr val="000000"/>
                </a:solidFill>
                <a:latin typeface="#9Slide05 VL Fadilla"/>
              </a:rPr>
              <a:t>Ngõ </a:t>
            </a:r>
            <a:r>
              <a:rPr lang="en-US" sz="3999">
                <a:solidFill>
                  <a:srgbClr val="96747E"/>
                </a:solidFill>
                <a:latin typeface="#9Slide05 VL Fadilla"/>
              </a:rPr>
              <a:t>trúc</a:t>
            </a:r>
            <a:r>
              <a:rPr lang="en-US" sz="3999">
                <a:solidFill>
                  <a:srgbClr val="000000"/>
                </a:solidFill>
                <a:latin typeface="#9Slide05 VL Fadilla"/>
              </a:rPr>
              <a:t> quanh co khách vắng teo</a:t>
            </a:r>
          </a:p>
          <a:p>
            <a:pPr algn="just">
              <a:lnSpc>
                <a:spcPts val="5599"/>
              </a:lnSpc>
            </a:pPr>
            <a:r>
              <a:rPr lang="en-US" sz="3999">
                <a:solidFill>
                  <a:srgbClr val="000000"/>
                </a:solidFill>
                <a:latin typeface="#9Slide05 VL Fadilla"/>
              </a:rPr>
              <a:t>Tựa </a:t>
            </a:r>
            <a:r>
              <a:rPr lang="en-US" sz="3999">
                <a:solidFill>
                  <a:srgbClr val="96747E"/>
                </a:solidFill>
                <a:latin typeface="#9Slide05 VL Fadilla"/>
              </a:rPr>
              <a:t>gối</a:t>
            </a:r>
            <a:r>
              <a:rPr lang="en-US" sz="3999">
                <a:solidFill>
                  <a:srgbClr val="000000"/>
                </a:solidFill>
                <a:latin typeface="#9Slide05 VL Fadilla"/>
              </a:rPr>
              <a:t> buông cần lâu chẳng được</a:t>
            </a:r>
          </a:p>
          <a:p>
            <a:pPr algn="just">
              <a:lnSpc>
                <a:spcPts val="5599"/>
              </a:lnSpc>
              <a:spcBef>
                <a:spcPct val="0"/>
              </a:spcBef>
            </a:pPr>
            <a:r>
              <a:rPr lang="en-US" sz="3999">
                <a:solidFill>
                  <a:srgbClr val="000000"/>
                </a:solidFill>
                <a:latin typeface="#9Slide05 VL Fadilla"/>
              </a:rPr>
              <a:t>Cá </a:t>
            </a:r>
            <a:r>
              <a:rPr lang="en-US" sz="3999">
                <a:solidFill>
                  <a:srgbClr val="6B2D11"/>
                </a:solidFill>
                <a:latin typeface="#9Slide05 VL Fadilla"/>
              </a:rPr>
              <a:t>đâu </a:t>
            </a:r>
            <a:r>
              <a:rPr lang="en-US" sz="3999">
                <a:solidFill>
                  <a:srgbClr val="000000"/>
                </a:solidFill>
                <a:latin typeface="#9Slide05 VL Fadilla"/>
              </a:rPr>
              <a:t>đớp động dưới chân bèo</a:t>
            </a:r>
          </a:p>
        </p:txBody>
      </p:sp>
      <p:sp>
        <p:nvSpPr>
          <p:cNvPr id="8" name="Freeform 8"/>
          <p:cNvSpPr/>
          <p:nvPr/>
        </p:nvSpPr>
        <p:spPr>
          <a:xfrm>
            <a:off x="6574315" y="3227065"/>
            <a:ext cx="533985" cy="778120"/>
          </a:xfrm>
          <a:custGeom>
            <a:avLst/>
            <a:gdLst/>
            <a:ahLst/>
            <a:cxnLst/>
            <a:rect l="l" t="t" r="r" b="b"/>
            <a:pathLst>
              <a:path w="533985" h="778120">
                <a:moveTo>
                  <a:pt x="0" y="0"/>
                </a:moveTo>
                <a:lnTo>
                  <a:pt x="533984" y="0"/>
                </a:lnTo>
                <a:lnTo>
                  <a:pt x="533984" y="778119"/>
                </a:lnTo>
                <a:lnTo>
                  <a:pt x="0" y="778119"/>
                </a:lnTo>
                <a:lnTo>
                  <a:pt x="0" y="0"/>
                </a:lnTo>
                <a:close/>
              </a:path>
            </a:pathLst>
          </a:custGeom>
          <a:blipFill>
            <a:blip r:embed="rId4"/>
            <a:stretch>
              <a:fillRect/>
            </a:stretch>
          </a:blipFill>
        </p:spPr>
      </p:sp>
      <p:sp>
        <p:nvSpPr>
          <p:cNvPr id="9" name="TextBox 9"/>
          <p:cNvSpPr txBox="1"/>
          <p:nvPr/>
        </p:nvSpPr>
        <p:spPr>
          <a:xfrm>
            <a:off x="7204972" y="5008230"/>
            <a:ext cx="9528460" cy="3406140"/>
          </a:xfrm>
          <a:prstGeom prst="rect">
            <a:avLst/>
          </a:prstGeom>
        </p:spPr>
        <p:txBody>
          <a:bodyPr lIns="0" tIns="0" rIns="0" bIns="0" rtlCol="0" anchor="t">
            <a:spAutoFit/>
          </a:bodyPr>
          <a:lstStyle/>
          <a:p>
            <a:pPr algn="just">
              <a:lnSpc>
                <a:spcPts val="5459"/>
              </a:lnSpc>
              <a:spcBef>
                <a:spcPct val="0"/>
              </a:spcBef>
            </a:pPr>
            <a:r>
              <a:rPr lang="en-US" sz="3899">
                <a:solidFill>
                  <a:srgbClr val="5F7D54"/>
                </a:solidFill>
                <a:latin typeface="Roboto Condensed Bold"/>
              </a:rPr>
              <a:t>Về niêm: </a:t>
            </a:r>
            <a:r>
              <a:rPr lang="en-US" sz="3899">
                <a:solidFill>
                  <a:srgbClr val="5F7D54"/>
                </a:solidFill>
                <a:latin typeface="Roboto Condensed"/>
              </a:rPr>
              <a:t>Chữ thứ 2,4,6 của câu 2 và 3; 4 và 5, 6 và 7, 8 và 1 cùng thanh.</a:t>
            </a:r>
          </a:p>
          <a:p>
            <a:pPr algn="just">
              <a:lnSpc>
                <a:spcPts val="5459"/>
              </a:lnSpc>
              <a:spcBef>
                <a:spcPct val="0"/>
              </a:spcBef>
            </a:pPr>
            <a:r>
              <a:rPr lang="en-US" sz="3899">
                <a:solidFill>
                  <a:srgbClr val="5F7D54"/>
                </a:solidFill>
                <a:latin typeface="Roboto Condensed"/>
              </a:rPr>
              <a:t>VD: Chữ thứ 2 ở câu 2 và 3 (chiếc – biếc), câu 4 và câu 5 (vàng – mây), câu 6 và 7 (trúc – gối), câu 1 và câu 8 (thu – đâu) cùng thanh.</a:t>
            </a:r>
          </a:p>
        </p:txBody>
      </p:sp>
      <p:sp>
        <p:nvSpPr>
          <p:cNvPr id="10" name="Freeform 10"/>
          <p:cNvSpPr/>
          <p:nvPr/>
        </p:nvSpPr>
        <p:spPr>
          <a:xfrm>
            <a:off x="6574315" y="5154061"/>
            <a:ext cx="533985" cy="778120"/>
          </a:xfrm>
          <a:custGeom>
            <a:avLst/>
            <a:gdLst/>
            <a:ahLst/>
            <a:cxnLst/>
            <a:rect l="l" t="t" r="r" b="b"/>
            <a:pathLst>
              <a:path w="533985" h="778120">
                <a:moveTo>
                  <a:pt x="0" y="0"/>
                </a:moveTo>
                <a:lnTo>
                  <a:pt x="533984" y="0"/>
                </a:lnTo>
                <a:lnTo>
                  <a:pt x="533984" y="778119"/>
                </a:lnTo>
                <a:lnTo>
                  <a:pt x="0" y="778119"/>
                </a:lnTo>
                <a:lnTo>
                  <a:pt x="0" y="0"/>
                </a:lnTo>
                <a:close/>
              </a:path>
            </a:pathLst>
          </a:custGeom>
          <a:blipFill>
            <a:blip r:embed="rId4"/>
            <a:stretch>
              <a:fillRect/>
            </a:stretch>
          </a:blipFill>
        </p:spPr>
      </p:sp>
      <p:sp>
        <p:nvSpPr>
          <p:cNvPr id="11" name="TextBox 11"/>
          <p:cNvSpPr txBox="1"/>
          <p:nvPr/>
        </p:nvSpPr>
        <p:spPr>
          <a:xfrm>
            <a:off x="-189918" y="76522"/>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sp>
        <p:nvSpPr>
          <p:cNvPr id="12" name="TextBox 12"/>
          <p:cNvSpPr txBox="1"/>
          <p:nvPr/>
        </p:nvSpPr>
        <p:spPr>
          <a:xfrm>
            <a:off x="526432" y="1416372"/>
            <a:ext cx="17370064" cy="717550"/>
          </a:xfrm>
          <a:prstGeom prst="rect">
            <a:avLst/>
          </a:prstGeom>
        </p:spPr>
        <p:txBody>
          <a:bodyPr lIns="0" tIns="0" rIns="0" bIns="0" rtlCol="0" anchor="t">
            <a:spAutoFit/>
          </a:bodyPr>
          <a:lstStyle/>
          <a:p>
            <a:pPr algn="ctr">
              <a:lnSpc>
                <a:spcPts val="5600"/>
              </a:lnSpc>
              <a:spcBef>
                <a:spcPct val="0"/>
              </a:spcBef>
            </a:pPr>
            <a:r>
              <a:rPr lang="en-US" sz="4000" dirty="0">
                <a:solidFill>
                  <a:srgbClr val="5F7D54"/>
                </a:solidFill>
                <a:latin typeface="#9Slide05 Aphrodite Pro"/>
              </a:rPr>
              <a:t>a. </a:t>
            </a:r>
            <a:r>
              <a:rPr lang="en-US" sz="4000" dirty="0" err="1">
                <a:solidFill>
                  <a:srgbClr val="5F7D54"/>
                </a:solidFill>
                <a:latin typeface="#9Slide05 Aphrodite Pro"/>
              </a:rPr>
              <a:t>Đặc</a:t>
            </a:r>
            <a:r>
              <a:rPr lang="en-US" sz="4000" dirty="0">
                <a:solidFill>
                  <a:srgbClr val="5F7D54"/>
                </a:solidFill>
                <a:latin typeface="#9Slide05 Aphrodite Pro"/>
              </a:rPr>
              <a:t> </a:t>
            </a:r>
            <a:r>
              <a:rPr lang="en-US" sz="4000" dirty="0" err="1">
                <a:solidFill>
                  <a:srgbClr val="5F7D54"/>
                </a:solidFill>
                <a:latin typeface="#9Slide05 Aphrodite Pro"/>
              </a:rPr>
              <a:t>điểm</a:t>
            </a:r>
            <a:r>
              <a:rPr lang="en-US" sz="4000" dirty="0">
                <a:solidFill>
                  <a:srgbClr val="5F7D54"/>
                </a:solidFill>
                <a:latin typeface="#9Slide05 Aphrodite Pro"/>
              </a:rPr>
              <a:t> </a:t>
            </a:r>
            <a:r>
              <a:rPr lang="en-US" sz="4000" dirty="0" err="1">
                <a:solidFill>
                  <a:srgbClr val="5F7D54"/>
                </a:solidFill>
                <a:latin typeface="#9Slide05 Aphrodite Pro"/>
              </a:rPr>
              <a:t>thơ</a:t>
            </a:r>
            <a:r>
              <a:rPr lang="en-US" sz="4000" dirty="0">
                <a:solidFill>
                  <a:srgbClr val="5F7D54"/>
                </a:solidFill>
                <a:latin typeface="#9Slide05 Aphrodite Pro"/>
              </a:rPr>
              <a:t> </a:t>
            </a:r>
            <a:r>
              <a:rPr lang="en-US" sz="4000" dirty="0" err="1">
                <a:solidFill>
                  <a:srgbClr val="5F7D54"/>
                </a:solidFill>
                <a:latin typeface="#9Slide05 Aphrodite Pro"/>
              </a:rPr>
              <a:t>Thất</a:t>
            </a:r>
            <a:r>
              <a:rPr lang="en-US" sz="4000" dirty="0">
                <a:solidFill>
                  <a:srgbClr val="5F7D54"/>
                </a:solidFill>
                <a:latin typeface="#9Slide05 Aphrodite Pro"/>
              </a:rPr>
              <a:t> </a:t>
            </a:r>
            <a:r>
              <a:rPr lang="en-US" sz="4000" dirty="0" err="1">
                <a:solidFill>
                  <a:srgbClr val="5F7D54"/>
                </a:solidFill>
                <a:latin typeface="#9Slide05 Aphrodite Pro"/>
              </a:rPr>
              <a:t>ngôn</a:t>
            </a:r>
            <a:r>
              <a:rPr lang="en-US" sz="4000" dirty="0">
                <a:solidFill>
                  <a:srgbClr val="5F7D54"/>
                </a:solidFill>
                <a:latin typeface="#9Slide05 Aphrodite Pro"/>
              </a:rPr>
              <a:t> </a:t>
            </a:r>
            <a:r>
              <a:rPr lang="en-US" sz="4000" dirty="0" err="1">
                <a:solidFill>
                  <a:srgbClr val="5F7D54"/>
                </a:solidFill>
                <a:latin typeface="#9Slide05 Aphrodite Pro"/>
              </a:rPr>
              <a:t>bát</a:t>
            </a:r>
            <a:r>
              <a:rPr lang="en-US" sz="4000" dirty="0">
                <a:solidFill>
                  <a:srgbClr val="5F7D54"/>
                </a:solidFill>
                <a:latin typeface="#9Slide05 Aphrodite Pro"/>
              </a:rPr>
              <a:t> </a:t>
            </a:r>
            <a:r>
              <a:rPr lang="en-US" sz="4000" dirty="0" err="1">
                <a:solidFill>
                  <a:srgbClr val="5F7D54"/>
                </a:solidFill>
                <a:latin typeface="#9Slide05 Aphrodite Pro"/>
              </a:rPr>
              <a:t>cú</a:t>
            </a:r>
            <a:r>
              <a:rPr lang="en-US" sz="4000" dirty="0">
                <a:solidFill>
                  <a:srgbClr val="5F7D54"/>
                </a:solidFill>
                <a:latin typeface="#9Slide05 Aphrodite Pro"/>
              </a:rPr>
              <a:t> </a:t>
            </a:r>
            <a:r>
              <a:rPr lang="en-US" sz="4000" dirty="0" err="1">
                <a:solidFill>
                  <a:srgbClr val="5F7D54"/>
                </a:solidFill>
                <a:latin typeface="#9Slide05 Aphrodite Pro"/>
              </a:rPr>
              <a:t>Đường</a:t>
            </a:r>
            <a:r>
              <a:rPr lang="en-US" sz="4000" dirty="0">
                <a:solidFill>
                  <a:srgbClr val="5F7D54"/>
                </a:solidFill>
                <a:latin typeface="#9Slide05 Aphrodite Pro"/>
              </a:rPr>
              <a:t> </a:t>
            </a:r>
            <a:r>
              <a:rPr lang="en-US" sz="4000" dirty="0" err="1">
                <a:solidFill>
                  <a:srgbClr val="5F7D54"/>
                </a:solidFill>
                <a:latin typeface="#9Slide05 Aphrodite Pro"/>
              </a:rPr>
              <a:t>luật</a:t>
            </a:r>
            <a:r>
              <a:rPr lang="en-US" sz="4000" dirty="0">
                <a:solidFill>
                  <a:srgbClr val="5F7D54"/>
                </a:solidFill>
                <a:latin typeface="#9Slide05 Aphrodite Pro"/>
              </a:rPr>
              <a:t> </a:t>
            </a:r>
            <a:r>
              <a:rPr lang="en-US" sz="4000" dirty="0" err="1">
                <a:solidFill>
                  <a:srgbClr val="5F7D54"/>
                </a:solidFill>
                <a:latin typeface="#9Slide05 Aphrodite Pro"/>
              </a:rPr>
              <a:t>thể</a:t>
            </a:r>
            <a:r>
              <a:rPr lang="en-US" sz="4000" dirty="0">
                <a:solidFill>
                  <a:srgbClr val="5F7D54"/>
                </a:solidFill>
                <a:latin typeface="#9Slide05 Aphrodite Pro"/>
              </a:rPr>
              <a:t> </a:t>
            </a:r>
            <a:r>
              <a:rPr lang="en-US" sz="4000" dirty="0" err="1">
                <a:solidFill>
                  <a:srgbClr val="5F7D54"/>
                </a:solidFill>
                <a:latin typeface="#9Slide05 Aphrodite Pro"/>
              </a:rPr>
              <a:t>hiện</a:t>
            </a:r>
            <a:r>
              <a:rPr lang="en-US" sz="4000" dirty="0">
                <a:solidFill>
                  <a:srgbClr val="5F7D54"/>
                </a:solidFill>
                <a:latin typeface="#9Slide05 Aphrodite Pro"/>
              </a:rPr>
              <a:t> </a:t>
            </a:r>
            <a:r>
              <a:rPr lang="en-US" sz="4000" dirty="0" err="1">
                <a:solidFill>
                  <a:srgbClr val="5F7D54"/>
                </a:solidFill>
                <a:latin typeface="#9Slide05 Aphrodite Pro"/>
              </a:rPr>
              <a:t>trong</a:t>
            </a:r>
            <a:r>
              <a:rPr lang="en-US" sz="4000" dirty="0">
                <a:solidFill>
                  <a:srgbClr val="5F7D54"/>
                </a:solidFill>
                <a:latin typeface="#9Slide05 Aphrodite Pro"/>
              </a:rPr>
              <a:t> </a:t>
            </a:r>
            <a:r>
              <a:rPr lang="en-US" sz="4000" dirty="0" err="1">
                <a:solidFill>
                  <a:srgbClr val="5F7D54"/>
                </a:solidFill>
                <a:latin typeface="#9Slide05 Aphrodite Pro"/>
              </a:rPr>
              <a:t>bài</a:t>
            </a:r>
            <a:r>
              <a:rPr lang="en-US" sz="4000" dirty="0">
                <a:solidFill>
                  <a:srgbClr val="5F7D54"/>
                </a:solidFill>
                <a:latin typeface="#9Slide05 Aphrodite Pro"/>
              </a:rPr>
              <a:t> "Thu </a:t>
            </a:r>
            <a:r>
              <a:rPr lang="en-US" sz="4000" dirty="0" err="1">
                <a:solidFill>
                  <a:srgbClr val="5F7D54"/>
                </a:solidFill>
                <a:latin typeface="#9Slide05 Aphrodite Pro"/>
              </a:rPr>
              <a:t>điếu</a:t>
            </a:r>
            <a:r>
              <a:rPr lang="en-US" sz="4000" dirty="0">
                <a:solidFill>
                  <a:srgbClr val="5F7D54"/>
                </a:solidFill>
                <a:latin typeface="#9Slide05 Aphrodite Pro"/>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3"/>
            <a:stretch>
              <a:fillRect/>
            </a:stretch>
          </a:blipFill>
        </p:spPr>
      </p:sp>
      <p:grpSp>
        <p:nvGrpSpPr>
          <p:cNvPr id="3" name="Group 3"/>
          <p:cNvGrpSpPr/>
          <p:nvPr/>
        </p:nvGrpSpPr>
        <p:grpSpPr>
          <a:xfrm>
            <a:off x="403452" y="2931622"/>
            <a:ext cx="10787624" cy="5050941"/>
            <a:chOff x="0" y="0"/>
            <a:chExt cx="14383498" cy="6734588"/>
          </a:xfrm>
        </p:grpSpPr>
        <p:sp>
          <p:nvSpPr>
            <p:cNvPr id="4" name="Freeform 4"/>
            <p:cNvSpPr/>
            <p:nvPr/>
          </p:nvSpPr>
          <p:spPr>
            <a:xfrm>
              <a:off x="0" y="0"/>
              <a:ext cx="14383471" cy="6734576"/>
            </a:xfrm>
            <a:custGeom>
              <a:avLst/>
              <a:gdLst/>
              <a:ahLst/>
              <a:cxnLst/>
              <a:rect l="l" t="t" r="r" b="b"/>
              <a:pathLst>
                <a:path w="14383471" h="6734576">
                  <a:moveTo>
                    <a:pt x="0" y="774750"/>
                  </a:moveTo>
                  <a:cubicBezTo>
                    <a:pt x="0" y="346886"/>
                    <a:pt x="402745" y="0"/>
                    <a:pt x="899508" y="0"/>
                  </a:cubicBezTo>
                  <a:lnTo>
                    <a:pt x="13483963" y="0"/>
                  </a:lnTo>
                  <a:cubicBezTo>
                    <a:pt x="13980726" y="0"/>
                    <a:pt x="14383471" y="346886"/>
                    <a:pt x="14383471" y="774750"/>
                  </a:cubicBezTo>
                  <a:lnTo>
                    <a:pt x="14383471" y="5959826"/>
                  </a:lnTo>
                  <a:cubicBezTo>
                    <a:pt x="14383471" y="6387690"/>
                    <a:pt x="13980726" y="6734576"/>
                    <a:pt x="13483963" y="6734576"/>
                  </a:cubicBezTo>
                  <a:lnTo>
                    <a:pt x="899508" y="6734576"/>
                  </a:lnTo>
                  <a:cubicBezTo>
                    <a:pt x="402745" y="6734576"/>
                    <a:pt x="0" y="6387690"/>
                    <a:pt x="0" y="5959826"/>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sp>
      <p:sp>
        <p:nvSpPr>
          <p:cNvPr id="6" name="TextBox 6"/>
          <p:cNvSpPr txBox="1"/>
          <p:nvPr/>
        </p:nvSpPr>
        <p:spPr>
          <a:xfrm>
            <a:off x="1662615" y="3283357"/>
            <a:ext cx="8965861" cy="2646680"/>
          </a:xfrm>
          <a:prstGeom prst="rect">
            <a:avLst/>
          </a:prstGeom>
        </p:spPr>
        <p:txBody>
          <a:bodyPr lIns="0" tIns="0" rIns="0" bIns="0" rtlCol="0" anchor="t">
            <a:spAutoFit/>
          </a:bodyPr>
          <a:lstStyle/>
          <a:p>
            <a:pPr algn="just">
              <a:lnSpc>
                <a:spcPts val="5320"/>
              </a:lnSpc>
              <a:spcBef>
                <a:spcPct val="0"/>
              </a:spcBef>
            </a:pPr>
            <a:r>
              <a:rPr lang="en-US" sz="3800">
                <a:solidFill>
                  <a:srgbClr val="5F7D54"/>
                </a:solidFill>
                <a:latin typeface="Roboto Condensed Bold"/>
              </a:rPr>
              <a:t>Vần và nhịp:</a:t>
            </a:r>
            <a:r>
              <a:rPr lang="en-US" sz="3800">
                <a:solidFill>
                  <a:srgbClr val="5F7D54"/>
                </a:solidFill>
                <a:latin typeface="Roboto Condensed"/>
              </a:rPr>
              <a:t> Bài thơ gieo vần “eo” ở các chữ cuối của các câu 1,2,4,6,8 (veo – teo – vèo – teo – bèo). Chủ yếu ngắt nhịp 4/3,… (vần “eo” đặc sắc, tinh tế và có chút mạo hiểm)</a:t>
            </a:r>
          </a:p>
        </p:txBody>
      </p:sp>
      <p:sp>
        <p:nvSpPr>
          <p:cNvPr id="7" name="TextBox 7"/>
          <p:cNvSpPr txBox="1"/>
          <p:nvPr/>
        </p:nvSpPr>
        <p:spPr>
          <a:xfrm>
            <a:off x="11436831" y="2836372"/>
            <a:ext cx="8617088" cy="5632450"/>
          </a:xfrm>
          <a:prstGeom prst="rect">
            <a:avLst/>
          </a:prstGeom>
        </p:spPr>
        <p:txBody>
          <a:bodyPr lIns="0" tIns="0" rIns="0" bIns="0" rtlCol="0" anchor="t">
            <a:spAutoFit/>
          </a:bodyPr>
          <a:lstStyle/>
          <a:p>
            <a:pPr algn="just">
              <a:lnSpc>
                <a:spcPts val="5599"/>
              </a:lnSpc>
            </a:pPr>
            <a:r>
              <a:rPr lang="en-US" sz="3999">
                <a:solidFill>
                  <a:srgbClr val="000000"/>
                </a:solidFill>
                <a:latin typeface="#9Slide05 VL Fadilla"/>
              </a:rPr>
              <a:t>Ao thu lạnh lẽo nước trong </a:t>
            </a:r>
            <a:r>
              <a:rPr lang="en-US" sz="3999">
                <a:solidFill>
                  <a:srgbClr val="F76936"/>
                </a:solidFill>
                <a:latin typeface="#9Slide05 VL Fadilla"/>
              </a:rPr>
              <a:t>veo</a:t>
            </a:r>
          </a:p>
          <a:p>
            <a:pPr algn="just">
              <a:lnSpc>
                <a:spcPts val="5599"/>
              </a:lnSpc>
            </a:pPr>
            <a:r>
              <a:rPr lang="en-US" sz="3999">
                <a:solidFill>
                  <a:srgbClr val="000000"/>
                </a:solidFill>
                <a:latin typeface="#9Slide05 VL Fadilla"/>
              </a:rPr>
              <a:t>Một chiếc thuyền câu bé tẻo </a:t>
            </a:r>
            <a:r>
              <a:rPr lang="en-US" sz="3999">
                <a:solidFill>
                  <a:srgbClr val="F76936"/>
                </a:solidFill>
                <a:latin typeface="#9Slide05 VL Fadilla"/>
              </a:rPr>
              <a:t>teo</a:t>
            </a:r>
          </a:p>
          <a:p>
            <a:pPr algn="just">
              <a:lnSpc>
                <a:spcPts val="5599"/>
              </a:lnSpc>
            </a:pPr>
            <a:r>
              <a:rPr lang="en-US" sz="3999">
                <a:solidFill>
                  <a:srgbClr val="000000"/>
                </a:solidFill>
                <a:latin typeface="#9Slide05 VL Fadilla"/>
              </a:rPr>
              <a:t>Sóng biếc theo làn hơi gợn tí</a:t>
            </a:r>
          </a:p>
          <a:p>
            <a:pPr algn="just">
              <a:lnSpc>
                <a:spcPts val="5599"/>
              </a:lnSpc>
            </a:pPr>
            <a:r>
              <a:rPr lang="en-US" sz="3999">
                <a:solidFill>
                  <a:srgbClr val="000000"/>
                </a:solidFill>
                <a:latin typeface="#9Slide05 VL Fadilla"/>
              </a:rPr>
              <a:t>Lá vàng trước gió sẽ đưa </a:t>
            </a:r>
            <a:r>
              <a:rPr lang="en-US" sz="3999">
                <a:solidFill>
                  <a:srgbClr val="F76936"/>
                </a:solidFill>
                <a:latin typeface="#9Slide05 VL Fadilla"/>
              </a:rPr>
              <a:t>vèo</a:t>
            </a:r>
          </a:p>
          <a:p>
            <a:pPr algn="just">
              <a:lnSpc>
                <a:spcPts val="5599"/>
              </a:lnSpc>
            </a:pPr>
            <a:r>
              <a:rPr lang="en-US" sz="3999">
                <a:solidFill>
                  <a:srgbClr val="000000"/>
                </a:solidFill>
                <a:latin typeface="#9Slide05 VL Fadilla"/>
              </a:rPr>
              <a:t>Tầng mây lơ lửng trời xanh ngắt</a:t>
            </a:r>
          </a:p>
          <a:p>
            <a:pPr algn="just">
              <a:lnSpc>
                <a:spcPts val="5599"/>
              </a:lnSpc>
            </a:pPr>
            <a:r>
              <a:rPr lang="en-US" sz="3999">
                <a:solidFill>
                  <a:srgbClr val="000000"/>
                </a:solidFill>
                <a:latin typeface="#9Slide05 VL Fadilla"/>
              </a:rPr>
              <a:t>Ngõ trúc quanh co khách vắng </a:t>
            </a:r>
            <a:r>
              <a:rPr lang="en-US" sz="3999">
                <a:solidFill>
                  <a:srgbClr val="F76936"/>
                </a:solidFill>
                <a:latin typeface="#9Slide05 VL Fadilla"/>
              </a:rPr>
              <a:t>teo</a:t>
            </a:r>
          </a:p>
          <a:p>
            <a:pPr algn="just">
              <a:lnSpc>
                <a:spcPts val="5599"/>
              </a:lnSpc>
            </a:pPr>
            <a:r>
              <a:rPr lang="en-US" sz="3999">
                <a:solidFill>
                  <a:srgbClr val="000000"/>
                </a:solidFill>
                <a:latin typeface="#9Slide05 VL Fadilla"/>
              </a:rPr>
              <a:t>Tựa gối buông cần lâu chẳng được</a:t>
            </a:r>
          </a:p>
          <a:p>
            <a:pPr algn="just">
              <a:lnSpc>
                <a:spcPts val="5599"/>
              </a:lnSpc>
              <a:spcBef>
                <a:spcPct val="0"/>
              </a:spcBef>
            </a:pPr>
            <a:r>
              <a:rPr lang="en-US" sz="3999">
                <a:solidFill>
                  <a:srgbClr val="000000"/>
                </a:solidFill>
                <a:latin typeface="#9Slide05 VL Fadilla"/>
              </a:rPr>
              <a:t>Cá đâu đớp động dưới chân </a:t>
            </a:r>
            <a:r>
              <a:rPr lang="en-US" sz="3999">
                <a:solidFill>
                  <a:srgbClr val="F76936"/>
                </a:solidFill>
                <a:latin typeface="#9Slide05 VL Fadilla"/>
              </a:rPr>
              <a:t>bèo</a:t>
            </a:r>
          </a:p>
        </p:txBody>
      </p:sp>
      <p:sp>
        <p:nvSpPr>
          <p:cNvPr id="8" name="Freeform 8"/>
          <p:cNvSpPr/>
          <p:nvPr/>
        </p:nvSpPr>
        <p:spPr>
          <a:xfrm>
            <a:off x="764966" y="3359557"/>
            <a:ext cx="533985" cy="778120"/>
          </a:xfrm>
          <a:custGeom>
            <a:avLst/>
            <a:gdLst/>
            <a:ahLst/>
            <a:cxnLst/>
            <a:rect l="l" t="t" r="r" b="b"/>
            <a:pathLst>
              <a:path w="533985" h="778120">
                <a:moveTo>
                  <a:pt x="0" y="0"/>
                </a:moveTo>
                <a:lnTo>
                  <a:pt x="533985" y="0"/>
                </a:lnTo>
                <a:lnTo>
                  <a:pt x="533985" y="778120"/>
                </a:lnTo>
                <a:lnTo>
                  <a:pt x="0" y="778120"/>
                </a:lnTo>
                <a:lnTo>
                  <a:pt x="0" y="0"/>
                </a:lnTo>
                <a:close/>
              </a:path>
            </a:pathLst>
          </a:custGeom>
          <a:blipFill>
            <a:blip r:embed="rId5"/>
            <a:stretch>
              <a:fillRect/>
            </a:stretch>
          </a:blipFill>
        </p:spPr>
      </p:sp>
      <p:sp>
        <p:nvSpPr>
          <p:cNvPr id="9" name="TextBox 9"/>
          <p:cNvSpPr txBox="1"/>
          <p:nvPr/>
        </p:nvSpPr>
        <p:spPr>
          <a:xfrm>
            <a:off x="1662615" y="6380744"/>
            <a:ext cx="8965861" cy="1313180"/>
          </a:xfrm>
          <a:prstGeom prst="rect">
            <a:avLst/>
          </a:prstGeom>
        </p:spPr>
        <p:txBody>
          <a:bodyPr lIns="0" tIns="0" rIns="0" bIns="0" rtlCol="0" anchor="t">
            <a:spAutoFit/>
          </a:bodyPr>
          <a:lstStyle/>
          <a:p>
            <a:pPr algn="just">
              <a:lnSpc>
                <a:spcPts val="5319"/>
              </a:lnSpc>
              <a:spcBef>
                <a:spcPct val="0"/>
              </a:spcBef>
            </a:pPr>
            <a:r>
              <a:rPr lang="en-US" sz="3799">
                <a:solidFill>
                  <a:srgbClr val="5F7D54"/>
                </a:solidFill>
                <a:latin typeface="Roboto Condensed Bold"/>
              </a:rPr>
              <a:t>Về đối: </a:t>
            </a:r>
            <a:r>
              <a:rPr lang="en-US" sz="3799">
                <a:solidFill>
                  <a:srgbClr val="5F7D54"/>
                </a:solidFill>
                <a:latin typeface="Roboto Condensed"/>
              </a:rPr>
              <a:t>Đối ở 2 câu thực (câu 3,4) và 2 câu luận (câu 5,6)</a:t>
            </a:r>
          </a:p>
        </p:txBody>
      </p:sp>
      <p:sp>
        <p:nvSpPr>
          <p:cNvPr id="10" name="Freeform 10"/>
          <p:cNvSpPr/>
          <p:nvPr/>
        </p:nvSpPr>
        <p:spPr>
          <a:xfrm>
            <a:off x="845229" y="6456944"/>
            <a:ext cx="533985" cy="778120"/>
          </a:xfrm>
          <a:custGeom>
            <a:avLst/>
            <a:gdLst/>
            <a:ahLst/>
            <a:cxnLst/>
            <a:rect l="l" t="t" r="r" b="b"/>
            <a:pathLst>
              <a:path w="533985" h="778120">
                <a:moveTo>
                  <a:pt x="0" y="0"/>
                </a:moveTo>
                <a:lnTo>
                  <a:pt x="533984" y="0"/>
                </a:lnTo>
                <a:lnTo>
                  <a:pt x="533984" y="778119"/>
                </a:lnTo>
                <a:lnTo>
                  <a:pt x="0" y="778119"/>
                </a:lnTo>
                <a:lnTo>
                  <a:pt x="0" y="0"/>
                </a:lnTo>
                <a:close/>
              </a:path>
            </a:pathLst>
          </a:custGeom>
          <a:blipFill>
            <a:blip r:embed="rId5"/>
            <a:stretch>
              <a:fillRect/>
            </a:stretch>
          </a:blipFill>
        </p:spPr>
      </p:sp>
      <p:sp>
        <p:nvSpPr>
          <p:cNvPr id="11" name="TextBox 11"/>
          <p:cNvSpPr txBox="1"/>
          <p:nvPr/>
        </p:nvSpPr>
        <p:spPr>
          <a:xfrm>
            <a:off x="-189918" y="76522"/>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sp>
        <p:nvSpPr>
          <p:cNvPr id="12" name="TextBox 12"/>
          <p:cNvSpPr txBox="1"/>
          <p:nvPr/>
        </p:nvSpPr>
        <p:spPr>
          <a:xfrm>
            <a:off x="526432" y="1416372"/>
            <a:ext cx="17370064" cy="717550"/>
          </a:xfrm>
          <a:prstGeom prst="rect">
            <a:avLst/>
          </a:prstGeom>
        </p:spPr>
        <p:txBody>
          <a:bodyPr lIns="0" tIns="0" rIns="0" bIns="0" rtlCol="0" anchor="t">
            <a:spAutoFit/>
          </a:bodyPr>
          <a:lstStyle/>
          <a:p>
            <a:pPr algn="ctr">
              <a:lnSpc>
                <a:spcPts val="5600"/>
              </a:lnSpc>
              <a:spcBef>
                <a:spcPct val="0"/>
              </a:spcBef>
            </a:pPr>
            <a:r>
              <a:rPr lang="en-US" sz="4000">
                <a:solidFill>
                  <a:srgbClr val="5F7D54"/>
                </a:solidFill>
                <a:latin typeface="#9Slide05 Aphrodite Pro"/>
              </a:rPr>
              <a:t>a. Đặc điểm thơ Thất ngôn bát cú Đường luật thể hiện trong bài "Thu điếu"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grpSp>
        <p:nvGrpSpPr>
          <p:cNvPr id="3" name="Group 3"/>
          <p:cNvGrpSpPr/>
          <p:nvPr/>
        </p:nvGrpSpPr>
        <p:grpSpPr>
          <a:xfrm>
            <a:off x="1695508" y="3047078"/>
            <a:ext cx="4753503" cy="3107831"/>
            <a:chOff x="0" y="0"/>
            <a:chExt cx="6338004" cy="4143775"/>
          </a:xfrm>
        </p:grpSpPr>
        <p:sp>
          <p:nvSpPr>
            <p:cNvPr id="4" name="Freeform 4"/>
            <p:cNvSpPr/>
            <p:nvPr/>
          </p:nvSpPr>
          <p:spPr>
            <a:xfrm>
              <a:off x="0" y="0"/>
              <a:ext cx="6337992" cy="4143768"/>
            </a:xfrm>
            <a:custGeom>
              <a:avLst/>
              <a:gdLst/>
              <a:ahLst/>
              <a:cxnLst/>
              <a:rect l="l" t="t" r="r" b="b"/>
              <a:pathLst>
                <a:path w="6337992" h="4143768">
                  <a:moveTo>
                    <a:pt x="0" y="476702"/>
                  </a:moveTo>
                  <a:cubicBezTo>
                    <a:pt x="0" y="213438"/>
                    <a:pt x="177467" y="0"/>
                    <a:pt x="396363" y="0"/>
                  </a:cubicBezTo>
                  <a:lnTo>
                    <a:pt x="5941629" y="0"/>
                  </a:lnTo>
                  <a:cubicBezTo>
                    <a:pt x="6160525" y="0"/>
                    <a:pt x="6337992" y="213438"/>
                    <a:pt x="6337992" y="476702"/>
                  </a:cubicBezTo>
                  <a:lnTo>
                    <a:pt x="6337992" y="3667066"/>
                  </a:lnTo>
                  <a:cubicBezTo>
                    <a:pt x="6337992" y="3930330"/>
                    <a:pt x="6160525" y="4143768"/>
                    <a:pt x="5941629" y="4143768"/>
                  </a:cubicBezTo>
                  <a:lnTo>
                    <a:pt x="396363" y="4143768"/>
                  </a:lnTo>
                  <a:cubicBezTo>
                    <a:pt x="177467" y="4143768"/>
                    <a:pt x="0" y="3930330"/>
                    <a:pt x="0" y="3667066"/>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6" name="TextBox 6"/>
          <p:cNvSpPr txBox="1"/>
          <p:nvPr/>
        </p:nvSpPr>
        <p:spPr>
          <a:xfrm>
            <a:off x="1944166" y="3438761"/>
            <a:ext cx="4302798" cy="2250947"/>
          </a:xfrm>
          <a:prstGeom prst="rect">
            <a:avLst/>
          </a:prstGeom>
        </p:spPr>
        <p:txBody>
          <a:bodyPr lIns="0" tIns="0" rIns="0" bIns="0" rtlCol="0" anchor="t">
            <a:spAutoFit/>
          </a:bodyPr>
          <a:lstStyle/>
          <a:p>
            <a:pPr algn="ctr">
              <a:lnSpc>
                <a:spcPts val="6006"/>
              </a:lnSpc>
            </a:pPr>
            <a:r>
              <a:rPr lang="en-US" sz="3900">
                <a:solidFill>
                  <a:srgbClr val="5F7D54"/>
                </a:solidFill>
                <a:latin typeface="Roboto Condensed Bold"/>
              </a:rPr>
              <a:t>Nhân vật trữ tình:</a:t>
            </a:r>
            <a:r>
              <a:rPr lang="en-US" sz="3900">
                <a:solidFill>
                  <a:srgbClr val="5F7D54"/>
                </a:solidFill>
                <a:latin typeface="Roboto Condensed"/>
              </a:rPr>
              <a:t> </a:t>
            </a:r>
          </a:p>
          <a:p>
            <a:pPr algn="ctr">
              <a:lnSpc>
                <a:spcPts val="6006"/>
              </a:lnSpc>
            </a:pPr>
            <a:r>
              <a:rPr lang="en-US" sz="3900">
                <a:solidFill>
                  <a:srgbClr val="5F7D54"/>
                </a:solidFill>
                <a:latin typeface="Roboto Condensed"/>
              </a:rPr>
              <a:t>Ẩn mình, chỉ bộc lộ tình cảm, cảm xúc</a:t>
            </a:r>
          </a:p>
        </p:txBody>
      </p:sp>
      <p:sp>
        <p:nvSpPr>
          <p:cNvPr id="7" name="TextBox 7"/>
          <p:cNvSpPr txBox="1"/>
          <p:nvPr/>
        </p:nvSpPr>
        <p:spPr>
          <a:xfrm>
            <a:off x="-189918" y="76522"/>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sp>
        <p:nvSpPr>
          <p:cNvPr id="8" name="TextBox 8"/>
          <p:cNvSpPr txBox="1"/>
          <p:nvPr/>
        </p:nvSpPr>
        <p:spPr>
          <a:xfrm>
            <a:off x="526432" y="1416372"/>
            <a:ext cx="17370064" cy="717550"/>
          </a:xfrm>
          <a:prstGeom prst="rect">
            <a:avLst/>
          </a:prstGeom>
        </p:spPr>
        <p:txBody>
          <a:bodyPr lIns="0" tIns="0" rIns="0" bIns="0" rtlCol="0" anchor="t">
            <a:spAutoFit/>
          </a:bodyPr>
          <a:lstStyle/>
          <a:p>
            <a:pPr algn="ctr">
              <a:lnSpc>
                <a:spcPts val="5600"/>
              </a:lnSpc>
              <a:spcBef>
                <a:spcPct val="0"/>
              </a:spcBef>
            </a:pPr>
            <a:r>
              <a:rPr lang="en-US" sz="4000" dirty="0">
                <a:solidFill>
                  <a:srgbClr val="5F7D54"/>
                </a:solidFill>
                <a:latin typeface="#9Slide05 Aphrodite Pro"/>
              </a:rPr>
              <a:t>a. </a:t>
            </a:r>
            <a:r>
              <a:rPr lang="en-US" sz="4000" dirty="0" err="1">
                <a:solidFill>
                  <a:srgbClr val="5F7D54"/>
                </a:solidFill>
                <a:latin typeface="#9Slide05 Aphrodite Pro"/>
              </a:rPr>
              <a:t>Đặc</a:t>
            </a:r>
            <a:r>
              <a:rPr lang="en-US" sz="4000" dirty="0">
                <a:solidFill>
                  <a:srgbClr val="5F7D54"/>
                </a:solidFill>
                <a:latin typeface="#9Slide05 Aphrodite Pro"/>
              </a:rPr>
              <a:t> </a:t>
            </a:r>
            <a:r>
              <a:rPr lang="en-US" sz="4000" dirty="0" err="1">
                <a:solidFill>
                  <a:srgbClr val="5F7D54"/>
                </a:solidFill>
                <a:latin typeface="#9Slide05 Aphrodite Pro"/>
              </a:rPr>
              <a:t>điểm</a:t>
            </a:r>
            <a:r>
              <a:rPr lang="en-US" sz="4000" dirty="0">
                <a:solidFill>
                  <a:srgbClr val="5F7D54"/>
                </a:solidFill>
                <a:latin typeface="#9Slide05 Aphrodite Pro"/>
              </a:rPr>
              <a:t> </a:t>
            </a:r>
            <a:r>
              <a:rPr lang="en-US" sz="4000" dirty="0" err="1">
                <a:solidFill>
                  <a:srgbClr val="5F7D54"/>
                </a:solidFill>
                <a:latin typeface="#9Slide05 Aphrodite Pro"/>
              </a:rPr>
              <a:t>thơ</a:t>
            </a:r>
            <a:r>
              <a:rPr lang="en-US" sz="4000" dirty="0">
                <a:solidFill>
                  <a:srgbClr val="5F7D54"/>
                </a:solidFill>
                <a:latin typeface="#9Slide05 Aphrodite Pro"/>
              </a:rPr>
              <a:t> </a:t>
            </a:r>
            <a:r>
              <a:rPr lang="en-US" sz="4000" dirty="0" err="1">
                <a:solidFill>
                  <a:srgbClr val="5F7D54"/>
                </a:solidFill>
                <a:latin typeface="#9Slide05 Aphrodite Pro"/>
              </a:rPr>
              <a:t>Thất</a:t>
            </a:r>
            <a:r>
              <a:rPr lang="en-US" sz="4000" dirty="0">
                <a:solidFill>
                  <a:srgbClr val="5F7D54"/>
                </a:solidFill>
                <a:latin typeface="#9Slide05 Aphrodite Pro"/>
              </a:rPr>
              <a:t> </a:t>
            </a:r>
            <a:r>
              <a:rPr lang="en-US" sz="4000" dirty="0" err="1">
                <a:solidFill>
                  <a:srgbClr val="5F7D54"/>
                </a:solidFill>
                <a:latin typeface="#9Slide05 Aphrodite Pro"/>
              </a:rPr>
              <a:t>ngôn</a:t>
            </a:r>
            <a:r>
              <a:rPr lang="en-US" sz="4000" dirty="0">
                <a:solidFill>
                  <a:srgbClr val="5F7D54"/>
                </a:solidFill>
                <a:latin typeface="#9Slide05 Aphrodite Pro"/>
              </a:rPr>
              <a:t> </a:t>
            </a:r>
            <a:r>
              <a:rPr lang="en-US" sz="4000" dirty="0" err="1">
                <a:solidFill>
                  <a:srgbClr val="5F7D54"/>
                </a:solidFill>
                <a:latin typeface="#9Slide05 Aphrodite Pro"/>
              </a:rPr>
              <a:t>bát</a:t>
            </a:r>
            <a:r>
              <a:rPr lang="en-US" sz="4000" dirty="0">
                <a:solidFill>
                  <a:srgbClr val="5F7D54"/>
                </a:solidFill>
                <a:latin typeface="#9Slide05 Aphrodite Pro"/>
              </a:rPr>
              <a:t> </a:t>
            </a:r>
            <a:r>
              <a:rPr lang="en-US" sz="4000" dirty="0" err="1">
                <a:solidFill>
                  <a:srgbClr val="5F7D54"/>
                </a:solidFill>
                <a:latin typeface="#9Slide05 Aphrodite Pro"/>
              </a:rPr>
              <a:t>cú</a:t>
            </a:r>
            <a:r>
              <a:rPr lang="en-US" sz="4000" dirty="0">
                <a:solidFill>
                  <a:srgbClr val="5F7D54"/>
                </a:solidFill>
                <a:latin typeface="#9Slide05 Aphrodite Pro"/>
              </a:rPr>
              <a:t> </a:t>
            </a:r>
            <a:r>
              <a:rPr lang="en-US" sz="4000" dirty="0" err="1">
                <a:solidFill>
                  <a:srgbClr val="5F7D54"/>
                </a:solidFill>
                <a:latin typeface="#9Slide05 Aphrodite Pro"/>
              </a:rPr>
              <a:t>Đường</a:t>
            </a:r>
            <a:r>
              <a:rPr lang="en-US" sz="4000" dirty="0">
                <a:solidFill>
                  <a:srgbClr val="5F7D54"/>
                </a:solidFill>
                <a:latin typeface="#9Slide05 Aphrodite Pro"/>
              </a:rPr>
              <a:t> </a:t>
            </a:r>
            <a:r>
              <a:rPr lang="en-US" sz="4000" dirty="0" err="1">
                <a:solidFill>
                  <a:srgbClr val="5F7D54"/>
                </a:solidFill>
                <a:latin typeface="#9Slide05 Aphrodite Pro"/>
              </a:rPr>
              <a:t>luật</a:t>
            </a:r>
            <a:r>
              <a:rPr lang="en-US" sz="4000" dirty="0">
                <a:solidFill>
                  <a:srgbClr val="5F7D54"/>
                </a:solidFill>
                <a:latin typeface="#9Slide05 Aphrodite Pro"/>
              </a:rPr>
              <a:t> </a:t>
            </a:r>
            <a:r>
              <a:rPr lang="en-US" sz="4000" dirty="0" err="1">
                <a:solidFill>
                  <a:srgbClr val="5F7D54"/>
                </a:solidFill>
                <a:latin typeface="#9Slide05 Aphrodite Pro"/>
              </a:rPr>
              <a:t>thể</a:t>
            </a:r>
            <a:r>
              <a:rPr lang="en-US" sz="4000" dirty="0">
                <a:solidFill>
                  <a:srgbClr val="5F7D54"/>
                </a:solidFill>
                <a:latin typeface="#9Slide05 Aphrodite Pro"/>
              </a:rPr>
              <a:t> </a:t>
            </a:r>
            <a:r>
              <a:rPr lang="en-US" sz="4000" dirty="0" err="1">
                <a:solidFill>
                  <a:srgbClr val="5F7D54"/>
                </a:solidFill>
                <a:latin typeface="#9Slide05 Aphrodite Pro"/>
              </a:rPr>
              <a:t>hiện</a:t>
            </a:r>
            <a:r>
              <a:rPr lang="en-US" sz="4000" dirty="0">
                <a:solidFill>
                  <a:srgbClr val="5F7D54"/>
                </a:solidFill>
                <a:latin typeface="#9Slide05 Aphrodite Pro"/>
              </a:rPr>
              <a:t> </a:t>
            </a:r>
            <a:r>
              <a:rPr lang="en-US" sz="4000" dirty="0" err="1">
                <a:solidFill>
                  <a:srgbClr val="5F7D54"/>
                </a:solidFill>
                <a:latin typeface="#9Slide05 Aphrodite Pro"/>
              </a:rPr>
              <a:t>trong</a:t>
            </a:r>
            <a:r>
              <a:rPr lang="en-US" sz="4000" dirty="0">
                <a:solidFill>
                  <a:srgbClr val="5F7D54"/>
                </a:solidFill>
                <a:latin typeface="#9Slide05 Aphrodite Pro"/>
              </a:rPr>
              <a:t> </a:t>
            </a:r>
            <a:r>
              <a:rPr lang="en-US" sz="4000" dirty="0" err="1">
                <a:solidFill>
                  <a:srgbClr val="5F7D54"/>
                </a:solidFill>
                <a:latin typeface="#9Slide05 Aphrodite Pro"/>
              </a:rPr>
              <a:t>bài</a:t>
            </a:r>
            <a:r>
              <a:rPr lang="en-US" sz="4000" dirty="0">
                <a:solidFill>
                  <a:srgbClr val="5F7D54"/>
                </a:solidFill>
                <a:latin typeface="#9Slide05 Aphrodite Pro"/>
              </a:rPr>
              <a:t> "Thu </a:t>
            </a:r>
            <a:r>
              <a:rPr lang="en-US" sz="4000" dirty="0" err="1">
                <a:solidFill>
                  <a:srgbClr val="5F7D54"/>
                </a:solidFill>
                <a:latin typeface="#9Slide05 Aphrodite Pro"/>
              </a:rPr>
              <a:t>điếu</a:t>
            </a:r>
            <a:r>
              <a:rPr lang="en-US" sz="4000" dirty="0">
                <a:solidFill>
                  <a:srgbClr val="5F7D54"/>
                </a:solidFill>
                <a:latin typeface="#9Slide05 Aphrodite Pro"/>
              </a:rPr>
              <a:t>"</a:t>
            </a:r>
          </a:p>
        </p:txBody>
      </p:sp>
      <p:grpSp>
        <p:nvGrpSpPr>
          <p:cNvPr id="9" name="Group 9"/>
          <p:cNvGrpSpPr/>
          <p:nvPr/>
        </p:nvGrpSpPr>
        <p:grpSpPr>
          <a:xfrm>
            <a:off x="1718814" y="6807468"/>
            <a:ext cx="4753503" cy="1635771"/>
            <a:chOff x="0" y="0"/>
            <a:chExt cx="6338004" cy="2181029"/>
          </a:xfrm>
        </p:grpSpPr>
        <p:sp>
          <p:nvSpPr>
            <p:cNvPr id="10" name="Freeform 10"/>
            <p:cNvSpPr/>
            <p:nvPr/>
          </p:nvSpPr>
          <p:spPr>
            <a:xfrm>
              <a:off x="0" y="0"/>
              <a:ext cx="6337992" cy="2181025"/>
            </a:xfrm>
            <a:custGeom>
              <a:avLst/>
              <a:gdLst/>
              <a:ahLst/>
              <a:cxnLst/>
              <a:rect l="l" t="t" r="r" b="b"/>
              <a:pathLst>
                <a:path w="6337992" h="2181025">
                  <a:moveTo>
                    <a:pt x="0" y="250906"/>
                  </a:moveTo>
                  <a:cubicBezTo>
                    <a:pt x="0" y="112341"/>
                    <a:pt x="177467" y="0"/>
                    <a:pt x="396363" y="0"/>
                  </a:cubicBezTo>
                  <a:lnTo>
                    <a:pt x="5941629" y="0"/>
                  </a:lnTo>
                  <a:cubicBezTo>
                    <a:pt x="6160525" y="0"/>
                    <a:pt x="6337992" y="112341"/>
                    <a:pt x="6337992" y="250906"/>
                  </a:cubicBezTo>
                  <a:lnTo>
                    <a:pt x="6337992" y="1930118"/>
                  </a:lnTo>
                  <a:cubicBezTo>
                    <a:pt x="6337992" y="2068684"/>
                    <a:pt x="6160525" y="2181025"/>
                    <a:pt x="5941629" y="2181025"/>
                  </a:cubicBezTo>
                  <a:lnTo>
                    <a:pt x="396363" y="2181025"/>
                  </a:lnTo>
                  <a:cubicBezTo>
                    <a:pt x="177467" y="2181025"/>
                    <a:pt x="0" y="2068684"/>
                    <a:pt x="0" y="1930118"/>
                  </a:cubicBezTo>
                  <a:close/>
                </a:path>
              </a:pathLst>
            </a:custGeom>
            <a:solidFill>
              <a:srgbClr val="FFFFFF">
                <a:alpha val="54902"/>
              </a:srgbClr>
            </a:solidFill>
          </p:spPr>
        </p:sp>
      </p:grpSp>
      <p:sp>
        <p:nvSpPr>
          <p:cNvPr id="11" name="TextBox 11"/>
          <p:cNvSpPr txBox="1"/>
          <p:nvPr/>
        </p:nvSpPr>
        <p:spPr>
          <a:xfrm>
            <a:off x="1815072" y="6674118"/>
            <a:ext cx="4504845" cy="1488947"/>
          </a:xfrm>
          <a:prstGeom prst="rect">
            <a:avLst/>
          </a:prstGeom>
        </p:spPr>
        <p:txBody>
          <a:bodyPr lIns="0" tIns="0" rIns="0" bIns="0" rtlCol="0" anchor="t">
            <a:spAutoFit/>
          </a:bodyPr>
          <a:lstStyle/>
          <a:p>
            <a:pPr algn="ctr">
              <a:lnSpc>
                <a:spcPts val="6006"/>
              </a:lnSpc>
            </a:pPr>
            <a:r>
              <a:rPr lang="en-US" sz="3900" dirty="0" err="1">
                <a:solidFill>
                  <a:srgbClr val="5F7D54"/>
                </a:solidFill>
                <a:latin typeface="Roboto Condensed Bold"/>
              </a:rPr>
              <a:t>Đối</a:t>
            </a:r>
            <a:r>
              <a:rPr lang="en-US" sz="3900" dirty="0">
                <a:solidFill>
                  <a:srgbClr val="5F7D54"/>
                </a:solidFill>
                <a:latin typeface="Roboto Condensed Bold"/>
              </a:rPr>
              <a:t> </a:t>
            </a:r>
            <a:r>
              <a:rPr lang="en-US" sz="3900" dirty="0" err="1">
                <a:solidFill>
                  <a:srgbClr val="5F7D54"/>
                </a:solidFill>
                <a:latin typeface="Roboto Condensed Bold"/>
              </a:rPr>
              <a:t>tượng</a:t>
            </a:r>
            <a:r>
              <a:rPr lang="en-US" sz="3900" dirty="0">
                <a:solidFill>
                  <a:srgbClr val="5F7D54"/>
                </a:solidFill>
                <a:latin typeface="Roboto Condensed Bold"/>
              </a:rPr>
              <a:t> </a:t>
            </a:r>
            <a:r>
              <a:rPr lang="en-US" sz="3900" dirty="0" err="1">
                <a:solidFill>
                  <a:srgbClr val="5F7D54"/>
                </a:solidFill>
                <a:latin typeface="Roboto Condensed Bold"/>
              </a:rPr>
              <a:t>trữ</a:t>
            </a:r>
            <a:r>
              <a:rPr lang="en-US" sz="3900" dirty="0">
                <a:solidFill>
                  <a:srgbClr val="5F7D54"/>
                </a:solidFill>
                <a:latin typeface="Roboto Condensed Bold"/>
              </a:rPr>
              <a:t> </a:t>
            </a:r>
            <a:r>
              <a:rPr lang="en-US" sz="3900" dirty="0" err="1">
                <a:solidFill>
                  <a:srgbClr val="5F7D54"/>
                </a:solidFill>
                <a:latin typeface="Roboto Condensed Bold"/>
              </a:rPr>
              <a:t>tình</a:t>
            </a:r>
            <a:r>
              <a:rPr lang="en-US" sz="3900" dirty="0">
                <a:solidFill>
                  <a:srgbClr val="5F7D54"/>
                </a:solidFill>
                <a:latin typeface="Roboto Condensed Bold"/>
              </a:rPr>
              <a:t>:</a:t>
            </a:r>
            <a:r>
              <a:rPr lang="en-US" sz="3900" dirty="0">
                <a:solidFill>
                  <a:srgbClr val="5F7D54"/>
                </a:solidFill>
                <a:latin typeface="Roboto Condensed"/>
              </a:rPr>
              <a:t> </a:t>
            </a:r>
            <a:r>
              <a:rPr lang="en-US" sz="3900" dirty="0" err="1">
                <a:solidFill>
                  <a:srgbClr val="5F7D54"/>
                </a:solidFill>
                <a:latin typeface="Roboto Condensed"/>
              </a:rPr>
              <a:t>Thiên</a:t>
            </a:r>
            <a:r>
              <a:rPr lang="en-US" sz="3900" dirty="0">
                <a:solidFill>
                  <a:srgbClr val="5F7D54"/>
                </a:solidFill>
                <a:latin typeface="Roboto Condensed"/>
              </a:rPr>
              <a:t> </a:t>
            </a:r>
            <a:r>
              <a:rPr lang="en-US" sz="3900" dirty="0" err="1">
                <a:solidFill>
                  <a:srgbClr val="5F7D54"/>
                </a:solidFill>
                <a:latin typeface="Roboto Condensed"/>
              </a:rPr>
              <a:t>nhiên</a:t>
            </a:r>
            <a:endParaRPr lang="en-US" sz="3900" dirty="0">
              <a:solidFill>
                <a:srgbClr val="5F7D54"/>
              </a:solidFill>
              <a:latin typeface="Roboto Condensed"/>
            </a:endParaRPr>
          </a:p>
        </p:txBody>
      </p:sp>
      <p:grpSp>
        <p:nvGrpSpPr>
          <p:cNvPr id="12" name="Group 12"/>
          <p:cNvGrpSpPr/>
          <p:nvPr/>
        </p:nvGrpSpPr>
        <p:grpSpPr>
          <a:xfrm>
            <a:off x="6834712" y="3076994"/>
            <a:ext cx="10424588" cy="5366246"/>
            <a:chOff x="0" y="0"/>
            <a:chExt cx="7771915" cy="4000734"/>
          </a:xfrm>
        </p:grpSpPr>
        <p:sp>
          <p:nvSpPr>
            <p:cNvPr id="13" name="Freeform 13"/>
            <p:cNvSpPr/>
            <p:nvPr/>
          </p:nvSpPr>
          <p:spPr>
            <a:xfrm>
              <a:off x="0" y="0"/>
              <a:ext cx="7771900" cy="4000727"/>
            </a:xfrm>
            <a:custGeom>
              <a:avLst/>
              <a:gdLst/>
              <a:ahLst/>
              <a:cxnLst/>
              <a:rect l="l" t="t" r="r" b="b"/>
              <a:pathLst>
                <a:path w="7771900" h="4000727">
                  <a:moveTo>
                    <a:pt x="0" y="460246"/>
                  </a:moveTo>
                  <a:cubicBezTo>
                    <a:pt x="0" y="206070"/>
                    <a:pt x="217617" y="0"/>
                    <a:pt x="486036" y="0"/>
                  </a:cubicBezTo>
                  <a:lnTo>
                    <a:pt x="7285864" y="0"/>
                  </a:lnTo>
                  <a:cubicBezTo>
                    <a:pt x="7554282" y="0"/>
                    <a:pt x="7771900" y="206070"/>
                    <a:pt x="7771900" y="460246"/>
                  </a:cubicBezTo>
                  <a:lnTo>
                    <a:pt x="7771900" y="3540481"/>
                  </a:lnTo>
                  <a:cubicBezTo>
                    <a:pt x="7771900" y="3794657"/>
                    <a:pt x="7554282" y="4000727"/>
                    <a:pt x="7285864" y="4000727"/>
                  </a:cubicBezTo>
                  <a:lnTo>
                    <a:pt x="486036" y="4000727"/>
                  </a:lnTo>
                  <a:cubicBezTo>
                    <a:pt x="217617" y="4000727"/>
                    <a:pt x="0" y="3794657"/>
                    <a:pt x="0" y="3540481"/>
                  </a:cubicBezTo>
                  <a:close/>
                </a:path>
              </a:pathLst>
            </a:custGeom>
            <a:solidFill>
              <a:srgbClr val="FFFFFF">
                <a:alpha val="54902"/>
              </a:srgbClr>
            </a:solidFill>
          </p:spPr>
        </p:sp>
      </p:grpSp>
      <p:sp>
        <p:nvSpPr>
          <p:cNvPr id="14" name="TextBox 14"/>
          <p:cNvSpPr txBox="1"/>
          <p:nvPr/>
        </p:nvSpPr>
        <p:spPr>
          <a:xfrm>
            <a:off x="7398405" y="3438761"/>
            <a:ext cx="9135090" cy="5298947"/>
          </a:xfrm>
          <a:prstGeom prst="rect">
            <a:avLst/>
          </a:prstGeom>
        </p:spPr>
        <p:txBody>
          <a:bodyPr lIns="0" tIns="0" rIns="0" bIns="0" rtlCol="0" anchor="t">
            <a:spAutoFit/>
          </a:bodyPr>
          <a:lstStyle/>
          <a:p>
            <a:pPr algn="ctr">
              <a:lnSpc>
                <a:spcPts val="6006"/>
              </a:lnSpc>
            </a:pPr>
            <a:r>
              <a:rPr lang="en-US" sz="3900" dirty="0" err="1">
                <a:solidFill>
                  <a:srgbClr val="5F7D54"/>
                </a:solidFill>
                <a:latin typeface="Roboto Condensed Bold"/>
              </a:rPr>
              <a:t>Mạch</a:t>
            </a:r>
            <a:r>
              <a:rPr lang="en-US" sz="3900" dirty="0">
                <a:solidFill>
                  <a:srgbClr val="5F7D54"/>
                </a:solidFill>
                <a:latin typeface="Roboto Condensed Bold"/>
              </a:rPr>
              <a:t> </a:t>
            </a:r>
            <a:r>
              <a:rPr lang="en-US" sz="3900" dirty="0" err="1">
                <a:solidFill>
                  <a:srgbClr val="5F7D54"/>
                </a:solidFill>
                <a:latin typeface="Roboto Condensed Bold"/>
              </a:rPr>
              <a:t>cảm</a:t>
            </a:r>
            <a:r>
              <a:rPr lang="en-US" sz="3900" dirty="0">
                <a:solidFill>
                  <a:srgbClr val="5F7D54"/>
                </a:solidFill>
                <a:latin typeface="Roboto Condensed Bold"/>
              </a:rPr>
              <a:t> </a:t>
            </a:r>
            <a:r>
              <a:rPr lang="en-US" sz="3900" dirty="0" err="1">
                <a:solidFill>
                  <a:srgbClr val="5F7D54"/>
                </a:solidFill>
                <a:latin typeface="Roboto Condensed Bold"/>
              </a:rPr>
              <a:t>xúc</a:t>
            </a:r>
            <a:r>
              <a:rPr lang="en-US" sz="3900" dirty="0">
                <a:solidFill>
                  <a:srgbClr val="5F7D54"/>
                </a:solidFill>
                <a:latin typeface="Roboto Condensed Bold"/>
              </a:rPr>
              <a:t>:</a:t>
            </a:r>
            <a:r>
              <a:rPr lang="en-US" sz="3900" dirty="0">
                <a:solidFill>
                  <a:srgbClr val="5F7D54"/>
                </a:solidFill>
                <a:latin typeface="Roboto Condensed"/>
              </a:rPr>
              <a:t> </a:t>
            </a:r>
          </a:p>
          <a:p>
            <a:pPr algn="ctr">
              <a:lnSpc>
                <a:spcPts val="6006"/>
              </a:lnSpc>
            </a:pPr>
            <a:r>
              <a:rPr lang="en-US" sz="3900" dirty="0" err="1">
                <a:solidFill>
                  <a:srgbClr val="5F7D54"/>
                </a:solidFill>
                <a:latin typeface="Roboto Condensed"/>
              </a:rPr>
              <a:t>Bài</a:t>
            </a:r>
            <a:r>
              <a:rPr lang="en-US" sz="3900" dirty="0">
                <a:solidFill>
                  <a:srgbClr val="5F7D54"/>
                </a:solidFill>
                <a:latin typeface="Roboto Condensed"/>
              </a:rPr>
              <a:t> </a:t>
            </a:r>
            <a:r>
              <a:rPr lang="en-US" sz="3900" dirty="0" err="1">
                <a:solidFill>
                  <a:srgbClr val="5F7D54"/>
                </a:solidFill>
                <a:latin typeface="Roboto Condensed"/>
              </a:rPr>
              <a:t>thơ</a:t>
            </a:r>
            <a:r>
              <a:rPr lang="en-US" sz="3900" dirty="0">
                <a:solidFill>
                  <a:srgbClr val="5F7D54"/>
                </a:solidFill>
                <a:latin typeface="Roboto Condensed"/>
              </a:rPr>
              <a:t> </a:t>
            </a:r>
            <a:r>
              <a:rPr lang="en-US" sz="3900" dirty="0" err="1">
                <a:solidFill>
                  <a:srgbClr val="5F7D54"/>
                </a:solidFill>
                <a:latin typeface="Roboto Condensed"/>
              </a:rPr>
              <a:t>thể</a:t>
            </a:r>
            <a:r>
              <a:rPr lang="en-US" sz="3900" dirty="0">
                <a:solidFill>
                  <a:srgbClr val="5F7D54"/>
                </a:solidFill>
                <a:latin typeface="Roboto Condensed"/>
              </a:rPr>
              <a:t> </a:t>
            </a:r>
            <a:r>
              <a:rPr lang="en-US" sz="3900" dirty="0" err="1">
                <a:solidFill>
                  <a:srgbClr val="5F7D54"/>
                </a:solidFill>
                <a:latin typeface="Roboto Condensed"/>
              </a:rPr>
              <a:t>hiện</a:t>
            </a:r>
            <a:r>
              <a:rPr lang="en-US" sz="3900" dirty="0">
                <a:solidFill>
                  <a:srgbClr val="5F7D54"/>
                </a:solidFill>
                <a:latin typeface="Roboto Condensed"/>
              </a:rPr>
              <a:t> </a:t>
            </a:r>
            <a:r>
              <a:rPr lang="en-US" sz="3900" dirty="0" err="1">
                <a:solidFill>
                  <a:srgbClr val="5F7D54"/>
                </a:solidFill>
                <a:latin typeface="Roboto Condensed"/>
              </a:rPr>
              <a:t>những</a:t>
            </a:r>
            <a:r>
              <a:rPr lang="en-US" sz="3900" dirty="0">
                <a:solidFill>
                  <a:srgbClr val="5F7D54"/>
                </a:solidFill>
                <a:latin typeface="Roboto Condensed"/>
              </a:rPr>
              <a:t> rung </a:t>
            </a:r>
            <a:r>
              <a:rPr lang="en-US" sz="3900" dirty="0" err="1">
                <a:solidFill>
                  <a:srgbClr val="5F7D54"/>
                </a:solidFill>
                <a:latin typeface="Roboto Condensed"/>
              </a:rPr>
              <a:t>động</a:t>
            </a:r>
            <a:r>
              <a:rPr lang="en-US" sz="3900" dirty="0">
                <a:solidFill>
                  <a:srgbClr val="5F7D54"/>
                </a:solidFill>
                <a:latin typeface="Roboto Condensed"/>
              </a:rPr>
              <a:t>, </a:t>
            </a:r>
            <a:r>
              <a:rPr lang="en-US" sz="3900" dirty="0" err="1">
                <a:solidFill>
                  <a:srgbClr val="5F7D54"/>
                </a:solidFill>
                <a:latin typeface="Roboto Condensed"/>
              </a:rPr>
              <a:t>cảm</a:t>
            </a:r>
            <a:r>
              <a:rPr lang="en-US" sz="3900" dirty="0">
                <a:solidFill>
                  <a:srgbClr val="5F7D54"/>
                </a:solidFill>
                <a:latin typeface="Roboto Condensed"/>
              </a:rPr>
              <a:t> </a:t>
            </a:r>
            <a:r>
              <a:rPr lang="en-US" sz="3900" dirty="0" err="1">
                <a:solidFill>
                  <a:srgbClr val="5F7D54"/>
                </a:solidFill>
                <a:latin typeface="Roboto Condensed"/>
              </a:rPr>
              <a:t>nhận</a:t>
            </a:r>
            <a:r>
              <a:rPr lang="en-US" sz="3900" dirty="0">
                <a:solidFill>
                  <a:srgbClr val="5F7D54"/>
                </a:solidFill>
                <a:latin typeface="Roboto Condensed"/>
              </a:rPr>
              <a:t> </a:t>
            </a:r>
            <a:r>
              <a:rPr lang="en-US" sz="3900" dirty="0" err="1">
                <a:solidFill>
                  <a:srgbClr val="5F7D54"/>
                </a:solidFill>
                <a:latin typeface="Roboto Condensed"/>
              </a:rPr>
              <a:t>tinh</a:t>
            </a:r>
            <a:r>
              <a:rPr lang="en-US" sz="3900" dirty="0">
                <a:solidFill>
                  <a:srgbClr val="5F7D54"/>
                </a:solidFill>
                <a:latin typeface="Roboto Condensed"/>
              </a:rPr>
              <a:t> </a:t>
            </a:r>
            <a:r>
              <a:rPr lang="en-US" sz="3900" dirty="0" err="1">
                <a:solidFill>
                  <a:srgbClr val="5F7D54"/>
                </a:solidFill>
                <a:latin typeface="Roboto Condensed"/>
              </a:rPr>
              <a:t>tế</a:t>
            </a:r>
            <a:r>
              <a:rPr lang="en-US" sz="3900" dirty="0">
                <a:solidFill>
                  <a:srgbClr val="5F7D54"/>
                </a:solidFill>
                <a:latin typeface="Roboto Condensed"/>
              </a:rPr>
              <a:t> </a:t>
            </a:r>
            <a:r>
              <a:rPr lang="en-US" sz="3900" dirty="0" err="1">
                <a:solidFill>
                  <a:srgbClr val="5F7D54"/>
                </a:solidFill>
                <a:latin typeface="Roboto Condensed"/>
              </a:rPr>
              <a:t>của</a:t>
            </a:r>
            <a:r>
              <a:rPr lang="en-US" sz="3900" dirty="0">
                <a:solidFill>
                  <a:srgbClr val="5F7D54"/>
                </a:solidFill>
                <a:latin typeface="Roboto Condensed"/>
              </a:rPr>
              <a:t> </a:t>
            </a:r>
            <a:r>
              <a:rPr lang="en-US" sz="3900" dirty="0" err="1">
                <a:solidFill>
                  <a:srgbClr val="5F7D54"/>
                </a:solidFill>
                <a:latin typeface="Roboto Condensed"/>
              </a:rPr>
              <a:t>nhân</a:t>
            </a:r>
            <a:r>
              <a:rPr lang="en-US" sz="3900" dirty="0">
                <a:solidFill>
                  <a:srgbClr val="5F7D54"/>
                </a:solidFill>
                <a:latin typeface="Roboto Condensed"/>
              </a:rPr>
              <a:t> </a:t>
            </a:r>
            <a:r>
              <a:rPr lang="en-US" sz="3900" dirty="0" err="1">
                <a:solidFill>
                  <a:srgbClr val="5F7D54"/>
                </a:solidFill>
                <a:latin typeface="Roboto Condensed"/>
              </a:rPr>
              <a:t>vật</a:t>
            </a:r>
            <a:r>
              <a:rPr lang="en-US" sz="3900" dirty="0">
                <a:solidFill>
                  <a:srgbClr val="5F7D54"/>
                </a:solidFill>
                <a:latin typeface="Roboto Condensed"/>
              </a:rPr>
              <a:t> </a:t>
            </a:r>
            <a:r>
              <a:rPr lang="en-US" sz="3900" dirty="0" err="1">
                <a:solidFill>
                  <a:srgbClr val="5F7D54"/>
                </a:solidFill>
                <a:latin typeface="Roboto Condensed"/>
              </a:rPr>
              <a:t>trữ</a:t>
            </a:r>
            <a:r>
              <a:rPr lang="en-US" sz="3900" dirty="0">
                <a:solidFill>
                  <a:srgbClr val="5F7D54"/>
                </a:solidFill>
                <a:latin typeface="Roboto Condensed"/>
              </a:rPr>
              <a:t> </a:t>
            </a:r>
            <a:r>
              <a:rPr lang="en-US" sz="3900" dirty="0" err="1">
                <a:solidFill>
                  <a:srgbClr val="5F7D54"/>
                </a:solidFill>
                <a:latin typeface="Roboto Condensed"/>
              </a:rPr>
              <a:t>tình</a:t>
            </a:r>
            <a:r>
              <a:rPr lang="en-US" sz="3900" dirty="0">
                <a:solidFill>
                  <a:srgbClr val="5F7D54"/>
                </a:solidFill>
                <a:latin typeface="Roboto Condensed"/>
              </a:rPr>
              <a:t> </a:t>
            </a:r>
            <a:r>
              <a:rPr lang="en-US" sz="3900" dirty="0" err="1">
                <a:solidFill>
                  <a:srgbClr val="5F7D54"/>
                </a:solidFill>
                <a:latin typeface="Roboto Condensed"/>
              </a:rPr>
              <a:t>về</a:t>
            </a:r>
            <a:r>
              <a:rPr lang="en-US" sz="3900" dirty="0">
                <a:solidFill>
                  <a:srgbClr val="5F7D54"/>
                </a:solidFill>
                <a:latin typeface="Roboto Condensed"/>
              </a:rPr>
              <a:t> </a:t>
            </a:r>
            <a:r>
              <a:rPr lang="en-US" sz="3900" dirty="0" err="1">
                <a:solidFill>
                  <a:srgbClr val="5F7D54"/>
                </a:solidFill>
                <a:latin typeface="Roboto Condensed"/>
              </a:rPr>
              <a:t>biến</a:t>
            </a:r>
            <a:r>
              <a:rPr lang="en-US" sz="3900" dirty="0">
                <a:solidFill>
                  <a:srgbClr val="5F7D54"/>
                </a:solidFill>
                <a:latin typeface="Roboto Condensed"/>
              </a:rPr>
              <a:t> </a:t>
            </a:r>
            <a:r>
              <a:rPr lang="en-US" sz="3900" dirty="0" err="1">
                <a:solidFill>
                  <a:srgbClr val="5F7D54"/>
                </a:solidFill>
                <a:latin typeface="Roboto Condensed"/>
              </a:rPr>
              <a:t>chuyển</a:t>
            </a:r>
            <a:r>
              <a:rPr lang="en-US" sz="3900" dirty="0">
                <a:solidFill>
                  <a:srgbClr val="5F7D54"/>
                </a:solidFill>
                <a:latin typeface="Roboto Condensed"/>
              </a:rPr>
              <a:t> </a:t>
            </a:r>
            <a:r>
              <a:rPr lang="en-US" sz="3900" dirty="0" err="1">
                <a:solidFill>
                  <a:srgbClr val="5F7D54"/>
                </a:solidFill>
                <a:latin typeface="Roboto Condensed"/>
              </a:rPr>
              <a:t>của</a:t>
            </a:r>
            <a:r>
              <a:rPr lang="en-US" sz="3900" dirty="0">
                <a:solidFill>
                  <a:srgbClr val="5F7D54"/>
                </a:solidFill>
                <a:latin typeface="Roboto Condensed"/>
              </a:rPr>
              <a:t> </a:t>
            </a:r>
            <a:r>
              <a:rPr lang="en-US" sz="3900" dirty="0" err="1">
                <a:solidFill>
                  <a:srgbClr val="5F7D54"/>
                </a:solidFill>
                <a:latin typeface="Roboto Condensed"/>
              </a:rPr>
              <a:t>đất</a:t>
            </a:r>
            <a:r>
              <a:rPr lang="en-US" sz="3900" dirty="0">
                <a:solidFill>
                  <a:srgbClr val="5F7D54"/>
                </a:solidFill>
                <a:latin typeface="Roboto Condensed"/>
              </a:rPr>
              <a:t> </a:t>
            </a:r>
            <a:r>
              <a:rPr lang="en-US" sz="3900" dirty="0" err="1">
                <a:solidFill>
                  <a:srgbClr val="5F7D54"/>
                </a:solidFill>
                <a:latin typeface="Roboto Condensed"/>
              </a:rPr>
              <a:t>trời</a:t>
            </a:r>
            <a:r>
              <a:rPr lang="en-US" sz="3900" dirty="0">
                <a:solidFill>
                  <a:srgbClr val="5F7D54"/>
                </a:solidFill>
                <a:latin typeface="Roboto Condensed"/>
              </a:rPr>
              <a:t> </a:t>
            </a:r>
            <a:r>
              <a:rPr lang="en-US" sz="3900" dirty="0" err="1">
                <a:solidFill>
                  <a:srgbClr val="5F7D54"/>
                </a:solidFill>
                <a:latin typeface="Roboto Condensed"/>
              </a:rPr>
              <a:t>vào</a:t>
            </a:r>
            <a:r>
              <a:rPr lang="en-US" sz="3900" dirty="0">
                <a:solidFill>
                  <a:srgbClr val="5F7D54"/>
                </a:solidFill>
                <a:latin typeface="Roboto Condensed"/>
              </a:rPr>
              <a:t> </a:t>
            </a:r>
            <a:r>
              <a:rPr lang="en-US" sz="3900" dirty="0" err="1">
                <a:solidFill>
                  <a:srgbClr val="5F7D54"/>
                </a:solidFill>
                <a:latin typeface="Roboto Condensed"/>
              </a:rPr>
              <a:t>thu</a:t>
            </a:r>
            <a:r>
              <a:rPr lang="en-US" sz="3900" dirty="0">
                <a:solidFill>
                  <a:srgbClr val="5F7D54"/>
                </a:solidFill>
                <a:latin typeface="Roboto Condensed"/>
              </a:rPr>
              <a:t>, </a:t>
            </a:r>
            <a:r>
              <a:rPr lang="en-US" sz="3900" dirty="0" err="1">
                <a:solidFill>
                  <a:srgbClr val="5F7D54"/>
                </a:solidFill>
                <a:latin typeface="Roboto Condensed"/>
              </a:rPr>
              <a:t>đồng</a:t>
            </a:r>
            <a:r>
              <a:rPr lang="en-US" sz="3900" dirty="0">
                <a:solidFill>
                  <a:srgbClr val="5F7D54"/>
                </a:solidFill>
                <a:latin typeface="Roboto Condensed"/>
              </a:rPr>
              <a:t> </a:t>
            </a:r>
            <a:r>
              <a:rPr lang="en-US" sz="3900" dirty="0" err="1">
                <a:solidFill>
                  <a:srgbClr val="5F7D54"/>
                </a:solidFill>
                <a:latin typeface="Roboto Condensed"/>
              </a:rPr>
              <a:t>thời</a:t>
            </a:r>
            <a:r>
              <a:rPr lang="en-US" sz="3900" dirty="0">
                <a:solidFill>
                  <a:srgbClr val="5F7D54"/>
                </a:solidFill>
                <a:latin typeface="Roboto Condensed"/>
              </a:rPr>
              <a:t> </a:t>
            </a:r>
            <a:r>
              <a:rPr lang="en-US" sz="3900" dirty="0" err="1">
                <a:solidFill>
                  <a:srgbClr val="5F7D54"/>
                </a:solidFill>
                <a:latin typeface="Roboto Condensed"/>
              </a:rPr>
              <a:t>bày</a:t>
            </a:r>
            <a:r>
              <a:rPr lang="en-US" sz="3900" dirty="0">
                <a:solidFill>
                  <a:srgbClr val="5F7D54"/>
                </a:solidFill>
                <a:latin typeface="Roboto Condensed"/>
              </a:rPr>
              <a:t> </a:t>
            </a:r>
            <a:r>
              <a:rPr lang="en-US" sz="3900" dirty="0" err="1">
                <a:solidFill>
                  <a:srgbClr val="5F7D54"/>
                </a:solidFill>
                <a:latin typeface="Roboto Condensed"/>
              </a:rPr>
              <a:t>tỏ</a:t>
            </a:r>
            <a:r>
              <a:rPr lang="en-US" sz="3900" dirty="0">
                <a:solidFill>
                  <a:srgbClr val="5F7D54"/>
                </a:solidFill>
                <a:latin typeface="Roboto Condensed"/>
              </a:rPr>
              <a:t> </a:t>
            </a:r>
            <a:r>
              <a:rPr lang="en-US" sz="3900" dirty="0" err="1">
                <a:solidFill>
                  <a:srgbClr val="5F7D54"/>
                </a:solidFill>
                <a:latin typeface="Roboto Condensed"/>
              </a:rPr>
              <a:t>những</a:t>
            </a:r>
            <a:r>
              <a:rPr lang="en-US" sz="3900" dirty="0">
                <a:solidFill>
                  <a:srgbClr val="5F7D54"/>
                </a:solidFill>
                <a:latin typeface="Roboto Condensed"/>
              </a:rPr>
              <a:t> </a:t>
            </a:r>
            <a:r>
              <a:rPr lang="en-US" sz="3900" dirty="0" err="1">
                <a:solidFill>
                  <a:srgbClr val="5F7D54"/>
                </a:solidFill>
                <a:latin typeface="Roboto Condensed"/>
              </a:rPr>
              <a:t>chiêm</a:t>
            </a:r>
            <a:r>
              <a:rPr lang="en-US" sz="3900" dirty="0">
                <a:solidFill>
                  <a:srgbClr val="5F7D54"/>
                </a:solidFill>
                <a:latin typeface="Roboto Condensed"/>
              </a:rPr>
              <a:t> </a:t>
            </a:r>
            <a:r>
              <a:rPr lang="en-US" sz="3900" dirty="0" err="1">
                <a:solidFill>
                  <a:srgbClr val="5F7D54"/>
                </a:solidFill>
                <a:latin typeface="Roboto Condensed"/>
              </a:rPr>
              <a:t>nghiệm</a:t>
            </a:r>
            <a:r>
              <a:rPr lang="en-US" sz="3900" dirty="0">
                <a:solidFill>
                  <a:srgbClr val="5F7D54"/>
                </a:solidFill>
                <a:latin typeface="Roboto Condensed"/>
              </a:rPr>
              <a:t> </a:t>
            </a:r>
            <a:r>
              <a:rPr lang="en-US" sz="3900" dirty="0" err="1">
                <a:solidFill>
                  <a:srgbClr val="5F7D54"/>
                </a:solidFill>
                <a:latin typeface="Roboto Condensed"/>
              </a:rPr>
              <a:t>sâu</a:t>
            </a:r>
            <a:r>
              <a:rPr lang="en-US" sz="3900" dirty="0">
                <a:solidFill>
                  <a:srgbClr val="5F7D54"/>
                </a:solidFill>
                <a:latin typeface="Roboto Condensed"/>
              </a:rPr>
              <a:t> </a:t>
            </a:r>
            <a:r>
              <a:rPr lang="en-US" sz="3900" dirty="0" err="1">
                <a:solidFill>
                  <a:srgbClr val="5F7D54"/>
                </a:solidFill>
                <a:latin typeface="Roboto Condensed"/>
              </a:rPr>
              <a:t>lắng</a:t>
            </a:r>
            <a:r>
              <a:rPr lang="en-US" sz="3900" dirty="0">
                <a:solidFill>
                  <a:srgbClr val="5F7D54"/>
                </a:solidFill>
                <a:latin typeface="Roboto Condensed"/>
              </a:rPr>
              <a:t> </a:t>
            </a:r>
            <a:r>
              <a:rPr lang="en-US" sz="3900" dirty="0" err="1">
                <a:solidFill>
                  <a:srgbClr val="5F7D54"/>
                </a:solidFill>
                <a:latin typeface="Roboto Condensed"/>
              </a:rPr>
              <a:t>của</a:t>
            </a:r>
            <a:r>
              <a:rPr lang="en-US" sz="3900" dirty="0">
                <a:solidFill>
                  <a:srgbClr val="5F7D54"/>
                </a:solidFill>
                <a:latin typeface="Roboto Condensed"/>
              </a:rPr>
              <a:t> </a:t>
            </a:r>
            <a:r>
              <a:rPr lang="en-US" sz="3900" dirty="0" err="1">
                <a:solidFill>
                  <a:srgbClr val="5F7D54"/>
                </a:solidFill>
                <a:latin typeface="Roboto Condensed"/>
              </a:rPr>
              <a:t>nhà</a:t>
            </a:r>
            <a:r>
              <a:rPr lang="en-US" sz="3900" dirty="0">
                <a:solidFill>
                  <a:srgbClr val="5F7D54"/>
                </a:solidFill>
                <a:latin typeface="Roboto Condensed"/>
              </a:rPr>
              <a:t> </a:t>
            </a:r>
            <a:r>
              <a:rPr lang="en-US" sz="3900" dirty="0" err="1">
                <a:solidFill>
                  <a:srgbClr val="5F7D54"/>
                </a:solidFill>
                <a:latin typeface="Roboto Condensed"/>
              </a:rPr>
              <a:t>thơ</a:t>
            </a:r>
            <a:r>
              <a:rPr lang="en-US" sz="3900" dirty="0">
                <a:solidFill>
                  <a:srgbClr val="5F7D54"/>
                </a:solidFill>
                <a:latin typeface="Roboto Condensed"/>
              </a:rPr>
              <a:t> </a:t>
            </a:r>
            <a:r>
              <a:rPr lang="en-US" sz="3900" dirty="0" err="1">
                <a:solidFill>
                  <a:srgbClr val="5F7D54"/>
                </a:solidFill>
                <a:latin typeface="Roboto Condensed"/>
              </a:rPr>
              <a:t>về</a:t>
            </a:r>
            <a:r>
              <a:rPr lang="en-US" sz="3900" dirty="0">
                <a:solidFill>
                  <a:srgbClr val="5F7D54"/>
                </a:solidFill>
                <a:latin typeface="Roboto Condensed"/>
              </a:rPr>
              <a:t> </a:t>
            </a:r>
            <a:r>
              <a:rPr lang="en-US" sz="3900" dirty="0" err="1">
                <a:solidFill>
                  <a:srgbClr val="5F7D54"/>
                </a:solidFill>
                <a:latin typeface="Roboto Condensed"/>
              </a:rPr>
              <a:t>cuộc</a:t>
            </a:r>
            <a:r>
              <a:rPr lang="en-US" sz="3900" dirty="0">
                <a:solidFill>
                  <a:srgbClr val="5F7D54"/>
                </a:solidFill>
                <a:latin typeface="Roboto Condensed"/>
              </a:rPr>
              <a:t> </a:t>
            </a:r>
            <a:r>
              <a:rPr lang="en-US" sz="3900" dirty="0" err="1">
                <a:solidFill>
                  <a:srgbClr val="5F7D54"/>
                </a:solidFill>
                <a:latin typeface="Roboto Condensed"/>
              </a:rPr>
              <a:t>đời</a:t>
            </a:r>
            <a:r>
              <a:rPr lang="en-US" sz="3900" dirty="0">
                <a:solidFill>
                  <a:srgbClr val="5F7D54"/>
                </a:solidFill>
                <a:latin typeface="Roboto Condensed"/>
              </a:rPr>
              <a:t>, con </a:t>
            </a:r>
            <a:r>
              <a:rPr lang="en-US" sz="3900" dirty="0" err="1">
                <a:solidFill>
                  <a:srgbClr val="5F7D54"/>
                </a:solidFill>
                <a:latin typeface="Roboto Condensed"/>
              </a:rPr>
              <a:t>người</a:t>
            </a:r>
            <a:r>
              <a:rPr lang="en-US" sz="3900" dirty="0">
                <a:solidFill>
                  <a:srgbClr val="5F7D54"/>
                </a:solidFill>
                <a:latin typeface="Roboto Condensed"/>
              </a:rPr>
              <a:t> -&gt; </a:t>
            </a:r>
            <a:r>
              <a:rPr lang="en-US" sz="3900" dirty="0" err="1">
                <a:solidFill>
                  <a:srgbClr val="5F7D54"/>
                </a:solidFill>
                <a:latin typeface="Roboto Condensed"/>
              </a:rPr>
              <a:t>tức</a:t>
            </a:r>
            <a:r>
              <a:rPr lang="en-US" sz="3900" dirty="0">
                <a:solidFill>
                  <a:srgbClr val="5F7D54"/>
                </a:solidFill>
                <a:latin typeface="Roboto Condensed"/>
              </a:rPr>
              <a:t> </a:t>
            </a:r>
            <a:r>
              <a:rPr lang="en-US" sz="3900" dirty="0" err="1">
                <a:solidFill>
                  <a:srgbClr val="5F7D54"/>
                </a:solidFill>
                <a:latin typeface="Roboto Condensed"/>
              </a:rPr>
              <a:t>cảnh</a:t>
            </a:r>
            <a:r>
              <a:rPr lang="en-US" sz="3900" dirty="0">
                <a:solidFill>
                  <a:srgbClr val="5F7D54"/>
                </a:solidFill>
                <a:latin typeface="Roboto Condensed"/>
              </a:rPr>
              <a:t> </a:t>
            </a:r>
            <a:r>
              <a:rPr lang="en-US" sz="3900" dirty="0" err="1">
                <a:solidFill>
                  <a:srgbClr val="5F7D54"/>
                </a:solidFill>
                <a:latin typeface="Roboto Condensed"/>
              </a:rPr>
              <a:t>sinh</a:t>
            </a:r>
            <a:r>
              <a:rPr lang="en-US" sz="3900" dirty="0">
                <a:solidFill>
                  <a:srgbClr val="5F7D54"/>
                </a:solidFill>
                <a:latin typeface="Roboto Condensed"/>
              </a:rPr>
              <a:t> </a:t>
            </a:r>
            <a:r>
              <a:rPr lang="en-US" sz="3900" dirty="0" err="1">
                <a:solidFill>
                  <a:srgbClr val="5F7D54"/>
                </a:solidFill>
                <a:latin typeface="Roboto Condensed"/>
              </a:rPr>
              <a:t>tình</a:t>
            </a:r>
            <a:endParaRPr lang="en-US" sz="3900" dirty="0">
              <a:solidFill>
                <a:srgbClr val="5F7D54"/>
              </a:solidFill>
              <a:latin typeface="Roboto Condensed"/>
            </a:endParaRPr>
          </a:p>
          <a:p>
            <a:pPr algn="ctr">
              <a:lnSpc>
                <a:spcPts val="6006"/>
              </a:lnSpc>
            </a:pPr>
            <a:endParaRPr lang="en-US" sz="3900" dirty="0">
              <a:solidFill>
                <a:srgbClr val="5F7D54"/>
              </a:solidFill>
              <a:latin typeface="Roboto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grpSp>
        <p:nvGrpSpPr>
          <p:cNvPr id="3" name="Group 3"/>
          <p:cNvGrpSpPr/>
          <p:nvPr/>
        </p:nvGrpSpPr>
        <p:grpSpPr>
          <a:xfrm>
            <a:off x="1724372" y="3715440"/>
            <a:ext cx="5516209" cy="2951696"/>
            <a:chOff x="0" y="0"/>
            <a:chExt cx="7354945" cy="3935594"/>
          </a:xfrm>
        </p:grpSpPr>
        <p:sp>
          <p:nvSpPr>
            <p:cNvPr id="4" name="Freeform 4"/>
            <p:cNvSpPr/>
            <p:nvPr/>
          </p:nvSpPr>
          <p:spPr>
            <a:xfrm>
              <a:off x="0" y="0"/>
              <a:ext cx="7354931" cy="3935587"/>
            </a:xfrm>
            <a:custGeom>
              <a:avLst/>
              <a:gdLst/>
              <a:ahLst/>
              <a:cxnLst/>
              <a:rect l="l" t="t" r="r" b="b"/>
              <a:pathLst>
                <a:path w="7354931" h="3935587">
                  <a:moveTo>
                    <a:pt x="0" y="452752"/>
                  </a:moveTo>
                  <a:cubicBezTo>
                    <a:pt x="0" y="202715"/>
                    <a:pt x="205942" y="0"/>
                    <a:pt x="459960" y="0"/>
                  </a:cubicBezTo>
                  <a:lnTo>
                    <a:pt x="6894971" y="0"/>
                  </a:lnTo>
                  <a:cubicBezTo>
                    <a:pt x="7148989" y="0"/>
                    <a:pt x="7354931" y="202715"/>
                    <a:pt x="7354931" y="452752"/>
                  </a:cubicBezTo>
                  <a:lnTo>
                    <a:pt x="7354931" y="3482835"/>
                  </a:lnTo>
                  <a:cubicBezTo>
                    <a:pt x="7354931" y="3732872"/>
                    <a:pt x="7148989" y="3935587"/>
                    <a:pt x="6894971" y="3935587"/>
                  </a:cubicBezTo>
                  <a:lnTo>
                    <a:pt x="459960" y="3935587"/>
                  </a:lnTo>
                  <a:cubicBezTo>
                    <a:pt x="205942" y="3935587"/>
                    <a:pt x="0" y="3732872"/>
                    <a:pt x="0" y="3482835"/>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6" name="TextBox 6"/>
          <p:cNvSpPr txBox="1"/>
          <p:nvPr/>
        </p:nvSpPr>
        <p:spPr>
          <a:xfrm>
            <a:off x="2304967" y="4237672"/>
            <a:ext cx="4319597" cy="1790065"/>
          </a:xfrm>
          <a:prstGeom prst="rect">
            <a:avLst/>
          </a:prstGeom>
        </p:spPr>
        <p:txBody>
          <a:bodyPr lIns="0" tIns="0" rIns="0" bIns="0" rtlCol="0" anchor="t">
            <a:spAutoFit/>
          </a:bodyPr>
          <a:lstStyle/>
          <a:p>
            <a:pPr algn="ctr">
              <a:lnSpc>
                <a:spcPts val="4759"/>
              </a:lnSpc>
              <a:spcBef>
                <a:spcPct val="0"/>
              </a:spcBef>
            </a:pPr>
            <a:r>
              <a:rPr lang="en-US" sz="3399" dirty="0">
                <a:solidFill>
                  <a:srgbClr val="5F7D54"/>
                </a:solidFill>
                <a:latin typeface="Roboto Condensed"/>
              </a:rPr>
              <a:t>HS </a:t>
            </a:r>
            <a:r>
              <a:rPr lang="en-US" sz="3399" dirty="0" err="1">
                <a:solidFill>
                  <a:srgbClr val="5F7D54"/>
                </a:solidFill>
                <a:latin typeface="Roboto Condensed"/>
              </a:rPr>
              <a:t>hoạt</a:t>
            </a:r>
            <a:r>
              <a:rPr lang="en-US" sz="3399" dirty="0">
                <a:solidFill>
                  <a:srgbClr val="5F7D54"/>
                </a:solidFill>
                <a:latin typeface="Roboto Condensed"/>
              </a:rPr>
              <a:t> </a:t>
            </a:r>
            <a:r>
              <a:rPr lang="en-US" sz="3399" dirty="0" err="1">
                <a:solidFill>
                  <a:srgbClr val="5F7D54"/>
                </a:solidFill>
                <a:latin typeface="Roboto Condensed"/>
              </a:rPr>
              <a:t>động</a:t>
            </a:r>
            <a:r>
              <a:rPr lang="en-US" sz="3399" dirty="0">
                <a:solidFill>
                  <a:srgbClr val="5F7D54"/>
                </a:solidFill>
                <a:latin typeface="Roboto Condensed"/>
              </a:rPr>
              <a:t> </a:t>
            </a:r>
            <a:r>
              <a:rPr lang="en-US" sz="3399" dirty="0" err="1">
                <a:solidFill>
                  <a:srgbClr val="5F7D54"/>
                </a:solidFill>
                <a:latin typeface="Roboto Condensed"/>
              </a:rPr>
              <a:t>theo</a:t>
            </a:r>
            <a:r>
              <a:rPr lang="en-US" sz="3399" dirty="0">
                <a:solidFill>
                  <a:srgbClr val="5F7D54"/>
                </a:solidFill>
                <a:latin typeface="Roboto Condensed"/>
              </a:rPr>
              <a:t> 4 </a:t>
            </a:r>
            <a:r>
              <a:rPr lang="en-US" sz="3399" dirty="0" err="1">
                <a:solidFill>
                  <a:srgbClr val="5F7D54"/>
                </a:solidFill>
                <a:latin typeface="Roboto Condensed"/>
              </a:rPr>
              <a:t>nhóm</a:t>
            </a:r>
            <a:r>
              <a:rPr lang="en-US" sz="3399" dirty="0">
                <a:solidFill>
                  <a:srgbClr val="5F7D54"/>
                </a:solidFill>
                <a:latin typeface="Roboto Condensed"/>
              </a:rPr>
              <a:t> (GV </a:t>
            </a:r>
            <a:r>
              <a:rPr lang="en-US" sz="3399" dirty="0" err="1">
                <a:solidFill>
                  <a:srgbClr val="5F7D54"/>
                </a:solidFill>
                <a:latin typeface="Roboto Condensed"/>
              </a:rPr>
              <a:t>phân</a:t>
            </a:r>
            <a:r>
              <a:rPr lang="en-US" sz="3399" dirty="0">
                <a:solidFill>
                  <a:srgbClr val="5F7D54"/>
                </a:solidFill>
                <a:latin typeface="Roboto Condensed"/>
              </a:rPr>
              <a:t> </a:t>
            </a:r>
            <a:r>
              <a:rPr lang="en-US" sz="3399" dirty="0" err="1">
                <a:solidFill>
                  <a:srgbClr val="5F7D54"/>
                </a:solidFill>
                <a:latin typeface="Roboto Condensed"/>
              </a:rPr>
              <a:t>nhóm</a:t>
            </a:r>
            <a:r>
              <a:rPr lang="en-US" sz="3399" dirty="0">
                <a:solidFill>
                  <a:srgbClr val="5F7D54"/>
                </a:solidFill>
                <a:latin typeface="Roboto Condensed"/>
              </a:rPr>
              <a:t> </a:t>
            </a:r>
            <a:r>
              <a:rPr lang="en-US" sz="3399" dirty="0" err="1">
                <a:solidFill>
                  <a:srgbClr val="5F7D54"/>
                </a:solidFill>
                <a:latin typeface="Roboto Condensed"/>
              </a:rPr>
              <a:t>từ</a:t>
            </a:r>
            <a:r>
              <a:rPr lang="en-US" sz="3399" dirty="0">
                <a:solidFill>
                  <a:srgbClr val="5F7D54"/>
                </a:solidFill>
                <a:latin typeface="Roboto Condensed"/>
              </a:rPr>
              <a:t> </a:t>
            </a:r>
            <a:r>
              <a:rPr lang="en-US" sz="3399" dirty="0" err="1">
                <a:solidFill>
                  <a:srgbClr val="5F7D54"/>
                </a:solidFill>
                <a:latin typeface="Roboto Condensed"/>
              </a:rPr>
              <a:t>trước</a:t>
            </a:r>
            <a:r>
              <a:rPr lang="en-US" sz="3399" dirty="0">
                <a:solidFill>
                  <a:srgbClr val="5F7D54"/>
                </a:solidFill>
                <a:latin typeface="Roboto Condensed"/>
              </a:rPr>
              <a:t>), </a:t>
            </a:r>
            <a:r>
              <a:rPr lang="en-US" sz="3399" dirty="0" err="1">
                <a:solidFill>
                  <a:srgbClr val="5F7D54"/>
                </a:solidFill>
                <a:latin typeface="Roboto Condensed"/>
              </a:rPr>
              <a:t>làm</a:t>
            </a:r>
            <a:r>
              <a:rPr lang="en-US" sz="3399" dirty="0">
                <a:solidFill>
                  <a:srgbClr val="5F7D54"/>
                </a:solidFill>
                <a:latin typeface="Roboto Condensed"/>
              </a:rPr>
              <a:t> </a:t>
            </a:r>
            <a:r>
              <a:rPr lang="en-US" sz="3399" dirty="0" err="1">
                <a:solidFill>
                  <a:srgbClr val="5F7D54"/>
                </a:solidFill>
                <a:latin typeface="Roboto Condensed"/>
              </a:rPr>
              <a:t>tại</a:t>
            </a:r>
            <a:r>
              <a:rPr lang="en-US" sz="3399" dirty="0">
                <a:solidFill>
                  <a:srgbClr val="5F7D54"/>
                </a:solidFill>
                <a:latin typeface="Roboto Condensed"/>
              </a:rPr>
              <a:t> </a:t>
            </a:r>
            <a:r>
              <a:rPr lang="en-US" sz="3399" dirty="0" err="1">
                <a:solidFill>
                  <a:srgbClr val="5F7D54"/>
                </a:solidFill>
                <a:latin typeface="Roboto Condensed"/>
              </a:rPr>
              <a:t>lớp</a:t>
            </a:r>
            <a:r>
              <a:rPr lang="en-US" sz="3399" dirty="0">
                <a:solidFill>
                  <a:srgbClr val="5F7D54"/>
                </a:solidFill>
                <a:latin typeface="Roboto Condensed"/>
              </a:rPr>
              <a:t>.</a:t>
            </a:r>
          </a:p>
        </p:txBody>
      </p:sp>
      <p:sp>
        <p:nvSpPr>
          <p:cNvPr id="7" name="TextBox 7"/>
          <p:cNvSpPr txBox="1"/>
          <p:nvPr/>
        </p:nvSpPr>
        <p:spPr>
          <a:xfrm>
            <a:off x="3859778" y="2328572"/>
            <a:ext cx="11608821" cy="987450"/>
          </a:xfrm>
          <a:prstGeom prst="rect">
            <a:avLst/>
          </a:prstGeom>
        </p:spPr>
        <p:txBody>
          <a:bodyPr wrap="square" lIns="0" tIns="0" rIns="0" bIns="0" rtlCol="0" anchor="t">
            <a:spAutoFit/>
          </a:bodyPr>
          <a:lstStyle/>
          <a:p>
            <a:pPr algn="ctr">
              <a:lnSpc>
                <a:spcPts val="7700"/>
              </a:lnSpc>
              <a:spcBef>
                <a:spcPct val="0"/>
              </a:spcBef>
            </a:pPr>
            <a:r>
              <a:rPr lang="en-US" sz="5500" dirty="0">
                <a:solidFill>
                  <a:srgbClr val="5F7D54"/>
                </a:solidFill>
                <a:latin typeface="#9Slide06 Hellvina Hand Script"/>
              </a:rPr>
              <a:t>Hành </a:t>
            </a:r>
            <a:r>
              <a:rPr lang="en-US" sz="5500" dirty="0" err="1">
                <a:solidFill>
                  <a:srgbClr val="5F7D54"/>
                </a:solidFill>
                <a:latin typeface="#9Slide06 Hellvina Hand Script"/>
              </a:rPr>
              <a:t>trình</a:t>
            </a:r>
            <a:r>
              <a:rPr lang="en-US" sz="5500" dirty="0">
                <a:solidFill>
                  <a:srgbClr val="5F7D54"/>
                </a:solidFill>
                <a:latin typeface="#9Slide06 Hellvina Hand Script"/>
              </a:rPr>
              <a:t> </a:t>
            </a:r>
            <a:r>
              <a:rPr lang="en-US" sz="5500" dirty="0" err="1">
                <a:solidFill>
                  <a:srgbClr val="5F7D54"/>
                </a:solidFill>
                <a:latin typeface="#9Slide06 Hellvina Hand Script"/>
              </a:rPr>
              <a:t>khám</a:t>
            </a:r>
            <a:r>
              <a:rPr lang="en-US" sz="5500" dirty="0">
                <a:solidFill>
                  <a:srgbClr val="5F7D54"/>
                </a:solidFill>
                <a:latin typeface="#9Slide06 Hellvina Hand Script"/>
              </a:rPr>
              <a:t> </a:t>
            </a:r>
            <a:r>
              <a:rPr lang="en-US" sz="5500" dirty="0" err="1">
                <a:solidFill>
                  <a:srgbClr val="5F7D54"/>
                </a:solidFill>
                <a:latin typeface="#9Slide06 Hellvina Hand Script"/>
              </a:rPr>
              <a:t>phá</a:t>
            </a:r>
            <a:r>
              <a:rPr lang="en-US" sz="5500" dirty="0">
                <a:solidFill>
                  <a:srgbClr val="5F7D54"/>
                </a:solidFill>
                <a:latin typeface="#9Slide06 Hellvina Hand Script"/>
              </a:rPr>
              <a:t> </a:t>
            </a:r>
            <a:r>
              <a:rPr lang="en-US" sz="5500" dirty="0" err="1">
                <a:solidFill>
                  <a:srgbClr val="5F7D54"/>
                </a:solidFill>
                <a:latin typeface="#9Slide06 Hellvina Hand Script"/>
              </a:rPr>
              <a:t>cùng</a:t>
            </a:r>
            <a:r>
              <a:rPr lang="en-US" sz="5500" dirty="0">
                <a:solidFill>
                  <a:srgbClr val="5F7D54"/>
                </a:solidFill>
                <a:latin typeface="#9Slide06 Hellvina Hand Script"/>
              </a:rPr>
              <a:t> </a:t>
            </a:r>
            <a:r>
              <a:rPr lang="en-US" sz="5500" dirty="0" err="1">
                <a:solidFill>
                  <a:srgbClr val="5F7D54"/>
                </a:solidFill>
                <a:latin typeface="#9Slide06 Hellvina Hand Script"/>
              </a:rPr>
              <a:t>thi</a:t>
            </a:r>
            <a:r>
              <a:rPr lang="en-US" sz="5500" dirty="0">
                <a:solidFill>
                  <a:srgbClr val="5F7D54"/>
                </a:solidFill>
                <a:latin typeface="#9Slide06 Hellvina Hand Script"/>
              </a:rPr>
              <a:t> </a:t>
            </a:r>
            <a:r>
              <a:rPr lang="en-US" sz="5500" dirty="0" err="1">
                <a:solidFill>
                  <a:srgbClr val="5F7D54"/>
                </a:solidFill>
                <a:latin typeface="#9Slide06 Hellvina Hand Script"/>
              </a:rPr>
              <a:t>nhân</a:t>
            </a:r>
            <a:endParaRPr lang="en-US" sz="5500" dirty="0">
              <a:solidFill>
                <a:srgbClr val="5F7D54"/>
              </a:solidFill>
              <a:latin typeface="#9Slide06 Hellvina Hand Script"/>
            </a:endParaRPr>
          </a:p>
        </p:txBody>
      </p:sp>
      <p:sp>
        <p:nvSpPr>
          <p:cNvPr id="8" name="TextBox 8"/>
          <p:cNvSpPr txBox="1"/>
          <p:nvPr/>
        </p:nvSpPr>
        <p:spPr>
          <a:xfrm>
            <a:off x="4141341" y="588672"/>
            <a:ext cx="10005317" cy="1416049"/>
          </a:xfrm>
          <a:prstGeom prst="rect">
            <a:avLst/>
          </a:prstGeom>
        </p:spPr>
        <p:txBody>
          <a:bodyPr lIns="0" tIns="0" rIns="0" bIns="0" rtlCol="0" anchor="t">
            <a:spAutoFit/>
          </a:bodyPr>
          <a:lstStyle/>
          <a:p>
            <a:pPr algn="ctr">
              <a:lnSpc>
                <a:spcPts val="11200"/>
              </a:lnSpc>
              <a:spcBef>
                <a:spcPct val="0"/>
              </a:spcBef>
            </a:pPr>
            <a:r>
              <a:rPr lang="en-US" sz="8000">
                <a:solidFill>
                  <a:srgbClr val="5F7D54"/>
                </a:solidFill>
                <a:latin typeface="#9Slide05 VL Fadilla"/>
              </a:rPr>
              <a:t>3.2. Đọc-hiểu văn bản</a:t>
            </a:r>
          </a:p>
        </p:txBody>
      </p:sp>
      <p:grpSp>
        <p:nvGrpSpPr>
          <p:cNvPr id="9" name="Group 9"/>
          <p:cNvGrpSpPr/>
          <p:nvPr/>
        </p:nvGrpSpPr>
        <p:grpSpPr>
          <a:xfrm>
            <a:off x="7727997" y="3715440"/>
            <a:ext cx="9966249" cy="4120605"/>
            <a:chOff x="0" y="0"/>
            <a:chExt cx="7354945" cy="3040946"/>
          </a:xfrm>
        </p:grpSpPr>
        <p:sp>
          <p:nvSpPr>
            <p:cNvPr id="10" name="Freeform 10"/>
            <p:cNvSpPr/>
            <p:nvPr/>
          </p:nvSpPr>
          <p:spPr>
            <a:xfrm>
              <a:off x="0" y="0"/>
              <a:ext cx="7354931" cy="3040941"/>
            </a:xfrm>
            <a:custGeom>
              <a:avLst/>
              <a:gdLst/>
              <a:ahLst/>
              <a:cxnLst/>
              <a:rect l="l" t="t" r="r" b="b"/>
              <a:pathLst>
                <a:path w="7354931" h="3040941">
                  <a:moveTo>
                    <a:pt x="0" y="349832"/>
                  </a:moveTo>
                  <a:cubicBezTo>
                    <a:pt x="0" y="156633"/>
                    <a:pt x="205942" y="0"/>
                    <a:pt x="459960" y="0"/>
                  </a:cubicBezTo>
                  <a:lnTo>
                    <a:pt x="6894971" y="0"/>
                  </a:lnTo>
                  <a:cubicBezTo>
                    <a:pt x="7148989" y="0"/>
                    <a:pt x="7354931" y="156633"/>
                    <a:pt x="7354931" y="349832"/>
                  </a:cubicBezTo>
                  <a:lnTo>
                    <a:pt x="7354931" y="2691109"/>
                  </a:lnTo>
                  <a:cubicBezTo>
                    <a:pt x="7354931" y="2884307"/>
                    <a:pt x="7148989" y="3040941"/>
                    <a:pt x="6894971" y="3040941"/>
                  </a:cubicBezTo>
                  <a:lnTo>
                    <a:pt x="459960" y="3040941"/>
                  </a:lnTo>
                  <a:cubicBezTo>
                    <a:pt x="205942" y="3040941"/>
                    <a:pt x="0" y="2884307"/>
                    <a:pt x="0" y="2691109"/>
                  </a:cubicBezTo>
                  <a:close/>
                </a:path>
              </a:pathLst>
            </a:custGeom>
            <a:solidFill>
              <a:srgbClr val="FFFFFF">
                <a:alpha val="54902"/>
              </a:srgbClr>
            </a:solidFill>
          </p:spPr>
        </p:sp>
      </p:grpSp>
      <p:sp>
        <p:nvSpPr>
          <p:cNvPr id="11" name="TextBox 11"/>
          <p:cNvSpPr txBox="1"/>
          <p:nvPr/>
        </p:nvSpPr>
        <p:spPr>
          <a:xfrm>
            <a:off x="8140083" y="3908476"/>
            <a:ext cx="9119217" cy="3590290"/>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err="1">
                <a:solidFill>
                  <a:srgbClr val="5F7D54"/>
                </a:solidFill>
                <a:latin typeface="Roboto Condensed"/>
              </a:rPr>
              <a:t>Có</a:t>
            </a:r>
            <a:r>
              <a:rPr lang="en-US" sz="3399" dirty="0">
                <a:solidFill>
                  <a:srgbClr val="5F7D54"/>
                </a:solidFill>
                <a:latin typeface="Roboto Condensed"/>
              </a:rPr>
              <a:t> 4 trạm </a:t>
            </a:r>
            <a:r>
              <a:rPr lang="en-US" sz="3399" dirty="0" err="1">
                <a:solidFill>
                  <a:srgbClr val="5F7D54"/>
                </a:solidFill>
                <a:latin typeface="Roboto Condensed"/>
              </a:rPr>
              <a:t>mà</a:t>
            </a:r>
            <a:r>
              <a:rPr lang="en-US" sz="3399" dirty="0">
                <a:solidFill>
                  <a:srgbClr val="5F7D54"/>
                </a:solidFill>
                <a:latin typeface="Roboto Condensed"/>
              </a:rPr>
              <a:t> </a:t>
            </a:r>
            <a:r>
              <a:rPr lang="en-US" sz="3399" dirty="0" err="1">
                <a:solidFill>
                  <a:srgbClr val="5F7D54"/>
                </a:solidFill>
                <a:latin typeface="Roboto Condensed"/>
              </a:rPr>
              <a:t>mỗi</a:t>
            </a:r>
            <a:r>
              <a:rPr lang="en-US" sz="3399" dirty="0">
                <a:solidFill>
                  <a:srgbClr val="5F7D54"/>
                </a:solidFill>
                <a:latin typeface="Roboto Condensed"/>
              </a:rPr>
              <a:t> </a:t>
            </a:r>
            <a:r>
              <a:rPr lang="en-US" sz="3399" dirty="0" err="1">
                <a:solidFill>
                  <a:srgbClr val="5F7D54"/>
                </a:solidFill>
                <a:latin typeface="Roboto Condensed"/>
              </a:rPr>
              <a:t>nhóm</a:t>
            </a:r>
            <a:r>
              <a:rPr lang="en-US" sz="3399" dirty="0">
                <a:solidFill>
                  <a:srgbClr val="5F7D54"/>
                </a:solidFill>
                <a:latin typeface="Roboto Condensed"/>
              </a:rPr>
              <a:t> </a:t>
            </a:r>
            <a:r>
              <a:rPr lang="en-US" sz="3399" dirty="0" err="1">
                <a:solidFill>
                  <a:srgbClr val="5F7D54"/>
                </a:solidFill>
                <a:latin typeface="Roboto Condensed"/>
              </a:rPr>
              <a:t>phải</a:t>
            </a:r>
            <a:r>
              <a:rPr lang="en-US" sz="3399" dirty="0">
                <a:solidFill>
                  <a:srgbClr val="5F7D54"/>
                </a:solidFill>
                <a:latin typeface="Roboto Condensed"/>
              </a:rPr>
              <a:t> </a:t>
            </a:r>
            <a:r>
              <a:rPr lang="en-US" sz="3399" dirty="0" err="1">
                <a:solidFill>
                  <a:srgbClr val="5F7D54"/>
                </a:solidFill>
                <a:latin typeface="Roboto Condensed"/>
              </a:rPr>
              <a:t>trải</a:t>
            </a:r>
            <a:r>
              <a:rPr lang="en-US" sz="3399" dirty="0">
                <a:solidFill>
                  <a:srgbClr val="5F7D54"/>
                </a:solidFill>
                <a:latin typeface="Roboto Condensed"/>
              </a:rPr>
              <a:t> qua; </a:t>
            </a:r>
          </a:p>
          <a:p>
            <a:pPr marL="734059" lvl="1" indent="-367030" algn="just">
              <a:lnSpc>
                <a:spcPts val="4759"/>
              </a:lnSpc>
              <a:buFont typeface="Arial"/>
              <a:buChar char="•"/>
            </a:pPr>
            <a:r>
              <a:rPr lang="en-US" sz="3399" dirty="0" err="1">
                <a:solidFill>
                  <a:srgbClr val="5F7D54"/>
                </a:solidFill>
                <a:latin typeface="Roboto Condensed"/>
              </a:rPr>
              <a:t>Các</a:t>
            </a:r>
            <a:r>
              <a:rPr lang="en-US" sz="3399" dirty="0">
                <a:solidFill>
                  <a:srgbClr val="5F7D54"/>
                </a:solidFill>
                <a:latin typeface="Roboto Condensed"/>
              </a:rPr>
              <a:t> </a:t>
            </a:r>
            <a:r>
              <a:rPr lang="en-US" sz="3399" dirty="0" err="1">
                <a:solidFill>
                  <a:srgbClr val="5F7D54"/>
                </a:solidFill>
                <a:latin typeface="Roboto Condensed"/>
              </a:rPr>
              <a:t>nhóm</a:t>
            </a:r>
            <a:r>
              <a:rPr lang="en-US" sz="3399" dirty="0">
                <a:solidFill>
                  <a:srgbClr val="5F7D54"/>
                </a:solidFill>
                <a:latin typeface="Roboto Condensed"/>
              </a:rPr>
              <a:t> </a:t>
            </a:r>
            <a:r>
              <a:rPr lang="en-US" sz="3399" dirty="0" err="1">
                <a:solidFill>
                  <a:srgbClr val="5F7D54"/>
                </a:solidFill>
                <a:latin typeface="Roboto Condensed"/>
              </a:rPr>
              <a:t>sẽ</a:t>
            </a:r>
            <a:r>
              <a:rPr lang="en-US" sz="3399" dirty="0">
                <a:solidFill>
                  <a:srgbClr val="5F7D54"/>
                </a:solidFill>
                <a:latin typeface="Roboto Condensed"/>
              </a:rPr>
              <a:t> </a:t>
            </a:r>
            <a:r>
              <a:rPr lang="en-US" sz="3399" dirty="0" err="1">
                <a:solidFill>
                  <a:srgbClr val="5F7D54"/>
                </a:solidFill>
                <a:latin typeface="Roboto Condensed"/>
              </a:rPr>
              <a:t>khám</a:t>
            </a:r>
            <a:r>
              <a:rPr lang="en-US" sz="3399" dirty="0">
                <a:solidFill>
                  <a:srgbClr val="5F7D54"/>
                </a:solidFill>
                <a:latin typeface="Roboto Condensed"/>
              </a:rPr>
              <a:t> </a:t>
            </a:r>
            <a:r>
              <a:rPr lang="en-US" sz="3399" dirty="0" err="1">
                <a:solidFill>
                  <a:srgbClr val="5F7D54"/>
                </a:solidFill>
                <a:latin typeface="Roboto Condensed"/>
              </a:rPr>
              <a:t>phá</a:t>
            </a:r>
            <a:r>
              <a:rPr lang="en-US" sz="3399" dirty="0">
                <a:solidFill>
                  <a:srgbClr val="5F7D54"/>
                </a:solidFill>
                <a:latin typeface="Roboto Condensed"/>
              </a:rPr>
              <a:t> </a:t>
            </a:r>
            <a:r>
              <a:rPr lang="en-US" sz="3399" dirty="0" err="1">
                <a:solidFill>
                  <a:srgbClr val="5F7D54"/>
                </a:solidFill>
                <a:latin typeface="Roboto Condensed"/>
              </a:rPr>
              <a:t>văn</a:t>
            </a:r>
            <a:r>
              <a:rPr lang="en-US" sz="3399" dirty="0">
                <a:solidFill>
                  <a:srgbClr val="5F7D54"/>
                </a:solidFill>
                <a:latin typeface="Roboto Condensed"/>
              </a:rPr>
              <a:t> </a:t>
            </a:r>
            <a:r>
              <a:rPr lang="en-US" sz="3399" dirty="0" err="1">
                <a:solidFill>
                  <a:srgbClr val="5F7D54"/>
                </a:solidFill>
                <a:latin typeface="Roboto Condensed"/>
              </a:rPr>
              <a:t>bản</a:t>
            </a:r>
            <a:r>
              <a:rPr lang="en-US" sz="3399" dirty="0">
                <a:solidFill>
                  <a:srgbClr val="5F7D54"/>
                </a:solidFill>
                <a:latin typeface="Roboto Condensed"/>
              </a:rPr>
              <a:t> </a:t>
            </a:r>
            <a:r>
              <a:rPr lang="en-US" sz="3399" dirty="0" err="1">
                <a:solidFill>
                  <a:srgbClr val="5F7D54"/>
                </a:solidFill>
                <a:latin typeface="Roboto Condensed"/>
              </a:rPr>
              <a:t>theo</a:t>
            </a:r>
            <a:r>
              <a:rPr lang="en-US" sz="3399" dirty="0">
                <a:solidFill>
                  <a:srgbClr val="5F7D54"/>
                </a:solidFill>
                <a:latin typeface="Roboto Condensed"/>
              </a:rPr>
              <a:t> </a:t>
            </a:r>
            <a:r>
              <a:rPr lang="en-US" sz="3399" dirty="0" err="1">
                <a:solidFill>
                  <a:srgbClr val="5F7D54"/>
                </a:solidFill>
                <a:latin typeface="Roboto Condensed"/>
              </a:rPr>
              <a:t>từng</a:t>
            </a:r>
            <a:r>
              <a:rPr lang="en-US" sz="3399" dirty="0">
                <a:solidFill>
                  <a:srgbClr val="5F7D54"/>
                </a:solidFill>
                <a:latin typeface="Roboto Condensed"/>
              </a:rPr>
              <a:t> trạm (GV </a:t>
            </a:r>
            <a:r>
              <a:rPr lang="en-US" sz="3399" dirty="0" err="1">
                <a:solidFill>
                  <a:srgbClr val="5F7D54"/>
                </a:solidFill>
                <a:latin typeface="Roboto Condensed"/>
              </a:rPr>
              <a:t>chỉ</a:t>
            </a:r>
            <a:r>
              <a:rPr lang="en-US" sz="3399" dirty="0">
                <a:solidFill>
                  <a:srgbClr val="5F7D54"/>
                </a:solidFill>
                <a:latin typeface="Roboto Condensed"/>
              </a:rPr>
              <a:t> </a:t>
            </a:r>
            <a:r>
              <a:rPr lang="en-US" sz="3399" dirty="0" err="1">
                <a:solidFill>
                  <a:srgbClr val="5F7D54"/>
                </a:solidFill>
                <a:latin typeface="Roboto Condensed"/>
              </a:rPr>
              <a:t>định</a:t>
            </a:r>
            <a:r>
              <a:rPr lang="en-US" sz="3399" dirty="0">
                <a:solidFill>
                  <a:srgbClr val="5F7D54"/>
                </a:solidFill>
                <a:latin typeface="Roboto Condensed"/>
              </a:rPr>
              <a:t> </a:t>
            </a:r>
            <a:r>
              <a:rPr lang="en-US" sz="3399" dirty="0" err="1">
                <a:solidFill>
                  <a:srgbClr val="5F7D54"/>
                </a:solidFill>
                <a:latin typeface="Roboto Condensed"/>
              </a:rPr>
              <a:t>vị</a:t>
            </a:r>
            <a:r>
              <a:rPr lang="en-US" sz="3399" dirty="0">
                <a:solidFill>
                  <a:srgbClr val="5F7D54"/>
                </a:solidFill>
                <a:latin typeface="Roboto Condensed"/>
              </a:rPr>
              <a:t> </a:t>
            </a:r>
            <a:r>
              <a:rPr lang="en-US" sz="3399" dirty="0" err="1">
                <a:solidFill>
                  <a:srgbClr val="5F7D54"/>
                </a:solidFill>
                <a:latin typeface="Roboto Condensed"/>
              </a:rPr>
              <a:t>trí</a:t>
            </a:r>
            <a:r>
              <a:rPr lang="en-US" sz="3399" dirty="0">
                <a:solidFill>
                  <a:srgbClr val="5F7D54"/>
                </a:solidFill>
                <a:latin typeface="Roboto Condensed"/>
              </a:rPr>
              <a:t> </a:t>
            </a:r>
            <a:r>
              <a:rPr lang="en-US" sz="3399" dirty="0" err="1">
                <a:solidFill>
                  <a:srgbClr val="5F7D54"/>
                </a:solidFill>
                <a:latin typeface="Roboto Condensed"/>
              </a:rPr>
              <a:t>khởi</a:t>
            </a:r>
            <a:r>
              <a:rPr lang="en-US" sz="3399" dirty="0">
                <a:solidFill>
                  <a:srgbClr val="5F7D54"/>
                </a:solidFill>
                <a:latin typeface="Roboto Condensed"/>
              </a:rPr>
              <a:t> hành </a:t>
            </a:r>
            <a:r>
              <a:rPr lang="en-US" sz="3399" dirty="0" err="1">
                <a:solidFill>
                  <a:srgbClr val="5F7D54"/>
                </a:solidFill>
                <a:latin typeface="Roboto Condensed"/>
              </a:rPr>
              <a:t>cho</a:t>
            </a:r>
            <a:r>
              <a:rPr lang="en-US" sz="3399" dirty="0">
                <a:solidFill>
                  <a:srgbClr val="5F7D54"/>
                </a:solidFill>
                <a:latin typeface="Roboto Condensed"/>
              </a:rPr>
              <a:t> </a:t>
            </a:r>
            <a:r>
              <a:rPr lang="en-US" sz="3399" dirty="0" err="1">
                <a:solidFill>
                  <a:srgbClr val="5F7D54"/>
                </a:solidFill>
                <a:latin typeface="Roboto Condensed"/>
              </a:rPr>
              <a:t>các</a:t>
            </a:r>
            <a:r>
              <a:rPr lang="en-US" sz="3399" dirty="0">
                <a:solidFill>
                  <a:srgbClr val="5F7D54"/>
                </a:solidFill>
                <a:latin typeface="Roboto Condensed"/>
              </a:rPr>
              <a:t> </a:t>
            </a:r>
            <a:r>
              <a:rPr lang="en-US" sz="3399" dirty="0" err="1">
                <a:solidFill>
                  <a:srgbClr val="5F7D54"/>
                </a:solidFill>
                <a:latin typeface="Roboto Condensed"/>
              </a:rPr>
              <a:t>nhóm</a:t>
            </a:r>
            <a:r>
              <a:rPr lang="en-US" sz="3399" dirty="0">
                <a:solidFill>
                  <a:srgbClr val="5F7D54"/>
                </a:solidFill>
                <a:latin typeface="Roboto Condensed"/>
              </a:rPr>
              <a:t> ban </a:t>
            </a:r>
            <a:r>
              <a:rPr lang="en-US" sz="3399" dirty="0" err="1">
                <a:solidFill>
                  <a:srgbClr val="5F7D54"/>
                </a:solidFill>
                <a:latin typeface="Roboto Condensed"/>
              </a:rPr>
              <a:t>đầu</a:t>
            </a:r>
            <a:r>
              <a:rPr lang="en-US" sz="3399" dirty="0">
                <a:solidFill>
                  <a:srgbClr val="5F7D54"/>
                </a:solidFill>
                <a:latin typeface="Roboto Condensed"/>
              </a:rPr>
              <a:t>), </a:t>
            </a:r>
            <a:r>
              <a:rPr lang="en-US" sz="3399" dirty="0" err="1">
                <a:solidFill>
                  <a:srgbClr val="5F7D54"/>
                </a:solidFill>
                <a:latin typeface="Roboto Condensed"/>
              </a:rPr>
              <a:t>mỗi</a:t>
            </a:r>
            <a:r>
              <a:rPr lang="en-US" sz="3399" dirty="0">
                <a:solidFill>
                  <a:srgbClr val="5F7D54"/>
                </a:solidFill>
                <a:latin typeface="Roboto Condensed"/>
              </a:rPr>
              <a:t> </a:t>
            </a:r>
            <a:r>
              <a:rPr lang="en-US" sz="3399" dirty="0" err="1">
                <a:solidFill>
                  <a:srgbClr val="5F7D54"/>
                </a:solidFill>
                <a:latin typeface="Roboto Condensed"/>
              </a:rPr>
              <a:t>nhóm</a:t>
            </a:r>
            <a:r>
              <a:rPr lang="en-US" sz="3399" dirty="0">
                <a:solidFill>
                  <a:srgbClr val="5F7D54"/>
                </a:solidFill>
                <a:latin typeface="Roboto Condensed"/>
              </a:rPr>
              <a:t> </a:t>
            </a:r>
            <a:r>
              <a:rPr lang="en-US" sz="3399" dirty="0" err="1">
                <a:solidFill>
                  <a:srgbClr val="5F7D54"/>
                </a:solidFill>
                <a:latin typeface="Roboto Condensed"/>
              </a:rPr>
              <a:t>sẽ</a:t>
            </a:r>
            <a:r>
              <a:rPr lang="en-US" sz="3399" dirty="0">
                <a:solidFill>
                  <a:srgbClr val="5F7D54"/>
                </a:solidFill>
                <a:latin typeface="Roboto Condensed"/>
              </a:rPr>
              <a:t> </a:t>
            </a:r>
            <a:r>
              <a:rPr lang="en-US" sz="3399" dirty="0" err="1">
                <a:solidFill>
                  <a:srgbClr val="5F7D54"/>
                </a:solidFill>
                <a:latin typeface="Roboto Condensed"/>
              </a:rPr>
              <a:t>chỉ</a:t>
            </a:r>
            <a:r>
              <a:rPr lang="en-US" sz="3399" dirty="0">
                <a:solidFill>
                  <a:srgbClr val="5F7D54"/>
                </a:solidFill>
                <a:latin typeface="Roboto Condensed"/>
              </a:rPr>
              <a:t> </a:t>
            </a:r>
            <a:r>
              <a:rPr lang="en-US" sz="3399" dirty="0" err="1">
                <a:solidFill>
                  <a:srgbClr val="5F7D54"/>
                </a:solidFill>
                <a:latin typeface="Roboto Condensed"/>
              </a:rPr>
              <a:t>có</a:t>
            </a:r>
            <a:r>
              <a:rPr lang="en-US" sz="3399" dirty="0">
                <a:solidFill>
                  <a:srgbClr val="5F7D54"/>
                </a:solidFill>
                <a:latin typeface="Roboto Condensed"/>
              </a:rPr>
              <a:t> </a:t>
            </a:r>
            <a:r>
              <a:rPr lang="en-US" sz="3399" dirty="0" err="1">
                <a:solidFill>
                  <a:srgbClr val="5F7D54"/>
                </a:solidFill>
                <a:latin typeface="Roboto Condensed"/>
              </a:rPr>
              <a:t>tối</a:t>
            </a:r>
            <a:r>
              <a:rPr lang="en-US" sz="3399" dirty="0">
                <a:solidFill>
                  <a:srgbClr val="5F7D54"/>
                </a:solidFill>
                <a:latin typeface="Roboto Condensed"/>
              </a:rPr>
              <a:t> </a:t>
            </a:r>
            <a:r>
              <a:rPr lang="en-US" sz="3399" dirty="0" err="1">
                <a:solidFill>
                  <a:srgbClr val="5F7D54"/>
                </a:solidFill>
                <a:latin typeface="Roboto Condensed"/>
              </a:rPr>
              <a:t>đa</a:t>
            </a:r>
            <a:r>
              <a:rPr lang="en-US" sz="3399" dirty="0">
                <a:solidFill>
                  <a:srgbClr val="5F7D54"/>
                </a:solidFill>
                <a:latin typeface="Roboto Condensed"/>
              </a:rPr>
              <a:t> 5 </a:t>
            </a:r>
            <a:r>
              <a:rPr lang="en-US" sz="3399" dirty="0" err="1">
                <a:solidFill>
                  <a:srgbClr val="5F7D54"/>
                </a:solidFill>
                <a:latin typeface="Roboto Condensed"/>
              </a:rPr>
              <a:t>phút</a:t>
            </a:r>
            <a:r>
              <a:rPr lang="en-US" sz="3399" dirty="0">
                <a:solidFill>
                  <a:srgbClr val="5F7D54"/>
                </a:solidFill>
                <a:latin typeface="Roboto Condensed"/>
              </a:rPr>
              <a:t> ở </a:t>
            </a:r>
            <a:r>
              <a:rPr lang="en-US" sz="3399" dirty="0" err="1">
                <a:solidFill>
                  <a:srgbClr val="5F7D54"/>
                </a:solidFill>
                <a:latin typeface="Roboto Condensed"/>
              </a:rPr>
              <a:t>mỗi</a:t>
            </a:r>
            <a:r>
              <a:rPr lang="en-US" sz="3399" dirty="0">
                <a:solidFill>
                  <a:srgbClr val="5F7D54"/>
                </a:solidFill>
                <a:latin typeface="Roboto Condensed"/>
              </a:rPr>
              <a:t> trạm, </a:t>
            </a:r>
            <a:r>
              <a:rPr lang="en-US" sz="3399" dirty="0" err="1">
                <a:solidFill>
                  <a:srgbClr val="5F7D54"/>
                </a:solidFill>
                <a:latin typeface="Roboto Condensed"/>
              </a:rPr>
              <a:t>giải</a:t>
            </a:r>
            <a:r>
              <a:rPr lang="en-US" sz="3399" dirty="0">
                <a:solidFill>
                  <a:srgbClr val="5F7D54"/>
                </a:solidFill>
                <a:latin typeface="Roboto Condensed"/>
              </a:rPr>
              <a:t> </a:t>
            </a:r>
            <a:r>
              <a:rPr lang="en-US" sz="3399" dirty="0" err="1">
                <a:solidFill>
                  <a:srgbClr val="5F7D54"/>
                </a:solidFill>
                <a:latin typeface="Roboto Condensed"/>
              </a:rPr>
              <a:t>mã</a:t>
            </a:r>
            <a:r>
              <a:rPr lang="en-US" sz="3399" dirty="0">
                <a:solidFill>
                  <a:srgbClr val="5F7D54"/>
                </a:solidFill>
                <a:latin typeface="Roboto Condensed"/>
              </a:rPr>
              <a:t> </a:t>
            </a:r>
            <a:r>
              <a:rPr lang="en-US" sz="3399" dirty="0" err="1">
                <a:solidFill>
                  <a:srgbClr val="5F7D54"/>
                </a:solidFill>
                <a:latin typeface="Roboto Condensed"/>
              </a:rPr>
              <a:t>xong</a:t>
            </a:r>
            <a:r>
              <a:rPr lang="en-US" sz="3399" dirty="0">
                <a:solidFill>
                  <a:srgbClr val="5F7D54"/>
                </a:solidFill>
                <a:latin typeface="Roboto Condensed"/>
              </a:rPr>
              <a:t> 1 trạm, </a:t>
            </a:r>
            <a:r>
              <a:rPr lang="en-US" sz="3399" dirty="0" err="1">
                <a:solidFill>
                  <a:srgbClr val="5F7D54"/>
                </a:solidFill>
                <a:latin typeface="Roboto Condensed"/>
              </a:rPr>
              <a:t>nhóm</a:t>
            </a:r>
            <a:r>
              <a:rPr lang="en-US" sz="3399" dirty="0">
                <a:solidFill>
                  <a:srgbClr val="5F7D54"/>
                </a:solidFill>
                <a:latin typeface="Roboto Condensed"/>
              </a:rPr>
              <a:t> </a:t>
            </a:r>
            <a:r>
              <a:rPr lang="en-US" sz="3399" dirty="0" err="1">
                <a:solidFill>
                  <a:srgbClr val="5F7D54"/>
                </a:solidFill>
                <a:latin typeface="Roboto Condensed"/>
              </a:rPr>
              <a:t>sẽ</a:t>
            </a:r>
            <a:r>
              <a:rPr lang="en-US" sz="3399" dirty="0">
                <a:solidFill>
                  <a:srgbClr val="5F7D54"/>
                </a:solidFill>
                <a:latin typeface="Roboto Condensed"/>
              </a:rPr>
              <a:t> di </a:t>
            </a:r>
            <a:r>
              <a:rPr lang="en-US" sz="3399" dirty="0" err="1">
                <a:solidFill>
                  <a:srgbClr val="5F7D54"/>
                </a:solidFill>
                <a:latin typeface="Roboto Condensed"/>
              </a:rPr>
              <a:t>chuyển</a:t>
            </a:r>
            <a:r>
              <a:rPr lang="en-US" sz="3399" dirty="0">
                <a:solidFill>
                  <a:srgbClr val="5F7D54"/>
                </a:solidFill>
                <a:latin typeface="Roboto Condensed"/>
              </a:rPr>
              <a:t> sang trạm </a:t>
            </a:r>
            <a:r>
              <a:rPr lang="en-US" sz="3399" dirty="0" err="1">
                <a:solidFill>
                  <a:srgbClr val="5F7D54"/>
                </a:solidFill>
                <a:latin typeface="Roboto Condensed"/>
              </a:rPr>
              <a:t>tiếp</a:t>
            </a:r>
            <a:r>
              <a:rPr lang="en-US" sz="3399" dirty="0">
                <a:solidFill>
                  <a:srgbClr val="5F7D54"/>
                </a:solidFill>
                <a:latin typeface="Roboto Condensed"/>
              </a:rPr>
              <a:t> </a:t>
            </a:r>
            <a:r>
              <a:rPr lang="en-US" sz="3399" dirty="0" err="1">
                <a:solidFill>
                  <a:srgbClr val="5F7D54"/>
                </a:solidFill>
                <a:latin typeface="Roboto Condensed"/>
              </a:rPr>
              <a:t>theo</a:t>
            </a:r>
            <a:r>
              <a:rPr lang="en-US" sz="3399" dirty="0">
                <a:solidFill>
                  <a:srgbClr val="5F7D54"/>
                </a:solidFill>
                <a:latin typeface="Roboto Condensed"/>
              </a:rPr>
              <a:t> </a:t>
            </a:r>
            <a:r>
              <a:rPr lang="en-US" sz="3399" dirty="0" err="1">
                <a:solidFill>
                  <a:srgbClr val="5F7D54"/>
                </a:solidFill>
                <a:latin typeface="Roboto Condensed"/>
              </a:rPr>
              <a:t>theo</a:t>
            </a:r>
            <a:r>
              <a:rPr lang="en-US" sz="3399" dirty="0">
                <a:solidFill>
                  <a:srgbClr val="5F7D54"/>
                </a:solidFill>
                <a:latin typeface="Roboto Condensed"/>
              </a:rPr>
              <a:t> </a:t>
            </a:r>
            <a:r>
              <a:rPr lang="en-US" sz="3399" dirty="0" err="1">
                <a:solidFill>
                  <a:srgbClr val="5F7D54"/>
                </a:solidFill>
                <a:latin typeface="Roboto Condensed"/>
              </a:rPr>
              <a:t>chiều</a:t>
            </a:r>
            <a:r>
              <a:rPr lang="en-US" sz="3399" dirty="0">
                <a:solidFill>
                  <a:srgbClr val="5F7D54"/>
                </a:solidFill>
                <a:latin typeface="Roboto Condensed"/>
              </a:rPr>
              <a:t> </a:t>
            </a:r>
            <a:r>
              <a:rPr lang="en-US" sz="3399" dirty="0" err="1">
                <a:solidFill>
                  <a:srgbClr val="5F7D54"/>
                </a:solidFill>
                <a:latin typeface="Roboto Condensed"/>
              </a:rPr>
              <a:t>kim</a:t>
            </a:r>
            <a:r>
              <a:rPr lang="en-US" sz="3399" dirty="0">
                <a:solidFill>
                  <a:srgbClr val="5F7D54"/>
                </a:solidFill>
                <a:latin typeface="Roboto Condensed"/>
              </a:rPr>
              <a:t> </a:t>
            </a:r>
            <a:r>
              <a:rPr lang="en-US" sz="3399" dirty="0" err="1">
                <a:solidFill>
                  <a:srgbClr val="5F7D54"/>
                </a:solidFill>
                <a:latin typeface="Roboto Condensed"/>
              </a:rPr>
              <a:t>đồng</a:t>
            </a:r>
            <a:r>
              <a:rPr lang="en-US" sz="3399" dirty="0">
                <a:solidFill>
                  <a:srgbClr val="5F7D54"/>
                </a:solidFill>
                <a:latin typeface="Roboto Condensed"/>
              </a:rPr>
              <a:t> </a:t>
            </a:r>
            <a:r>
              <a:rPr lang="en-US" sz="3399" dirty="0" err="1">
                <a:solidFill>
                  <a:srgbClr val="5F7D54"/>
                </a:solidFill>
                <a:latin typeface="Roboto Condensed"/>
              </a:rPr>
              <a:t>hồ</a:t>
            </a:r>
            <a:endParaRPr lang="en-US" sz="3399" dirty="0">
              <a:solidFill>
                <a:srgbClr val="5F7D54"/>
              </a:solidFill>
              <a:latin typeface="Roboto Condense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6032"/>
          </a:xfrm>
          <a:custGeom>
            <a:avLst/>
            <a:gdLst/>
            <a:ahLst/>
            <a:cxnLst/>
            <a:rect l="l" t="t" r="r" b="b"/>
            <a:pathLst>
              <a:path w="18288000" h="10286032">
                <a:moveTo>
                  <a:pt x="18288000" y="0"/>
                </a:moveTo>
                <a:lnTo>
                  <a:pt x="0" y="0"/>
                </a:lnTo>
                <a:lnTo>
                  <a:pt x="0" y="10286032"/>
                </a:lnTo>
                <a:lnTo>
                  <a:pt x="18288000" y="10286032"/>
                </a:lnTo>
                <a:lnTo>
                  <a:pt x="18288000" y="0"/>
                </a:lnTo>
                <a:close/>
              </a:path>
            </a:pathLst>
          </a:custGeom>
          <a:blipFill>
            <a:blip r:embed="rId2"/>
            <a:stretch>
              <a:fillRect/>
            </a:stretch>
          </a:blipFill>
        </p:spPr>
      </p:sp>
      <p:grpSp>
        <p:nvGrpSpPr>
          <p:cNvPr id="3" name="Group 3"/>
          <p:cNvGrpSpPr/>
          <p:nvPr/>
        </p:nvGrpSpPr>
        <p:grpSpPr>
          <a:xfrm>
            <a:off x="1695666" y="4250632"/>
            <a:ext cx="3611190" cy="2965634"/>
            <a:chOff x="0" y="0"/>
            <a:chExt cx="4814920" cy="3954179"/>
          </a:xfrm>
        </p:grpSpPr>
        <p:sp>
          <p:nvSpPr>
            <p:cNvPr id="4" name="Freeform 4"/>
            <p:cNvSpPr/>
            <p:nvPr/>
          </p:nvSpPr>
          <p:spPr>
            <a:xfrm>
              <a:off x="0" y="0"/>
              <a:ext cx="4814911" cy="3954172"/>
            </a:xfrm>
            <a:custGeom>
              <a:avLst/>
              <a:gdLst/>
              <a:ahLst/>
              <a:cxnLst/>
              <a:rect l="l" t="t" r="r" b="b"/>
              <a:pathLst>
                <a:path w="4814911" h="3954172">
                  <a:moveTo>
                    <a:pt x="0" y="454890"/>
                  </a:moveTo>
                  <a:cubicBezTo>
                    <a:pt x="0" y="203672"/>
                    <a:pt x="134820" y="0"/>
                    <a:pt x="301113" y="0"/>
                  </a:cubicBezTo>
                  <a:lnTo>
                    <a:pt x="4513798" y="0"/>
                  </a:lnTo>
                  <a:cubicBezTo>
                    <a:pt x="4680091" y="0"/>
                    <a:pt x="4814911" y="203672"/>
                    <a:pt x="4814911" y="454890"/>
                  </a:cubicBezTo>
                  <a:lnTo>
                    <a:pt x="4814911" y="3499281"/>
                  </a:lnTo>
                  <a:cubicBezTo>
                    <a:pt x="4814911" y="3750500"/>
                    <a:pt x="4680091" y="3954172"/>
                    <a:pt x="4513798" y="3954172"/>
                  </a:cubicBezTo>
                  <a:lnTo>
                    <a:pt x="301113" y="3954172"/>
                  </a:lnTo>
                  <a:cubicBezTo>
                    <a:pt x="134820" y="3954172"/>
                    <a:pt x="0" y="3750500"/>
                    <a:pt x="0" y="3499281"/>
                  </a:cubicBezTo>
                  <a:close/>
                </a:path>
              </a:pathLst>
            </a:custGeom>
            <a:solidFill>
              <a:srgbClr val="FFFFFF">
                <a:alpha val="54902"/>
              </a:srgbClr>
            </a:solidFill>
          </p:spPr>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6" name="TextBox 6"/>
          <p:cNvSpPr txBox="1"/>
          <p:nvPr/>
        </p:nvSpPr>
        <p:spPr>
          <a:xfrm>
            <a:off x="1371563" y="4552184"/>
            <a:ext cx="4319597" cy="721996"/>
          </a:xfrm>
          <a:prstGeom prst="rect">
            <a:avLst/>
          </a:prstGeom>
        </p:spPr>
        <p:txBody>
          <a:bodyPr lIns="0" tIns="0" rIns="0" bIns="0" rtlCol="0" anchor="t">
            <a:spAutoFit/>
          </a:bodyPr>
          <a:lstStyle/>
          <a:p>
            <a:pPr algn="ctr">
              <a:lnSpc>
                <a:spcPts val="5879"/>
              </a:lnSpc>
              <a:spcBef>
                <a:spcPct val="0"/>
              </a:spcBef>
            </a:pPr>
            <a:r>
              <a:rPr lang="en-US" sz="4199">
                <a:solidFill>
                  <a:srgbClr val="5F7D54"/>
                </a:solidFill>
                <a:latin typeface="Roboto Condensed Bold"/>
              </a:rPr>
              <a:t>TRẠM 1</a:t>
            </a:r>
          </a:p>
        </p:txBody>
      </p:sp>
      <p:sp>
        <p:nvSpPr>
          <p:cNvPr id="7" name="TextBox 7"/>
          <p:cNvSpPr txBox="1"/>
          <p:nvPr/>
        </p:nvSpPr>
        <p:spPr>
          <a:xfrm>
            <a:off x="3981779" y="2628737"/>
            <a:ext cx="11091714" cy="946150"/>
          </a:xfrm>
          <a:prstGeom prst="rect">
            <a:avLst/>
          </a:prstGeom>
        </p:spPr>
        <p:txBody>
          <a:bodyPr lIns="0" tIns="0" rIns="0" bIns="0" rtlCol="0" anchor="t">
            <a:spAutoFit/>
          </a:bodyPr>
          <a:lstStyle/>
          <a:p>
            <a:pPr algn="ctr">
              <a:lnSpc>
                <a:spcPts val="7700"/>
              </a:lnSpc>
              <a:spcBef>
                <a:spcPct val="0"/>
              </a:spcBef>
            </a:pPr>
            <a:r>
              <a:rPr lang="en-US" sz="5500">
                <a:solidFill>
                  <a:srgbClr val="5F7D54"/>
                </a:solidFill>
                <a:latin typeface="#9Slide06 Hellvina Hand Script"/>
              </a:rPr>
              <a:t>Hành trình khám phá cùng thi nhân</a:t>
            </a:r>
          </a:p>
        </p:txBody>
      </p:sp>
      <p:sp>
        <p:nvSpPr>
          <p:cNvPr id="8" name="TextBox 8"/>
          <p:cNvSpPr txBox="1"/>
          <p:nvPr/>
        </p:nvSpPr>
        <p:spPr>
          <a:xfrm>
            <a:off x="5306856" y="643723"/>
            <a:ext cx="8057108" cy="1423039"/>
          </a:xfrm>
          <a:prstGeom prst="rect">
            <a:avLst/>
          </a:prstGeom>
        </p:spPr>
        <p:txBody>
          <a:bodyPr lIns="0" tIns="0" rIns="0" bIns="0" rtlCol="0" anchor="t">
            <a:spAutoFit/>
          </a:bodyPr>
          <a:lstStyle/>
          <a:p>
            <a:pPr algn="ctr">
              <a:lnSpc>
                <a:spcPts val="11339"/>
              </a:lnSpc>
              <a:spcBef>
                <a:spcPct val="0"/>
              </a:spcBef>
            </a:pPr>
            <a:r>
              <a:rPr lang="en-US" sz="8099">
                <a:solidFill>
                  <a:srgbClr val="5F7D54"/>
                </a:solidFill>
                <a:latin typeface="#9Slide05 VL Fadilla"/>
              </a:rPr>
              <a:t>3.2. Đọc-hiểu văn bản</a:t>
            </a:r>
          </a:p>
        </p:txBody>
      </p:sp>
      <p:sp>
        <p:nvSpPr>
          <p:cNvPr id="9" name="TextBox 9"/>
          <p:cNvSpPr txBox="1"/>
          <p:nvPr/>
        </p:nvSpPr>
        <p:spPr>
          <a:xfrm>
            <a:off x="1999920" y="5381692"/>
            <a:ext cx="3062883" cy="866139"/>
          </a:xfrm>
          <a:prstGeom prst="rect">
            <a:avLst/>
          </a:prstGeom>
        </p:spPr>
        <p:txBody>
          <a:bodyPr lIns="0" tIns="0" rIns="0" bIns="0" rtlCol="0" anchor="t">
            <a:spAutoFit/>
          </a:bodyPr>
          <a:lstStyle/>
          <a:p>
            <a:pPr algn="ctr">
              <a:lnSpc>
                <a:spcPts val="6860"/>
              </a:lnSpc>
              <a:spcBef>
                <a:spcPct val="0"/>
              </a:spcBef>
            </a:pPr>
            <a:r>
              <a:rPr lang="en-US" sz="4900">
                <a:solidFill>
                  <a:srgbClr val="5F7D54"/>
                </a:solidFill>
                <a:latin typeface="#9Slide05 Aphrodite Pro"/>
              </a:rPr>
              <a:t>Ngắm thu</a:t>
            </a:r>
          </a:p>
        </p:txBody>
      </p:sp>
      <p:grpSp>
        <p:nvGrpSpPr>
          <p:cNvPr id="10" name="Group 10"/>
          <p:cNvGrpSpPr/>
          <p:nvPr/>
        </p:nvGrpSpPr>
        <p:grpSpPr>
          <a:xfrm>
            <a:off x="5691160" y="4393857"/>
            <a:ext cx="11225276" cy="2965634"/>
            <a:chOff x="0" y="0"/>
            <a:chExt cx="14967035" cy="3954179"/>
          </a:xfrm>
        </p:grpSpPr>
        <p:sp>
          <p:nvSpPr>
            <p:cNvPr id="11" name="Freeform 11"/>
            <p:cNvSpPr/>
            <p:nvPr/>
          </p:nvSpPr>
          <p:spPr>
            <a:xfrm>
              <a:off x="0" y="0"/>
              <a:ext cx="14967007" cy="3954172"/>
            </a:xfrm>
            <a:custGeom>
              <a:avLst/>
              <a:gdLst/>
              <a:ahLst/>
              <a:cxnLst/>
              <a:rect l="l" t="t" r="r" b="b"/>
              <a:pathLst>
                <a:path w="14967007" h="3954172">
                  <a:moveTo>
                    <a:pt x="0" y="454890"/>
                  </a:moveTo>
                  <a:cubicBezTo>
                    <a:pt x="0" y="203672"/>
                    <a:pt x="419084" y="0"/>
                    <a:pt x="936001" y="0"/>
                  </a:cubicBezTo>
                  <a:lnTo>
                    <a:pt x="14031006" y="0"/>
                  </a:lnTo>
                  <a:cubicBezTo>
                    <a:pt x="14547923" y="0"/>
                    <a:pt x="14967007" y="203672"/>
                    <a:pt x="14967007" y="454890"/>
                  </a:cubicBezTo>
                  <a:lnTo>
                    <a:pt x="14967007" y="3499281"/>
                  </a:lnTo>
                  <a:cubicBezTo>
                    <a:pt x="14967007" y="3750500"/>
                    <a:pt x="14547923" y="3954172"/>
                    <a:pt x="14031006" y="3954172"/>
                  </a:cubicBezTo>
                  <a:lnTo>
                    <a:pt x="936001" y="3954172"/>
                  </a:lnTo>
                  <a:cubicBezTo>
                    <a:pt x="419084" y="3954172"/>
                    <a:pt x="0" y="3750500"/>
                    <a:pt x="0" y="3499281"/>
                  </a:cubicBezTo>
                  <a:close/>
                </a:path>
              </a:pathLst>
            </a:custGeom>
            <a:solidFill>
              <a:srgbClr val="FFFFFF">
                <a:alpha val="54902"/>
              </a:srgbClr>
            </a:solidFill>
          </p:spPr>
        </p:sp>
      </p:grpSp>
      <p:sp>
        <p:nvSpPr>
          <p:cNvPr id="12" name="TextBox 12"/>
          <p:cNvSpPr txBox="1"/>
          <p:nvPr/>
        </p:nvSpPr>
        <p:spPr>
          <a:xfrm>
            <a:off x="6188131" y="4639059"/>
            <a:ext cx="10368688" cy="1979930"/>
          </a:xfrm>
          <a:prstGeom prst="rect">
            <a:avLst/>
          </a:prstGeom>
        </p:spPr>
        <p:txBody>
          <a:bodyPr lIns="0" tIns="0" rIns="0" bIns="0" rtlCol="0" anchor="t">
            <a:spAutoFit/>
          </a:bodyPr>
          <a:lstStyle/>
          <a:p>
            <a:pPr algn="just">
              <a:lnSpc>
                <a:spcPts val="5319"/>
              </a:lnSpc>
              <a:spcBef>
                <a:spcPct val="0"/>
              </a:spcBef>
            </a:pP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Bức</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tranh</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thiên</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nhiên</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mùa</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thu</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đã</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được</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tái</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hiện</a:t>
            </a:r>
            <a:r>
              <a:rPr lang="en-US" sz="3799" dirty="0">
                <a:solidFill>
                  <a:srgbClr val="5F7D54"/>
                </a:solidFill>
                <a:latin typeface="Roboto Condensed" panose="02000000000000000000" pitchFamily="2" charset="0"/>
                <a:ea typeface="Roboto Condensed" panose="02000000000000000000" pitchFamily="2" charset="0"/>
              </a:rPr>
              <a:t> ở </a:t>
            </a:r>
            <a:r>
              <a:rPr lang="en-US" sz="3799" dirty="0" err="1">
                <a:solidFill>
                  <a:srgbClr val="5F7D54"/>
                </a:solidFill>
                <a:latin typeface="Roboto Condensed" panose="02000000000000000000" pitchFamily="2" charset="0"/>
                <a:ea typeface="Roboto Condensed" panose="02000000000000000000" pitchFamily="2" charset="0"/>
              </a:rPr>
              <a:t>những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khoảng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không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gian</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nào</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Nhật</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xét</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về</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trình</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tự</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miêu</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tả</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những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khoảng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không</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gian</a:t>
            </a:r>
            <a:r>
              <a:rPr lang="en-US" sz="3799" dirty="0">
                <a:solidFill>
                  <a:srgbClr val="5F7D54"/>
                </a:solidFill>
                <a:latin typeface="Roboto Condensed" panose="02000000000000000000" pitchFamily="2" charset="0"/>
                <a:ea typeface="Roboto Condensed" panose="02000000000000000000" pitchFamily="2" charset="0"/>
              </a:rPr>
              <a:t> </a:t>
            </a:r>
            <a:r>
              <a:rPr lang="en-US" sz="3799" dirty="0" err="1">
                <a:solidFill>
                  <a:srgbClr val="5F7D54"/>
                </a:solidFill>
                <a:latin typeface="Roboto Condensed" panose="02000000000000000000" pitchFamily="2" charset="0"/>
                <a:ea typeface="Roboto Condensed" panose="02000000000000000000" pitchFamily="2" charset="0"/>
              </a:rPr>
              <a:t>đó</a:t>
            </a:r>
            <a:r>
              <a:rPr lang="en-US" sz="3799" dirty="0">
                <a:solidFill>
                  <a:srgbClr val="5F7D54"/>
                </a:solidFill>
                <a:latin typeface="Roboto Condensed" panose="02000000000000000000" pitchFamily="2" charset="0"/>
                <a:ea typeface="Roboto Condensed" panose="02000000000000000000" pitchFamily="2" charset="0"/>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3405467" y="1681068"/>
            <a:ext cx="10996333" cy="884858"/>
          </a:xfrm>
          <a:prstGeom prst="rect">
            <a:avLst/>
          </a:prstGeom>
        </p:spPr>
        <p:txBody>
          <a:bodyPr wrap="square" lIns="0" tIns="0" rIns="0" bIns="0" rtlCol="0" anchor="t">
            <a:spAutoFit/>
          </a:bodyPr>
          <a:lstStyle/>
          <a:p>
            <a:pPr algn="ctr">
              <a:lnSpc>
                <a:spcPts val="6860"/>
              </a:lnSpc>
              <a:spcBef>
                <a:spcPct val="0"/>
              </a:spcBef>
            </a:pPr>
            <a:r>
              <a:rPr lang="en-US" sz="4900" dirty="0">
                <a:solidFill>
                  <a:srgbClr val="5F7D54"/>
                </a:solidFill>
                <a:latin typeface="#9Slide06 Hellvina Hand Script"/>
              </a:rPr>
              <a:t>Hành </a:t>
            </a:r>
            <a:r>
              <a:rPr lang="en-US" sz="4900" dirty="0" err="1">
                <a:solidFill>
                  <a:srgbClr val="5F7D54"/>
                </a:solidFill>
                <a:latin typeface="#9Slide06 Hellvina Hand Script"/>
              </a:rPr>
              <a:t>trình</a:t>
            </a:r>
            <a:r>
              <a:rPr lang="en-US" sz="4900" dirty="0">
                <a:solidFill>
                  <a:srgbClr val="5F7D54"/>
                </a:solidFill>
                <a:latin typeface="#9Slide06 Hellvina Hand Script"/>
              </a:rPr>
              <a:t> </a:t>
            </a:r>
            <a:r>
              <a:rPr lang="en-US" sz="4900" dirty="0" err="1">
                <a:solidFill>
                  <a:srgbClr val="5F7D54"/>
                </a:solidFill>
                <a:latin typeface="#9Slide06 Hellvina Hand Script"/>
              </a:rPr>
              <a:t>khám</a:t>
            </a:r>
            <a:r>
              <a:rPr lang="en-US" sz="4900" dirty="0">
                <a:solidFill>
                  <a:srgbClr val="5F7D54"/>
                </a:solidFill>
                <a:latin typeface="#9Slide06 Hellvina Hand Script"/>
              </a:rPr>
              <a:t> </a:t>
            </a:r>
            <a:r>
              <a:rPr lang="en-US" sz="4900" dirty="0" err="1">
                <a:solidFill>
                  <a:srgbClr val="5F7D54"/>
                </a:solidFill>
                <a:latin typeface="#9Slide06 Hellvina Hand Script"/>
              </a:rPr>
              <a:t>phá</a:t>
            </a:r>
            <a:r>
              <a:rPr lang="en-US" sz="4900" dirty="0">
                <a:solidFill>
                  <a:srgbClr val="5F7D54"/>
                </a:solidFill>
                <a:latin typeface="#9Slide06 Hellvina Hand Script"/>
              </a:rPr>
              <a:t> </a:t>
            </a:r>
            <a:r>
              <a:rPr lang="en-US" sz="4900" dirty="0" err="1">
                <a:solidFill>
                  <a:srgbClr val="5F7D54"/>
                </a:solidFill>
                <a:latin typeface="#9Slide06 Hellvina Hand Script"/>
              </a:rPr>
              <a:t>cùng</a:t>
            </a:r>
            <a:r>
              <a:rPr lang="en-US" sz="4900" dirty="0">
                <a:solidFill>
                  <a:srgbClr val="5F7D54"/>
                </a:solidFill>
                <a:latin typeface="#9Slide06 Hellvina Hand Script"/>
              </a:rPr>
              <a:t> </a:t>
            </a:r>
            <a:r>
              <a:rPr lang="en-US" sz="4900" dirty="0" err="1">
                <a:solidFill>
                  <a:srgbClr val="5F7D54"/>
                </a:solidFill>
                <a:latin typeface="#9Slide06 Hellvina Hand Script"/>
              </a:rPr>
              <a:t>thi</a:t>
            </a:r>
            <a:r>
              <a:rPr lang="en-US" sz="4900" dirty="0">
                <a:solidFill>
                  <a:srgbClr val="5F7D54"/>
                </a:solidFill>
                <a:latin typeface="#9Slide06 Hellvina Hand Script"/>
              </a:rPr>
              <a:t> </a:t>
            </a:r>
            <a:r>
              <a:rPr lang="en-US" sz="4900" dirty="0" err="1">
                <a:solidFill>
                  <a:srgbClr val="5F7D54"/>
                </a:solidFill>
                <a:latin typeface="#9Slide06 Hellvina Hand Script"/>
              </a:rPr>
              <a:t>nhân</a:t>
            </a:r>
            <a:endParaRPr lang="en-US" sz="4900" dirty="0">
              <a:solidFill>
                <a:srgbClr val="5F7D54"/>
              </a:solidFill>
              <a:latin typeface="#9Slide06 Hellvina Hand Script"/>
            </a:endParaRPr>
          </a:p>
        </p:txBody>
      </p:sp>
      <p:sp>
        <p:nvSpPr>
          <p:cNvPr id="5" name="TextBox 5"/>
          <p:cNvSpPr txBox="1"/>
          <p:nvPr/>
        </p:nvSpPr>
        <p:spPr>
          <a:xfrm>
            <a:off x="4531160" y="31114"/>
            <a:ext cx="7261771" cy="1290956"/>
          </a:xfrm>
          <a:prstGeom prst="rect">
            <a:avLst/>
          </a:prstGeom>
        </p:spPr>
        <p:txBody>
          <a:bodyPr lIns="0" tIns="0" rIns="0" bIns="0" rtlCol="0" anchor="t">
            <a:spAutoFit/>
          </a:bodyPr>
          <a:lstStyle/>
          <a:p>
            <a:pPr algn="ctr">
              <a:lnSpc>
                <a:spcPts val="10219"/>
              </a:lnSpc>
              <a:spcBef>
                <a:spcPct val="0"/>
              </a:spcBef>
            </a:pPr>
            <a:r>
              <a:rPr lang="en-US" sz="7299">
                <a:solidFill>
                  <a:srgbClr val="5F7D54"/>
                </a:solidFill>
                <a:latin typeface="#9Slide05 VL Fadilla"/>
              </a:rPr>
              <a:t>3.2. Đọc-hiểu văn bản</a:t>
            </a:r>
          </a:p>
        </p:txBody>
      </p:sp>
      <p:grpSp>
        <p:nvGrpSpPr>
          <p:cNvPr id="6" name="Group 6"/>
          <p:cNvGrpSpPr/>
          <p:nvPr/>
        </p:nvGrpSpPr>
        <p:grpSpPr>
          <a:xfrm>
            <a:off x="1900494" y="3456799"/>
            <a:ext cx="3611190" cy="2965634"/>
            <a:chOff x="0" y="0"/>
            <a:chExt cx="4814920" cy="3954179"/>
          </a:xfrm>
        </p:grpSpPr>
        <p:sp>
          <p:nvSpPr>
            <p:cNvPr id="7" name="Freeform 7"/>
            <p:cNvSpPr/>
            <p:nvPr/>
          </p:nvSpPr>
          <p:spPr>
            <a:xfrm>
              <a:off x="0" y="0"/>
              <a:ext cx="4814911" cy="3954172"/>
            </a:xfrm>
            <a:custGeom>
              <a:avLst/>
              <a:gdLst/>
              <a:ahLst/>
              <a:cxnLst/>
              <a:rect l="l" t="t" r="r" b="b"/>
              <a:pathLst>
                <a:path w="4814911" h="3954172">
                  <a:moveTo>
                    <a:pt x="0" y="454890"/>
                  </a:moveTo>
                  <a:cubicBezTo>
                    <a:pt x="0" y="203672"/>
                    <a:pt x="134820" y="0"/>
                    <a:pt x="301113" y="0"/>
                  </a:cubicBezTo>
                  <a:lnTo>
                    <a:pt x="4513798" y="0"/>
                  </a:lnTo>
                  <a:cubicBezTo>
                    <a:pt x="4680091" y="0"/>
                    <a:pt x="4814911" y="203672"/>
                    <a:pt x="4814911" y="454890"/>
                  </a:cubicBezTo>
                  <a:lnTo>
                    <a:pt x="4814911" y="3499281"/>
                  </a:lnTo>
                  <a:cubicBezTo>
                    <a:pt x="4814911" y="3750500"/>
                    <a:pt x="4680091" y="3954172"/>
                    <a:pt x="4513798" y="3954172"/>
                  </a:cubicBezTo>
                  <a:lnTo>
                    <a:pt x="301113" y="3954172"/>
                  </a:lnTo>
                  <a:cubicBezTo>
                    <a:pt x="134820" y="3954172"/>
                    <a:pt x="0" y="3750500"/>
                    <a:pt x="0" y="3499281"/>
                  </a:cubicBezTo>
                  <a:close/>
                </a:path>
              </a:pathLst>
            </a:custGeom>
            <a:solidFill>
              <a:srgbClr val="FFFFFF">
                <a:alpha val="54902"/>
              </a:srgbClr>
            </a:solidFill>
          </p:spPr>
        </p:sp>
      </p:grpSp>
      <p:sp>
        <p:nvSpPr>
          <p:cNvPr id="8" name="TextBox 8"/>
          <p:cNvSpPr txBox="1"/>
          <p:nvPr/>
        </p:nvSpPr>
        <p:spPr>
          <a:xfrm>
            <a:off x="1576392" y="3758351"/>
            <a:ext cx="4319597" cy="721996"/>
          </a:xfrm>
          <a:prstGeom prst="rect">
            <a:avLst/>
          </a:prstGeom>
        </p:spPr>
        <p:txBody>
          <a:bodyPr lIns="0" tIns="0" rIns="0" bIns="0" rtlCol="0" anchor="t">
            <a:spAutoFit/>
          </a:bodyPr>
          <a:lstStyle/>
          <a:p>
            <a:pPr algn="ctr">
              <a:lnSpc>
                <a:spcPts val="5879"/>
              </a:lnSpc>
              <a:spcBef>
                <a:spcPct val="0"/>
              </a:spcBef>
            </a:pPr>
            <a:r>
              <a:rPr lang="en-US" sz="4199">
                <a:solidFill>
                  <a:srgbClr val="5F7D54"/>
                </a:solidFill>
                <a:latin typeface="Roboto Condensed Bold"/>
              </a:rPr>
              <a:t>TRẠM 2</a:t>
            </a:r>
          </a:p>
        </p:txBody>
      </p:sp>
      <p:sp>
        <p:nvSpPr>
          <p:cNvPr id="9" name="TextBox 9"/>
          <p:cNvSpPr txBox="1"/>
          <p:nvPr/>
        </p:nvSpPr>
        <p:spPr>
          <a:xfrm>
            <a:off x="2502479" y="4444634"/>
            <a:ext cx="2467421" cy="866139"/>
          </a:xfrm>
          <a:prstGeom prst="rect">
            <a:avLst/>
          </a:prstGeom>
        </p:spPr>
        <p:txBody>
          <a:bodyPr lIns="0" tIns="0" rIns="0" bIns="0" rtlCol="0" anchor="t">
            <a:spAutoFit/>
          </a:bodyPr>
          <a:lstStyle/>
          <a:p>
            <a:pPr algn="ctr">
              <a:lnSpc>
                <a:spcPts val="6860"/>
              </a:lnSpc>
              <a:spcBef>
                <a:spcPct val="0"/>
              </a:spcBef>
            </a:pPr>
            <a:r>
              <a:rPr lang="en-US" sz="4900">
                <a:solidFill>
                  <a:srgbClr val="5F7D54"/>
                </a:solidFill>
                <a:latin typeface="#9Slide05 Aphrodite Pro"/>
              </a:rPr>
              <a:t>Cảm thu</a:t>
            </a:r>
          </a:p>
        </p:txBody>
      </p:sp>
      <p:grpSp>
        <p:nvGrpSpPr>
          <p:cNvPr id="10" name="Group 10"/>
          <p:cNvGrpSpPr/>
          <p:nvPr/>
        </p:nvGrpSpPr>
        <p:grpSpPr>
          <a:xfrm>
            <a:off x="6034024" y="2991930"/>
            <a:ext cx="12253976" cy="5537570"/>
            <a:chOff x="0" y="0"/>
            <a:chExt cx="14967035" cy="6763601"/>
          </a:xfrm>
        </p:grpSpPr>
        <p:sp>
          <p:nvSpPr>
            <p:cNvPr id="11" name="Freeform 11"/>
            <p:cNvSpPr/>
            <p:nvPr/>
          </p:nvSpPr>
          <p:spPr>
            <a:xfrm>
              <a:off x="0" y="0"/>
              <a:ext cx="14967007" cy="6763589"/>
            </a:xfrm>
            <a:custGeom>
              <a:avLst/>
              <a:gdLst/>
              <a:ahLst/>
              <a:cxnLst/>
              <a:rect l="l" t="t" r="r" b="b"/>
              <a:pathLst>
                <a:path w="14967007" h="6763589">
                  <a:moveTo>
                    <a:pt x="0" y="778087"/>
                  </a:moveTo>
                  <a:cubicBezTo>
                    <a:pt x="0" y="348380"/>
                    <a:pt x="419084" y="0"/>
                    <a:pt x="936001" y="0"/>
                  </a:cubicBezTo>
                  <a:lnTo>
                    <a:pt x="14031006" y="0"/>
                  </a:lnTo>
                  <a:cubicBezTo>
                    <a:pt x="14547923" y="0"/>
                    <a:pt x="14967007" y="348380"/>
                    <a:pt x="14967007" y="778087"/>
                  </a:cubicBezTo>
                  <a:lnTo>
                    <a:pt x="14967007" y="5985501"/>
                  </a:lnTo>
                  <a:cubicBezTo>
                    <a:pt x="14967007" y="6415208"/>
                    <a:pt x="14547923" y="6763588"/>
                    <a:pt x="14031006" y="6763588"/>
                  </a:cubicBezTo>
                  <a:lnTo>
                    <a:pt x="936001" y="6763588"/>
                  </a:lnTo>
                  <a:cubicBezTo>
                    <a:pt x="419084" y="6763589"/>
                    <a:pt x="0" y="6415208"/>
                    <a:pt x="0" y="5985501"/>
                  </a:cubicBezTo>
                  <a:close/>
                </a:path>
              </a:pathLst>
            </a:custGeom>
            <a:solidFill>
              <a:srgbClr val="FFFFFF">
                <a:alpha val="54902"/>
              </a:srgbClr>
            </a:solidFill>
          </p:spPr>
        </p:sp>
      </p:grpSp>
      <p:sp>
        <p:nvSpPr>
          <p:cNvPr id="12" name="TextBox 12"/>
          <p:cNvSpPr txBox="1"/>
          <p:nvPr/>
        </p:nvSpPr>
        <p:spPr>
          <a:xfrm>
            <a:off x="6644733" y="3177535"/>
            <a:ext cx="11032559" cy="5090160"/>
          </a:xfrm>
          <a:prstGeom prst="rect">
            <a:avLst/>
          </a:prstGeom>
        </p:spPr>
        <p:txBody>
          <a:bodyPr lIns="0" tIns="0" rIns="0" bIns="0" rtlCol="0" anchor="t">
            <a:spAutoFit/>
          </a:bodyPr>
          <a:lstStyle/>
          <a:p>
            <a:pPr algn="just">
              <a:lnSpc>
                <a:spcPts val="5039"/>
              </a:lnSpc>
            </a:pPr>
            <a:r>
              <a:rPr lang="en-US" sz="3599" dirty="0">
                <a:solidFill>
                  <a:srgbClr val="5F7D54"/>
                </a:solidFill>
                <a:latin typeface="Roboto Condensed" panose="02000000000000000000" pitchFamily="2" charset="0"/>
                <a:ea typeface="Roboto Condensed" panose="02000000000000000000" pitchFamily="2" charset="0"/>
              </a:rPr>
              <a:t>✔</a:t>
            </a:r>
            <a:r>
              <a:rPr lang="en-US" sz="3599" dirty="0" err="1">
                <a:solidFill>
                  <a:srgbClr val="5F7D54"/>
                </a:solidFill>
                <a:latin typeface="Roboto Condensed" panose="02000000000000000000" pitchFamily="2" charset="0"/>
                <a:ea typeface="Roboto Condensed" panose="02000000000000000000" pitchFamily="2" charset="0"/>
              </a:rPr>
              <a:t>Phân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tích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các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từ</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ngữ</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miêu</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tả</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màu</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sắc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âm</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thanh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chuyển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động</a:t>
            </a:r>
            <a:r>
              <a:rPr lang="en-US" sz="3599" dirty="0">
                <a:solidFill>
                  <a:srgbClr val="5F7D54"/>
                </a:solidFill>
                <a:latin typeface="Roboto Condensed" panose="02000000000000000000" pitchFamily="2" charset="0"/>
                <a:ea typeface="Roboto Condensed" panose="02000000000000000000" pitchFamily="2" charset="0"/>
              </a:rPr>
              <a:t>,...</a:t>
            </a:r>
            <a:r>
              <a:rPr lang="en-US" sz="3599" dirty="0" err="1">
                <a:solidFill>
                  <a:srgbClr val="5F7D54"/>
                </a:solidFill>
                <a:latin typeface="Roboto Condensed" panose="02000000000000000000" pitchFamily="2" charset="0"/>
                <a:ea typeface="Roboto Condensed" panose="02000000000000000000" pitchFamily="2" charset="0"/>
              </a:rPr>
              <a:t>của</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các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sự</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vật</a:t>
            </a:r>
            <a:r>
              <a:rPr lang="en-US" sz="3599" dirty="0">
                <a:solidFill>
                  <a:srgbClr val="5F7D54"/>
                </a:solidFill>
                <a:latin typeface="Roboto Condensed" panose="02000000000000000000" pitchFamily="2" charset="0"/>
                <a:ea typeface="Roboto Condensed" panose="02000000000000000000" pitchFamily="2" charset="0"/>
              </a:rPr>
              <a:t>.</a:t>
            </a:r>
          </a:p>
          <a:p>
            <a:pPr algn="just">
              <a:lnSpc>
                <a:spcPts val="5039"/>
              </a:lnSpc>
            </a:pPr>
            <a:r>
              <a:rPr lang="en-US" sz="3599" dirty="0">
                <a:solidFill>
                  <a:srgbClr val="5F7D54"/>
                </a:solidFill>
                <a:latin typeface="Roboto Condensed" panose="02000000000000000000" pitchFamily="2" charset="0"/>
                <a:ea typeface="Roboto Condensed" panose="02000000000000000000" pitchFamily="2" charset="0"/>
              </a:rPr>
              <a:t>✔</a:t>
            </a:r>
            <a:r>
              <a:rPr lang="en-US" sz="3599" dirty="0" err="1">
                <a:solidFill>
                  <a:srgbClr val="5F7D54"/>
                </a:solidFill>
                <a:latin typeface="Roboto Condensed" panose="02000000000000000000" pitchFamily="2" charset="0"/>
                <a:ea typeface="Roboto Condensed" panose="02000000000000000000" pitchFamily="2" charset="0"/>
              </a:rPr>
              <a:t>Khái</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quát</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những</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nét</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đẹp</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điển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hình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của</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mùa</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thu</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vùng</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nông</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thôn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đồng</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bằng</a:t>
            </a:r>
            <a:r>
              <a:rPr lang="en-US" sz="3599" dirty="0">
                <a:solidFill>
                  <a:srgbClr val="5F7D54"/>
                </a:solidFill>
                <a:latin typeface="Roboto Condensed" panose="02000000000000000000" pitchFamily="2" charset="0"/>
                <a:ea typeface="Roboto Condensed" panose="02000000000000000000" pitchFamily="2" charset="0"/>
              </a:rPr>
              <a:t> Bắc Bộ </a:t>
            </a:r>
            <a:r>
              <a:rPr lang="en-US" sz="3599" dirty="0" err="1">
                <a:solidFill>
                  <a:srgbClr val="5F7D54"/>
                </a:solidFill>
                <a:latin typeface="Roboto Condensed" panose="02000000000000000000" pitchFamily="2" charset="0"/>
                <a:ea typeface="Roboto Condensed" panose="02000000000000000000" pitchFamily="2" charset="0"/>
              </a:rPr>
              <a:t>được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tái</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hiện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trong</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bài</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thơ</a:t>
            </a:r>
            <a:r>
              <a:rPr lang="en-US" sz="3599" dirty="0">
                <a:solidFill>
                  <a:srgbClr val="5F7D54"/>
                </a:solidFill>
                <a:latin typeface="Roboto Condensed" panose="02000000000000000000" pitchFamily="2" charset="0"/>
                <a:ea typeface="Roboto Condensed" panose="02000000000000000000" pitchFamily="2" charset="0"/>
              </a:rPr>
              <a:t>.</a:t>
            </a:r>
          </a:p>
          <a:p>
            <a:pPr algn="just">
              <a:lnSpc>
                <a:spcPts val="5039"/>
              </a:lnSpc>
            </a:pPr>
            <a:r>
              <a:rPr lang="en-US" sz="3599" dirty="0">
                <a:solidFill>
                  <a:srgbClr val="5F7D54"/>
                </a:solidFill>
                <a:latin typeface="Roboto Condensed" panose="02000000000000000000" pitchFamily="2" charset="0"/>
                <a:ea typeface="Roboto Condensed" panose="02000000000000000000" pitchFamily="2" charset="0"/>
              </a:rPr>
              <a:t>✔Qua </a:t>
            </a:r>
            <a:r>
              <a:rPr lang="en-US" sz="3599" dirty="0" err="1">
                <a:solidFill>
                  <a:srgbClr val="5F7D54"/>
                </a:solidFill>
                <a:latin typeface="Roboto Condensed" panose="02000000000000000000" pitchFamily="2" charset="0"/>
                <a:ea typeface="Roboto Condensed" panose="02000000000000000000" pitchFamily="2" charset="0"/>
              </a:rPr>
              <a:t>cách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gợi</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tả</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bức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tranh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thiên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nhiên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của</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thi</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nhân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em</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cảm</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nhận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như</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thế</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nào</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về</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bức</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tranh</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thiên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nhiên</a:t>
            </a:r>
            <a:r>
              <a:rPr lang="en-US" sz="3599" dirty="0">
                <a:solidFill>
                  <a:srgbClr val="5F7D54"/>
                </a:solidFill>
                <a:latin typeface="Roboto Condensed" panose="02000000000000000000" pitchFamily="2" charset="0"/>
                <a:ea typeface="Roboto Condensed" panose="02000000000000000000" pitchFamily="2" charset="0"/>
              </a:rPr>
              <a:t> sang </a:t>
            </a:r>
            <a:r>
              <a:rPr lang="en-US" sz="3599" dirty="0" err="1">
                <a:solidFill>
                  <a:srgbClr val="5F7D54"/>
                </a:solidFill>
                <a:latin typeface="Roboto Condensed" panose="02000000000000000000" pitchFamily="2" charset="0"/>
                <a:ea typeface="Roboto Condensed" panose="02000000000000000000" pitchFamily="2" charset="0"/>
              </a:rPr>
              <a:t>thu</a:t>
            </a:r>
            <a:r>
              <a:rPr lang="en-US" sz="3599" dirty="0">
                <a:solidFill>
                  <a:srgbClr val="5F7D54"/>
                </a:solidFill>
                <a:latin typeface="Roboto Condensed" panose="02000000000000000000" pitchFamily="2" charset="0"/>
                <a:ea typeface="Roboto Condensed" panose="02000000000000000000" pitchFamily="2" charset="0"/>
              </a:rPr>
              <a:t> và </a:t>
            </a:r>
            <a:r>
              <a:rPr lang="en-US" sz="3599" dirty="0" err="1">
                <a:solidFill>
                  <a:srgbClr val="5F7D54"/>
                </a:solidFill>
                <a:latin typeface="Roboto Condensed" panose="02000000000000000000" pitchFamily="2" charset="0"/>
                <a:ea typeface="Roboto Condensed" panose="02000000000000000000" pitchFamily="2" charset="0"/>
              </a:rPr>
              <a:t>tâm</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hồn</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của</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nhà</a:t>
            </a:r>
            <a:r>
              <a:rPr lang="en-US" sz="3599" dirty="0">
                <a:solidFill>
                  <a:srgbClr val="5F7D54"/>
                </a:solidFill>
                <a:latin typeface="Roboto Condensed" panose="02000000000000000000" pitchFamily="2" charset="0"/>
                <a:ea typeface="Roboto Condensed" panose="02000000000000000000" pitchFamily="2" charset="0"/>
              </a:rPr>
              <a:t> </a:t>
            </a:r>
            <a:r>
              <a:rPr lang="en-US" sz="3599" dirty="0" err="1">
                <a:solidFill>
                  <a:srgbClr val="5F7D54"/>
                </a:solidFill>
                <a:latin typeface="Roboto Condensed" panose="02000000000000000000" pitchFamily="2" charset="0"/>
                <a:ea typeface="Roboto Condensed" panose="02000000000000000000" pitchFamily="2" charset="0"/>
              </a:rPr>
              <a:t>thơ</a:t>
            </a:r>
            <a:r>
              <a:rPr lang="en-US" sz="3599" dirty="0">
                <a:solidFill>
                  <a:srgbClr val="5F7D54"/>
                </a:solidFill>
                <a:latin typeface="Roboto Condensed" panose="02000000000000000000" pitchFamily="2" charset="0"/>
                <a:ea typeface="Roboto Condensed" panose="02000000000000000000" pitchFamily="2" charset="0"/>
              </a:rPr>
              <a:t>?</a:t>
            </a:r>
          </a:p>
          <a:p>
            <a:pPr algn="just">
              <a:lnSpc>
                <a:spcPts val="5039"/>
              </a:lnSpc>
              <a:spcBef>
                <a:spcPct val="0"/>
              </a:spcBef>
            </a:pPr>
            <a:endParaRPr lang="en-US" sz="3599" dirty="0">
              <a:solidFill>
                <a:srgbClr val="5F7D54"/>
              </a:solidFill>
              <a:latin typeface="Roboto Condensed" panose="02000000000000000000" pitchFamily="2" charset="0"/>
              <a:ea typeface="Roboto Condensed" panose="0200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grpSp>
        <p:nvGrpSpPr>
          <p:cNvPr id="6" name="Group 6"/>
          <p:cNvGrpSpPr/>
          <p:nvPr/>
        </p:nvGrpSpPr>
        <p:grpSpPr>
          <a:xfrm>
            <a:off x="1930595" y="3289526"/>
            <a:ext cx="3611190" cy="2965634"/>
            <a:chOff x="0" y="0"/>
            <a:chExt cx="4814920" cy="3954179"/>
          </a:xfrm>
        </p:grpSpPr>
        <p:sp>
          <p:nvSpPr>
            <p:cNvPr id="7" name="Freeform 7"/>
            <p:cNvSpPr/>
            <p:nvPr/>
          </p:nvSpPr>
          <p:spPr>
            <a:xfrm>
              <a:off x="0" y="0"/>
              <a:ext cx="4814911" cy="3954172"/>
            </a:xfrm>
            <a:custGeom>
              <a:avLst/>
              <a:gdLst/>
              <a:ahLst/>
              <a:cxnLst/>
              <a:rect l="l" t="t" r="r" b="b"/>
              <a:pathLst>
                <a:path w="4814911" h="3954172">
                  <a:moveTo>
                    <a:pt x="0" y="454890"/>
                  </a:moveTo>
                  <a:cubicBezTo>
                    <a:pt x="0" y="203672"/>
                    <a:pt x="134820" y="0"/>
                    <a:pt x="301113" y="0"/>
                  </a:cubicBezTo>
                  <a:lnTo>
                    <a:pt x="4513798" y="0"/>
                  </a:lnTo>
                  <a:cubicBezTo>
                    <a:pt x="4680091" y="0"/>
                    <a:pt x="4814911" y="203672"/>
                    <a:pt x="4814911" y="454890"/>
                  </a:cubicBezTo>
                  <a:lnTo>
                    <a:pt x="4814911" y="3499281"/>
                  </a:lnTo>
                  <a:cubicBezTo>
                    <a:pt x="4814911" y="3750500"/>
                    <a:pt x="4680091" y="3954172"/>
                    <a:pt x="4513798" y="3954172"/>
                  </a:cubicBezTo>
                  <a:lnTo>
                    <a:pt x="301113" y="3954172"/>
                  </a:lnTo>
                  <a:cubicBezTo>
                    <a:pt x="134820" y="3954172"/>
                    <a:pt x="0" y="3750500"/>
                    <a:pt x="0" y="3499281"/>
                  </a:cubicBezTo>
                  <a:close/>
                </a:path>
              </a:pathLst>
            </a:custGeom>
            <a:solidFill>
              <a:srgbClr val="FFFFFF">
                <a:alpha val="54902"/>
              </a:srgbClr>
            </a:solidFill>
          </p:spPr>
        </p:sp>
      </p:grpSp>
      <p:sp>
        <p:nvSpPr>
          <p:cNvPr id="8" name="TextBox 8"/>
          <p:cNvSpPr txBox="1"/>
          <p:nvPr/>
        </p:nvSpPr>
        <p:spPr>
          <a:xfrm>
            <a:off x="1576392" y="3582324"/>
            <a:ext cx="4319597" cy="721996"/>
          </a:xfrm>
          <a:prstGeom prst="rect">
            <a:avLst/>
          </a:prstGeom>
        </p:spPr>
        <p:txBody>
          <a:bodyPr lIns="0" tIns="0" rIns="0" bIns="0" rtlCol="0" anchor="t">
            <a:spAutoFit/>
          </a:bodyPr>
          <a:lstStyle/>
          <a:p>
            <a:pPr algn="ctr">
              <a:lnSpc>
                <a:spcPts val="5879"/>
              </a:lnSpc>
              <a:spcBef>
                <a:spcPct val="0"/>
              </a:spcBef>
            </a:pPr>
            <a:r>
              <a:rPr lang="en-US" sz="4199">
                <a:solidFill>
                  <a:srgbClr val="5F7D54"/>
                </a:solidFill>
                <a:latin typeface="Roboto Condensed Bold"/>
              </a:rPr>
              <a:t>TRẠM 3</a:t>
            </a:r>
          </a:p>
        </p:txBody>
      </p:sp>
      <p:sp>
        <p:nvSpPr>
          <p:cNvPr id="9" name="TextBox 9"/>
          <p:cNvSpPr txBox="1"/>
          <p:nvPr/>
        </p:nvSpPr>
        <p:spPr>
          <a:xfrm>
            <a:off x="2347847" y="4648518"/>
            <a:ext cx="2776686" cy="866139"/>
          </a:xfrm>
          <a:prstGeom prst="rect">
            <a:avLst/>
          </a:prstGeom>
        </p:spPr>
        <p:txBody>
          <a:bodyPr lIns="0" tIns="0" rIns="0" bIns="0" rtlCol="0" anchor="t">
            <a:spAutoFit/>
          </a:bodyPr>
          <a:lstStyle/>
          <a:p>
            <a:pPr algn="ctr">
              <a:lnSpc>
                <a:spcPts val="6860"/>
              </a:lnSpc>
              <a:spcBef>
                <a:spcPct val="0"/>
              </a:spcBef>
            </a:pPr>
            <a:r>
              <a:rPr lang="en-US" sz="4900">
                <a:solidFill>
                  <a:srgbClr val="5F7D54"/>
                </a:solidFill>
                <a:latin typeface="#9Slide05 Aphrodite Pro"/>
              </a:rPr>
              <a:t>Hiểu thu</a:t>
            </a:r>
          </a:p>
        </p:txBody>
      </p:sp>
      <p:grpSp>
        <p:nvGrpSpPr>
          <p:cNvPr id="10" name="Group 10"/>
          <p:cNvGrpSpPr/>
          <p:nvPr/>
        </p:nvGrpSpPr>
        <p:grpSpPr>
          <a:xfrm>
            <a:off x="5716958" y="3146301"/>
            <a:ext cx="12253976" cy="5537570"/>
            <a:chOff x="0" y="0"/>
            <a:chExt cx="14967035" cy="6763601"/>
          </a:xfrm>
        </p:grpSpPr>
        <p:sp>
          <p:nvSpPr>
            <p:cNvPr id="11" name="Freeform 11"/>
            <p:cNvSpPr/>
            <p:nvPr/>
          </p:nvSpPr>
          <p:spPr>
            <a:xfrm>
              <a:off x="0" y="0"/>
              <a:ext cx="14967007" cy="6763589"/>
            </a:xfrm>
            <a:custGeom>
              <a:avLst/>
              <a:gdLst/>
              <a:ahLst/>
              <a:cxnLst/>
              <a:rect l="l" t="t" r="r" b="b"/>
              <a:pathLst>
                <a:path w="14967007" h="6763589">
                  <a:moveTo>
                    <a:pt x="0" y="778087"/>
                  </a:moveTo>
                  <a:cubicBezTo>
                    <a:pt x="0" y="348380"/>
                    <a:pt x="419084" y="0"/>
                    <a:pt x="936001" y="0"/>
                  </a:cubicBezTo>
                  <a:lnTo>
                    <a:pt x="14031006" y="0"/>
                  </a:lnTo>
                  <a:cubicBezTo>
                    <a:pt x="14547923" y="0"/>
                    <a:pt x="14967007" y="348380"/>
                    <a:pt x="14967007" y="778087"/>
                  </a:cubicBezTo>
                  <a:lnTo>
                    <a:pt x="14967007" y="5985501"/>
                  </a:lnTo>
                  <a:cubicBezTo>
                    <a:pt x="14967007" y="6415208"/>
                    <a:pt x="14547923" y="6763588"/>
                    <a:pt x="14031006" y="6763588"/>
                  </a:cubicBezTo>
                  <a:lnTo>
                    <a:pt x="936001" y="6763588"/>
                  </a:lnTo>
                  <a:cubicBezTo>
                    <a:pt x="419084" y="6763589"/>
                    <a:pt x="0" y="6415208"/>
                    <a:pt x="0" y="5985501"/>
                  </a:cubicBezTo>
                  <a:close/>
                </a:path>
              </a:pathLst>
            </a:custGeom>
            <a:solidFill>
              <a:srgbClr val="FFFFFF">
                <a:alpha val="54902"/>
              </a:srgbClr>
            </a:solidFill>
          </p:spPr>
        </p:sp>
      </p:grpSp>
      <p:sp>
        <p:nvSpPr>
          <p:cNvPr id="12" name="TextBox 12"/>
          <p:cNvSpPr txBox="1"/>
          <p:nvPr/>
        </p:nvSpPr>
        <p:spPr>
          <a:xfrm>
            <a:off x="6226741" y="3919510"/>
            <a:ext cx="11032559" cy="3916045"/>
          </a:xfrm>
          <a:prstGeom prst="rect">
            <a:avLst/>
          </a:prstGeom>
        </p:spPr>
        <p:txBody>
          <a:bodyPr lIns="0" tIns="0" rIns="0" bIns="0" rtlCol="0" anchor="t">
            <a:spAutoFit/>
          </a:bodyPr>
          <a:lstStyle/>
          <a:p>
            <a:pPr algn="just">
              <a:lnSpc>
                <a:spcPts val="5179"/>
              </a:lnSpc>
            </a:pPr>
            <a:r>
              <a:rPr lang="en-US" sz="3699" dirty="0">
                <a:solidFill>
                  <a:srgbClr val="5F7D54"/>
                </a:solidFill>
                <a:latin typeface="Roboto Condensed" panose="02000000000000000000" pitchFamily="2" charset="0"/>
                <a:ea typeface="Roboto Condensed" panose="02000000000000000000" pitchFamily="2" charset="0"/>
              </a:rPr>
              <a:t>✔Ở </a:t>
            </a:r>
            <a:r>
              <a:rPr lang="en-US" sz="3699" dirty="0" err="1">
                <a:solidFill>
                  <a:srgbClr val="5F7D54"/>
                </a:solidFill>
                <a:latin typeface="Roboto Condensed" panose="02000000000000000000" pitchFamily="2" charset="0"/>
                <a:ea typeface="Roboto Condensed" panose="02000000000000000000" pitchFamily="2" charset="0"/>
              </a:rPr>
              <a:t>hai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câu</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kết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hình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ảnh</a:t>
            </a:r>
            <a:r>
              <a:rPr lang="en-US" sz="3699" dirty="0">
                <a:solidFill>
                  <a:srgbClr val="5F7D54"/>
                </a:solidFill>
                <a:latin typeface="Roboto Condensed" panose="02000000000000000000" pitchFamily="2" charset="0"/>
                <a:ea typeface="Roboto Condensed" panose="02000000000000000000" pitchFamily="2" charset="0"/>
              </a:rPr>
              <a:t> con </a:t>
            </a:r>
            <a:r>
              <a:rPr lang="en-US" sz="3699" dirty="0" err="1">
                <a:solidFill>
                  <a:srgbClr val="5F7D54"/>
                </a:solidFill>
                <a:latin typeface="Roboto Condensed" panose="02000000000000000000" pitchFamily="2" charset="0"/>
                <a:ea typeface="Roboto Condensed" panose="02000000000000000000" pitchFamily="2" charset="0"/>
              </a:rPr>
              <a:t>người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hiện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lên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trong</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tâm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thế</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trạng</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thái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như</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thế</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nào</a:t>
            </a:r>
            <a:r>
              <a:rPr lang="en-US" sz="3699" dirty="0">
                <a:solidFill>
                  <a:srgbClr val="5F7D54"/>
                </a:solidFill>
                <a:latin typeface="Roboto Condensed" panose="02000000000000000000" pitchFamily="2" charset="0"/>
                <a:ea typeface="Roboto Condensed" panose="02000000000000000000" pitchFamily="2" charset="0"/>
              </a:rPr>
              <a:t>?</a:t>
            </a:r>
          </a:p>
          <a:p>
            <a:pPr algn="just">
              <a:lnSpc>
                <a:spcPts val="5179"/>
              </a:lnSpc>
            </a:pPr>
            <a:r>
              <a:rPr lang="en-US" sz="3699" dirty="0">
                <a:solidFill>
                  <a:srgbClr val="5F7D54"/>
                </a:solidFill>
                <a:latin typeface="Roboto Condensed" panose="02000000000000000000" pitchFamily="2" charset="0"/>
                <a:ea typeface="Roboto Condensed" panose="02000000000000000000" pitchFamily="2" charset="0"/>
              </a:rPr>
              <a:t>✔Qua </a:t>
            </a:r>
            <a:r>
              <a:rPr lang="en-US" sz="3699" dirty="0" err="1">
                <a:solidFill>
                  <a:srgbClr val="5F7D54"/>
                </a:solidFill>
                <a:latin typeface="Roboto Condensed" panose="02000000000000000000" pitchFamily="2" charset="0"/>
                <a:ea typeface="Roboto Condensed" panose="02000000000000000000" pitchFamily="2" charset="0"/>
              </a:rPr>
              <a:t>đó</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em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cảm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nhận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được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nỗi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niềm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tâm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sự</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gì</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của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tác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giả</a:t>
            </a:r>
            <a:r>
              <a:rPr lang="en-US" sz="3699" dirty="0">
                <a:solidFill>
                  <a:srgbClr val="5F7D54"/>
                </a:solidFill>
                <a:latin typeface="Roboto Condensed" panose="02000000000000000000" pitchFamily="2" charset="0"/>
                <a:ea typeface="Roboto Condensed" panose="02000000000000000000" pitchFamily="2" charset="0"/>
              </a:rPr>
              <a:t>?</a:t>
            </a:r>
          </a:p>
          <a:p>
            <a:pPr algn="just">
              <a:lnSpc>
                <a:spcPts val="5179"/>
              </a:lnSpc>
              <a:spcBef>
                <a:spcPct val="0"/>
              </a:spcBef>
            </a:pPr>
            <a:r>
              <a:rPr lang="en-US" sz="3699" dirty="0">
                <a:solidFill>
                  <a:srgbClr val="5F7D54"/>
                </a:solidFill>
                <a:latin typeface="Roboto Condensed" panose="02000000000000000000" pitchFamily="2" charset="0"/>
                <a:ea typeface="Roboto Condensed" panose="02000000000000000000" pitchFamily="2" charset="0"/>
              </a:rPr>
              <a:t>✔ Qua </a:t>
            </a:r>
            <a:r>
              <a:rPr lang="en-US" sz="3699" dirty="0" err="1">
                <a:solidFill>
                  <a:srgbClr val="5F7D54"/>
                </a:solidFill>
                <a:latin typeface="Roboto Condensed" panose="02000000000000000000" pitchFamily="2" charset="0"/>
                <a:ea typeface="Roboto Condensed" panose="02000000000000000000" pitchFamily="2" charset="0"/>
              </a:rPr>
              <a:t>phần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phân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tích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em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hãy</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nêu</a:t>
            </a:r>
            <a:r>
              <a:rPr lang="en-US" sz="3699" dirty="0">
                <a:solidFill>
                  <a:srgbClr val="5F7D54"/>
                </a:solidFill>
                <a:latin typeface="Roboto Condensed" panose="02000000000000000000" pitchFamily="2" charset="0"/>
                <a:ea typeface="Roboto Condensed" panose="02000000000000000000" pitchFamily="2" charset="0"/>
              </a:rPr>
              <a:t> ý </a:t>
            </a:r>
            <a:r>
              <a:rPr lang="en-US" sz="3699" dirty="0" err="1">
                <a:solidFill>
                  <a:srgbClr val="5F7D54"/>
                </a:solidFill>
                <a:latin typeface="Roboto Condensed" panose="02000000000000000000" pitchFamily="2" charset="0"/>
                <a:ea typeface="Roboto Condensed" panose="02000000000000000000" pitchFamily="2" charset="0"/>
              </a:rPr>
              <a:t>nghĩa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nhan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đề</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của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bài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thơ</a:t>
            </a:r>
            <a:r>
              <a:rPr lang="en-US" sz="3699" dirty="0">
                <a:solidFill>
                  <a:srgbClr val="5F7D54"/>
                </a:solidFill>
                <a:latin typeface="Roboto Condensed" panose="02000000000000000000" pitchFamily="2" charset="0"/>
                <a:ea typeface="Roboto Condensed" panose="02000000000000000000" pitchFamily="2" charset="0"/>
              </a:rPr>
              <a:t>.</a:t>
            </a:r>
          </a:p>
        </p:txBody>
      </p:sp>
      <p:sp>
        <p:nvSpPr>
          <p:cNvPr id="13" name="TextBox 4">
            <a:extLst>
              <a:ext uri="{FF2B5EF4-FFF2-40B4-BE49-F238E27FC236}">
                <a16:creationId xmlns:a16="http://schemas.microsoft.com/office/drawing/2014/main" id="{0BE0E7D3-28EB-506F-BCC1-F5459FD67CFC}"/>
              </a:ext>
            </a:extLst>
          </p:cNvPr>
          <p:cNvSpPr txBox="1"/>
          <p:nvPr/>
        </p:nvSpPr>
        <p:spPr>
          <a:xfrm>
            <a:off x="4531160" y="1676807"/>
            <a:ext cx="10708840" cy="884858"/>
          </a:xfrm>
          <a:prstGeom prst="rect">
            <a:avLst/>
          </a:prstGeom>
        </p:spPr>
        <p:txBody>
          <a:bodyPr wrap="square" lIns="0" tIns="0" rIns="0" bIns="0" rtlCol="0" anchor="t">
            <a:spAutoFit/>
          </a:bodyPr>
          <a:lstStyle/>
          <a:p>
            <a:pPr algn="ctr">
              <a:lnSpc>
                <a:spcPts val="6860"/>
              </a:lnSpc>
              <a:spcBef>
                <a:spcPct val="0"/>
              </a:spcBef>
            </a:pPr>
            <a:r>
              <a:rPr lang="en-US" sz="4900" dirty="0">
                <a:solidFill>
                  <a:srgbClr val="5F7D54"/>
                </a:solidFill>
                <a:latin typeface="#9Slide06 Hellvina Hand Script"/>
              </a:rPr>
              <a:t>Hành </a:t>
            </a:r>
            <a:r>
              <a:rPr lang="en-US" sz="4900" dirty="0" err="1">
                <a:solidFill>
                  <a:srgbClr val="5F7D54"/>
                </a:solidFill>
                <a:latin typeface="#9Slide06 Hellvina Hand Script"/>
              </a:rPr>
              <a:t>trình</a:t>
            </a:r>
            <a:r>
              <a:rPr lang="en-US" sz="4900" dirty="0">
                <a:solidFill>
                  <a:srgbClr val="5F7D54"/>
                </a:solidFill>
                <a:latin typeface="#9Slide06 Hellvina Hand Script"/>
              </a:rPr>
              <a:t> </a:t>
            </a:r>
            <a:r>
              <a:rPr lang="en-US" sz="4900" dirty="0" err="1">
                <a:solidFill>
                  <a:srgbClr val="5F7D54"/>
                </a:solidFill>
                <a:latin typeface="#9Slide06 Hellvina Hand Script"/>
              </a:rPr>
              <a:t>khám</a:t>
            </a:r>
            <a:r>
              <a:rPr lang="en-US" sz="4900" dirty="0">
                <a:solidFill>
                  <a:srgbClr val="5F7D54"/>
                </a:solidFill>
                <a:latin typeface="#9Slide06 Hellvina Hand Script"/>
              </a:rPr>
              <a:t> </a:t>
            </a:r>
            <a:r>
              <a:rPr lang="en-US" sz="4900" dirty="0" err="1">
                <a:solidFill>
                  <a:srgbClr val="5F7D54"/>
                </a:solidFill>
                <a:latin typeface="#9Slide06 Hellvina Hand Script"/>
              </a:rPr>
              <a:t>phá</a:t>
            </a:r>
            <a:r>
              <a:rPr lang="en-US" sz="4900" dirty="0">
                <a:solidFill>
                  <a:srgbClr val="5F7D54"/>
                </a:solidFill>
                <a:latin typeface="#9Slide06 Hellvina Hand Script"/>
              </a:rPr>
              <a:t> </a:t>
            </a:r>
            <a:r>
              <a:rPr lang="en-US" sz="4900" dirty="0" err="1">
                <a:solidFill>
                  <a:srgbClr val="5F7D54"/>
                </a:solidFill>
                <a:latin typeface="#9Slide06 Hellvina Hand Script"/>
              </a:rPr>
              <a:t>cùng</a:t>
            </a:r>
            <a:r>
              <a:rPr lang="en-US" sz="4900" dirty="0">
                <a:solidFill>
                  <a:srgbClr val="5F7D54"/>
                </a:solidFill>
                <a:latin typeface="#9Slide06 Hellvina Hand Script"/>
              </a:rPr>
              <a:t> </a:t>
            </a:r>
            <a:r>
              <a:rPr lang="en-US" sz="4900" dirty="0" err="1">
                <a:solidFill>
                  <a:srgbClr val="5F7D54"/>
                </a:solidFill>
                <a:latin typeface="#9Slide06 Hellvina Hand Script"/>
              </a:rPr>
              <a:t>thi</a:t>
            </a:r>
            <a:r>
              <a:rPr lang="en-US" sz="4900" dirty="0">
                <a:solidFill>
                  <a:srgbClr val="5F7D54"/>
                </a:solidFill>
                <a:latin typeface="#9Slide06 Hellvina Hand Script"/>
              </a:rPr>
              <a:t> </a:t>
            </a:r>
            <a:r>
              <a:rPr lang="en-US" sz="4900" dirty="0" err="1">
                <a:solidFill>
                  <a:srgbClr val="5F7D54"/>
                </a:solidFill>
                <a:latin typeface="#9Slide06 Hellvina Hand Script"/>
              </a:rPr>
              <a:t>nhân</a:t>
            </a:r>
            <a:endParaRPr lang="en-US" sz="4900" dirty="0">
              <a:solidFill>
                <a:srgbClr val="5F7D54"/>
              </a:solidFill>
              <a:latin typeface="#9Slide06 Hellvina Hand Script"/>
            </a:endParaRPr>
          </a:p>
        </p:txBody>
      </p:sp>
      <p:sp>
        <p:nvSpPr>
          <p:cNvPr id="14" name="TextBox 5">
            <a:extLst>
              <a:ext uri="{FF2B5EF4-FFF2-40B4-BE49-F238E27FC236}">
                <a16:creationId xmlns:a16="http://schemas.microsoft.com/office/drawing/2014/main" id="{5F7F486B-222A-63C8-6C7E-8FCEBA8675F3}"/>
              </a:ext>
            </a:extLst>
          </p:cNvPr>
          <p:cNvSpPr txBox="1"/>
          <p:nvPr/>
        </p:nvSpPr>
        <p:spPr>
          <a:xfrm>
            <a:off x="5363914" y="336321"/>
            <a:ext cx="8392926" cy="1359346"/>
          </a:xfrm>
          <a:prstGeom prst="rect">
            <a:avLst/>
          </a:prstGeom>
        </p:spPr>
        <p:txBody>
          <a:bodyPr wrap="square" lIns="0" tIns="0" rIns="0" bIns="0" rtlCol="0" anchor="t">
            <a:spAutoFit/>
          </a:bodyPr>
          <a:lstStyle/>
          <a:p>
            <a:pPr algn="ctr">
              <a:lnSpc>
                <a:spcPts val="10639"/>
              </a:lnSpc>
              <a:spcBef>
                <a:spcPct val="0"/>
              </a:spcBef>
            </a:pPr>
            <a:r>
              <a:rPr lang="en-US" sz="7599" dirty="0">
                <a:solidFill>
                  <a:srgbClr val="5F7D54"/>
                </a:solidFill>
                <a:latin typeface="#9Slide05 VL Fadilla"/>
              </a:rPr>
              <a:t>3.2. </a:t>
            </a:r>
            <a:r>
              <a:rPr lang="en-US" sz="7599" dirty="0" err="1">
                <a:solidFill>
                  <a:srgbClr val="5F7D54"/>
                </a:solidFill>
                <a:latin typeface="#9Slide05 VL Fadilla"/>
              </a:rPr>
              <a:t>Đọc-hiểu</a:t>
            </a:r>
            <a:r>
              <a:rPr lang="en-US" sz="7599" dirty="0">
                <a:solidFill>
                  <a:srgbClr val="5F7D54"/>
                </a:solidFill>
                <a:latin typeface="#9Slide05 VL Fadilla"/>
              </a:rPr>
              <a:t> </a:t>
            </a:r>
            <a:r>
              <a:rPr lang="en-US" sz="7599" dirty="0" err="1">
                <a:solidFill>
                  <a:srgbClr val="5F7D54"/>
                </a:solidFill>
                <a:latin typeface="#9Slide05 VL Fadilla"/>
              </a:rPr>
              <a:t>văn</a:t>
            </a:r>
            <a:r>
              <a:rPr lang="en-US" sz="7599" dirty="0">
                <a:solidFill>
                  <a:srgbClr val="5F7D54"/>
                </a:solidFill>
                <a:latin typeface="#9Slide05 VL Fadilla"/>
              </a:rPr>
              <a:t> </a:t>
            </a:r>
            <a:r>
              <a:rPr lang="en-US" sz="7599" dirty="0" err="1">
                <a:solidFill>
                  <a:srgbClr val="5F7D54"/>
                </a:solidFill>
                <a:latin typeface="#9Slide05 VL Fadilla"/>
              </a:rPr>
              <a:t>bản</a:t>
            </a:r>
            <a:endParaRPr lang="en-US" sz="7599" dirty="0">
              <a:solidFill>
                <a:srgbClr val="5F7D54"/>
              </a:solidFill>
              <a:latin typeface="#9Slide05 VL Fadill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2"/>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4531160" y="1676807"/>
            <a:ext cx="10708840" cy="884858"/>
          </a:xfrm>
          <a:prstGeom prst="rect">
            <a:avLst/>
          </a:prstGeom>
        </p:spPr>
        <p:txBody>
          <a:bodyPr wrap="square" lIns="0" tIns="0" rIns="0" bIns="0" rtlCol="0" anchor="t">
            <a:spAutoFit/>
          </a:bodyPr>
          <a:lstStyle/>
          <a:p>
            <a:pPr algn="ctr">
              <a:lnSpc>
                <a:spcPts val="6860"/>
              </a:lnSpc>
              <a:spcBef>
                <a:spcPct val="0"/>
              </a:spcBef>
            </a:pPr>
            <a:r>
              <a:rPr lang="en-US" sz="4900" dirty="0">
                <a:solidFill>
                  <a:srgbClr val="5F7D54"/>
                </a:solidFill>
                <a:latin typeface="#9Slide06 Hellvina Hand Script"/>
              </a:rPr>
              <a:t>Hành </a:t>
            </a:r>
            <a:r>
              <a:rPr lang="en-US" sz="4900" dirty="0" err="1">
                <a:solidFill>
                  <a:srgbClr val="5F7D54"/>
                </a:solidFill>
                <a:latin typeface="#9Slide06 Hellvina Hand Script"/>
              </a:rPr>
              <a:t>trình</a:t>
            </a:r>
            <a:r>
              <a:rPr lang="en-US" sz="4900" dirty="0">
                <a:solidFill>
                  <a:srgbClr val="5F7D54"/>
                </a:solidFill>
                <a:latin typeface="#9Slide06 Hellvina Hand Script"/>
              </a:rPr>
              <a:t> </a:t>
            </a:r>
            <a:r>
              <a:rPr lang="en-US" sz="4900" dirty="0" err="1">
                <a:solidFill>
                  <a:srgbClr val="5F7D54"/>
                </a:solidFill>
                <a:latin typeface="#9Slide06 Hellvina Hand Script"/>
              </a:rPr>
              <a:t>khám</a:t>
            </a:r>
            <a:r>
              <a:rPr lang="en-US" sz="4900" dirty="0">
                <a:solidFill>
                  <a:srgbClr val="5F7D54"/>
                </a:solidFill>
                <a:latin typeface="#9Slide06 Hellvina Hand Script"/>
              </a:rPr>
              <a:t> </a:t>
            </a:r>
            <a:r>
              <a:rPr lang="en-US" sz="4900" dirty="0" err="1">
                <a:solidFill>
                  <a:srgbClr val="5F7D54"/>
                </a:solidFill>
                <a:latin typeface="#9Slide06 Hellvina Hand Script"/>
              </a:rPr>
              <a:t>phá</a:t>
            </a:r>
            <a:r>
              <a:rPr lang="en-US" sz="4900" dirty="0">
                <a:solidFill>
                  <a:srgbClr val="5F7D54"/>
                </a:solidFill>
                <a:latin typeface="#9Slide06 Hellvina Hand Script"/>
              </a:rPr>
              <a:t> </a:t>
            </a:r>
            <a:r>
              <a:rPr lang="en-US" sz="4900" dirty="0" err="1">
                <a:solidFill>
                  <a:srgbClr val="5F7D54"/>
                </a:solidFill>
                <a:latin typeface="#9Slide06 Hellvina Hand Script"/>
              </a:rPr>
              <a:t>cùng</a:t>
            </a:r>
            <a:r>
              <a:rPr lang="en-US" sz="4900" dirty="0">
                <a:solidFill>
                  <a:srgbClr val="5F7D54"/>
                </a:solidFill>
                <a:latin typeface="#9Slide06 Hellvina Hand Script"/>
              </a:rPr>
              <a:t> </a:t>
            </a:r>
            <a:r>
              <a:rPr lang="en-US" sz="4900" dirty="0" err="1">
                <a:solidFill>
                  <a:srgbClr val="5F7D54"/>
                </a:solidFill>
                <a:latin typeface="#9Slide06 Hellvina Hand Script"/>
              </a:rPr>
              <a:t>thi</a:t>
            </a:r>
            <a:r>
              <a:rPr lang="en-US" sz="4900" dirty="0">
                <a:solidFill>
                  <a:srgbClr val="5F7D54"/>
                </a:solidFill>
                <a:latin typeface="#9Slide06 Hellvina Hand Script"/>
              </a:rPr>
              <a:t> </a:t>
            </a:r>
            <a:r>
              <a:rPr lang="en-US" sz="4900" dirty="0" err="1">
                <a:solidFill>
                  <a:srgbClr val="5F7D54"/>
                </a:solidFill>
                <a:latin typeface="#9Slide06 Hellvina Hand Script"/>
              </a:rPr>
              <a:t>nhân</a:t>
            </a:r>
            <a:endParaRPr lang="en-US" sz="4900" dirty="0">
              <a:solidFill>
                <a:srgbClr val="5F7D54"/>
              </a:solidFill>
              <a:latin typeface="#9Slide06 Hellvina Hand Script"/>
            </a:endParaRPr>
          </a:p>
        </p:txBody>
      </p:sp>
      <p:sp>
        <p:nvSpPr>
          <p:cNvPr id="5" name="TextBox 5"/>
          <p:cNvSpPr txBox="1"/>
          <p:nvPr/>
        </p:nvSpPr>
        <p:spPr>
          <a:xfrm>
            <a:off x="5363914" y="336321"/>
            <a:ext cx="8392926" cy="1359346"/>
          </a:xfrm>
          <a:prstGeom prst="rect">
            <a:avLst/>
          </a:prstGeom>
        </p:spPr>
        <p:txBody>
          <a:bodyPr wrap="square" lIns="0" tIns="0" rIns="0" bIns="0" rtlCol="0" anchor="t">
            <a:spAutoFit/>
          </a:bodyPr>
          <a:lstStyle/>
          <a:p>
            <a:pPr algn="ctr">
              <a:lnSpc>
                <a:spcPts val="10639"/>
              </a:lnSpc>
              <a:spcBef>
                <a:spcPct val="0"/>
              </a:spcBef>
            </a:pPr>
            <a:r>
              <a:rPr lang="en-US" sz="7599" dirty="0">
                <a:solidFill>
                  <a:srgbClr val="5F7D54"/>
                </a:solidFill>
                <a:latin typeface="#9Slide05 VL Fadilla"/>
              </a:rPr>
              <a:t>3.2. </a:t>
            </a:r>
            <a:r>
              <a:rPr lang="en-US" sz="7599" dirty="0" err="1">
                <a:solidFill>
                  <a:srgbClr val="5F7D54"/>
                </a:solidFill>
                <a:latin typeface="#9Slide05 VL Fadilla"/>
              </a:rPr>
              <a:t>Đọc-hiểu</a:t>
            </a:r>
            <a:r>
              <a:rPr lang="en-US" sz="7599" dirty="0">
                <a:solidFill>
                  <a:srgbClr val="5F7D54"/>
                </a:solidFill>
                <a:latin typeface="#9Slide05 VL Fadilla"/>
              </a:rPr>
              <a:t> </a:t>
            </a:r>
            <a:r>
              <a:rPr lang="en-US" sz="7599" dirty="0" err="1">
                <a:solidFill>
                  <a:srgbClr val="5F7D54"/>
                </a:solidFill>
                <a:latin typeface="#9Slide05 VL Fadilla"/>
              </a:rPr>
              <a:t>văn</a:t>
            </a:r>
            <a:r>
              <a:rPr lang="en-US" sz="7599" dirty="0">
                <a:solidFill>
                  <a:srgbClr val="5F7D54"/>
                </a:solidFill>
                <a:latin typeface="#9Slide05 VL Fadilla"/>
              </a:rPr>
              <a:t> </a:t>
            </a:r>
            <a:r>
              <a:rPr lang="en-US" sz="7599" dirty="0" err="1">
                <a:solidFill>
                  <a:srgbClr val="5F7D54"/>
                </a:solidFill>
                <a:latin typeface="#9Slide05 VL Fadilla"/>
              </a:rPr>
              <a:t>bản</a:t>
            </a:r>
            <a:endParaRPr lang="en-US" sz="7599" dirty="0">
              <a:solidFill>
                <a:srgbClr val="5F7D54"/>
              </a:solidFill>
              <a:latin typeface="#9Slide05 VL Fadilla"/>
            </a:endParaRPr>
          </a:p>
        </p:txBody>
      </p:sp>
      <p:grpSp>
        <p:nvGrpSpPr>
          <p:cNvPr id="6" name="Group 6"/>
          <p:cNvGrpSpPr/>
          <p:nvPr/>
        </p:nvGrpSpPr>
        <p:grpSpPr>
          <a:xfrm>
            <a:off x="1900494" y="3146301"/>
            <a:ext cx="3611190" cy="2965634"/>
            <a:chOff x="0" y="0"/>
            <a:chExt cx="4814920" cy="3954179"/>
          </a:xfrm>
        </p:grpSpPr>
        <p:sp>
          <p:nvSpPr>
            <p:cNvPr id="7" name="Freeform 7"/>
            <p:cNvSpPr/>
            <p:nvPr/>
          </p:nvSpPr>
          <p:spPr>
            <a:xfrm>
              <a:off x="0" y="0"/>
              <a:ext cx="4814911" cy="3954172"/>
            </a:xfrm>
            <a:custGeom>
              <a:avLst/>
              <a:gdLst/>
              <a:ahLst/>
              <a:cxnLst/>
              <a:rect l="l" t="t" r="r" b="b"/>
              <a:pathLst>
                <a:path w="4814911" h="3954172">
                  <a:moveTo>
                    <a:pt x="0" y="454890"/>
                  </a:moveTo>
                  <a:cubicBezTo>
                    <a:pt x="0" y="203672"/>
                    <a:pt x="134820" y="0"/>
                    <a:pt x="301113" y="0"/>
                  </a:cubicBezTo>
                  <a:lnTo>
                    <a:pt x="4513798" y="0"/>
                  </a:lnTo>
                  <a:cubicBezTo>
                    <a:pt x="4680091" y="0"/>
                    <a:pt x="4814911" y="203672"/>
                    <a:pt x="4814911" y="454890"/>
                  </a:cubicBezTo>
                  <a:lnTo>
                    <a:pt x="4814911" y="3499281"/>
                  </a:lnTo>
                  <a:cubicBezTo>
                    <a:pt x="4814911" y="3750500"/>
                    <a:pt x="4680091" y="3954172"/>
                    <a:pt x="4513798" y="3954172"/>
                  </a:cubicBezTo>
                  <a:lnTo>
                    <a:pt x="301113" y="3954172"/>
                  </a:lnTo>
                  <a:cubicBezTo>
                    <a:pt x="134820" y="3954172"/>
                    <a:pt x="0" y="3750500"/>
                    <a:pt x="0" y="3499281"/>
                  </a:cubicBezTo>
                  <a:close/>
                </a:path>
              </a:pathLst>
            </a:custGeom>
            <a:solidFill>
              <a:srgbClr val="FFFFFF">
                <a:alpha val="51765"/>
              </a:srgbClr>
            </a:solidFill>
          </p:spPr>
        </p:sp>
      </p:grpSp>
      <p:sp>
        <p:nvSpPr>
          <p:cNvPr id="8" name="TextBox 8"/>
          <p:cNvSpPr txBox="1"/>
          <p:nvPr/>
        </p:nvSpPr>
        <p:spPr>
          <a:xfrm>
            <a:off x="1576392" y="3447852"/>
            <a:ext cx="4319597" cy="721996"/>
          </a:xfrm>
          <a:prstGeom prst="rect">
            <a:avLst/>
          </a:prstGeom>
        </p:spPr>
        <p:txBody>
          <a:bodyPr lIns="0" tIns="0" rIns="0" bIns="0" rtlCol="0" anchor="t">
            <a:spAutoFit/>
          </a:bodyPr>
          <a:lstStyle/>
          <a:p>
            <a:pPr algn="ctr">
              <a:lnSpc>
                <a:spcPts val="5879"/>
              </a:lnSpc>
              <a:spcBef>
                <a:spcPct val="0"/>
              </a:spcBef>
            </a:pPr>
            <a:r>
              <a:rPr lang="en-US" sz="4199">
                <a:solidFill>
                  <a:srgbClr val="5F7D54"/>
                </a:solidFill>
                <a:latin typeface="Roboto Condensed Bold"/>
              </a:rPr>
              <a:t>TRẠM 4</a:t>
            </a:r>
          </a:p>
        </p:txBody>
      </p:sp>
      <p:sp>
        <p:nvSpPr>
          <p:cNvPr id="9" name="TextBox 9"/>
          <p:cNvSpPr txBox="1"/>
          <p:nvPr/>
        </p:nvSpPr>
        <p:spPr>
          <a:xfrm>
            <a:off x="2618863" y="4277361"/>
            <a:ext cx="2234654" cy="866139"/>
          </a:xfrm>
          <a:prstGeom prst="rect">
            <a:avLst/>
          </a:prstGeom>
        </p:spPr>
        <p:txBody>
          <a:bodyPr lIns="0" tIns="0" rIns="0" bIns="0" rtlCol="0" anchor="t">
            <a:spAutoFit/>
          </a:bodyPr>
          <a:lstStyle/>
          <a:p>
            <a:pPr algn="ctr">
              <a:lnSpc>
                <a:spcPts val="6860"/>
              </a:lnSpc>
              <a:spcBef>
                <a:spcPct val="0"/>
              </a:spcBef>
            </a:pPr>
            <a:r>
              <a:rPr lang="en-US" sz="4900">
                <a:solidFill>
                  <a:srgbClr val="5F7D54"/>
                </a:solidFill>
                <a:latin typeface="#9Slide05 Aphrodite Pro"/>
              </a:rPr>
              <a:t>Mê thu</a:t>
            </a:r>
          </a:p>
        </p:txBody>
      </p:sp>
      <p:grpSp>
        <p:nvGrpSpPr>
          <p:cNvPr id="10" name="Group 10"/>
          <p:cNvGrpSpPr/>
          <p:nvPr/>
        </p:nvGrpSpPr>
        <p:grpSpPr>
          <a:xfrm>
            <a:off x="6034024" y="3146301"/>
            <a:ext cx="12253976" cy="5537570"/>
            <a:chOff x="0" y="0"/>
            <a:chExt cx="14967035" cy="6763601"/>
          </a:xfrm>
        </p:grpSpPr>
        <p:sp>
          <p:nvSpPr>
            <p:cNvPr id="11" name="Freeform 11"/>
            <p:cNvSpPr/>
            <p:nvPr/>
          </p:nvSpPr>
          <p:spPr>
            <a:xfrm>
              <a:off x="0" y="0"/>
              <a:ext cx="14967007" cy="6763589"/>
            </a:xfrm>
            <a:custGeom>
              <a:avLst/>
              <a:gdLst/>
              <a:ahLst/>
              <a:cxnLst/>
              <a:rect l="l" t="t" r="r" b="b"/>
              <a:pathLst>
                <a:path w="14967007" h="6763589">
                  <a:moveTo>
                    <a:pt x="0" y="778087"/>
                  </a:moveTo>
                  <a:cubicBezTo>
                    <a:pt x="0" y="348380"/>
                    <a:pt x="419084" y="0"/>
                    <a:pt x="936001" y="0"/>
                  </a:cubicBezTo>
                  <a:lnTo>
                    <a:pt x="14031006" y="0"/>
                  </a:lnTo>
                  <a:cubicBezTo>
                    <a:pt x="14547923" y="0"/>
                    <a:pt x="14967007" y="348380"/>
                    <a:pt x="14967007" y="778087"/>
                  </a:cubicBezTo>
                  <a:lnTo>
                    <a:pt x="14967007" y="5985501"/>
                  </a:lnTo>
                  <a:cubicBezTo>
                    <a:pt x="14967007" y="6415208"/>
                    <a:pt x="14547923" y="6763588"/>
                    <a:pt x="14031006" y="6763588"/>
                  </a:cubicBezTo>
                  <a:lnTo>
                    <a:pt x="936001" y="6763588"/>
                  </a:lnTo>
                  <a:cubicBezTo>
                    <a:pt x="419084" y="6763589"/>
                    <a:pt x="0" y="6415208"/>
                    <a:pt x="0" y="5985501"/>
                  </a:cubicBezTo>
                  <a:close/>
                </a:path>
              </a:pathLst>
            </a:custGeom>
            <a:solidFill>
              <a:srgbClr val="FFFFFF">
                <a:alpha val="58824"/>
              </a:srgbClr>
            </a:solidFill>
          </p:spPr>
        </p:sp>
      </p:grpSp>
      <p:sp>
        <p:nvSpPr>
          <p:cNvPr id="12" name="TextBox 12"/>
          <p:cNvSpPr txBox="1"/>
          <p:nvPr/>
        </p:nvSpPr>
        <p:spPr>
          <a:xfrm>
            <a:off x="6226741" y="3485197"/>
            <a:ext cx="11400089" cy="4619854"/>
          </a:xfrm>
          <a:prstGeom prst="rect">
            <a:avLst/>
          </a:prstGeom>
        </p:spPr>
        <p:txBody>
          <a:bodyPr lIns="0" tIns="0" rIns="0" bIns="0" rtlCol="0" anchor="t">
            <a:spAutoFit/>
          </a:bodyPr>
          <a:lstStyle/>
          <a:p>
            <a:pPr algn="just">
              <a:lnSpc>
                <a:spcPts val="5179"/>
              </a:lnSpc>
            </a:pPr>
            <a:r>
              <a:rPr lang="en-US" sz="3699" dirty="0">
                <a:solidFill>
                  <a:srgbClr val="5F7D54"/>
                </a:solidFill>
                <a:latin typeface="Roboto Condensed" panose="02000000000000000000" pitchFamily="2" charset="0"/>
                <a:ea typeface="Roboto Condensed" panose="02000000000000000000" pitchFamily="2" charset="0"/>
              </a:rPr>
              <a:t>✔</a:t>
            </a:r>
            <a:r>
              <a:rPr lang="en-US" sz="3699" dirty="0" err="1">
                <a:solidFill>
                  <a:srgbClr val="5F7D54"/>
                </a:solidFill>
                <a:latin typeface="Roboto Condensed" panose="02000000000000000000" pitchFamily="2" charset="0"/>
                <a:ea typeface="Roboto Condensed" panose="02000000000000000000" pitchFamily="2" charset="0"/>
              </a:rPr>
              <a:t>Chọn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một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hình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ảnh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trong</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bài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thơ</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mà</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em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cho</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là</a:t>
            </a:r>
            <a:r>
              <a:rPr lang="en-US" sz="3699" dirty="0">
                <a:solidFill>
                  <a:srgbClr val="5F7D54"/>
                </a:solidFill>
                <a:latin typeface="Roboto Condensed" panose="02000000000000000000" pitchFamily="2" charset="0"/>
                <a:ea typeface="Roboto Condensed" panose="02000000000000000000" pitchFamily="2" charset="0"/>
              </a:rPr>
              <a:t> hay </a:t>
            </a:r>
            <a:r>
              <a:rPr lang="en-US" sz="3699" dirty="0" err="1">
                <a:solidFill>
                  <a:srgbClr val="5F7D54"/>
                </a:solidFill>
                <a:latin typeface="Roboto Condensed" panose="02000000000000000000" pitchFamily="2" charset="0"/>
                <a:ea typeface="Roboto Condensed" panose="02000000000000000000" pitchFamily="2" charset="0"/>
              </a:rPr>
              <a:t>nhất</a:t>
            </a:r>
            <a:r>
              <a:rPr lang="en-US" sz="3699" dirty="0">
                <a:solidFill>
                  <a:srgbClr val="5F7D54"/>
                </a:solidFill>
                <a:latin typeface="Roboto Condensed" panose="02000000000000000000" pitchFamily="2" charset="0"/>
                <a:ea typeface="Roboto Condensed" panose="02000000000000000000" pitchFamily="2" charset="0"/>
              </a:rPr>
              <a:t>. Viết </a:t>
            </a:r>
            <a:r>
              <a:rPr lang="en-US" sz="3699" dirty="0" err="1">
                <a:solidFill>
                  <a:srgbClr val="5F7D54"/>
                </a:solidFill>
                <a:latin typeface="Roboto Condensed" panose="02000000000000000000" pitchFamily="2" charset="0"/>
                <a:ea typeface="Roboto Condensed" panose="02000000000000000000" pitchFamily="2" charset="0"/>
              </a:rPr>
              <a:t>ít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nhất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ba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câu</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chỉ</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ra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cái</a:t>
            </a:r>
            <a:r>
              <a:rPr lang="en-US" sz="3699" dirty="0">
                <a:solidFill>
                  <a:srgbClr val="5F7D54"/>
                </a:solidFill>
                <a:latin typeface="Roboto Condensed" panose="02000000000000000000" pitchFamily="2" charset="0"/>
                <a:ea typeface="Roboto Condensed" panose="02000000000000000000" pitchFamily="2" charset="0"/>
              </a:rPr>
              <a:t> hay, </a:t>
            </a:r>
            <a:r>
              <a:rPr lang="en-US" sz="3699" dirty="0" err="1">
                <a:solidFill>
                  <a:srgbClr val="5F7D54"/>
                </a:solidFill>
                <a:latin typeface="Roboto Condensed" panose="02000000000000000000" pitchFamily="2" charset="0"/>
                <a:ea typeface="Roboto Condensed" panose="02000000000000000000" pitchFamily="2" charset="0"/>
              </a:rPr>
              <a:t>cái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đẹp</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của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hình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ảnh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thơ</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đó</a:t>
            </a:r>
            <a:r>
              <a:rPr lang="en-US" sz="3699" dirty="0">
                <a:solidFill>
                  <a:srgbClr val="5F7D54"/>
                </a:solidFill>
                <a:latin typeface="Roboto Condensed" panose="02000000000000000000" pitchFamily="2" charset="0"/>
                <a:ea typeface="Roboto Condensed" panose="02000000000000000000" pitchFamily="2" charset="0"/>
              </a:rPr>
              <a:t>.</a:t>
            </a:r>
          </a:p>
          <a:p>
            <a:pPr algn="just">
              <a:lnSpc>
                <a:spcPts val="5179"/>
              </a:lnSpc>
            </a:pPr>
            <a:r>
              <a:rPr lang="en-US" sz="3699" dirty="0">
                <a:solidFill>
                  <a:srgbClr val="5F7D54"/>
                </a:solidFill>
                <a:latin typeface="Roboto Condensed" panose="02000000000000000000" pitchFamily="2" charset="0"/>
                <a:ea typeface="Roboto Condensed" panose="02000000000000000000" pitchFamily="2" charset="0"/>
              </a:rPr>
              <a:t>✔Trong </a:t>
            </a:r>
            <a:r>
              <a:rPr lang="en-US" sz="3699" dirty="0" err="1">
                <a:solidFill>
                  <a:srgbClr val="5F7D54"/>
                </a:solidFill>
                <a:latin typeface="Roboto Condensed" panose="02000000000000000000" pitchFamily="2" charset="0"/>
                <a:ea typeface="Roboto Condensed" panose="02000000000000000000" pitchFamily="2" charset="0"/>
              </a:rPr>
              <a:t>bài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thơ</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tác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giả</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đã</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khắc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họa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bức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tranh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thiên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nhiên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mùa</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thu</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thật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đẹp</a:t>
            </a:r>
            <a:r>
              <a:rPr lang="en-US" sz="3699" dirty="0">
                <a:solidFill>
                  <a:srgbClr val="5F7D54"/>
                </a:solidFill>
                <a:latin typeface="Roboto Condensed" panose="02000000000000000000" pitchFamily="2" charset="0"/>
                <a:ea typeface="Roboto Condensed" panose="02000000000000000000" pitchFamily="2" charset="0"/>
              </a:rPr>
              <a:t>. Theo </a:t>
            </a:r>
            <a:r>
              <a:rPr lang="en-US" sz="3699" dirty="0" err="1">
                <a:solidFill>
                  <a:srgbClr val="5F7D54"/>
                </a:solidFill>
                <a:latin typeface="Roboto Condensed" panose="02000000000000000000" pitchFamily="2" charset="0"/>
                <a:ea typeface="Roboto Condensed" panose="02000000000000000000" pitchFamily="2" charset="0"/>
              </a:rPr>
              <a:t>em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chúng</a:t>
            </a:r>
            <a:r>
              <a:rPr lang="en-US" sz="3699" dirty="0">
                <a:solidFill>
                  <a:srgbClr val="5F7D54"/>
                </a:solidFill>
                <a:latin typeface="Roboto Condensed" panose="02000000000000000000" pitchFamily="2" charset="0"/>
                <a:ea typeface="Roboto Condensed" panose="02000000000000000000" pitchFamily="2" charset="0"/>
              </a:rPr>
              <a:t> ta </a:t>
            </a:r>
            <a:r>
              <a:rPr lang="en-US" sz="3699" dirty="0" err="1">
                <a:solidFill>
                  <a:srgbClr val="5F7D54"/>
                </a:solidFill>
                <a:latin typeface="Roboto Condensed" panose="02000000000000000000" pitchFamily="2" charset="0"/>
                <a:ea typeface="Roboto Condensed" panose="02000000000000000000" pitchFamily="2" charset="0"/>
              </a:rPr>
              <a:t>cần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làm</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gì</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để</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lưu</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giữ</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bảo</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vệ</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những</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hình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ảnh</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thiên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nhiên</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tuyệt</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vời</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đó</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trong</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cuộc</a:t>
            </a:r>
            <a:r>
              <a:rPr lang="en-US" sz="3699" dirty="0">
                <a:solidFill>
                  <a:srgbClr val="5F7D54"/>
                </a:solidFill>
                <a:latin typeface="Roboto Condensed" panose="02000000000000000000" pitchFamily="2" charset="0"/>
                <a:ea typeface="Roboto Condensed" panose="02000000000000000000" pitchFamily="2" charset="0"/>
              </a:rPr>
              <a:t> </a:t>
            </a:r>
            <a:r>
              <a:rPr lang="en-US" sz="3699" dirty="0" err="1">
                <a:solidFill>
                  <a:srgbClr val="5F7D54"/>
                </a:solidFill>
                <a:latin typeface="Roboto Condensed" panose="02000000000000000000" pitchFamily="2" charset="0"/>
                <a:ea typeface="Roboto Condensed" panose="02000000000000000000" pitchFamily="2" charset="0"/>
              </a:rPr>
              <a:t>sống</a:t>
            </a:r>
            <a:r>
              <a:rPr lang="en-US" sz="3699" dirty="0">
                <a:solidFill>
                  <a:srgbClr val="5F7D54"/>
                </a:solidFill>
                <a:latin typeface="Roboto Condensed" panose="02000000000000000000" pitchFamily="2" charset="0"/>
                <a:ea typeface="Roboto Condensed" panose="02000000000000000000" pitchFamily="2" charset="0"/>
              </a:rPr>
              <a:t>?</a:t>
            </a:r>
          </a:p>
          <a:p>
            <a:pPr algn="just">
              <a:lnSpc>
                <a:spcPts val="5179"/>
              </a:lnSpc>
              <a:spcBef>
                <a:spcPct val="0"/>
              </a:spcBef>
            </a:pPr>
            <a:endParaRPr lang="en-US" sz="3699" dirty="0">
              <a:solidFill>
                <a:srgbClr val="5F7D54"/>
              </a:solidFill>
              <a:latin typeface="Roboto Condensed" panose="02000000000000000000" pitchFamily="2" charset="0"/>
              <a:ea typeface="Roboto Condensed" panose="0200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Freeform 5"/>
          <p:cNvSpPr/>
          <p:nvPr/>
        </p:nvSpPr>
        <p:spPr>
          <a:xfrm>
            <a:off x="10941573" y="3288238"/>
            <a:ext cx="2641292" cy="1642316"/>
          </a:xfrm>
          <a:custGeom>
            <a:avLst/>
            <a:gdLst/>
            <a:ahLst/>
            <a:cxnLst/>
            <a:rect l="l" t="t" r="r" b="b"/>
            <a:pathLst>
              <a:path w="2641292" h="1642316">
                <a:moveTo>
                  <a:pt x="0" y="0"/>
                </a:moveTo>
                <a:lnTo>
                  <a:pt x="2641291" y="0"/>
                </a:lnTo>
                <a:lnTo>
                  <a:pt x="2641291" y="1642317"/>
                </a:lnTo>
                <a:lnTo>
                  <a:pt x="0" y="16423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136882" y="452374"/>
            <a:ext cx="7923609" cy="5036820"/>
          </a:xfrm>
          <a:prstGeom prst="rect">
            <a:avLst/>
          </a:prstGeom>
        </p:spPr>
        <p:txBody>
          <a:bodyPr lIns="0" tIns="0" rIns="0" bIns="0" rtlCol="0" anchor="t">
            <a:spAutoFit/>
          </a:bodyPr>
          <a:lstStyle/>
          <a:p>
            <a:pPr>
              <a:lnSpc>
                <a:spcPts val="7979"/>
              </a:lnSpc>
            </a:pPr>
            <a:r>
              <a:rPr lang="en-US" sz="5699">
                <a:solidFill>
                  <a:srgbClr val="5F7D54"/>
                </a:solidFill>
                <a:latin typeface="#9Slide05 VL Fadilla"/>
              </a:rPr>
              <a:t>b. </a:t>
            </a:r>
          </a:p>
          <a:p>
            <a:pPr>
              <a:lnSpc>
                <a:spcPts val="7979"/>
              </a:lnSpc>
            </a:pPr>
            <a:r>
              <a:rPr lang="en-US" sz="5699">
                <a:solidFill>
                  <a:srgbClr val="5F7D54"/>
                </a:solidFill>
                <a:latin typeface="#9Slide05 VL Fadilla"/>
              </a:rPr>
              <a:t>Bước tới Đèo Ngang bóng xế tà</a:t>
            </a:r>
          </a:p>
          <a:p>
            <a:pPr>
              <a:lnSpc>
                <a:spcPts val="7979"/>
              </a:lnSpc>
            </a:pPr>
            <a:r>
              <a:rPr lang="en-US" sz="5699">
                <a:solidFill>
                  <a:srgbClr val="5F7D54"/>
                </a:solidFill>
                <a:latin typeface="#9Slide05 VL Fadilla"/>
              </a:rPr>
              <a:t>Cỏ cây chen đá lá chen hoa</a:t>
            </a:r>
          </a:p>
          <a:p>
            <a:pPr>
              <a:lnSpc>
                <a:spcPts val="7979"/>
              </a:lnSpc>
            </a:pPr>
            <a:r>
              <a:rPr lang="en-US" sz="5699">
                <a:solidFill>
                  <a:srgbClr val="5F7D54"/>
                </a:solidFill>
                <a:latin typeface="#9Slide05 VL Fadilla"/>
              </a:rPr>
              <a:t>Lom khom dưới núi tiều vài chú</a:t>
            </a:r>
          </a:p>
          <a:p>
            <a:pPr>
              <a:lnSpc>
                <a:spcPts val="7979"/>
              </a:lnSpc>
            </a:pPr>
            <a:r>
              <a:rPr lang="en-US" sz="5699">
                <a:solidFill>
                  <a:srgbClr val="5F7D54"/>
                </a:solidFill>
                <a:latin typeface="#9Slide05 VL Fadilla"/>
              </a:rPr>
              <a:t>_ _ _ _ _ _ _ _ _ _ _ _ _ _</a:t>
            </a:r>
          </a:p>
        </p:txBody>
      </p:sp>
      <p:sp>
        <p:nvSpPr>
          <p:cNvPr id="7" name="TextBox 7"/>
          <p:cNvSpPr txBox="1"/>
          <p:nvPr/>
        </p:nvSpPr>
        <p:spPr>
          <a:xfrm>
            <a:off x="10941573" y="3542259"/>
            <a:ext cx="2573441" cy="1097446"/>
          </a:xfrm>
          <a:prstGeom prst="rect">
            <a:avLst/>
          </a:prstGeom>
        </p:spPr>
        <p:txBody>
          <a:bodyPr lIns="0" tIns="0" rIns="0" bIns="0" rtlCol="0" anchor="t">
            <a:spAutoFit/>
          </a:bodyPr>
          <a:lstStyle/>
          <a:p>
            <a:pPr algn="ctr">
              <a:lnSpc>
                <a:spcPts val="8810"/>
              </a:lnSpc>
            </a:pPr>
            <a:r>
              <a:rPr lang="en-US" sz="6293">
                <a:solidFill>
                  <a:srgbClr val="5F7D54"/>
                </a:solidFill>
                <a:latin typeface="#9Slide06 Hellvina Hand Script"/>
              </a:rPr>
              <a:t>C</a:t>
            </a:r>
          </a:p>
        </p:txBody>
      </p:sp>
      <p:sp>
        <p:nvSpPr>
          <p:cNvPr id="8" name="TextBox 8"/>
          <p:cNvSpPr txBox="1"/>
          <p:nvPr/>
        </p:nvSpPr>
        <p:spPr>
          <a:xfrm>
            <a:off x="2992067" y="5542895"/>
            <a:ext cx="7949505" cy="2872741"/>
          </a:xfrm>
          <a:prstGeom prst="rect">
            <a:avLst/>
          </a:prstGeom>
        </p:spPr>
        <p:txBody>
          <a:bodyPr lIns="0" tIns="0" rIns="0" bIns="0" rtlCol="0" anchor="t">
            <a:spAutoFit/>
          </a:bodyPr>
          <a:lstStyle/>
          <a:p>
            <a:pPr>
              <a:lnSpc>
                <a:spcPts val="7739"/>
              </a:lnSpc>
            </a:pPr>
            <a:r>
              <a:rPr lang="en-US" sz="4299">
                <a:solidFill>
                  <a:srgbClr val="5F7D54"/>
                </a:solidFill>
                <a:latin typeface="Roboto Condensed"/>
              </a:rPr>
              <a:t>A. Thương nhà mỏi miệng cái gia gia</a:t>
            </a:r>
          </a:p>
          <a:p>
            <a:pPr>
              <a:lnSpc>
                <a:spcPts val="7739"/>
              </a:lnSpc>
            </a:pPr>
            <a:r>
              <a:rPr lang="en-US" sz="4299">
                <a:solidFill>
                  <a:srgbClr val="5F7D54"/>
                </a:solidFill>
                <a:latin typeface="Roboto Condensed"/>
              </a:rPr>
              <a:t>B. Nhớ nước đau lòng con quốc quốc</a:t>
            </a:r>
          </a:p>
          <a:p>
            <a:pPr>
              <a:lnSpc>
                <a:spcPts val="7739"/>
              </a:lnSpc>
            </a:pPr>
            <a:r>
              <a:rPr lang="en-US" sz="4299">
                <a:solidFill>
                  <a:srgbClr val="5F7D54"/>
                </a:solidFill>
                <a:latin typeface="Roboto Condensed"/>
              </a:rPr>
              <a:t>C. Lác đác bên sông chợ mấy nhà</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2"/>
            <a:stretch>
              <a:fillRect l="-522661" t="-462562" r="-28727" b="-2073872"/>
            </a:stretch>
          </a:blipFill>
        </p:spPr>
      </p:sp>
      <p:sp>
        <p:nvSpPr>
          <p:cNvPr id="3" name="Freeform 3"/>
          <p:cNvSpPr/>
          <p:nvPr/>
        </p:nvSpPr>
        <p:spPr>
          <a:xfrm>
            <a:off x="-2558354" y="6243505"/>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3"/>
            <a:stretch>
              <a:fillRect/>
            </a:stretch>
          </a:blipFill>
        </p:spPr>
      </p:sp>
      <p:sp>
        <p:nvSpPr>
          <p:cNvPr id="4" name="TextBox 4"/>
          <p:cNvSpPr txBox="1"/>
          <p:nvPr/>
        </p:nvSpPr>
        <p:spPr>
          <a:xfrm>
            <a:off x="1242325" y="2711450"/>
            <a:ext cx="10786048" cy="5184140"/>
          </a:xfrm>
          <a:prstGeom prst="rect">
            <a:avLst/>
          </a:prstGeom>
        </p:spPr>
        <p:txBody>
          <a:bodyPr lIns="0" tIns="0" rIns="0" bIns="0" rtlCol="0" anchor="t">
            <a:spAutoFit/>
          </a:bodyPr>
          <a:lstStyle/>
          <a:p>
            <a:pPr algn="just">
              <a:lnSpc>
                <a:spcPts val="5039"/>
              </a:lnSpc>
              <a:spcBef>
                <a:spcPct val="0"/>
              </a:spcBef>
            </a:pPr>
            <a:r>
              <a:rPr lang="en-US" sz="3599" dirty="0" err="1">
                <a:solidFill>
                  <a:srgbClr val="5F7D54"/>
                </a:solidFill>
                <a:latin typeface="Roboto Condensed Bold"/>
              </a:rPr>
              <a:t>Không</a:t>
            </a:r>
            <a:r>
              <a:rPr lang="en-US" sz="3599" dirty="0">
                <a:solidFill>
                  <a:srgbClr val="5F7D54"/>
                </a:solidFill>
                <a:latin typeface="Roboto Condensed Bold"/>
              </a:rPr>
              <a:t> </a:t>
            </a:r>
            <a:r>
              <a:rPr lang="en-US" sz="3599" dirty="0" err="1">
                <a:solidFill>
                  <a:srgbClr val="5F7D54"/>
                </a:solidFill>
                <a:latin typeface="Roboto Condensed Bold"/>
              </a:rPr>
              <a:t>gian</a:t>
            </a:r>
            <a:endParaRPr lang="en-US" sz="3599" dirty="0">
              <a:solidFill>
                <a:srgbClr val="5F7D54"/>
              </a:solidFill>
              <a:latin typeface="Roboto Condensed Bold"/>
            </a:endParaRPr>
          </a:p>
          <a:p>
            <a:pPr marL="777238" lvl="1" indent="-388619" algn="just">
              <a:lnSpc>
                <a:spcPts val="5039"/>
              </a:lnSpc>
              <a:buFont typeface="Arial"/>
              <a:buChar char="•"/>
            </a:pPr>
            <a:r>
              <a:rPr lang="en-US" sz="3599" dirty="0">
                <a:solidFill>
                  <a:srgbClr val="5F7D54"/>
                </a:solidFill>
                <a:latin typeface="Roboto Condensed"/>
              </a:rPr>
              <a:t> </a:t>
            </a:r>
            <a:r>
              <a:rPr lang="en-US" sz="3599" dirty="0" err="1">
                <a:solidFill>
                  <a:srgbClr val="5F7D54"/>
                </a:solidFill>
                <a:latin typeface="Roboto Condensed"/>
              </a:rPr>
              <a:t>Không</a:t>
            </a:r>
            <a:r>
              <a:rPr lang="en-US" sz="3599" dirty="0">
                <a:solidFill>
                  <a:srgbClr val="5F7D54"/>
                </a:solidFill>
                <a:latin typeface="Roboto Condensed"/>
              </a:rPr>
              <a:t> </a:t>
            </a:r>
            <a:r>
              <a:rPr lang="en-US" sz="3599" dirty="0" err="1">
                <a:solidFill>
                  <a:srgbClr val="5F7D54"/>
                </a:solidFill>
                <a:latin typeface="Roboto Condensed"/>
              </a:rPr>
              <a:t>gian</a:t>
            </a:r>
            <a:r>
              <a:rPr lang="en-US" sz="3599" dirty="0">
                <a:solidFill>
                  <a:srgbClr val="5F7D54"/>
                </a:solidFill>
                <a:latin typeface="Roboto Condensed"/>
              </a:rPr>
              <a:t> </a:t>
            </a:r>
            <a:r>
              <a:rPr lang="en-US" sz="3599" dirty="0" err="1">
                <a:solidFill>
                  <a:srgbClr val="5F7D54"/>
                </a:solidFill>
                <a:latin typeface="Roboto Condensed"/>
              </a:rPr>
              <a:t>rộng</a:t>
            </a:r>
            <a:r>
              <a:rPr lang="en-US" sz="3599" dirty="0">
                <a:solidFill>
                  <a:srgbClr val="5F7D54"/>
                </a:solidFill>
                <a:latin typeface="Roboto Condensed"/>
              </a:rPr>
              <a:t>, </a:t>
            </a:r>
            <a:r>
              <a:rPr lang="en-US" sz="3599" dirty="0" err="1">
                <a:solidFill>
                  <a:srgbClr val="5F7D54"/>
                </a:solidFill>
                <a:latin typeface="Roboto Condensed"/>
              </a:rPr>
              <a:t>sâu</a:t>
            </a:r>
            <a:r>
              <a:rPr lang="en-US" sz="3599" dirty="0">
                <a:solidFill>
                  <a:srgbClr val="5F7D54"/>
                </a:solidFill>
                <a:latin typeface="Roboto Condensed"/>
              </a:rPr>
              <a:t> </a:t>
            </a:r>
            <a:r>
              <a:rPr lang="en-US" sz="3599" dirty="0" err="1">
                <a:solidFill>
                  <a:srgbClr val="5F7D54"/>
                </a:solidFill>
                <a:latin typeface="Roboto Condensed"/>
              </a:rPr>
              <a:t>của</a:t>
            </a:r>
            <a:r>
              <a:rPr lang="en-US" sz="3599" dirty="0">
                <a:solidFill>
                  <a:srgbClr val="5F7D54"/>
                </a:solidFill>
                <a:latin typeface="Roboto Condensed"/>
              </a:rPr>
              <a:t> </a:t>
            </a:r>
            <a:r>
              <a:rPr lang="en-US" sz="3599" dirty="0" err="1">
                <a:solidFill>
                  <a:srgbClr val="5F7D54"/>
                </a:solidFill>
                <a:latin typeface="Roboto Condensed"/>
              </a:rPr>
              <a:t>bầu</a:t>
            </a:r>
            <a:r>
              <a:rPr lang="en-US" sz="3599" dirty="0">
                <a:solidFill>
                  <a:srgbClr val="5F7D54"/>
                </a:solidFill>
                <a:latin typeface="Roboto Condensed"/>
              </a:rPr>
              <a:t> </a:t>
            </a:r>
            <a:r>
              <a:rPr lang="en-US" sz="3599" dirty="0" err="1">
                <a:solidFill>
                  <a:srgbClr val="5F7D54"/>
                </a:solidFill>
                <a:latin typeface="Roboto Condensed"/>
              </a:rPr>
              <a:t>trời</a:t>
            </a:r>
            <a:r>
              <a:rPr lang="en-US" sz="3599" dirty="0">
                <a:solidFill>
                  <a:srgbClr val="5F7D54"/>
                </a:solidFill>
                <a:latin typeface="Roboto Condensed"/>
              </a:rPr>
              <a:t> </a:t>
            </a:r>
            <a:r>
              <a:rPr lang="en-US" sz="3599" dirty="0" err="1">
                <a:solidFill>
                  <a:srgbClr val="5F7D54"/>
                </a:solidFill>
                <a:latin typeface="Roboto Condensed"/>
              </a:rPr>
              <a:t>đối</a:t>
            </a:r>
            <a:r>
              <a:rPr lang="en-US" sz="3599" dirty="0">
                <a:solidFill>
                  <a:srgbClr val="5F7D54"/>
                </a:solidFill>
                <a:latin typeface="Roboto Condensed"/>
              </a:rPr>
              <a:t> </a:t>
            </a:r>
            <a:r>
              <a:rPr lang="en-US" sz="3599" dirty="0" err="1">
                <a:solidFill>
                  <a:srgbClr val="5F7D54"/>
                </a:solidFill>
                <a:latin typeface="Roboto Condensed"/>
              </a:rPr>
              <a:t>lập</a:t>
            </a:r>
            <a:r>
              <a:rPr lang="en-US" sz="3599" dirty="0">
                <a:solidFill>
                  <a:srgbClr val="5F7D54"/>
                </a:solidFill>
                <a:latin typeface="Roboto Condensed"/>
              </a:rPr>
              <a:t> </a:t>
            </a:r>
            <a:r>
              <a:rPr lang="en-US" sz="3599" dirty="0" err="1">
                <a:solidFill>
                  <a:srgbClr val="5F7D54"/>
                </a:solidFill>
                <a:latin typeface="Roboto Condensed"/>
              </a:rPr>
              <a:t>với</a:t>
            </a:r>
            <a:r>
              <a:rPr lang="en-US" sz="3599" dirty="0">
                <a:solidFill>
                  <a:srgbClr val="5F7D54"/>
                </a:solidFill>
                <a:latin typeface="Roboto Condensed"/>
              </a:rPr>
              <a:t> </a:t>
            </a:r>
            <a:r>
              <a:rPr lang="en-US" sz="3599" dirty="0" err="1">
                <a:solidFill>
                  <a:srgbClr val="5F7D54"/>
                </a:solidFill>
                <a:latin typeface="Roboto Condensed"/>
              </a:rPr>
              <a:t>mặt</a:t>
            </a:r>
            <a:r>
              <a:rPr lang="en-US" sz="3599" dirty="0">
                <a:solidFill>
                  <a:srgbClr val="5F7D54"/>
                </a:solidFill>
                <a:latin typeface="Roboto Condensed"/>
              </a:rPr>
              <a:t> </a:t>
            </a:r>
            <a:r>
              <a:rPr lang="en-US" sz="3599" dirty="0" err="1">
                <a:solidFill>
                  <a:srgbClr val="5F7D54"/>
                </a:solidFill>
                <a:latin typeface="Roboto Condensed"/>
              </a:rPr>
              <a:t>ao</a:t>
            </a:r>
            <a:r>
              <a:rPr lang="en-US" sz="3599" dirty="0">
                <a:solidFill>
                  <a:srgbClr val="5F7D54"/>
                </a:solidFill>
                <a:latin typeface="Roboto Condensed"/>
              </a:rPr>
              <a:t> </a:t>
            </a:r>
            <a:r>
              <a:rPr lang="en-US" sz="3599" dirty="0" err="1">
                <a:solidFill>
                  <a:srgbClr val="5F7D54"/>
                </a:solidFill>
                <a:latin typeface="Roboto Condensed"/>
              </a:rPr>
              <a:t>hẹp</a:t>
            </a:r>
            <a:r>
              <a:rPr lang="en-US" sz="3599" dirty="0">
                <a:solidFill>
                  <a:srgbClr val="5F7D54"/>
                </a:solidFill>
                <a:latin typeface="Roboto Condensed"/>
              </a:rPr>
              <a:t> </a:t>
            </a:r>
            <a:r>
              <a:rPr lang="en-US" sz="3599" dirty="0" err="1">
                <a:solidFill>
                  <a:srgbClr val="5F7D54"/>
                </a:solidFill>
                <a:latin typeface="Roboto Condensed"/>
              </a:rPr>
              <a:t>với</a:t>
            </a:r>
            <a:r>
              <a:rPr lang="en-US" sz="3599" dirty="0">
                <a:solidFill>
                  <a:srgbClr val="5F7D54"/>
                </a:solidFill>
                <a:latin typeface="Roboto Condensed"/>
              </a:rPr>
              <a:t> </a:t>
            </a:r>
            <a:r>
              <a:rPr lang="en-US" sz="3599" dirty="0" err="1">
                <a:solidFill>
                  <a:srgbClr val="5F7D54"/>
                </a:solidFill>
                <a:latin typeface="Roboto Condensed"/>
              </a:rPr>
              <a:t>ngõ</a:t>
            </a:r>
            <a:r>
              <a:rPr lang="en-US" sz="3599" dirty="0">
                <a:solidFill>
                  <a:srgbClr val="5F7D54"/>
                </a:solidFill>
                <a:latin typeface="Roboto Condensed"/>
              </a:rPr>
              <a:t> </a:t>
            </a:r>
            <a:r>
              <a:rPr lang="en-US" sz="3599" dirty="0" err="1">
                <a:solidFill>
                  <a:srgbClr val="5F7D54"/>
                </a:solidFill>
                <a:latin typeface="Roboto Condensed"/>
              </a:rPr>
              <a:t>trúc</a:t>
            </a:r>
            <a:endParaRPr lang="en-US" sz="3599" dirty="0">
              <a:solidFill>
                <a:srgbClr val="5F7D54"/>
              </a:solidFill>
              <a:latin typeface="Roboto Condensed"/>
            </a:endParaRPr>
          </a:p>
          <a:p>
            <a:pPr marL="798828" lvl="1" indent="-399414" algn="just">
              <a:lnSpc>
                <a:spcPts val="5179"/>
              </a:lnSpc>
              <a:spcBef>
                <a:spcPct val="0"/>
              </a:spcBef>
              <a:buFont typeface="Arial"/>
              <a:buChar char="•"/>
            </a:pPr>
            <a:r>
              <a:rPr lang="en-US" sz="3699" dirty="0" err="1">
                <a:solidFill>
                  <a:srgbClr val="5F7D54"/>
                </a:solidFill>
                <a:latin typeface="Roboto Condensed"/>
              </a:rPr>
              <a:t>Không</a:t>
            </a:r>
            <a:r>
              <a:rPr lang="en-US" sz="3699" dirty="0">
                <a:solidFill>
                  <a:srgbClr val="5F7D54"/>
                </a:solidFill>
                <a:latin typeface="Roboto Condensed"/>
              </a:rPr>
              <a:t> </a:t>
            </a:r>
            <a:r>
              <a:rPr lang="en-US" sz="3699" dirty="0" err="1">
                <a:solidFill>
                  <a:srgbClr val="5F7D54"/>
                </a:solidFill>
                <a:latin typeface="Roboto Condensed"/>
              </a:rPr>
              <a:t>gian</a:t>
            </a:r>
            <a:r>
              <a:rPr lang="en-US" sz="3699" dirty="0">
                <a:solidFill>
                  <a:srgbClr val="5F7D54"/>
                </a:solidFill>
                <a:latin typeface="Roboto Condensed"/>
              </a:rPr>
              <a:t> </a:t>
            </a:r>
            <a:r>
              <a:rPr lang="en-US" sz="3699" dirty="0" err="1">
                <a:solidFill>
                  <a:srgbClr val="5F7D54"/>
                </a:solidFill>
                <a:latin typeface="Roboto Condensed"/>
              </a:rPr>
              <a:t>hiu</a:t>
            </a:r>
            <a:r>
              <a:rPr lang="en-US" sz="3699" dirty="0">
                <a:solidFill>
                  <a:srgbClr val="5F7D54"/>
                </a:solidFill>
                <a:latin typeface="Roboto Condensed"/>
              </a:rPr>
              <a:t> </a:t>
            </a:r>
            <a:r>
              <a:rPr lang="en-US" sz="3699" dirty="0" err="1">
                <a:solidFill>
                  <a:srgbClr val="5F7D54"/>
                </a:solidFill>
                <a:latin typeface="Roboto Condensed"/>
              </a:rPr>
              <a:t>quạnh</a:t>
            </a:r>
            <a:r>
              <a:rPr lang="en-US" sz="3699" dirty="0">
                <a:solidFill>
                  <a:srgbClr val="5F7D54"/>
                </a:solidFill>
                <a:latin typeface="Roboto Condensed"/>
              </a:rPr>
              <a:t>, </a:t>
            </a:r>
            <a:r>
              <a:rPr lang="en-US" sz="3699" dirty="0" err="1">
                <a:solidFill>
                  <a:srgbClr val="5F7D54"/>
                </a:solidFill>
                <a:latin typeface="Roboto Condensed"/>
              </a:rPr>
              <a:t>tĩnh</a:t>
            </a:r>
            <a:r>
              <a:rPr lang="en-US" sz="3699" dirty="0">
                <a:solidFill>
                  <a:srgbClr val="5F7D54"/>
                </a:solidFill>
                <a:latin typeface="Roboto Condensed"/>
              </a:rPr>
              <a:t> </a:t>
            </a:r>
            <a:r>
              <a:rPr lang="en-US" sz="3699" dirty="0" err="1">
                <a:solidFill>
                  <a:srgbClr val="5F7D54"/>
                </a:solidFill>
                <a:latin typeface="Roboto Condensed"/>
              </a:rPr>
              <a:t>lặng</a:t>
            </a:r>
            <a:r>
              <a:rPr lang="en-US" sz="3699" dirty="0">
                <a:solidFill>
                  <a:srgbClr val="5F7D54"/>
                </a:solidFill>
                <a:latin typeface="Roboto Condensed"/>
              </a:rPr>
              <a:t>, </a:t>
            </a:r>
            <a:r>
              <a:rPr lang="en-US" sz="3699" dirty="0" err="1">
                <a:solidFill>
                  <a:srgbClr val="5F7D54"/>
                </a:solidFill>
                <a:latin typeface="Roboto Condensed"/>
              </a:rPr>
              <a:t>thoáng</a:t>
            </a:r>
            <a:r>
              <a:rPr lang="en-US" sz="3699" dirty="0">
                <a:solidFill>
                  <a:srgbClr val="5F7D54"/>
                </a:solidFill>
                <a:latin typeface="Roboto Condensed"/>
              </a:rPr>
              <a:t> </a:t>
            </a:r>
            <a:r>
              <a:rPr lang="en-US" sz="3699" dirty="0" err="1">
                <a:solidFill>
                  <a:srgbClr val="5F7D54"/>
                </a:solidFill>
                <a:latin typeface="Roboto Condensed"/>
              </a:rPr>
              <a:t>buồn</a:t>
            </a:r>
            <a:r>
              <a:rPr lang="en-US" sz="3699" dirty="0">
                <a:solidFill>
                  <a:srgbClr val="5F7D54"/>
                </a:solidFill>
                <a:latin typeface="Roboto Condensed"/>
              </a:rPr>
              <a:t>, </a:t>
            </a:r>
            <a:r>
              <a:rPr lang="en-US" sz="3699" dirty="0" err="1">
                <a:solidFill>
                  <a:srgbClr val="5F7D54"/>
                </a:solidFill>
                <a:latin typeface="Roboto Condensed"/>
              </a:rPr>
              <a:t>vắng</a:t>
            </a:r>
            <a:r>
              <a:rPr lang="en-US" sz="3699" dirty="0">
                <a:solidFill>
                  <a:srgbClr val="5F7D54"/>
                </a:solidFill>
                <a:latin typeface="Roboto Condensed"/>
              </a:rPr>
              <a:t> </a:t>
            </a:r>
            <a:r>
              <a:rPr lang="en-US" sz="3699" dirty="0" err="1">
                <a:solidFill>
                  <a:srgbClr val="5F7D54"/>
                </a:solidFill>
                <a:latin typeface="Roboto Condensed"/>
              </a:rPr>
              <a:t>tiếng</a:t>
            </a:r>
            <a:r>
              <a:rPr lang="en-US" sz="3699" dirty="0">
                <a:solidFill>
                  <a:srgbClr val="5F7D54"/>
                </a:solidFill>
                <a:latin typeface="Roboto Condensed"/>
              </a:rPr>
              <a:t>, </a:t>
            </a:r>
            <a:r>
              <a:rPr lang="en-US" sz="3699" dirty="0" err="1">
                <a:solidFill>
                  <a:srgbClr val="5F7D54"/>
                </a:solidFill>
                <a:latin typeface="Roboto Condensed"/>
              </a:rPr>
              <a:t>vắng</a:t>
            </a:r>
            <a:r>
              <a:rPr lang="en-US" sz="3699" dirty="0">
                <a:solidFill>
                  <a:srgbClr val="5F7D54"/>
                </a:solidFill>
                <a:latin typeface="Roboto Condensed"/>
              </a:rPr>
              <a:t> </a:t>
            </a:r>
            <a:r>
              <a:rPr lang="en-US" sz="3699" dirty="0" err="1">
                <a:solidFill>
                  <a:srgbClr val="5F7D54"/>
                </a:solidFill>
                <a:latin typeface="Roboto Condensed"/>
              </a:rPr>
              <a:t>người</a:t>
            </a:r>
            <a:r>
              <a:rPr lang="en-US" sz="3699" dirty="0">
                <a:solidFill>
                  <a:srgbClr val="5F7D54"/>
                </a:solidFill>
                <a:latin typeface="Roboto Condensed"/>
              </a:rPr>
              <a:t> </a:t>
            </a:r>
            <a:r>
              <a:rPr lang="en-US" sz="3699" dirty="0" err="1">
                <a:solidFill>
                  <a:srgbClr val="5F7D54"/>
                </a:solidFill>
                <a:latin typeface="Roboto Condensed"/>
              </a:rPr>
              <a:t>được</a:t>
            </a:r>
            <a:r>
              <a:rPr lang="en-US" sz="3699" dirty="0">
                <a:solidFill>
                  <a:srgbClr val="5F7D54"/>
                </a:solidFill>
                <a:latin typeface="Roboto Condensed"/>
              </a:rPr>
              <a:t> </a:t>
            </a:r>
            <a:r>
              <a:rPr lang="en-US" sz="3699" dirty="0" err="1">
                <a:solidFill>
                  <a:srgbClr val="5F7D54"/>
                </a:solidFill>
                <a:latin typeface="Roboto Condensed"/>
              </a:rPr>
              <a:t>thể</a:t>
            </a:r>
            <a:r>
              <a:rPr lang="en-US" sz="3699" dirty="0">
                <a:solidFill>
                  <a:srgbClr val="5F7D54"/>
                </a:solidFill>
                <a:latin typeface="Roboto Condensed"/>
              </a:rPr>
              <a:t> </a:t>
            </a:r>
            <a:r>
              <a:rPr lang="en-US" sz="3699" dirty="0" err="1">
                <a:solidFill>
                  <a:srgbClr val="5F7D54"/>
                </a:solidFill>
                <a:latin typeface="Roboto Condensed"/>
              </a:rPr>
              <a:t>hiện</a:t>
            </a:r>
            <a:r>
              <a:rPr lang="en-US" sz="3699" dirty="0">
                <a:solidFill>
                  <a:srgbClr val="5F7D54"/>
                </a:solidFill>
                <a:latin typeface="Roboto Condensed"/>
              </a:rPr>
              <a:t> qua </a:t>
            </a:r>
            <a:r>
              <a:rPr lang="en-US" sz="3699" dirty="0" err="1">
                <a:solidFill>
                  <a:srgbClr val="5F7D54"/>
                </a:solidFill>
                <a:latin typeface="Roboto Condensed"/>
              </a:rPr>
              <a:t>hình</a:t>
            </a:r>
            <a:r>
              <a:rPr lang="en-US" sz="3699" dirty="0">
                <a:solidFill>
                  <a:srgbClr val="5F7D54"/>
                </a:solidFill>
                <a:latin typeface="Roboto Condensed"/>
              </a:rPr>
              <a:t> </a:t>
            </a:r>
            <a:r>
              <a:rPr lang="en-US" sz="3699" dirty="0" err="1">
                <a:solidFill>
                  <a:srgbClr val="5F7D54"/>
                </a:solidFill>
                <a:latin typeface="Roboto Condensed"/>
              </a:rPr>
              <a:t>ảnh</a:t>
            </a:r>
            <a:r>
              <a:rPr lang="en-US" sz="3699" dirty="0">
                <a:solidFill>
                  <a:srgbClr val="5F7D54"/>
                </a:solidFill>
                <a:latin typeface="Roboto Condensed"/>
              </a:rPr>
              <a:t> “</a:t>
            </a:r>
            <a:r>
              <a:rPr lang="en-US" sz="3699" dirty="0" err="1">
                <a:solidFill>
                  <a:srgbClr val="5F7D54"/>
                </a:solidFill>
                <a:latin typeface="Roboto Condensed"/>
              </a:rPr>
              <a:t>ngõ</a:t>
            </a:r>
            <a:r>
              <a:rPr lang="en-US" sz="3699" dirty="0">
                <a:solidFill>
                  <a:srgbClr val="5F7D54"/>
                </a:solidFill>
                <a:latin typeface="Roboto Condensed"/>
              </a:rPr>
              <a:t> </a:t>
            </a:r>
            <a:r>
              <a:rPr lang="en-US" sz="3699" dirty="0" err="1">
                <a:solidFill>
                  <a:srgbClr val="5F7D54"/>
                </a:solidFill>
                <a:latin typeface="Roboto Condensed"/>
              </a:rPr>
              <a:t>trúc</a:t>
            </a:r>
            <a:r>
              <a:rPr lang="en-US" sz="3699" dirty="0">
                <a:solidFill>
                  <a:srgbClr val="5F7D54"/>
                </a:solidFill>
                <a:latin typeface="Roboto Condensed"/>
              </a:rPr>
              <a:t> </a:t>
            </a:r>
            <a:r>
              <a:rPr lang="en-US" sz="3699" dirty="0" err="1">
                <a:solidFill>
                  <a:srgbClr val="5F7D54"/>
                </a:solidFill>
                <a:latin typeface="Roboto Condensed"/>
              </a:rPr>
              <a:t>quanh</a:t>
            </a:r>
            <a:r>
              <a:rPr lang="en-US" sz="3699" dirty="0">
                <a:solidFill>
                  <a:srgbClr val="5F7D54"/>
                </a:solidFill>
                <a:latin typeface="Roboto Condensed"/>
              </a:rPr>
              <a:t> co </a:t>
            </a:r>
            <a:r>
              <a:rPr lang="en-US" sz="3699" dirty="0" err="1">
                <a:solidFill>
                  <a:srgbClr val="5F7D54"/>
                </a:solidFill>
                <a:latin typeface="Roboto Condensed"/>
              </a:rPr>
              <a:t>khách</a:t>
            </a:r>
            <a:r>
              <a:rPr lang="en-US" sz="3699" dirty="0">
                <a:solidFill>
                  <a:srgbClr val="5F7D54"/>
                </a:solidFill>
                <a:latin typeface="Roboto Condensed"/>
              </a:rPr>
              <a:t> </a:t>
            </a:r>
            <a:r>
              <a:rPr lang="en-US" sz="3699" dirty="0" err="1">
                <a:solidFill>
                  <a:srgbClr val="5F7D54"/>
                </a:solidFill>
                <a:latin typeface="Roboto Condensed"/>
              </a:rPr>
              <a:t>vắng</a:t>
            </a:r>
            <a:r>
              <a:rPr lang="en-US" sz="3699" dirty="0">
                <a:solidFill>
                  <a:srgbClr val="5F7D54"/>
                </a:solidFill>
                <a:latin typeface="Roboto Condensed"/>
              </a:rPr>
              <a:t> </a:t>
            </a:r>
            <a:r>
              <a:rPr lang="en-US" sz="3699" dirty="0" err="1">
                <a:solidFill>
                  <a:srgbClr val="5F7D54"/>
                </a:solidFill>
                <a:latin typeface="Roboto Condensed"/>
              </a:rPr>
              <a:t>teo</a:t>
            </a:r>
            <a:r>
              <a:rPr lang="en-US" sz="3699" dirty="0">
                <a:solidFill>
                  <a:srgbClr val="5F7D54"/>
                </a:solidFill>
                <a:latin typeface="Roboto Condensed"/>
              </a:rPr>
              <a:t>”. </a:t>
            </a:r>
            <a:r>
              <a:rPr lang="en-US" sz="3699" dirty="0" err="1">
                <a:solidFill>
                  <a:srgbClr val="5F7D54"/>
                </a:solidFill>
                <a:latin typeface="Roboto Condensed"/>
              </a:rPr>
              <a:t>Không</a:t>
            </a:r>
            <a:r>
              <a:rPr lang="en-US" sz="3699" dirty="0">
                <a:solidFill>
                  <a:srgbClr val="5F7D54"/>
                </a:solidFill>
                <a:latin typeface="Roboto Condensed"/>
              </a:rPr>
              <a:t> </a:t>
            </a:r>
            <a:r>
              <a:rPr lang="en-US" sz="3699" dirty="0" err="1">
                <a:solidFill>
                  <a:srgbClr val="5F7D54"/>
                </a:solidFill>
                <a:latin typeface="Roboto Condensed"/>
              </a:rPr>
              <a:t>gian</a:t>
            </a:r>
            <a:r>
              <a:rPr lang="en-US" sz="3699" dirty="0">
                <a:solidFill>
                  <a:srgbClr val="5F7D54"/>
                </a:solidFill>
                <a:latin typeface="Roboto Condensed"/>
              </a:rPr>
              <a:t> </a:t>
            </a:r>
            <a:r>
              <a:rPr lang="en-US" sz="3699" dirty="0" err="1">
                <a:solidFill>
                  <a:srgbClr val="5F7D54"/>
                </a:solidFill>
                <a:latin typeface="Roboto Condensed"/>
              </a:rPr>
              <a:t>tĩnh</a:t>
            </a:r>
            <a:r>
              <a:rPr lang="en-US" sz="3699" dirty="0">
                <a:solidFill>
                  <a:srgbClr val="5F7D54"/>
                </a:solidFill>
                <a:latin typeface="Roboto Condensed"/>
              </a:rPr>
              <a:t> </a:t>
            </a:r>
            <a:r>
              <a:rPr lang="en-US" sz="3699" dirty="0" err="1">
                <a:solidFill>
                  <a:srgbClr val="5F7D54"/>
                </a:solidFill>
                <a:latin typeface="Roboto Condensed"/>
              </a:rPr>
              <a:t>lặng</a:t>
            </a:r>
            <a:r>
              <a:rPr lang="en-US" sz="3699" dirty="0">
                <a:solidFill>
                  <a:srgbClr val="5F7D54"/>
                </a:solidFill>
                <a:latin typeface="Roboto Condensed"/>
              </a:rPr>
              <a:t> </a:t>
            </a:r>
            <a:r>
              <a:rPr lang="en-US" sz="3699" dirty="0" err="1">
                <a:solidFill>
                  <a:srgbClr val="5F7D54"/>
                </a:solidFill>
                <a:latin typeface="Roboto Condensed"/>
              </a:rPr>
              <a:t>đến</a:t>
            </a:r>
            <a:r>
              <a:rPr lang="en-US" sz="3699" dirty="0">
                <a:solidFill>
                  <a:srgbClr val="5F7D54"/>
                </a:solidFill>
                <a:latin typeface="Roboto Condensed"/>
              </a:rPr>
              <a:t> </a:t>
            </a:r>
            <a:r>
              <a:rPr lang="en-US" sz="3699" dirty="0" err="1">
                <a:solidFill>
                  <a:srgbClr val="5F7D54"/>
                </a:solidFill>
                <a:latin typeface="Roboto Condensed"/>
              </a:rPr>
              <a:t>độ</a:t>
            </a:r>
            <a:r>
              <a:rPr lang="en-US" sz="3699" dirty="0">
                <a:solidFill>
                  <a:srgbClr val="5F7D54"/>
                </a:solidFill>
                <a:latin typeface="Roboto Condensed"/>
              </a:rPr>
              <a:t> </a:t>
            </a:r>
            <a:r>
              <a:rPr lang="en-US" sz="3699" dirty="0" err="1">
                <a:solidFill>
                  <a:srgbClr val="5F7D54"/>
                </a:solidFill>
                <a:latin typeface="Roboto Condensed"/>
              </a:rPr>
              <a:t>người</a:t>
            </a:r>
            <a:r>
              <a:rPr lang="en-US" sz="3699" dirty="0">
                <a:solidFill>
                  <a:srgbClr val="5F7D54"/>
                </a:solidFill>
                <a:latin typeface="Roboto Condensed"/>
              </a:rPr>
              <a:t> </a:t>
            </a:r>
            <a:r>
              <a:rPr lang="en-US" sz="3699" dirty="0" err="1">
                <a:solidFill>
                  <a:srgbClr val="5F7D54"/>
                </a:solidFill>
                <a:latin typeface="Roboto Condensed"/>
              </a:rPr>
              <a:t>câu</a:t>
            </a:r>
            <a:r>
              <a:rPr lang="en-US" sz="3699" dirty="0">
                <a:solidFill>
                  <a:srgbClr val="5F7D54"/>
                </a:solidFill>
                <a:latin typeface="Roboto Condensed"/>
              </a:rPr>
              <a:t> </a:t>
            </a:r>
            <a:r>
              <a:rPr lang="en-US" sz="3699" dirty="0" err="1">
                <a:solidFill>
                  <a:srgbClr val="5F7D54"/>
                </a:solidFill>
                <a:latin typeface="Roboto Condensed"/>
              </a:rPr>
              <a:t>cá</a:t>
            </a:r>
            <a:r>
              <a:rPr lang="en-US" sz="3699" dirty="0">
                <a:solidFill>
                  <a:srgbClr val="5F7D54"/>
                </a:solidFill>
                <a:latin typeface="Roboto Condensed"/>
              </a:rPr>
              <a:t> </a:t>
            </a:r>
            <a:r>
              <a:rPr lang="en-US" sz="3699" dirty="0" err="1">
                <a:solidFill>
                  <a:srgbClr val="5F7D54"/>
                </a:solidFill>
                <a:latin typeface="Roboto Condensed"/>
              </a:rPr>
              <a:t>có</a:t>
            </a:r>
            <a:r>
              <a:rPr lang="en-US" sz="3699" dirty="0">
                <a:solidFill>
                  <a:srgbClr val="5F7D54"/>
                </a:solidFill>
                <a:latin typeface="Roboto Condensed"/>
              </a:rPr>
              <a:t> </a:t>
            </a:r>
            <a:r>
              <a:rPr lang="en-US" sz="3699" dirty="0" err="1">
                <a:solidFill>
                  <a:srgbClr val="5F7D54"/>
                </a:solidFill>
                <a:latin typeface="Roboto Condensed"/>
              </a:rPr>
              <a:t>thể</a:t>
            </a:r>
            <a:r>
              <a:rPr lang="en-US" sz="3699" dirty="0">
                <a:solidFill>
                  <a:srgbClr val="5F7D54"/>
                </a:solidFill>
                <a:latin typeface="Roboto Condensed"/>
              </a:rPr>
              <a:t> </a:t>
            </a:r>
            <a:r>
              <a:rPr lang="en-US" sz="3699" dirty="0" err="1">
                <a:solidFill>
                  <a:srgbClr val="5F7D54"/>
                </a:solidFill>
                <a:latin typeface="Roboto Condensed"/>
              </a:rPr>
              <a:t>nghe</a:t>
            </a:r>
            <a:r>
              <a:rPr lang="en-US" sz="3699" dirty="0">
                <a:solidFill>
                  <a:srgbClr val="5F7D54"/>
                </a:solidFill>
                <a:latin typeface="Roboto Condensed"/>
              </a:rPr>
              <a:t> </a:t>
            </a:r>
            <a:r>
              <a:rPr lang="en-US" sz="3699" dirty="0" err="1">
                <a:solidFill>
                  <a:srgbClr val="5F7D54"/>
                </a:solidFill>
                <a:latin typeface="Roboto Condensed"/>
              </a:rPr>
              <a:t>thấy</a:t>
            </a:r>
            <a:r>
              <a:rPr lang="en-US" sz="3699" dirty="0">
                <a:solidFill>
                  <a:srgbClr val="5F7D54"/>
                </a:solidFill>
                <a:latin typeface="Roboto Condensed"/>
              </a:rPr>
              <a:t> </a:t>
            </a:r>
            <a:r>
              <a:rPr lang="en-US" sz="3699" dirty="0" err="1">
                <a:solidFill>
                  <a:srgbClr val="5F7D54"/>
                </a:solidFill>
                <a:latin typeface="Roboto Condensed"/>
              </a:rPr>
              <a:t>tiếng</a:t>
            </a:r>
            <a:r>
              <a:rPr lang="en-US" sz="3699" dirty="0">
                <a:solidFill>
                  <a:srgbClr val="5F7D54"/>
                </a:solidFill>
                <a:latin typeface="Roboto Condensed"/>
              </a:rPr>
              <a:t> “</a:t>
            </a:r>
            <a:r>
              <a:rPr lang="en-US" sz="3699" dirty="0" err="1">
                <a:solidFill>
                  <a:srgbClr val="5F7D54"/>
                </a:solidFill>
                <a:latin typeface="Roboto Condensed"/>
              </a:rPr>
              <a:t>cá</a:t>
            </a:r>
            <a:r>
              <a:rPr lang="en-US" sz="3699" dirty="0">
                <a:solidFill>
                  <a:srgbClr val="5F7D54"/>
                </a:solidFill>
                <a:latin typeface="Roboto Condensed"/>
              </a:rPr>
              <a:t> </a:t>
            </a:r>
            <a:r>
              <a:rPr lang="en-US" sz="3699" dirty="0" err="1">
                <a:solidFill>
                  <a:srgbClr val="5F7D54"/>
                </a:solidFill>
                <a:latin typeface="Roboto Condensed"/>
              </a:rPr>
              <a:t>đâu</a:t>
            </a:r>
            <a:r>
              <a:rPr lang="en-US" sz="3699" dirty="0">
                <a:solidFill>
                  <a:srgbClr val="5F7D54"/>
                </a:solidFill>
                <a:latin typeface="Roboto Condensed"/>
              </a:rPr>
              <a:t> </a:t>
            </a:r>
            <a:r>
              <a:rPr lang="en-US" sz="3699" dirty="0" err="1">
                <a:solidFill>
                  <a:srgbClr val="5F7D54"/>
                </a:solidFill>
                <a:latin typeface="Roboto Condensed"/>
              </a:rPr>
              <a:t>đớp</a:t>
            </a:r>
            <a:r>
              <a:rPr lang="en-US" sz="3699" dirty="0">
                <a:solidFill>
                  <a:srgbClr val="5F7D54"/>
                </a:solidFill>
                <a:latin typeface="Roboto Condensed"/>
              </a:rPr>
              <a:t> </a:t>
            </a:r>
            <a:r>
              <a:rPr lang="en-US" sz="3699" dirty="0" err="1">
                <a:solidFill>
                  <a:srgbClr val="5F7D54"/>
                </a:solidFill>
                <a:latin typeface="Roboto Condensed"/>
              </a:rPr>
              <a:t>động</a:t>
            </a:r>
            <a:r>
              <a:rPr lang="en-US" sz="3699" dirty="0">
                <a:solidFill>
                  <a:srgbClr val="5F7D54"/>
                </a:solidFill>
                <a:latin typeface="Roboto Condensed"/>
              </a:rPr>
              <a:t> </a:t>
            </a:r>
            <a:r>
              <a:rPr lang="en-US" sz="3699" dirty="0" err="1">
                <a:solidFill>
                  <a:srgbClr val="5F7D54"/>
                </a:solidFill>
                <a:latin typeface="Roboto Condensed"/>
              </a:rPr>
              <a:t>dưới</a:t>
            </a:r>
            <a:r>
              <a:rPr lang="en-US" sz="3699" dirty="0">
                <a:solidFill>
                  <a:srgbClr val="5F7D54"/>
                </a:solidFill>
                <a:latin typeface="Roboto Condensed"/>
              </a:rPr>
              <a:t> </a:t>
            </a:r>
            <a:r>
              <a:rPr lang="en-US" sz="3699" dirty="0" err="1">
                <a:solidFill>
                  <a:srgbClr val="5F7D54"/>
                </a:solidFill>
                <a:latin typeface="Roboto Condensed"/>
              </a:rPr>
              <a:t>chân</a:t>
            </a:r>
            <a:r>
              <a:rPr lang="en-US" sz="3699" dirty="0">
                <a:solidFill>
                  <a:srgbClr val="5F7D54"/>
                </a:solidFill>
                <a:latin typeface="Roboto Condensed"/>
              </a:rPr>
              <a:t> </a:t>
            </a:r>
            <a:r>
              <a:rPr lang="en-US" sz="3699" dirty="0" err="1">
                <a:solidFill>
                  <a:srgbClr val="5F7D54"/>
                </a:solidFill>
                <a:latin typeface="Roboto Condensed"/>
              </a:rPr>
              <a:t>bèo</a:t>
            </a:r>
            <a:r>
              <a:rPr lang="en-US" sz="3699" dirty="0">
                <a:solidFill>
                  <a:srgbClr val="5F7D54"/>
                </a:solidFill>
                <a:latin typeface="Roboto Condensed"/>
              </a:rPr>
              <a:t>”.</a:t>
            </a:r>
          </a:p>
        </p:txBody>
      </p:sp>
      <p:sp>
        <p:nvSpPr>
          <p:cNvPr id="5" name="TextBox 5"/>
          <p:cNvSpPr txBox="1"/>
          <p:nvPr/>
        </p:nvSpPr>
        <p:spPr>
          <a:xfrm>
            <a:off x="7087834" y="1833880"/>
            <a:ext cx="8761765" cy="859210"/>
          </a:xfrm>
          <a:prstGeom prst="rect">
            <a:avLst/>
          </a:prstGeom>
        </p:spPr>
        <p:txBody>
          <a:bodyPr wrap="square" lIns="0" tIns="0" rIns="0" bIns="0" rtlCol="0" anchor="t">
            <a:spAutoFit/>
          </a:bodyPr>
          <a:lstStyle/>
          <a:p>
            <a:pPr algn="ctr">
              <a:lnSpc>
                <a:spcPts val="6719"/>
              </a:lnSpc>
              <a:spcBef>
                <a:spcPct val="0"/>
              </a:spcBef>
            </a:pPr>
            <a:r>
              <a:rPr lang="en-US" sz="4800" dirty="0" err="1">
                <a:solidFill>
                  <a:srgbClr val="5F7D54"/>
                </a:solidFill>
                <a:latin typeface="#9Slide06 Hellvina Hand Script"/>
              </a:rPr>
              <a:t>Bức</a:t>
            </a:r>
            <a:r>
              <a:rPr lang="en-US" sz="4800" dirty="0">
                <a:solidFill>
                  <a:srgbClr val="5F7D54"/>
                </a:solidFill>
                <a:latin typeface="#9Slide06 Hellvina Hand Script"/>
              </a:rPr>
              <a:t> </a:t>
            </a:r>
            <a:r>
              <a:rPr lang="en-US" sz="4800" dirty="0" err="1">
                <a:solidFill>
                  <a:srgbClr val="5F7D54"/>
                </a:solidFill>
                <a:latin typeface="#9Slide06 Hellvina Hand Script"/>
              </a:rPr>
              <a:t>tranh</a:t>
            </a:r>
            <a:r>
              <a:rPr lang="en-US" sz="4800" dirty="0">
                <a:solidFill>
                  <a:srgbClr val="5F7D54"/>
                </a:solidFill>
                <a:latin typeface="#9Slide06 Hellvina Hand Script"/>
              </a:rPr>
              <a:t> </a:t>
            </a:r>
            <a:r>
              <a:rPr lang="en-US" sz="4800" dirty="0" err="1">
                <a:solidFill>
                  <a:srgbClr val="5F7D54"/>
                </a:solidFill>
                <a:latin typeface="#9Slide06 Hellvina Hand Script"/>
              </a:rPr>
              <a:t>thiên</a:t>
            </a:r>
            <a:r>
              <a:rPr lang="en-US" sz="4800" dirty="0">
                <a:solidFill>
                  <a:srgbClr val="5F7D54"/>
                </a:solidFill>
                <a:latin typeface="#9Slide06 Hellvina Hand Script"/>
              </a:rPr>
              <a:t> </a:t>
            </a:r>
            <a:r>
              <a:rPr lang="en-US" sz="4800" dirty="0" err="1">
                <a:solidFill>
                  <a:srgbClr val="5F7D54"/>
                </a:solidFill>
                <a:latin typeface="#9Slide06 Hellvina Hand Script"/>
              </a:rPr>
              <a:t>nhiên</a:t>
            </a:r>
            <a:r>
              <a:rPr lang="en-US" sz="4800" dirty="0">
                <a:solidFill>
                  <a:srgbClr val="5F7D54"/>
                </a:solidFill>
                <a:latin typeface="#9Slide06 Hellvina Hand Script"/>
              </a:rPr>
              <a:t> </a:t>
            </a:r>
            <a:r>
              <a:rPr lang="en-US" sz="4800" dirty="0" err="1">
                <a:solidFill>
                  <a:srgbClr val="5F7D54"/>
                </a:solidFill>
                <a:latin typeface="#9Slide06 Hellvina Hand Script"/>
              </a:rPr>
              <a:t>mùa</a:t>
            </a:r>
            <a:r>
              <a:rPr lang="en-US" sz="4800" dirty="0">
                <a:solidFill>
                  <a:srgbClr val="5F7D54"/>
                </a:solidFill>
                <a:latin typeface="#9Slide06 Hellvina Hand Script"/>
              </a:rPr>
              <a:t> </a:t>
            </a:r>
            <a:r>
              <a:rPr lang="en-US" sz="4800" dirty="0" err="1">
                <a:solidFill>
                  <a:srgbClr val="5F7D54"/>
                </a:solidFill>
                <a:latin typeface="#9Slide06 Hellvina Hand Script"/>
              </a:rPr>
              <a:t>thu</a:t>
            </a:r>
            <a:r>
              <a:rPr lang="en-US" sz="4800" dirty="0">
                <a:solidFill>
                  <a:srgbClr val="5F7D54"/>
                </a:solidFill>
                <a:latin typeface="#9Slide06 Hellvina Hand Script"/>
              </a:rPr>
              <a:t>:</a:t>
            </a:r>
          </a:p>
        </p:txBody>
      </p:sp>
      <p:sp>
        <p:nvSpPr>
          <p:cNvPr id="6" name="TextBox 6"/>
          <p:cNvSpPr txBox="1"/>
          <p:nvPr/>
        </p:nvSpPr>
        <p:spPr>
          <a:xfrm>
            <a:off x="978694" y="344805"/>
            <a:ext cx="8470106" cy="1256754"/>
          </a:xfrm>
          <a:prstGeom prst="rect">
            <a:avLst/>
          </a:prstGeom>
        </p:spPr>
        <p:txBody>
          <a:bodyPr wrap="square" lIns="0" tIns="0" rIns="0" bIns="0" rtlCol="0" anchor="t">
            <a:spAutoFit/>
          </a:bodyPr>
          <a:lstStyle/>
          <a:p>
            <a:pPr algn="ctr">
              <a:lnSpc>
                <a:spcPts val="9799"/>
              </a:lnSpc>
              <a:spcBef>
                <a:spcPct val="0"/>
              </a:spcBef>
            </a:pPr>
            <a:r>
              <a:rPr lang="en-US" sz="6999" dirty="0">
                <a:solidFill>
                  <a:srgbClr val="5F7D54"/>
                </a:solidFill>
                <a:latin typeface="#9Slide05 VL Fadilla"/>
              </a:rPr>
              <a:t>3.2. </a:t>
            </a:r>
            <a:r>
              <a:rPr lang="en-US" sz="6999" dirty="0" err="1">
                <a:solidFill>
                  <a:srgbClr val="5F7D54"/>
                </a:solidFill>
                <a:latin typeface="#9Slide05 VL Fadilla"/>
              </a:rPr>
              <a:t>Đọc-hiểu</a:t>
            </a:r>
            <a:r>
              <a:rPr lang="en-US" sz="6999" dirty="0">
                <a:solidFill>
                  <a:srgbClr val="5F7D54"/>
                </a:solidFill>
                <a:latin typeface="#9Slide05 VL Fadilla"/>
              </a:rPr>
              <a:t> </a:t>
            </a:r>
            <a:r>
              <a:rPr lang="en-US" sz="6999" dirty="0" err="1">
                <a:solidFill>
                  <a:srgbClr val="5F7D54"/>
                </a:solidFill>
                <a:latin typeface="#9Slide05 VL Fadilla"/>
              </a:rPr>
              <a:t>văn</a:t>
            </a:r>
            <a:r>
              <a:rPr lang="en-US" sz="6999" dirty="0">
                <a:solidFill>
                  <a:srgbClr val="5F7D54"/>
                </a:solidFill>
                <a:latin typeface="#9Slide05 VL Fadilla"/>
              </a:rPr>
              <a:t> </a:t>
            </a:r>
            <a:r>
              <a:rPr lang="en-US" sz="6999" dirty="0" err="1">
                <a:solidFill>
                  <a:srgbClr val="5F7D54"/>
                </a:solidFill>
                <a:latin typeface="#9Slide05 VL Fadilla"/>
              </a:rPr>
              <a:t>bản</a:t>
            </a:r>
            <a:endParaRPr lang="en-US" sz="6999" dirty="0">
              <a:solidFill>
                <a:srgbClr val="5F7D54"/>
              </a:solidFill>
              <a:latin typeface="#9Slide05 VL Fadilla"/>
            </a:endParaRPr>
          </a:p>
        </p:txBody>
      </p:sp>
      <p:sp>
        <p:nvSpPr>
          <p:cNvPr id="7" name="TextBox 7"/>
          <p:cNvSpPr txBox="1"/>
          <p:nvPr/>
        </p:nvSpPr>
        <p:spPr>
          <a:xfrm>
            <a:off x="-268359" y="1481455"/>
            <a:ext cx="7613283" cy="800100"/>
          </a:xfrm>
          <a:prstGeom prst="rect">
            <a:avLst/>
          </a:prstGeom>
        </p:spPr>
        <p:txBody>
          <a:bodyPr lIns="0" tIns="0" rIns="0" bIns="0" rtlCol="0" anchor="t">
            <a:spAutoFit/>
          </a:bodyPr>
          <a:lstStyle/>
          <a:p>
            <a:pPr algn="ctr">
              <a:lnSpc>
                <a:spcPts val="6299"/>
              </a:lnSpc>
              <a:spcBef>
                <a:spcPct val="0"/>
              </a:spcBef>
            </a:pPr>
            <a:r>
              <a:rPr lang="en-US" sz="4500" dirty="0">
                <a:solidFill>
                  <a:srgbClr val="5F7D54"/>
                </a:solidFill>
                <a:latin typeface="#9Slide05 Aphrodite Pro"/>
              </a:rPr>
              <a:t>c. </a:t>
            </a:r>
            <a:r>
              <a:rPr lang="en-US" sz="4500" dirty="0" err="1">
                <a:solidFill>
                  <a:srgbClr val="5F7D54"/>
                </a:solidFill>
                <a:latin typeface="#9Slide05 Aphrodite Pro"/>
              </a:rPr>
              <a:t>Cảm</a:t>
            </a:r>
            <a:r>
              <a:rPr lang="en-US" sz="4500" dirty="0">
                <a:solidFill>
                  <a:srgbClr val="5F7D54"/>
                </a:solidFill>
                <a:latin typeface="#9Slide05 Aphrodite Pro"/>
              </a:rPr>
              <a:t> </a:t>
            </a:r>
            <a:r>
              <a:rPr lang="en-US" sz="4500" dirty="0" err="1">
                <a:solidFill>
                  <a:srgbClr val="5F7D54"/>
                </a:solidFill>
                <a:latin typeface="#9Slide05 Aphrodite Pro"/>
              </a:rPr>
              <a:t>xúc</a:t>
            </a:r>
            <a:r>
              <a:rPr lang="en-US" sz="4500" dirty="0">
                <a:solidFill>
                  <a:srgbClr val="5F7D54"/>
                </a:solidFill>
                <a:latin typeface="#9Slide05 Aphrodite Pro"/>
              </a:rPr>
              <a:t> </a:t>
            </a:r>
            <a:r>
              <a:rPr lang="en-US" sz="4500" dirty="0" err="1">
                <a:solidFill>
                  <a:srgbClr val="5F7D54"/>
                </a:solidFill>
                <a:latin typeface="#9Slide05 Aphrodite Pro"/>
              </a:rPr>
              <a:t>trữ</a:t>
            </a:r>
            <a:r>
              <a:rPr lang="en-US" sz="4500" dirty="0">
                <a:solidFill>
                  <a:srgbClr val="5F7D54"/>
                </a:solidFill>
                <a:latin typeface="#9Slide05 Aphrodite Pro"/>
              </a:rPr>
              <a:t> </a:t>
            </a:r>
            <a:r>
              <a:rPr lang="en-US" sz="4500" dirty="0" err="1">
                <a:solidFill>
                  <a:srgbClr val="5F7D54"/>
                </a:solidFill>
                <a:latin typeface="#9Slide05 Aphrodite Pro"/>
              </a:rPr>
              <a:t>tình</a:t>
            </a:r>
            <a:endParaRPr lang="en-US" sz="4500" dirty="0">
              <a:solidFill>
                <a:srgbClr val="5F7D54"/>
              </a:solidFill>
              <a:latin typeface="#9Slide05 Aphrodite Pro"/>
            </a:endParaRPr>
          </a:p>
        </p:txBody>
      </p:sp>
      <p:sp>
        <p:nvSpPr>
          <p:cNvPr id="8" name="TextBox 8"/>
          <p:cNvSpPr txBox="1"/>
          <p:nvPr/>
        </p:nvSpPr>
        <p:spPr>
          <a:xfrm>
            <a:off x="12542278" y="2865411"/>
            <a:ext cx="5518761" cy="5259070"/>
          </a:xfrm>
          <a:prstGeom prst="rect">
            <a:avLst/>
          </a:prstGeom>
        </p:spPr>
        <p:txBody>
          <a:bodyPr lIns="0" tIns="0" rIns="0" bIns="0" rtlCol="0" anchor="t">
            <a:spAutoFit/>
          </a:bodyPr>
          <a:lstStyle/>
          <a:p>
            <a:pPr algn="just">
              <a:lnSpc>
                <a:spcPts val="5179"/>
              </a:lnSpc>
            </a:pPr>
            <a:r>
              <a:rPr lang="en-US" sz="3699">
                <a:solidFill>
                  <a:srgbClr val="5F7D54"/>
                </a:solidFill>
                <a:latin typeface="#9Slide05 VL Fadilla"/>
              </a:rPr>
              <a:t>Ao thu lạnh lẽo nước trong veo</a:t>
            </a:r>
          </a:p>
          <a:p>
            <a:pPr algn="just">
              <a:lnSpc>
                <a:spcPts val="5179"/>
              </a:lnSpc>
            </a:pPr>
            <a:r>
              <a:rPr lang="en-US" sz="3699">
                <a:solidFill>
                  <a:srgbClr val="5F7D54"/>
                </a:solidFill>
                <a:latin typeface="#9Slide05 VL Fadilla"/>
              </a:rPr>
              <a:t>Một chiếc thuyền câu bé tẻo teo</a:t>
            </a:r>
          </a:p>
          <a:p>
            <a:pPr algn="just">
              <a:lnSpc>
                <a:spcPts val="5179"/>
              </a:lnSpc>
            </a:pPr>
            <a:r>
              <a:rPr lang="en-US" sz="3699">
                <a:solidFill>
                  <a:srgbClr val="5F7D54"/>
                </a:solidFill>
                <a:latin typeface="#9Slide05 VL Fadilla"/>
              </a:rPr>
              <a:t>Sóng biếc theo làn hơi gợn tí</a:t>
            </a:r>
          </a:p>
          <a:p>
            <a:pPr algn="just">
              <a:lnSpc>
                <a:spcPts val="5179"/>
              </a:lnSpc>
            </a:pPr>
            <a:r>
              <a:rPr lang="en-US" sz="3699">
                <a:solidFill>
                  <a:srgbClr val="5F7D54"/>
                </a:solidFill>
                <a:latin typeface="#9Slide05 VL Fadilla"/>
              </a:rPr>
              <a:t>Lá vàng trước gió sẽ đưa vèo</a:t>
            </a:r>
          </a:p>
          <a:p>
            <a:pPr algn="just">
              <a:lnSpc>
                <a:spcPts val="5179"/>
              </a:lnSpc>
            </a:pPr>
            <a:r>
              <a:rPr lang="en-US" sz="3699">
                <a:solidFill>
                  <a:srgbClr val="5F7D54"/>
                </a:solidFill>
                <a:latin typeface="#9Slide05 VL Fadilla"/>
              </a:rPr>
              <a:t>Tầng mây lơ lửng trời xanh ngắt</a:t>
            </a:r>
          </a:p>
          <a:p>
            <a:pPr algn="just">
              <a:lnSpc>
                <a:spcPts val="5179"/>
              </a:lnSpc>
            </a:pPr>
            <a:r>
              <a:rPr lang="en-US" sz="3699">
                <a:solidFill>
                  <a:srgbClr val="5F7D54"/>
                </a:solidFill>
                <a:latin typeface="#9Slide05 VL Fadilla"/>
              </a:rPr>
              <a:t>Ngõ trúc quanh co khách vắng teo</a:t>
            </a:r>
          </a:p>
          <a:p>
            <a:pPr algn="just">
              <a:lnSpc>
                <a:spcPts val="5179"/>
              </a:lnSpc>
            </a:pPr>
            <a:r>
              <a:rPr lang="en-US" sz="3699">
                <a:solidFill>
                  <a:srgbClr val="5F7D54"/>
                </a:solidFill>
                <a:latin typeface="#9Slide05 VL Fadilla"/>
              </a:rPr>
              <a:t>Tựa gối buông cần lâu chẳng được</a:t>
            </a:r>
          </a:p>
          <a:p>
            <a:pPr algn="just">
              <a:lnSpc>
                <a:spcPts val="5179"/>
              </a:lnSpc>
              <a:spcBef>
                <a:spcPct val="0"/>
              </a:spcBef>
            </a:pPr>
            <a:r>
              <a:rPr lang="en-US" sz="3699">
                <a:solidFill>
                  <a:srgbClr val="5F7D54"/>
                </a:solidFill>
                <a:latin typeface="#9Slide05 VL Fadilla"/>
              </a:rPr>
              <a:t>Cá đâu đớp động dưới chân bèo</a:t>
            </a:r>
          </a:p>
        </p:txBody>
      </p:sp>
      <p:sp>
        <p:nvSpPr>
          <p:cNvPr id="9" name="Freeform 9"/>
          <p:cNvSpPr/>
          <p:nvPr/>
        </p:nvSpPr>
        <p:spPr>
          <a:xfrm>
            <a:off x="6444358" y="8289232"/>
            <a:ext cx="12195842" cy="3942240"/>
          </a:xfrm>
          <a:custGeom>
            <a:avLst/>
            <a:gdLst/>
            <a:ahLst/>
            <a:cxnLst/>
            <a:rect l="l" t="t" r="r" b="b"/>
            <a:pathLst>
              <a:path w="12195842" h="3942240">
                <a:moveTo>
                  <a:pt x="0" y="0"/>
                </a:moveTo>
                <a:lnTo>
                  <a:pt x="12195841" y="0"/>
                </a:lnTo>
                <a:lnTo>
                  <a:pt x="12195841" y="3942240"/>
                </a:lnTo>
                <a:lnTo>
                  <a:pt x="0" y="3942240"/>
                </a:lnTo>
                <a:lnTo>
                  <a:pt x="0" y="0"/>
                </a:lnTo>
                <a:close/>
              </a:path>
            </a:pathLst>
          </a:custGeom>
          <a:blipFill>
            <a:blip r:embed="rId4"/>
            <a:stretch>
              <a:fillRect/>
            </a:stretch>
          </a:blipFill>
        </p:spPr>
      </p:sp>
      <p:sp>
        <p:nvSpPr>
          <p:cNvPr id="10" name="Freeform 10"/>
          <p:cNvSpPr/>
          <p:nvPr/>
        </p:nvSpPr>
        <p:spPr>
          <a:xfrm>
            <a:off x="-1460004" y="-5990154"/>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12446149" y="2907956"/>
            <a:ext cx="5316713" cy="4799965"/>
          </a:xfrm>
          <a:prstGeom prst="rect">
            <a:avLst/>
          </a:prstGeom>
        </p:spPr>
        <p:txBody>
          <a:bodyPr lIns="0" tIns="0" rIns="0" bIns="0" rtlCol="0" anchor="t">
            <a:spAutoFit/>
          </a:bodyPr>
          <a:lstStyle/>
          <a:p>
            <a:pPr algn="just">
              <a:lnSpc>
                <a:spcPts val="4759"/>
              </a:lnSpc>
            </a:pPr>
            <a:r>
              <a:rPr lang="en-US" sz="3399">
                <a:solidFill>
                  <a:srgbClr val="5F7D54"/>
                </a:solidFill>
                <a:latin typeface="#9Slide05 VL Fadilla"/>
              </a:rPr>
              <a:t>Ao thu lạnh lẽo nước trong veo</a:t>
            </a:r>
          </a:p>
          <a:p>
            <a:pPr algn="just">
              <a:lnSpc>
                <a:spcPts val="4759"/>
              </a:lnSpc>
            </a:pPr>
            <a:r>
              <a:rPr lang="en-US" sz="3399">
                <a:solidFill>
                  <a:srgbClr val="5F7D54"/>
                </a:solidFill>
                <a:latin typeface="#9Slide05 VL Fadilla"/>
              </a:rPr>
              <a:t>Một chiếc thuyền câu bé tẻo teo</a:t>
            </a:r>
          </a:p>
          <a:p>
            <a:pPr algn="just">
              <a:lnSpc>
                <a:spcPts val="4759"/>
              </a:lnSpc>
            </a:pPr>
            <a:r>
              <a:rPr lang="en-US" sz="3399">
                <a:solidFill>
                  <a:srgbClr val="5F7D54"/>
                </a:solidFill>
                <a:latin typeface="#9Slide05 VL Fadilla"/>
              </a:rPr>
              <a:t>Sóng biếc theo làn hơi gợn tí</a:t>
            </a:r>
          </a:p>
          <a:p>
            <a:pPr algn="just">
              <a:lnSpc>
                <a:spcPts val="4759"/>
              </a:lnSpc>
            </a:pPr>
            <a:r>
              <a:rPr lang="en-US" sz="3399">
                <a:solidFill>
                  <a:srgbClr val="5F7D54"/>
                </a:solidFill>
                <a:latin typeface="#9Slide05 VL Fadilla"/>
              </a:rPr>
              <a:t>Lá vàng trước gió sẽ đưa vèo</a:t>
            </a:r>
          </a:p>
          <a:p>
            <a:pPr algn="just">
              <a:lnSpc>
                <a:spcPts val="4759"/>
              </a:lnSpc>
            </a:pPr>
            <a:r>
              <a:rPr lang="en-US" sz="3399">
                <a:solidFill>
                  <a:srgbClr val="5F7D54"/>
                </a:solidFill>
                <a:latin typeface="#9Slide05 VL Fadilla"/>
              </a:rPr>
              <a:t>Tầng mây lơ lửng trời xanh ngắt</a:t>
            </a:r>
          </a:p>
          <a:p>
            <a:pPr algn="just">
              <a:lnSpc>
                <a:spcPts val="4759"/>
              </a:lnSpc>
            </a:pPr>
            <a:r>
              <a:rPr lang="en-US" sz="3399">
                <a:solidFill>
                  <a:srgbClr val="5F7D54"/>
                </a:solidFill>
                <a:latin typeface="#9Slide05 VL Fadilla"/>
              </a:rPr>
              <a:t>Ngõ trúc quanh co khách vắng teo</a:t>
            </a:r>
          </a:p>
          <a:p>
            <a:pPr algn="just">
              <a:lnSpc>
                <a:spcPts val="4759"/>
              </a:lnSpc>
            </a:pPr>
            <a:r>
              <a:rPr lang="en-US" sz="3399">
                <a:solidFill>
                  <a:srgbClr val="5F7D54"/>
                </a:solidFill>
                <a:latin typeface="#9Slide05 VL Fadilla"/>
              </a:rPr>
              <a:t>Tựa gối buông cần lâu chẳng được</a:t>
            </a:r>
          </a:p>
          <a:p>
            <a:pPr algn="just">
              <a:lnSpc>
                <a:spcPts val="4759"/>
              </a:lnSpc>
              <a:spcBef>
                <a:spcPct val="0"/>
              </a:spcBef>
            </a:pPr>
            <a:r>
              <a:rPr lang="en-US" sz="3399">
                <a:solidFill>
                  <a:srgbClr val="5F7D54"/>
                </a:solidFill>
                <a:latin typeface="#9Slide05 VL Fadilla"/>
              </a:rPr>
              <a:t>Cá đâu đớp động dưới chân bèo</a:t>
            </a:r>
          </a:p>
        </p:txBody>
      </p:sp>
      <p:grpSp>
        <p:nvGrpSpPr>
          <p:cNvPr id="5" name="Group 5"/>
          <p:cNvGrpSpPr/>
          <p:nvPr/>
        </p:nvGrpSpPr>
        <p:grpSpPr>
          <a:xfrm>
            <a:off x="665334" y="2764155"/>
            <a:ext cx="11214875" cy="5537570"/>
            <a:chOff x="0" y="0"/>
            <a:chExt cx="13697875" cy="6763601"/>
          </a:xfrm>
        </p:grpSpPr>
        <p:sp>
          <p:nvSpPr>
            <p:cNvPr id="6" name="Freeform 6"/>
            <p:cNvSpPr/>
            <p:nvPr/>
          </p:nvSpPr>
          <p:spPr>
            <a:xfrm>
              <a:off x="0" y="0"/>
              <a:ext cx="13697849" cy="6763589"/>
            </a:xfrm>
            <a:custGeom>
              <a:avLst/>
              <a:gdLst/>
              <a:ahLst/>
              <a:cxnLst/>
              <a:rect l="l" t="t" r="r" b="b"/>
              <a:pathLst>
                <a:path w="13697849" h="6763589">
                  <a:moveTo>
                    <a:pt x="0" y="778087"/>
                  </a:moveTo>
                  <a:cubicBezTo>
                    <a:pt x="0" y="348380"/>
                    <a:pt x="383547" y="0"/>
                    <a:pt x="856631" y="0"/>
                  </a:cubicBezTo>
                  <a:lnTo>
                    <a:pt x="12841219" y="0"/>
                  </a:lnTo>
                  <a:cubicBezTo>
                    <a:pt x="13314302" y="0"/>
                    <a:pt x="13697849" y="348380"/>
                    <a:pt x="13697849" y="778087"/>
                  </a:cubicBezTo>
                  <a:lnTo>
                    <a:pt x="13697849" y="5985501"/>
                  </a:lnTo>
                  <a:cubicBezTo>
                    <a:pt x="13697849" y="6415208"/>
                    <a:pt x="13314302" y="6763588"/>
                    <a:pt x="12841219" y="6763588"/>
                  </a:cubicBezTo>
                  <a:lnTo>
                    <a:pt x="856631" y="6763588"/>
                  </a:lnTo>
                  <a:cubicBezTo>
                    <a:pt x="383547" y="6763589"/>
                    <a:pt x="0" y="6415208"/>
                    <a:pt x="0" y="5985501"/>
                  </a:cubicBezTo>
                  <a:close/>
                </a:path>
              </a:pathLst>
            </a:custGeom>
            <a:solidFill>
              <a:srgbClr val="FFFFFF">
                <a:alpha val="49804"/>
              </a:srgbClr>
            </a:solidFill>
          </p:spPr>
        </p:sp>
      </p:grpSp>
      <p:sp>
        <p:nvSpPr>
          <p:cNvPr id="7" name="TextBox 7"/>
          <p:cNvSpPr txBox="1"/>
          <p:nvPr/>
        </p:nvSpPr>
        <p:spPr>
          <a:xfrm>
            <a:off x="1465290" y="3399922"/>
            <a:ext cx="10137138" cy="2430780"/>
          </a:xfrm>
          <a:prstGeom prst="rect">
            <a:avLst/>
          </a:prstGeom>
        </p:spPr>
        <p:txBody>
          <a:bodyPr lIns="0" tIns="0" rIns="0" bIns="0" rtlCol="0" anchor="t">
            <a:spAutoFit/>
          </a:bodyPr>
          <a:lstStyle/>
          <a:p>
            <a:pPr algn="just">
              <a:lnSpc>
                <a:spcPts val="4800"/>
              </a:lnSpc>
            </a:pPr>
            <a:r>
              <a:rPr lang="en-US" sz="3200" dirty="0" err="1">
                <a:solidFill>
                  <a:srgbClr val="5F7D54"/>
                </a:solidFill>
                <a:latin typeface="Roboto Condensed"/>
              </a:rPr>
              <a:t>Nhận</a:t>
            </a:r>
            <a:r>
              <a:rPr lang="en-US" sz="3200" dirty="0">
                <a:solidFill>
                  <a:srgbClr val="5F7D54"/>
                </a:solidFill>
                <a:latin typeface="Roboto Condensed"/>
              </a:rPr>
              <a:t> </a:t>
            </a:r>
            <a:r>
              <a:rPr lang="en-US" sz="3200" dirty="0" err="1">
                <a:solidFill>
                  <a:srgbClr val="5F7D54"/>
                </a:solidFill>
                <a:latin typeface="Roboto Condensed"/>
              </a:rPr>
              <a:t>xét</a:t>
            </a:r>
            <a:r>
              <a:rPr lang="en-US" sz="3200" dirty="0">
                <a:solidFill>
                  <a:srgbClr val="5F7D54"/>
                </a:solidFill>
                <a:latin typeface="Roboto Condensed"/>
              </a:rPr>
              <a:t> </a:t>
            </a:r>
            <a:r>
              <a:rPr lang="en-US" sz="3200" dirty="0" err="1">
                <a:solidFill>
                  <a:srgbClr val="5F7D54"/>
                </a:solidFill>
                <a:latin typeface="Roboto Condensed"/>
              </a:rPr>
              <a:t>về</a:t>
            </a:r>
            <a:r>
              <a:rPr lang="en-US" sz="3200" dirty="0">
                <a:solidFill>
                  <a:srgbClr val="5F7D54"/>
                </a:solidFill>
                <a:latin typeface="Roboto Condensed"/>
              </a:rPr>
              <a:t> </a:t>
            </a:r>
            <a:r>
              <a:rPr lang="en-US" sz="3200" dirty="0" err="1">
                <a:solidFill>
                  <a:srgbClr val="5F7D54"/>
                </a:solidFill>
                <a:latin typeface="Roboto Condensed"/>
              </a:rPr>
              <a:t>trình</a:t>
            </a:r>
            <a:r>
              <a:rPr lang="en-US" sz="3200" dirty="0">
                <a:solidFill>
                  <a:srgbClr val="5F7D54"/>
                </a:solidFill>
                <a:latin typeface="Roboto Condensed"/>
              </a:rPr>
              <a:t> </a:t>
            </a:r>
            <a:r>
              <a:rPr lang="en-US" sz="3200" dirty="0" err="1">
                <a:solidFill>
                  <a:srgbClr val="5F7D54"/>
                </a:solidFill>
                <a:latin typeface="Roboto Condensed"/>
              </a:rPr>
              <a:t>tự</a:t>
            </a:r>
            <a:r>
              <a:rPr lang="en-US" sz="3200" dirty="0">
                <a:solidFill>
                  <a:srgbClr val="5F7D54"/>
                </a:solidFill>
                <a:latin typeface="Roboto Condensed"/>
              </a:rPr>
              <a:t> </a:t>
            </a:r>
            <a:r>
              <a:rPr lang="en-US" sz="3200" dirty="0" err="1">
                <a:solidFill>
                  <a:srgbClr val="5F7D54"/>
                </a:solidFill>
                <a:latin typeface="Roboto Condensed"/>
              </a:rPr>
              <a:t>miêu</a:t>
            </a:r>
            <a:r>
              <a:rPr lang="en-US" sz="3200" dirty="0">
                <a:solidFill>
                  <a:srgbClr val="5F7D54"/>
                </a:solidFill>
                <a:latin typeface="Roboto Condensed"/>
              </a:rPr>
              <a:t> </a:t>
            </a:r>
            <a:r>
              <a:rPr lang="en-US" sz="3200" dirty="0" err="1">
                <a:solidFill>
                  <a:srgbClr val="5F7D54"/>
                </a:solidFill>
                <a:latin typeface="Roboto Condensed"/>
              </a:rPr>
              <a:t>tả</a:t>
            </a:r>
            <a:r>
              <a:rPr lang="en-US" sz="3200" dirty="0">
                <a:solidFill>
                  <a:srgbClr val="5F7D54"/>
                </a:solidFill>
                <a:latin typeface="Roboto Condensed"/>
              </a:rPr>
              <a:t> </a:t>
            </a:r>
            <a:r>
              <a:rPr lang="en-US" sz="3200" dirty="0" err="1">
                <a:solidFill>
                  <a:srgbClr val="5F7D54"/>
                </a:solidFill>
                <a:latin typeface="Roboto Condensed"/>
              </a:rPr>
              <a:t>những</a:t>
            </a:r>
            <a:r>
              <a:rPr lang="en-US" sz="3200" dirty="0">
                <a:solidFill>
                  <a:srgbClr val="5F7D54"/>
                </a:solidFill>
                <a:latin typeface="Roboto Condensed"/>
              </a:rPr>
              <a:t> </a:t>
            </a:r>
            <a:r>
              <a:rPr lang="en-US" sz="3200" dirty="0" err="1">
                <a:solidFill>
                  <a:srgbClr val="5F7D54"/>
                </a:solidFill>
                <a:latin typeface="Roboto Condensed"/>
              </a:rPr>
              <a:t>khoảng</a:t>
            </a:r>
            <a:r>
              <a:rPr lang="en-US" sz="3200" dirty="0">
                <a:solidFill>
                  <a:srgbClr val="5F7D54"/>
                </a:solidFill>
                <a:latin typeface="Roboto Condensed"/>
              </a:rPr>
              <a:t> </a:t>
            </a:r>
            <a:r>
              <a:rPr lang="en-US" sz="3200" dirty="0" err="1">
                <a:solidFill>
                  <a:srgbClr val="5F7D54"/>
                </a:solidFill>
                <a:latin typeface="Roboto Condensed"/>
              </a:rPr>
              <a:t>không</a:t>
            </a:r>
            <a:r>
              <a:rPr lang="en-US" sz="3200" dirty="0">
                <a:solidFill>
                  <a:srgbClr val="5F7D54"/>
                </a:solidFill>
                <a:latin typeface="Roboto Condensed"/>
              </a:rPr>
              <a:t> </a:t>
            </a:r>
            <a:r>
              <a:rPr lang="en-US" sz="3200" dirty="0" err="1">
                <a:solidFill>
                  <a:srgbClr val="5F7D54"/>
                </a:solidFill>
                <a:latin typeface="Roboto Condensed"/>
              </a:rPr>
              <a:t>gian</a:t>
            </a:r>
            <a:r>
              <a:rPr lang="en-US" sz="3200" dirty="0">
                <a:solidFill>
                  <a:srgbClr val="5F7D54"/>
                </a:solidFill>
                <a:latin typeface="Roboto Condensed"/>
              </a:rPr>
              <a:t> </a:t>
            </a:r>
            <a:r>
              <a:rPr lang="en-US" sz="3200" dirty="0" err="1">
                <a:solidFill>
                  <a:srgbClr val="5F7D54"/>
                </a:solidFill>
                <a:latin typeface="Roboto Condensed"/>
              </a:rPr>
              <a:t>đó</a:t>
            </a:r>
            <a:r>
              <a:rPr lang="en-US" sz="3200" dirty="0">
                <a:solidFill>
                  <a:srgbClr val="5F7D54"/>
                </a:solidFill>
                <a:latin typeface="Roboto Condensed"/>
              </a:rPr>
              <a:t>: </a:t>
            </a:r>
            <a:r>
              <a:rPr lang="en-US" sz="3200" dirty="0" err="1">
                <a:solidFill>
                  <a:srgbClr val="5F7D54"/>
                </a:solidFill>
                <a:latin typeface="Roboto Condensed"/>
              </a:rPr>
              <a:t>Cảnh</a:t>
            </a:r>
            <a:r>
              <a:rPr lang="en-US" sz="3200" dirty="0">
                <a:solidFill>
                  <a:srgbClr val="5F7D54"/>
                </a:solidFill>
                <a:latin typeface="Roboto Condensed"/>
              </a:rPr>
              <a:t> </a:t>
            </a:r>
            <a:r>
              <a:rPr lang="en-US" sz="3200" dirty="0" err="1">
                <a:solidFill>
                  <a:srgbClr val="5F7D54"/>
                </a:solidFill>
                <a:latin typeface="Roboto Condensed"/>
              </a:rPr>
              <a:t>vật</a:t>
            </a:r>
            <a:r>
              <a:rPr lang="en-US" sz="3200" dirty="0">
                <a:solidFill>
                  <a:srgbClr val="5F7D54"/>
                </a:solidFill>
                <a:latin typeface="Roboto Condensed"/>
              </a:rPr>
              <a:t> </a:t>
            </a:r>
            <a:r>
              <a:rPr lang="en-US" sz="3200" dirty="0" err="1">
                <a:solidFill>
                  <a:srgbClr val="5F7D54"/>
                </a:solidFill>
                <a:latin typeface="Roboto Condensed"/>
              </a:rPr>
              <a:t>được</a:t>
            </a:r>
            <a:r>
              <a:rPr lang="en-US" sz="3200" dirty="0">
                <a:solidFill>
                  <a:srgbClr val="5F7D54"/>
                </a:solidFill>
                <a:latin typeface="Roboto Condensed"/>
              </a:rPr>
              <a:t> </a:t>
            </a:r>
            <a:r>
              <a:rPr lang="en-US" sz="3200" dirty="0" err="1">
                <a:solidFill>
                  <a:srgbClr val="5F7D54"/>
                </a:solidFill>
                <a:latin typeface="Roboto Condensed"/>
              </a:rPr>
              <a:t>đón</a:t>
            </a:r>
            <a:r>
              <a:rPr lang="en-US" sz="3200" dirty="0">
                <a:solidFill>
                  <a:srgbClr val="5F7D54"/>
                </a:solidFill>
                <a:latin typeface="Roboto Condensed"/>
              </a:rPr>
              <a:t> </a:t>
            </a:r>
            <a:r>
              <a:rPr lang="en-US" sz="3200" dirty="0" err="1">
                <a:solidFill>
                  <a:srgbClr val="5F7D54"/>
                </a:solidFill>
                <a:latin typeface="Roboto Condensed"/>
              </a:rPr>
              <a:t>nhận</a:t>
            </a:r>
            <a:r>
              <a:rPr lang="en-US" sz="3200" dirty="0">
                <a:solidFill>
                  <a:srgbClr val="5F7D54"/>
                </a:solidFill>
                <a:latin typeface="Roboto Condensed"/>
              </a:rPr>
              <a:t> </a:t>
            </a:r>
            <a:r>
              <a:rPr lang="en-US" sz="3200" dirty="0" err="1">
                <a:solidFill>
                  <a:srgbClr val="5F7D54"/>
                </a:solidFill>
                <a:latin typeface="Roboto Condensed"/>
              </a:rPr>
              <a:t>từ</a:t>
            </a:r>
            <a:r>
              <a:rPr lang="en-US" sz="3200" dirty="0">
                <a:solidFill>
                  <a:srgbClr val="5F7D54"/>
                </a:solidFill>
                <a:latin typeface="Roboto Condensed"/>
              </a:rPr>
              <a:t> </a:t>
            </a:r>
            <a:r>
              <a:rPr lang="en-US" sz="3200" dirty="0" err="1">
                <a:solidFill>
                  <a:srgbClr val="5F7D54"/>
                </a:solidFill>
                <a:latin typeface="Roboto Condensed"/>
              </a:rPr>
              <a:t>gần</a:t>
            </a:r>
            <a:r>
              <a:rPr lang="en-US" sz="3200" dirty="0">
                <a:solidFill>
                  <a:srgbClr val="5F7D54"/>
                </a:solidFill>
                <a:latin typeface="Roboto Condensed"/>
              </a:rPr>
              <a:t> </a:t>
            </a:r>
            <a:r>
              <a:rPr lang="en-US" sz="3200" dirty="0" err="1">
                <a:solidFill>
                  <a:srgbClr val="5F7D54"/>
                </a:solidFill>
                <a:latin typeface="Roboto Condensed"/>
              </a:rPr>
              <a:t>đến</a:t>
            </a:r>
            <a:r>
              <a:rPr lang="en-US" sz="3200" dirty="0">
                <a:solidFill>
                  <a:srgbClr val="5F7D54"/>
                </a:solidFill>
                <a:latin typeface="Roboto Condensed"/>
              </a:rPr>
              <a:t> </a:t>
            </a:r>
            <a:r>
              <a:rPr lang="en-US" sz="3200" dirty="0" err="1">
                <a:solidFill>
                  <a:srgbClr val="5F7D54"/>
                </a:solidFill>
                <a:latin typeface="Roboto Condensed"/>
              </a:rPr>
              <a:t>cao</a:t>
            </a:r>
            <a:r>
              <a:rPr lang="en-US" sz="3200" dirty="0">
                <a:solidFill>
                  <a:srgbClr val="5F7D54"/>
                </a:solidFill>
                <a:latin typeface="Roboto Condensed"/>
              </a:rPr>
              <a:t> </a:t>
            </a:r>
            <a:r>
              <a:rPr lang="en-US" sz="3200" dirty="0" err="1">
                <a:solidFill>
                  <a:srgbClr val="5F7D54"/>
                </a:solidFill>
                <a:latin typeface="Roboto Condensed"/>
              </a:rPr>
              <a:t>xa</a:t>
            </a:r>
            <a:r>
              <a:rPr lang="en-US" sz="3200" dirty="0">
                <a:solidFill>
                  <a:srgbClr val="5F7D54"/>
                </a:solidFill>
                <a:latin typeface="Roboto Condensed"/>
              </a:rPr>
              <a:t> </a:t>
            </a:r>
            <a:r>
              <a:rPr lang="en-US" sz="3200" dirty="0" err="1">
                <a:solidFill>
                  <a:srgbClr val="5F7D54"/>
                </a:solidFill>
                <a:latin typeface="Roboto Condensed"/>
              </a:rPr>
              <a:t>rồi</a:t>
            </a:r>
            <a:r>
              <a:rPr lang="en-US" sz="3200" dirty="0">
                <a:solidFill>
                  <a:srgbClr val="5F7D54"/>
                </a:solidFill>
                <a:latin typeface="Roboto Condensed"/>
              </a:rPr>
              <a:t> </a:t>
            </a:r>
            <a:r>
              <a:rPr lang="en-US" sz="3200" dirty="0" err="1">
                <a:solidFill>
                  <a:srgbClr val="5F7D54"/>
                </a:solidFill>
                <a:latin typeface="Roboto Condensed"/>
              </a:rPr>
              <a:t>từ</a:t>
            </a:r>
            <a:r>
              <a:rPr lang="en-US" sz="3200" dirty="0">
                <a:solidFill>
                  <a:srgbClr val="5F7D54"/>
                </a:solidFill>
                <a:latin typeface="Roboto Condensed"/>
              </a:rPr>
              <a:t> </a:t>
            </a:r>
            <a:r>
              <a:rPr lang="en-US" sz="3200" dirty="0" err="1">
                <a:solidFill>
                  <a:srgbClr val="5F7D54"/>
                </a:solidFill>
                <a:latin typeface="Roboto Condensed"/>
              </a:rPr>
              <a:t>cao</a:t>
            </a:r>
            <a:r>
              <a:rPr lang="en-US" sz="3200" dirty="0">
                <a:solidFill>
                  <a:srgbClr val="5F7D54"/>
                </a:solidFill>
                <a:latin typeface="Roboto Condensed"/>
              </a:rPr>
              <a:t> </a:t>
            </a:r>
            <a:r>
              <a:rPr lang="en-US" sz="3200" dirty="0" err="1">
                <a:solidFill>
                  <a:srgbClr val="5F7D54"/>
                </a:solidFill>
                <a:latin typeface="Roboto Condensed"/>
              </a:rPr>
              <a:t>xa</a:t>
            </a:r>
            <a:r>
              <a:rPr lang="en-US" sz="3200" dirty="0">
                <a:solidFill>
                  <a:srgbClr val="5F7D54"/>
                </a:solidFill>
                <a:latin typeface="Roboto Condensed"/>
              </a:rPr>
              <a:t> </a:t>
            </a:r>
            <a:r>
              <a:rPr lang="en-US" sz="3200" dirty="0" err="1">
                <a:solidFill>
                  <a:srgbClr val="5F7D54"/>
                </a:solidFill>
                <a:latin typeface="Roboto Condensed"/>
              </a:rPr>
              <a:t>trở</a:t>
            </a:r>
            <a:r>
              <a:rPr lang="en-US" sz="3200" dirty="0">
                <a:solidFill>
                  <a:srgbClr val="5F7D54"/>
                </a:solidFill>
                <a:latin typeface="Roboto Condensed"/>
              </a:rPr>
              <a:t> </a:t>
            </a:r>
            <a:r>
              <a:rPr lang="en-US" sz="3200" dirty="0" err="1">
                <a:solidFill>
                  <a:srgbClr val="5F7D54"/>
                </a:solidFill>
                <a:latin typeface="Roboto Condensed"/>
              </a:rPr>
              <a:t>lại</a:t>
            </a:r>
            <a:r>
              <a:rPr lang="en-US" sz="3200" dirty="0">
                <a:solidFill>
                  <a:srgbClr val="5F7D54"/>
                </a:solidFill>
                <a:latin typeface="Roboto Condensed"/>
              </a:rPr>
              <a:t> </a:t>
            </a:r>
            <a:r>
              <a:rPr lang="en-US" sz="3200" dirty="0" err="1">
                <a:solidFill>
                  <a:srgbClr val="5F7D54"/>
                </a:solidFill>
                <a:latin typeface="Roboto Condensed"/>
              </a:rPr>
              <a:t>gần</a:t>
            </a:r>
            <a:r>
              <a:rPr lang="en-US" sz="3200" dirty="0">
                <a:solidFill>
                  <a:srgbClr val="5F7D54"/>
                </a:solidFill>
                <a:latin typeface="Roboto Condensed"/>
              </a:rPr>
              <a:t>: </a:t>
            </a:r>
            <a:r>
              <a:rPr lang="en-US" sz="3200" dirty="0" err="1">
                <a:solidFill>
                  <a:srgbClr val="5F7D54"/>
                </a:solidFill>
                <a:latin typeface="Roboto Condensed"/>
              </a:rPr>
              <a:t>từ</a:t>
            </a:r>
            <a:r>
              <a:rPr lang="en-US" sz="3200" dirty="0">
                <a:solidFill>
                  <a:srgbClr val="5F7D54"/>
                </a:solidFill>
                <a:latin typeface="Roboto Condensed"/>
              </a:rPr>
              <a:t> </a:t>
            </a:r>
            <a:r>
              <a:rPr lang="en-US" sz="3200" dirty="0" err="1">
                <a:solidFill>
                  <a:srgbClr val="5F7D54"/>
                </a:solidFill>
                <a:latin typeface="Roboto Condensed"/>
              </a:rPr>
              <a:t>chiếc</a:t>
            </a:r>
            <a:r>
              <a:rPr lang="en-US" sz="3200" dirty="0">
                <a:solidFill>
                  <a:srgbClr val="5F7D54"/>
                </a:solidFill>
                <a:latin typeface="Roboto Condensed"/>
              </a:rPr>
              <a:t> </a:t>
            </a:r>
            <a:r>
              <a:rPr lang="en-US" sz="3200" dirty="0" err="1">
                <a:solidFill>
                  <a:srgbClr val="5F7D54"/>
                </a:solidFill>
                <a:latin typeface="Roboto Condensed"/>
              </a:rPr>
              <a:t>thuyền</a:t>
            </a:r>
            <a:r>
              <a:rPr lang="en-US" sz="3200" dirty="0">
                <a:solidFill>
                  <a:srgbClr val="5F7D54"/>
                </a:solidFill>
                <a:latin typeface="Roboto Condensed"/>
              </a:rPr>
              <a:t> </a:t>
            </a:r>
            <a:r>
              <a:rPr lang="en-US" sz="3200" dirty="0" err="1">
                <a:solidFill>
                  <a:srgbClr val="5F7D54"/>
                </a:solidFill>
                <a:latin typeface="Roboto Condensed"/>
              </a:rPr>
              <a:t>câu</a:t>
            </a:r>
            <a:r>
              <a:rPr lang="en-US" sz="3200" dirty="0">
                <a:solidFill>
                  <a:srgbClr val="5F7D54"/>
                </a:solidFill>
                <a:latin typeface="Roboto Condensed"/>
              </a:rPr>
              <a:t> </a:t>
            </a:r>
            <a:r>
              <a:rPr lang="en-US" sz="3200" dirty="0" err="1">
                <a:solidFill>
                  <a:srgbClr val="5F7D54"/>
                </a:solidFill>
                <a:latin typeface="Roboto Condensed"/>
              </a:rPr>
              <a:t>nhìn</a:t>
            </a:r>
            <a:r>
              <a:rPr lang="en-US" sz="3200" dirty="0">
                <a:solidFill>
                  <a:srgbClr val="5F7D54"/>
                </a:solidFill>
                <a:latin typeface="Roboto Condensed"/>
              </a:rPr>
              <a:t> </a:t>
            </a:r>
            <a:r>
              <a:rPr lang="en-US" sz="3200" dirty="0" err="1">
                <a:solidFill>
                  <a:srgbClr val="5F7D54"/>
                </a:solidFill>
                <a:latin typeface="Roboto Condensed"/>
              </a:rPr>
              <a:t>mặt</a:t>
            </a:r>
            <a:r>
              <a:rPr lang="en-US" sz="3200" dirty="0">
                <a:solidFill>
                  <a:srgbClr val="5F7D54"/>
                </a:solidFill>
                <a:latin typeface="Roboto Condensed"/>
              </a:rPr>
              <a:t> </a:t>
            </a:r>
            <a:r>
              <a:rPr lang="en-US" sz="3200" dirty="0" err="1">
                <a:solidFill>
                  <a:srgbClr val="5F7D54"/>
                </a:solidFill>
                <a:latin typeface="Roboto Condensed"/>
              </a:rPr>
              <a:t>ao</a:t>
            </a:r>
            <a:r>
              <a:rPr lang="en-US" sz="3200" dirty="0">
                <a:solidFill>
                  <a:srgbClr val="5F7D54"/>
                </a:solidFill>
                <a:latin typeface="Roboto Condensed"/>
              </a:rPr>
              <a:t>, </a:t>
            </a:r>
            <a:r>
              <a:rPr lang="en-US" sz="3200" dirty="0" err="1">
                <a:solidFill>
                  <a:srgbClr val="5F7D54"/>
                </a:solidFill>
                <a:latin typeface="Roboto Condensed"/>
              </a:rPr>
              <a:t>nhìn</a:t>
            </a:r>
            <a:r>
              <a:rPr lang="en-US" sz="3200" dirty="0">
                <a:solidFill>
                  <a:srgbClr val="5F7D54"/>
                </a:solidFill>
                <a:latin typeface="Roboto Condensed"/>
              </a:rPr>
              <a:t> </a:t>
            </a:r>
            <a:r>
              <a:rPr lang="en-US" sz="3200" dirty="0" err="1">
                <a:solidFill>
                  <a:srgbClr val="5F7D54"/>
                </a:solidFill>
                <a:latin typeface="Roboto Condensed"/>
              </a:rPr>
              <a:t>lên</a:t>
            </a:r>
            <a:r>
              <a:rPr lang="en-US" sz="3200" dirty="0">
                <a:solidFill>
                  <a:srgbClr val="5F7D54"/>
                </a:solidFill>
                <a:latin typeface="Roboto Condensed"/>
              </a:rPr>
              <a:t> </a:t>
            </a:r>
            <a:r>
              <a:rPr lang="en-US" sz="3200" dirty="0" err="1">
                <a:solidFill>
                  <a:srgbClr val="5F7D54"/>
                </a:solidFill>
                <a:latin typeface="Roboto Condensed"/>
              </a:rPr>
              <a:t>bầu</a:t>
            </a:r>
            <a:r>
              <a:rPr lang="en-US" sz="3200" dirty="0">
                <a:solidFill>
                  <a:srgbClr val="5F7D54"/>
                </a:solidFill>
                <a:latin typeface="Roboto Condensed"/>
              </a:rPr>
              <a:t> </a:t>
            </a:r>
            <a:r>
              <a:rPr lang="en-US" sz="3200" dirty="0" err="1">
                <a:solidFill>
                  <a:srgbClr val="5F7D54"/>
                </a:solidFill>
                <a:latin typeface="Roboto Condensed"/>
              </a:rPr>
              <a:t>trời</a:t>
            </a:r>
            <a:r>
              <a:rPr lang="en-US" sz="3200" dirty="0">
                <a:solidFill>
                  <a:srgbClr val="5F7D54"/>
                </a:solidFill>
                <a:latin typeface="Roboto Condensed"/>
              </a:rPr>
              <a:t>, </a:t>
            </a:r>
            <a:r>
              <a:rPr lang="en-US" sz="3200" dirty="0" err="1">
                <a:solidFill>
                  <a:srgbClr val="5F7D54"/>
                </a:solidFill>
                <a:latin typeface="Roboto Condensed"/>
              </a:rPr>
              <a:t>nhìn</a:t>
            </a:r>
            <a:r>
              <a:rPr lang="en-US" sz="3200" dirty="0">
                <a:solidFill>
                  <a:srgbClr val="5F7D54"/>
                </a:solidFill>
                <a:latin typeface="Roboto Condensed"/>
              </a:rPr>
              <a:t> </a:t>
            </a:r>
            <a:r>
              <a:rPr lang="en-US" sz="3200" dirty="0" err="1">
                <a:solidFill>
                  <a:srgbClr val="5F7D54"/>
                </a:solidFill>
                <a:latin typeface="Roboto Condensed"/>
              </a:rPr>
              <a:t>tới</a:t>
            </a:r>
            <a:r>
              <a:rPr lang="en-US" sz="3200" dirty="0">
                <a:solidFill>
                  <a:srgbClr val="5F7D54"/>
                </a:solidFill>
                <a:latin typeface="Roboto Condensed"/>
              </a:rPr>
              <a:t> </a:t>
            </a:r>
            <a:r>
              <a:rPr lang="en-US" sz="3200" dirty="0" err="1">
                <a:solidFill>
                  <a:srgbClr val="5F7D54"/>
                </a:solidFill>
                <a:latin typeface="Roboto Condensed"/>
              </a:rPr>
              <a:t>ngõ</a:t>
            </a:r>
            <a:r>
              <a:rPr lang="en-US" sz="3200" dirty="0">
                <a:solidFill>
                  <a:srgbClr val="5F7D54"/>
                </a:solidFill>
                <a:latin typeface="Roboto Condensed"/>
              </a:rPr>
              <a:t> </a:t>
            </a:r>
            <a:r>
              <a:rPr lang="en-US" sz="3200" dirty="0" err="1">
                <a:solidFill>
                  <a:srgbClr val="5F7D54"/>
                </a:solidFill>
                <a:latin typeface="Roboto Condensed"/>
              </a:rPr>
              <a:t>trúc</a:t>
            </a:r>
            <a:r>
              <a:rPr lang="en-US" sz="3200" dirty="0">
                <a:solidFill>
                  <a:srgbClr val="5F7D54"/>
                </a:solidFill>
                <a:latin typeface="Roboto Condensed"/>
              </a:rPr>
              <a:t> </a:t>
            </a:r>
            <a:r>
              <a:rPr lang="en-US" sz="3200" dirty="0" err="1">
                <a:solidFill>
                  <a:srgbClr val="5F7D54"/>
                </a:solidFill>
                <a:latin typeface="Roboto Condensed"/>
              </a:rPr>
              <a:t>rồi</a:t>
            </a:r>
            <a:r>
              <a:rPr lang="en-US" sz="3200" dirty="0">
                <a:solidFill>
                  <a:srgbClr val="5F7D54"/>
                </a:solidFill>
                <a:latin typeface="Roboto Condensed"/>
              </a:rPr>
              <a:t> </a:t>
            </a:r>
            <a:r>
              <a:rPr lang="en-US" sz="3200" dirty="0" err="1">
                <a:solidFill>
                  <a:srgbClr val="5F7D54"/>
                </a:solidFill>
                <a:latin typeface="Roboto Condensed"/>
              </a:rPr>
              <a:t>lại</a:t>
            </a:r>
            <a:r>
              <a:rPr lang="en-US" sz="3200" dirty="0">
                <a:solidFill>
                  <a:srgbClr val="5F7D54"/>
                </a:solidFill>
                <a:latin typeface="Roboto Condensed"/>
              </a:rPr>
              <a:t> </a:t>
            </a:r>
            <a:r>
              <a:rPr lang="en-US" sz="3200" dirty="0" err="1">
                <a:solidFill>
                  <a:srgbClr val="5F7D54"/>
                </a:solidFill>
                <a:latin typeface="Roboto Condensed"/>
              </a:rPr>
              <a:t>trở</a:t>
            </a:r>
            <a:r>
              <a:rPr lang="en-US" sz="3200" dirty="0">
                <a:solidFill>
                  <a:srgbClr val="5F7D54"/>
                </a:solidFill>
                <a:latin typeface="Roboto Condensed"/>
              </a:rPr>
              <a:t> </a:t>
            </a:r>
            <a:r>
              <a:rPr lang="en-US" sz="3200" dirty="0" err="1">
                <a:solidFill>
                  <a:srgbClr val="5F7D54"/>
                </a:solidFill>
                <a:latin typeface="Roboto Condensed"/>
              </a:rPr>
              <a:t>về</a:t>
            </a:r>
            <a:r>
              <a:rPr lang="en-US" sz="3200" dirty="0">
                <a:solidFill>
                  <a:srgbClr val="5F7D54"/>
                </a:solidFill>
                <a:latin typeface="Roboto Condensed"/>
              </a:rPr>
              <a:t> </a:t>
            </a:r>
            <a:r>
              <a:rPr lang="en-US" sz="3200" dirty="0" err="1">
                <a:solidFill>
                  <a:srgbClr val="5F7D54"/>
                </a:solidFill>
                <a:latin typeface="Roboto Condensed"/>
              </a:rPr>
              <a:t>với</a:t>
            </a:r>
            <a:r>
              <a:rPr lang="en-US" sz="3200" dirty="0">
                <a:solidFill>
                  <a:srgbClr val="5F7D54"/>
                </a:solidFill>
                <a:latin typeface="Roboto Condensed"/>
              </a:rPr>
              <a:t> </a:t>
            </a:r>
            <a:r>
              <a:rPr lang="en-US" sz="3200" dirty="0" err="1">
                <a:solidFill>
                  <a:srgbClr val="5F7D54"/>
                </a:solidFill>
                <a:latin typeface="Roboto Condensed"/>
              </a:rPr>
              <a:t>ao</a:t>
            </a:r>
            <a:r>
              <a:rPr lang="en-US" sz="3200" dirty="0">
                <a:solidFill>
                  <a:srgbClr val="5F7D54"/>
                </a:solidFill>
                <a:latin typeface="Roboto Condensed"/>
              </a:rPr>
              <a:t> </a:t>
            </a:r>
            <a:r>
              <a:rPr lang="en-US" sz="3200" dirty="0" err="1">
                <a:solidFill>
                  <a:srgbClr val="5F7D54"/>
                </a:solidFill>
                <a:latin typeface="Roboto Condensed"/>
              </a:rPr>
              <a:t>thu</a:t>
            </a:r>
            <a:r>
              <a:rPr lang="en-US" sz="3200" dirty="0">
                <a:solidFill>
                  <a:srgbClr val="5F7D54"/>
                </a:solidFill>
                <a:latin typeface="Roboto Condensed"/>
              </a:rPr>
              <a:t>, </a:t>
            </a:r>
            <a:r>
              <a:rPr lang="en-US" sz="3200" dirty="0" err="1">
                <a:solidFill>
                  <a:srgbClr val="5F7D54"/>
                </a:solidFill>
                <a:latin typeface="Roboto Condensed"/>
              </a:rPr>
              <a:t>với</a:t>
            </a:r>
            <a:r>
              <a:rPr lang="en-US" sz="3200" dirty="0">
                <a:solidFill>
                  <a:srgbClr val="5F7D54"/>
                </a:solidFill>
                <a:latin typeface="Roboto Condensed"/>
              </a:rPr>
              <a:t> </a:t>
            </a:r>
            <a:r>
              <a:rPr lang="en-US" sz="3200" dirty="0" err="1">
                <a:solidFill>
                  <a:srgbClr val="5F7D54"/>
                </a:solidFill>
                <a:latin typeface="Roboto Condensed"/>
              </a:rPr>
              <a:t>thuyền</a:t>
            </a:r>
            <a:r>
              <a:rPr lang="en-US" sz="3200" dirty="0">
                <a:solidFill>
                  <a:srgbClr val="5F7D54"/>
                </a:solidFill>
                <a:latin typeface="Roboto Condensed"/>
              </a:rPr>
              <a:t> </a:t>
            </a:r>
            <a:r>
              <a:rPr lang="en-US" sz="3200" dirty="0" err="1">
                <a:solidFill>
                  <a:srgbClr val="5F7D54"/>
                </a:solidFill>
                <a:latin typeface="Roboto Condensed"/>
              </a:rPr>
              <a:t>câu</a:t>
            </a:r>
            <a:r>
              <a:rPr lang="en-US" sz="3200" dirty="0">
                <a:solidFill>
                  <a:srgbClr val="5F7D54"/>
                </a:solidFill>
                <a:latin typeface="Roboto Condensed"/>
              </a:rPr>
              <a:t>.</a:t>
            </a:r>
          </a:p>
        </p:txBody>
      </p:sp>
      <p:sp>
        <p:nvSpPr>
          <p:cNvPr id="8" name="TextBox 8"/>
          <p:cNvSpPr txBox="1"/>
          <p:nvPr/>
        </p:nvSpPr>
        <p:spPr>
          <a:xfrm>
            <a:off x="1465290" y="6236943"/>
            <a:ext cx="10356252" cy="1821180"/>
          </a:xfrm>
          <a:prstGeom prst="rect">
            <a:avLst/>
          </a:prstGeom>
        </p:spPr>
        <p:txBody>
          <a:bodyPr lIns="0" tIns="0" rIns="0" bIns="0" rtlCol="0" anchor="t">
            <a:spAutoFit/>
          </a:bodyPr>
          <a:lstStyle/>
          <a:p>
            <a:pPr algn="just">
              <a:lnSpc>
                <a:spcPts val="4800"/>
              </a:lnSpc>
            </a:pPr>
            <a:r>
              <a:rPr lang="en-US" sz="3200" dirty="0" err="1">
                <a:solidFill>
                  <a:srgbClr val="5F7D54"/>
                </a:solidFill>
                <a:latin typeface="Roboto Condensed"/>
              </a:rPr>
              <a:t>Điểm</a:t>
            </a:r>
            <a:r>
              <a:rPr lang="en-US" sz="3200" dirty="0">
                <a:solidFill>
                  <a:srgbClr val="5F7D54"/>
                </a:solidFill>
                <a:latin typeface="Roboto Condensed"/>
              </a:rPr>
              <a:t> </a:t>
            </a:r>
            <a:r>
              <a:rPr lang="en-US" sz="3200" dirty="0" err="1">
                <a:solidFill>
                  <a:srgbClr val="5F7D54"/>
                </a:solidFill>
                <a:latin typeface="Roboto Condensed"/>
              </a:rPr>
              <a:t>nhìn</a:t>
            </a:r>
            <a:r>
              <a:rPr lang="en-US" sz="3200" dirty="0">
                <a:solidFill>
                  <a:srgbClr val="5F7D54"/>
                </a:solidFill>
                <a:latin typeface="Roboto Condensed"/>
              </a:rPr>
              <a:t> </a:t>
            </a:r>
            <a:r>
              <a:rPr lang="en-US" sz="3200" dirty="0" err="1">
                <a:solidFill>
                  <a:srgbClr val="5F7D54"/>
                </a:solidFill>
                <a:latin typeface="Roboto Condensed"/>
              </a:rPr>
              <a:t>ấy</a:t>
            </a:r>
            <a:r>
              <a:rPr lang="en-US" sz="3200" dirty="0">
                <a:solidFill>
                  <a:srgbClr val="5F7D54"/>
                </a:solidFill>
                <a:latin typeface="Roboto Condensed"/>
              </a:rPr>
              <a:t> </a:t>
            </a:r>
            <a:r>
              <a:rPr lang="en-US" sz="3200" dirty="0" err="1">
                <a:solidFill>
                  <a:srgbClr val="5F7D54"/>
                </a:solidFill>
                <a:latin typeface="Roboto Condensed"/>
              </a:rPr>
              <a:t>giúp</a:t>
            </a:r>
            <a:r>
              <a:rPr lang="en-US" sz="3200" dirty="0">
                <a:solidFill>
                  <a:srgbClr val="5F7D54"/>
                </a:solidFill>
                <a:latin typeface="Roboto Condensed"/>
              </a:rPr>
              <a:t> </a:t>
            </a:r>
            <a:r>
              <a:rPr lang="en-US" sz="3200" dirty="0" err="1">
                <a:solidFill>
                  <a:srgbClr val="5F7D54"/>
                </a:solidFill>
                <a:latin typeface="Roboto Condensed"/>
              </a:rPr>
              <a:t>nhà</a:t>
            </a:r>
            <a:r>
              <a:rPr lang="en-US" sz="3200" dirty="0">
                <a:solidFill>
                  <a:srgbClr val="5F7D54"/>
                </a:solidFill>
                <a:latin typeface="Roboto Condensed"/>
              </a:rPr>
              <a:t> </a:t>
            </a:r>
            <a:r>
              <a:rPr lang="en-US" sz="3200" dirty="0" err="1">
                <a:solidFill>
                  <a:srgbClr val="5F7D54"/>
                </a:solidFill>
                <a:latin typeface="Roboto Condensed"/>
              </a:rPr>
              <a:t>thơ</a:t>
            </a:r>
            <a:r>
              <a:rPr lang="en-US" sz="3200" dirty="0">
                <a:solidFill>
                  <a:srgbClr val="5F7D54"/>
                </a:solidFill>
                <a:latin typeface="Roboto Condensed"/>
              </a:rPr>
              <a:t> bao </a:t>
            </a:r>
            <a:r>
              <a:rPr lang="en-US" sz="3200" dirty="0" err="1">
                <a:solidFill>
                  <a:srgbClr val="5F7D54"/>
                </a:solidFill>
                <a:latin typeface="Roboto Condensed"/>
              </a:rPr>
              <a:t>quát</a:t>
            </a:r>
            <a:r>
              <a:rPr lang="en-US" sz="3200" dirty="0">
                <a:solidFill>
                  <a:srgbClr val="5F7D54"/>
                </a:solidFill>
                <a:latin typeface="Roboto Condensed"/>
              </a:rPr>
              <a:t> </a:t>
            </a:r>
            <a:r>
              <a:rPr lang="en-US" sz="3200" dirty="0" err="1">
                <a:solidFill>
                  <a:srgbClr val="5F7D54"/>
                </a:solidFill>
                <a:latin typeface="Roboto Condensed"/>
              </a:rPr>
              <a:t>được</a:t>
            </a:r>
            <a:r>
              <a:rPr lang="en-US" sz="3200" dirty="0">
                <a:solidFill>
                  <a:srgbClr val="5F7D54"/>
                </a:solidFill>
                <a:latin typeface="Roboto Condensed"/>
              </a:rPr>
              <a:t> </a:t>
            </a:r>
            <a:r>
              <a:rPr lang="en-US" sz="3200" dirty="0" err="1">
                <a:solidFill>
                  <a:srgbClr val="5F7D54"/>
                </a:solidFill>
                <a:latin typeface="Roboto Condensed"/>
              </a:rPr>
              <a:t>toàn</a:t>
            </a:r>
            <a:r>
              <a:rPr lang="en-US" sz="3200" dirty="0">
                <a:solidFill>
                  <a:srgbClr val="5F7D54"/>
                </a:solidFill>
                <a:latin typeface="Roboto Condensed"/>
              </a:rPr>
              <a:t> </a:t>
            </a:r>
            <a:r>
              <a:rPr lang="en-US" sz="3200" dirty="0" err="1">
                <a:solidFill>
                  <a:srgbClr val="5F7D54"/>
                </a:solidFill>
                <a:latin typeface="Roboto Condensed"/>
              </a:rPr>
              <a:t>cảnh</a:t>
            </a:r>
            <a:r>
              <a:rPr lang="en-US" sz="3200" dirty="0">
                <a:solidFill>
                  <a:srgbClr val="5F7D54"/>
                </a:solidFill>
                <a:latin typeface="Roboto Condensed"/>
              </a:rPr>
              <a:t> </a:t>
            </a:r>
            <a:r>
              <a:rPr lang="en-US" sz="3200" dirty="0" err="1">
                <a:solidFill>
                  <a:srgbClr val="5F7D54"/>
                </a:solidFill>
                <a:latin typeface="Roboto Condensed"/>
              </a:rPr>
              <a:t>mùa</a:t>
            </a:r>
            <a:r>
              <a:rPr lang="en-US" sz="3200" dirty="0">
                <a:solidFill>
                  <a:srgbClr val="5F7D54"/>
                </a:solidFill>
                <a:latin typeface="Roboto Condensed"/>
              </a:rPr>
              <a:t> </a:t>
            </a:r>
            <a:r>
              <a:rPr lang="en-US" sz="3200" dirty="0" err="1">
                <a:solidFill>
                  <a:srgbClr val="5F7D54"/>
                </a:solidFill>
                <a:latin typeface="Roboto Condensed"/>
              </a:rPr>
              <a:t>thu</a:t>
            </a:r>
            <a:r>
              <a:rPr lang="en-US" sz="3200" dirty="0">
                <a:solidFill>
                  <a:srgbClr val="5F7D54"/>
                </a:solidFill>
                <a:latin typeface="Roboto Condensed"/>
              </a:rPr>
              <a:t>, </a:t>
            </a:r>
            <a:r>
              <a:rPr lang="en-US" sz="3200" dirty="0" err="1">
                <a:solidFill>
                  <a:srgbClr val="5F7D54"/>
                </a:solidFill>
                <a:latin typeface="Roboto Condensed"/>
              </a:rPr>
              <a:t>từ</a:t>
            </a:r>
            <a:r>
              <a:rPr lang="en-US" sz="3200" dirty="0">
                <a:solidFill>
                  <a:srgbClr val="5F7D54"/>
                </a:solidFill>
                <a:latin typeface="Roboto Condensed"/>
              </a:rPr>
              <a:t> </a:t>
            </a:r>
            <a:r>
              <a:rPr lang="en-US" sz="3200" dirty="0" err="1">
                <a:solidFill>
                  <a:srgbClr val="5F7D54"/>
                </a:solidFill>
                <a:latin typeface="Roboto Condensed"/>
              </a:rPr>
              <a:t>bầu</a:t>
            </a:r>
            <a:r>
              <a:rPr lang="en-US" sz="3200" dirty="0">
                <a:solidFill>
                  <a:srgbClr val="5F7D54"/>
                </a:solidFill>
                <a:latin typeface="Roboto Condensed"/>
              </a:rPr>
              <a:t> </a:t>
            </a:r>
            <a:r>
              <a:rPr lang="en-US" sz="3200" dirty="0" err="1">
                <a:solidFill>
                  <a:srgbClr val="5F7D54"/>
                </a:solidFill>
                <a:latin typeface="Roboto Condensed"/>
              </a:rPr>
              <a:t>trời</a:t>
            </a:r>
            <a:r>
              <a:rPr lang="en-US" sz="3200" dirty="0">
                <a:solidFill>
                  <a:srgbClr val="5F7D54"/>
                </a:solidFill>
                <a:latin typeface="Roboto Condensed"/>
              </a:rPr>
              <a:t> </a:t>
            </a:r>
            <a:r>
              <a:rPr lang="en-US" sz="3200" dirty="0" err="1">
                <a:solidFill>
                  <a:srgbClr val="5F7D54"/>
                </a:solidFill>
                <a:latin typeface="Roboto Condensed"/>
              </a:rPr>
              <a:t>đến</a:t>
            </a:r>
            <a:r>
              <a:rPr lang="en-US" sz="3200" dirty="0">
                <a:solidFill>
                  <a:srgbClr val="5F7D54"/>
                </a:solidFill>
                <a:latin typeface="Roboto Condensed"/>
              </a:rPr>
              <a:t> </a:t>
            </a:r>
            <a:r>
              <a:rPr lang="en-US" sz="3200" dirty="0" err="1">
                <a:solidFill>
                  <a:srgbClr val="5F7D54"/>
                </a:solidFill>
                <a:latin typeface="Roboto Condensed"/>
              </a:rPr>
              <a:t>mặt</a:t>
            </a:r>
            <a:r>
              <a:rPr lang="en-US" sz="3200" dirty="0">
                <a:solidFill>
                  <a:srgbClr val="5F7D54"/>
                </a:solidFill>
                <a:latin typeface="Roboto Condensed"/>
              </a:rPr>
              <a:t> </a:t>
            </a:r>
            <a:r>
              <a:rPr lang="en-US" sz="3200" dirty="0" err="1">
                <a:solidFill>
                  <a:srgbClr val="5F7D54"/>
                </a:solidFill>
                <a:latin typeface="Roboto Condensed"/>
              </a:rPr>
              <a:t>nước</a:t>
            </a:r>
            <a:r>
              <a:rPr lang="en-US" sz="3200" dirty="0">
                <a:solidFill>
                  <a:srgbClr val="5F7D54"/>
                </a:solidFill>
                <a:latin typeface="Roboto Condensed"/>
              </a:rPr>
              <a:t>, </a:t>
            </a:r>
            <a:r>
              <a:rPr lang="en-US" sz="3200" dirty="0" err="1">
                <a:solidFill>
                  <a:srgbClr val="5F7D54"/>
                </a:solidFill>
                <a:latin typeface="Roboto Condensed"/>
              </a:rPr>
              <a:t>cảnh</a:t>
            </a:r>
            <a:r>
              <a:rPr lang="en-US" sz="3200" dirty="0">
                <a:solidFill>
                  <a:srgbClr val="5F7D54"/>
                </a:solidFill>
                <a:latin typeface="Roboto Condensed"/>
              </a:rPr>
              <a:t> </a:t>
            </a:r>
            <a:r>
              <a:rPr lang="en-US" sz="3200" dirty="0" err="1">
                <a:solidFill>
                  <a:srgbClr val="5F7D54"/>
                </a:solidFill>
                <a:latin typeface="Roboto Condensed"/>
              </a:rPr>
              <a:t>vật</a:t>
            </a:r>
            <a:r>
              <a:rPr lang="en-US" sz="3200" dirty="0">
                <a:solidFill>
                  <a:srgbClr val="5F7D54"/>
                </a:solidFill>
                <a:latin typeface="Roboto Condensed"/>
              </a:rPr>
              <a:t>, </a:t>
            </a:r>
            <a:r>
              <a:rPr lang="en-US" sz="3200" dirty="0" err="1">
                <a:solidFill>
                  <a:srgbClr val="5F7D54"/>
                </a:solidFill>
                <a:latin typeface="Roboto Condensed"/>
              </a:rPr>
              <a:t>cuộc</a:t>
            </a:r>
            <a:r>
              <a:rPr lang="en-US" sz="3200" dirty="0">
                <a:solidFill>
                  <a:srgbClr val="5F7D54"/>
                </a:solidFill>
                <a:latin typeface="Roboto Condensed"/>
              </a:rPr>
              <a:t> </a:t>
            </a:r>
            <a:r>
              <a:rPr lang="en-US" sz="3200" dirty="0" err="1">
                <a:solidFill>
                  <a:srgbClr val="5F7D54"/>
                </a:solidFill>
                <a:latin typeface="Roboto Condensed"/>
              </a:rPr>
              <a:t>sống</a:t>
            </a:r>
            <a:r>
              <a:rPr lang="en-US" sz="3200" dirty="0">
                <a:solidFill>
                  <a:srgbClr val="5F7D54"/>
                </a:solidFill>
                <a:latin typeface="Roboto Condensed"/>
              </a:rPr>
              <a:t> ở </a:t>
            </a:r>
            <a:r>
              <a:rPr lang="en-US" sz="3200" dirty="0" err="1">
                <a:solidFill>
                  <a:srgbClr val="5F7D54"/>
                </a:solidFill>
                <a:latin typeface="Roboto Condensed"/>
              </a:rPr>
              <a:t>làng</a:t>
            </a:r>
            <a:r>
              <a:rPr lang="en-US" sz="3200" dirty="0">
                <a:solidFill>
                  <a:srgbClr val="5F7D54"/>
                </a:solidFill>
                <a:latin typeface="Roboto Condensed"/>
              </a:rPr>
              <a:t> </a:t>
            </a:r>
            <a:r>
              <a:rPr lang="en-US" sz="3200" dirty="0" err="1">
                <a:solidFill>
                  <a:srgbClr val="5F7D54"/>
                </a:solidFill>
                <a:latin typeface="Roboto Condensed"/>
              </a:rPr>
              <a:t>quê</a:t>
            </a:r>
            <a:r>
              <a:rPr lang="en-US" sz="3200" dirty="0">
                <a:solidFill>
                  <a:srgbClr val="5F7D54"/>
                </a:solidFill>
                <a:latin typeface="Roboto Condensed"/>
              </a:rPr>
              <a:t> </a:t>
            </a:r>
            <a:r>
              <a:rPr lang="en-US" sz="3200" dirty="0" err="1">
                <a:solidFill>
                  <a:srgbClr val="5F7D54"/>
                </a:solidFill>
                <a:latin typeface="Roboto Condensed"/>
              </a:rPr>
              <a:t>vào</a:t>
            </a:r>
            <a:r>
              <a:rPr lang="en-US" sz="3200" dirty="0">
                <a:solidFill>
                  <a:srgbClr val="5F7D54"/>
                </a:solidFill>
                <a:latin typeface="Roboto Condensed"/>
              </a:rPr>
              <a:t> </a:t>
            </a:r>
            <a:r>
              <a:rPr lang="en-US" sz="3200" dirty="0" err="1">
                <a:solidFill>
                  <a:srgbClr val="5F7D54"/>
                </a:solidFill>
                <a:latin typeface="Roboto Condensed"/>
              </a:rPr>
              <a:t>mùa</a:t>
            </a:r>
            <a:r>
              <a:rPr lang="en-US" sz="3200" dirty="0">
                <a:solidFill>
                  <a:srgbClr val="5F7D54"/>
                </a:solidFill>
                <a:latin typeface="Roboto Condensed"/>
              </a:rPr>
              <a:t> </a:t>
            </a:r>
            <a:r>
              <a:rPr lang="en-US" sz="3200" dirty="0" err="1">
                <a:solidFill>
                  <a:srgbClr val="5F7D54"/>
                </a:solidFill>
                <a:latin typeface="Roboto Condensed"/>
              </a:rPr>
              <a:t>thu</a:t>
            </a:r>
            <a:r>
              <a:rPr lang="en-US" sz="3200" dirty="0">
                <a:solidFill>
                  <a:srgbClr val="5F7D54"/>
                </a:solidFill>
                <a:latin typeface="Roboto Condensed"/>
              </a:rPr>
              <a:t>.</a:t>
            </a:r>
          </a:p>
        </p:txBody>
      </p:sp>
      <p:sp>
        <p:nvSpPr>
          <p:cNvPr id="9" name="Freeform 9"/>
          <p:cNvSpPr/>
          <p:nvPr/>
        </p:nvSpPr>
        <p:spPr>
          <a:xfrm>
            <a:off x="665334" y="3514222"/>
            <a:ext cx="799956" cy="359253"/>
          </a:xfrm>
          <a:custGeom>
            <a:avLst/>
            <a:gdLst/>
            <a:ahLst/>
            <a:cxnLst/>
            <a:rect l="l" t="t" r="r" b="b"/>
            <a:pathLst>
              <a:path w="799956" h="359253">
                <a:moveTo>
                  <a:pt x="0" y="0"/>
                </a:moveTo>
                <a:lnTo>
                  <a:pt x="799956" y="0"/>
                </a:lnTo>
                <a:lnTo>
                  <a:pt x="799956" y="359253"/>
                </a:lnTo>
                <a:lnTo>
                  <a:pt x="0" y="359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65334" y="6171617"/>
            <a:ext cx="799956" cy="359253"/>
          </a:xfrm>
          <a:custGeom>
            <a:avLst/>
            <a:gdLst/>
            <a:ahLst/>
            <a:cxnLst/>
            <a:rect l="l" t="t" r="r" b="b"/>
            <a:pathLst>
              <a:path w="799956" h="359253">
                <a:moveTo>
                  <a:pt x="0" y="0"/>
                </a:moveTo>
                <a:lnTo>
                  <a:pt x="799956" y="0"/>
                </a:lnTo>
                <a:lnTo>
                  <a:pt x="799956" y="359253"/>
                </a:lnTo>
                <a:lnTo>
                  <a:pt x="0" y="3592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2612699" y="1760220"/>
            <a:ext cx="9503101" cy="936154"/>
          </a:xfrm>
          <a:prstGeom prst="rect">
            <a:avLst/>
          </a:prstGeom>
        </p:spPr>
        <p:txBody>
          <a:bodyPr wrap="square" lIns="0" tIns="0" rIns="0" bIns="0" rtlCol="0" anchor="t">
            <a:spAutoFit/>
          </a:bodyPr>
          <a:lstStyle/>
          <a:p>
            <a:pPr algn="ctr">
              <a:lnSpc>
                <a:spcPts val="7279"/>
              </a:lnSpc>
              <a:spcBef>
                <a:spcPct val="0"/>
              </a:spcBef>
            </a:pPr>
            <a:r>
              <a:rPr lang="en-US" sz="5199" dirty="0" err="1">
                <a:solidFill>
                  <a:srgbClr val="5F7D54"/>
                </a:solidFill>
                <a:latin typeface="#9Slide06 Hellvina Hand Script"/>
              </a:rPr>
              <a:t>Bức</a:t>
            </a:r>
            <a:r>
              <a:rPr lang="en-US" sz="5199" dirty="0">
                <a:solidFill>
                  <a:srgbClr val="5F7D54"/>
                </a:solidFill>
                <a:latin typeface="#9Slide06 Hellvina Hand Script"/>
              </a:rPr>
              <a:t> </a:t>
            </a:r>
            <a:r>
              <a:rPr lang="en-US" sz="5199" dirty="0" err="1">
                <a:solidFill>
                  <a:srgbClr val="5F7D54"/>
                </a:solidFill>
                <a:latin typeface="#9Slide06 Hellvina Hand Script"/>
              </a:rPr>
              <a:t>tranh</a:t>
            </a:r>
            <a:r>
              <a:rPr lang="en-US" sz="5199" dirty="0">
                <a:solidFill>
                  <a:srgbClr val="5F7D54"/>
                </a:solidFill>
                <a:latin typeface="#9Slide06 Hellvina Hand Script"/>
              </a:rPr>
              <a:t> </a:t>
            </a:r>
            <a:r>
              <a:rPr lang="en-US" sz="5199" dirty="0" err="1">
                <a:solidFill>
                  <a:srgbClr val="5F7D54"/>
                </a:solidFill>
                <a:latin typeface="#9Slide06 Hellvina Hand Script"/>
              </a:rPr>
              <a:t>thiên</a:t>
            </a:r>
            <a:r>
              <a:rPr lang="en-US" sz="5199" dirty="0">
                <a:solidFill>
                  <a:srgbClr val="5F7D54"/>
                </a:solidFill>
                <a:latin typeface="#9Slide06 Hellvina Hand Script"/>
              </a:rPr>
              <a:t> </a:t>
            </a:r>
            <a:r>
              <a:rPr lang="en-US" sz="5199" dirty="0" err="1">
                <a:solidFill>
                  <a:srgbClr val="5F7D54"/>
                </a:solidFill>
                <a:latin typeface="#9Slide06 Hellvina Hand Script"/>
              </a:rPr>
              <a:t>nhiên</a:t>
            </a:r>
            <a:r>
              <a:rPr lang="en-US" sz="5199" dirty="0">
                <a:solidFill>
                  <a:srgbClr val="5F7D54"/>
                </a:solidFill>
                <a:latin typeface="#9Slide06 Hellvina Hand Script"/>
              </a:rPr>
              <a:t> </a:t>
            </a:r>
            <a:r>
              <a:rPr lang="en-US" sz="5199" dirty="0" err="1">
                <a:solidFill>
                  <a:srgbClr val="5F7D54"/>
                </a:solidFill>
                <a:latin typeface="#9Slide06 Hellvina Hand Script"/>
              </a:rPr>
              <a:t>mùa</a:t>
            </a:r>
            <a:r>
              <a:rPr lang="en-US" sz="5199" dirty="0">
                <a:solidFill>
                  <a:srgbClr val="5F7D54"/>
                </a:solidFill>
                <a:latin typeface="#9Slide06 Hellvina Hand Script"/>
              </a:rPr>
              <a:t> </a:t>
            </a:r>
            <a:r>
              <a:rPr lang="en-US" sz="5199" dirty="0" err="1">
                <a:solidFill>
                  <a:srgbClr val="5F7D54"/>
                </a:solidFill>
                <a:latin typeface="#9Slide06 Hellvina Hand Script"/>
              </a:rPr>
              <a:t>thu</a:t>
            </a:r>
            <a:r>
              <a:rPr lang="en-US" sz="5199" dirty="0">
                <a:solidFill>
                  <a:srgbClr val="5F7D54"/>
                </a:solidFill>
                <a:latin typeface="#9Slide06 Hellvina Hand Script"/>
              </a:rPr>
              <a:t>:</a:t>
            </a:r>
          </a:p>
        </p:txBody>
      </p:sp>
      <p:sp>
        <p:nvSpPr>
          <p:cNvPr id="12" name="TextBox 12"/>
          <p:cNvSpPr txBox="1"/>
          <p:nvPr/>
        </p:nvSpPr>
        <p:spPr>
          <a:xfrm>
            <a:off x="9677400" y="-33655"/>
            <a:ext cx="7760894" cy="1256754"/>
          </a:xfrm>
          <a:prstGeom prst="rect">
            <a:avLst/>
          </a:prstGeom>
        </p:spPr>
        <p:txBody>
          <a:bodyPr wrap="square" lIns="0" tIns="0" rIns="0" bIns="0" rtlCol="0" anchor="t">
            <a:spAutoFit/>
          </a:bodyPr>
          <a:lstStyle/>
          <a:p>
            <a:pPr algn="ctr">
              <a:lnSpc>
                <a:spcPts val="9799"/>
              </a:lnSpc>
              <a:spcBef>
                <a:spcPct val="0"/>
              </a:spcBef>
            </a:pPr>
            <a:r>
              <a:rPr lang="en-US" sz="6999" dirty="0">
                <a:solidFill>
                  <a:srgbClr val="5F7D54"/>
                </a:solidFill>
                <a:latin typeface="#9Slide05 VL Fadilla"/>
              </a:rPr>
              <a:t>3.2. </a:t>
            </a:r>
            <a:r>
              <a:rPr lang="en-US" sz="6999" dirty="0" err="1">
                <a:solidFill>
                  <a:srgbClr val="5F7D54"/>
                </a:solidFill>
                <a:latin typeface="#9Slide05 VL Fadilla"/>
              </a:rPr>
              <a:t>Đọc-hiểu</a:t>
            </a:r>
            <a:r>
              <a:rPr lang="en-US" sz="6999" dirty="0">
                <a:solidFill>
                  <a:srgbClr val="5F7D54"/>
                </a:solidFill>
                <a:latin typeface="#9Slide05 VL Fadilla"/>
              </a:rPr>
              <a:t> </a:t>
            </a:r>
            <a:r>
              <a:rPr lang="en-US" sz="6999" dirty="0" err="1">
                <a:solidFill>
                  <a:srgbClr val="5F7D54"/>
                </a:solidFill>
                <a:latin typeface="#9Slide05 VL Fadilla"/>
              </a:rPr>
              <a:t>văn</a:t>
            </a:r>
            <a:r>
              <a:rPr lang="en-US" sz="6999" dirty="0">
                <a:solidFill>
                  <a:srgbClr val="5F7D54"/>
                </a:solidFill>
                <a:latin typeface="#9Slide05 VL Fadilla"/>
              </a:rPr>
              <a:t> </a:t>
            </a:r>
            <a:r>
              <a:rPr lang="en-US" sz="6999" dirty="0" err="1">
                <a:solidFill>
                  <a:srgbClr val="5F7D54"/>
                </a:solidFill>
                <a:latin typeface="#9Slide05 VL Fadilla"/>
              </a:rPr>
              <a:t>bản</a:t>
            </a:r>
            <a:endParaRPr lang="en-US" sz="6999" dirty="0">
              <a:solidFill>
                <a:srgbClr val="5F7D54"/>
              </a:solidFill>
              <a:latin typeface="#9Slide05 VL Fadilla"/>
            </a:endParaRPr>
          </a:p>
        </p:txBody>
      </p:sp>
      <p:sp>
        <p:nvSpPr>
          <p:cNvPr id="13" name="TextBox 13"/>
          <p:cNvSpPr txBox="1"/>
          <p:nvPr/>
        </p:nvSpPr>
        <p:spPr>
          <a:xfrm>
            <a:off x="10134600" y="1074420"/>
            <a:ext cx="8451031" cy="800100"/>
          </a:xfrm>
          <a:prstGeom prst="rect">
            <a:avLst/>
          </a:prstGeom>
        </p:spPr>
        <p:txBody>
          <a:bodyPr wrap="square" lIns="0" tIns="0" rIns="0" bIns="0" rtlCol="0" anchor="t">
            <a:spAutoFit/>
          </a:bodyPr>
          <a:lstStyle/>
          <a:p>
            <a:pPr algn="ctr">
              <a:lnSpc>
                <a:spcPts val="6299"/>
              </a:lnSpc>
              <a:spcBef>
                <a:spcPct val="0"/>
              </a:spcBef>
            </a:pPr>
            <a:r>
              <a:rPr lang="en-US" sz="4500" dirty="0">
                <a:solidFill>
                  <a:srgbClr val="5F7D54"/>
                </a:solidFill>
                <a:latin typeface="#9Slide05 Aphrodite Pro"/>
              </a:rPr>
              <a:t>c. </a:t>
            </a:r>
            <a:r>
              <a:rPr lang="en-US" sz="4500" dirty="0" err="1">
                <a:solidFill>
                  <a:srgbClr val="5F7D54"/>
                </a:solidFill>
                <a:latin typeface="#9Slide05 Aphrodite Pro"/>
              </a:rPr>
              <a:t>Cảm</a:t>
            </a:r>
            <a:r>
              <a:rPr lang="en-US" sz="4500" dirty="0">
                <a:solidFill>
                  <a:srgbClr val="5F7D54"/>
                </a:solidFill>
                <a:latin typeface="#9Slide05 Aphrodite Pro"/>
              </a:rPr>
              <a:t> </a:t>
            </a:r>
            <a:r>
              <a:rPr lang="en-US" sz="4500" dirty="0" err="1">
                <a:solidFill>
                  <a:srgbClr val="5F7D54"/>
                </a:solidFill>
                <a:latin typeface="#9Slide05 Aphrodite Pro"/>
              </a:rPr>
              <a:t>xúc</a:t>
            </a:r>
            <a:r>
              <a:rPr lang="en-US" sz="4500" dirty="0">
                <a:solidFill>
                  <a:srgbClr val="5F7D54"/>
                </a:solidFill>
                <a:latin typeface="#9Slide05 Aphrodite Pro"/>
              </a:rPr>
              <a:t> </a:t>
            </a:r>
            <a:r>
              <a:rPr lang="en-US" sz="4500" dirty="0" err="1">
                <a:solidFill>
                  <a:srgbClr val="5F7D54"/>
                </a:solidFill>
                <a:latin typeface="#9Slide05 Aphrodite Pro"/>
              </a:rPr>
              <a:t>trữ</a:t>
            </a:r>
            <a:r>
              <a:rPr lang="en-US" sz="4500" dirty="0">
                <a:solidFill>
                  <a:srgbClr val="5F7D54"/>
                </a:solidFill>
                <a:latin typeface="#9Slide05 Aphrodite Pro"/>
              </a:rPr>
              <a:t> </a:t>
            </a:r>
            <a:r>
              <a:rPr lang="en-US" sz="4500" dirty="0" err="1">
                <a:solidFill>
                  <a:srgbClr val="5F7D54"/>
                </a:solidFill>
                <a:latin typeface="#9Slide05 Aphrodite Pro"/>
              </a:rPr>
              <a:t>tình</a:t>
            </a:r>
            <a:endParaRPr lang="en-US" sz="4500" dirty="0">
              <a:solidFill>
                <a:srgbClr val="5F7D54"/>
              </a:solidFill>
              <a:latin typeface="#9Slide05 Aphrodite Pro"/>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12971287" y="3070538"/>
            <a:ext cx="5316713" cy="4799965"/>
          </a:xfrm>
          <a:prstGeom prst="rect">
            <a:avLst/>
          </a:prstGeom>
        </p:spPr>
        <p:txBody>
          <a:bodyPr lIns="0" tIns="0" rIns="0" bIns="0" rtlCol="0" anchor="t">
            <a:spAutoFit/>
          </a:bodyPr>
          <a:lstStyle/>
          <a:p>
            <a:pPr algn="just">
              <a:lnSpc>
                <a:spcPts val="4759"/>
              </a:lnSpc>
            </a:pPr>
            <a:r>
              <a:rPr lang="en-US" sz="3399">
                <a:solidFill>
                  <a:srgbClr val="5F7D54"/>
                </a:solidFill>
                <a:latin typeface="#9Slide05 VL Fadilla"/>
              </a:rPr>
              <a:t>Ao thu lạnh lẽo nước trong veo</a:t>
            </a:r>
          </a:p>
          <a:p>
            <a:pPr algn="just">
              <a:lnSpc>
                <a:spcPts val="4759"/>
              </a:lnSpc>
            </a:pPr>
            <a:r>
              <a:rPr lang="en-US" sz="3399">
                <a:solidFill>
                  <a:srgbClr val="5F7D54"/>
                </a:solidFill>
                <a:latin typeface="#9Slide05 VL Fadilla"/>
              </a:rPr>
              <a:t>Một chiếc thuyền câu bé tẻo teo</a:t>
            </a:r>
          </a:p>
          <a:p>
            <a:pPr algn="just">
              <a:lnSpc>
                <a:spcPts val="4759"/>
              </a:lnSpc>
            </a:pPr>
            <a:r>
              <a:rPr lang="en-US" sz="3399">
                <a:solidFill>
                  <a:srgbClr val="5F7D54"/>
                </a:solidFill>
                <a:latin typeface="#9Slide05 VL Fadilla"/>
              </a:rPr>
              <a:t>Sóng biếc theo làn hơi gợn tí</a:t>
            </a:r>
          </a:p>
          <a:p>
            <a:pPr algn="just">
              <a:lnSpc>
                <a:spcPts val="4759"/>
              </a:lnSpc>
            </a:pPr>
            <a:r>
              <a:rPr lang="en-US" sz="3399">
                <a:solidFill>
                  <a:srgbClr val="5F7D54"/>
                </a:solidFill>
                <a:latin typeface="#9Slide05 VL Fadilla"/>
              </a:rPr>
              <a:t>Lá vàng trước gió sẽ đưa vèo</a:t>
            </a:r>
          </a:p>
          <a:p>
            <a:pPr algn="just">
              <a:lnSpc>
                <a:spcPts val="4759"/>
              </a:lnSpc>
            </a:pPr>
            <a:r>
              <a:rPr lang="en-US" sz="3399">
                <a:solidFill>
                  <a:srgbClr val="5F7D54"/>
                </a:solidFill>
                <a:latin typeface="#9Slide05 VL Fadilla"/>
              </a:rPr>
              <a:t>Tầng mây lơ lửng trời xanh ngắt</a:t>
            </a:r>
          </a:p>
          <a:p>
            <a:pPr algn="just">
              <a:lnSpc>
                <a:spcPts val="4759"/>
              </a:lnSpc>
            </a:pPr>
            <a:r>
              <a:rPr lang="en-US" sz="3399">
                <a:solidFill>
                  <a:srgbClr val="5F7D54"/>
                </a:solidFill>
                <a:latin typeface="#9Slide05 VL Fadilla"/>
              </a:rPr>
              <a:t>Ngõ trúc quanh co khách vắng teo</a:t>
            </a:r>
          </a:p>
          <a:p>
            <a:pPr algn="just">
              <a:lnSpc>
                <a:spcPts val="4759"/>
              </a:lnSpc>
            </a:pPr>
            <a:r>
              <a:rPr lang="en-US" sz="3399">
                <a:solidFill>
                  <a:srgbClr val="5F7D54"/>
                </a:solidFill>
                <a:latin typeface="#9Slide05 VL Fadilla"/>
              </a:rPr>
              <a:t>Tựa gối buông cần lâu chẳng được</a:t>
            </a:r>
          </a:p>
          <a:p>
            <a:pPr algn="just">
              <a:lnSpc>
                <a:spcPts val="4759"/>
              </a:lnSpc>
              <a:spcBef>
                <a:spcPct val="0"/>
              </a:spcBef>
            </a:pPr>
            <a:r>
              <a:rPr lang="en-US" sz="3399">
                <a:solidFill>
                  <a:srgbClr val="5F7D54"/>
                </a:solidFill>
                <a:latin typeface="#9Slide05 VL Fadilla"/>
              </a:rPr>
              <a:t>Cá đâu đớp động dưới chân bèo</a:t>
            </a:r>
          </a:p>
        </p:txBody>
      </p:sp>
      <p:sp>
        <p:nvSpPr>
          <p:cNvPr id="5" name="TextBox 5"/>
          <p:cNvSpPr txBox="1"/>
          <p:nvPr/>
        </p:nvSpPr>
        <p:spPr>
          <a:xfrm>
            <a:off x="2741063" y="1760220"/>
            <a:ext cx="8598843" cy="873125"/>
          </a:xfrm>
          <a:prstGeom prst="rect">
            <a:avLst/>
          </a:prstGeom>
        </p:spPr>
        <p:txBody>
          <a:bodyPr lIns="0" tIns="0" rIns="0" bIns="0" rtlCol="0" anchor="t">
            <a:spAutoFit/>
          </a:bodyPr>
          <a:lstStyle/>
          <a:p>
            <a:pPr algn="ctr">
              <a:lnSpc>
                <a:spcPts val="7000"/>
              </a:lnSpc>
              <a:spcBef>
                <a:spcPct val="0"/>
              </a:spcBef>
            </a:pPr>
            <a:r>
              <a:rPr lang="en-US" sz="5000" dirty="0" err="1">
                <a:solidFill>
                  <a:srgbClr val="5F7D54"/>
                </a:solidFill>
                <a:latin typeface="#9Slide06 Hellvina Hand Script"/>
              </a:rPr>
              <a:t>Bức</a:t>
            </a:r>
            <a:r>
              <a:rPr lang="en-US" sz="5000" dirty="0">
                <a:solidFill>
                  <a:srgbClr val="5F7D54"/>
                </a:solidFill>
                <a:latin typeface="#9Slide06 Hellvina Hand Script"/>
              </a:rPr>
              <a:t> </a:t>
            </a:r>
            <a:r>
              <a:rPr lang="en-US" sz="5000" dirty="0" err="1">
                <a:solidFill>
                  <a:srgbClr val="5F7D54"/>
                </a:solidFill>
                <a:latin typeface="#9Slide06 Hellvina Hand Script"/>
              </a:rPr>
              <a:t>tranh</a:t>
            </a:r>
            <a:r>
              <a:rPr lang="en-US" sz="5000" dirty="0">
                <a:solidFill>
                  <a:srgbClr val="5F7D54"/>
                </a:solidFill>
                <a:latin typeface="#9Slide06 Hellvina Hand Script"/>
              </a:rPr>
              <a:t> </a:t>
            </a:r>
            <a:r>
              <a:rPr lang="en-US" sz="5000" dirty="0" err="1">
                <a:solidFill>
                  <a:srgbClr val="5F7D54"/>
                </a:solidFill>
                <a:latin typeface="#9Slide06 Hellvina Hand Script"/>
              </a:rPr>
              <a:t>thiên</a:t>
            </a:r>
            <a:r>
              <a:rPr lang="en-US" sz="5000" dirty="0">
                <a:solidFill>
                  <a:srgbClr val="5F7D54"/>
                </a:solidFill>
                <a:latin typeface="#9Slide06 Hellvina Hand Script"/>
              </a:rPr>
              <a:t> </a:t>
            </a:r>
            <a:r>
              <a:rPr lang="en-US" sz="5000" dirty="0" err="1">
                <a:solidFill>
                  <a:srgbClr val="5F7D54"/>
                </a:solidFill>
                <a:latin typeface="#9Slide06 Hellvina Hand Script"/>
              </a:rPr>
              <a:t>nhiên</a:t>
            </a:r>
            <a:r>
              <a:rPr lang="en-US" sz="5000" dirty="0">
                <a:solidFill>
                  <a:srgbClr val="5F7D54"/>
                </a:solidFill>
                <a:latin typeface="#9Slide06 Hellvina Hand Script"/>
              </a:rPr>
              <a:t> </a:t>
            </a:r>
            <a:r>
              <a:rPr lang="en-US" sz="5000" dirty="0" err="1">
                <a:solidFill>
                  <a:srgbClr val="5F7D54"/>
                </a:solidFill>
                <a:latin typeface="#9Slide06 Hellvina Hand Script"/>
              </a:rPr>
              <a:t>mùa</a:t>
            </a:r>
            <a:r>
              <a:rPr lang="en-US" sz="5000" dirty="0">
                <a:solidFill>
                  <a:srgbClr val="5F7D54"/>
                </a:solidFill>
                <a:latin typeface="#9Slide06 Hellvina Hand Script"/>
              </a:rPr>
              <a:t> </a:t>
            </a:r>
            <a:r>
              <a:rPr lang="en-US" sz="5000" dirty="0" err="1">
                <a:solidFill>
                  <a:srgbClr val="5F7D54"/>
                </a:solidFill>
                <a:latin typeface="#9Slide06 Hellvina Hand Script"/>
              </a:rPr>
              <a:t>thu</a:t>
            </a:r>
            <a:r>
              <a:rPr lang="en-US" sz="5000" dirty="0">
                <a:solidFill>
                  <a:srgbClr val="5F7D54"/>
                </a:solidFill>
                <a:latin typeface="#9Slide06 Hellvina Hand Script"/>
              </a:rPr>
              <a:t>:</a:t>
            </a:r>
          </a:p>
        </p:txBody>
      </p:sp>
      <p:sp>
        <p:nvSpPr>
          <p:cNvPr id="6" name="TextBox 6"/>
          <p:cNvSpPr txBox="1"/>
          <p:nvPr/>
        </p:nvSpPr>
        <p:spPr>
          <a:xfrm>
            <a:off x="9825011" y="-33655"/>
            <a:ext cx="7613283" cy="1256754"/>
          </a:xfrm>
          <a:prstGeom prst="rect">
            <a:avLst/>
          </a:prstGeom>
        </p:spPr>
        <p:txBody>
          <a:bodyPr wrap="square" lIns="0" tIns="0" rIns="0" bIns="0" rtlCol="0" anchor="t">
            <a:spAutoFit/>
          </a:bodyPr>
          <a:lstStyle/>
          <a:p>
            <a:pPr algn="ctr">
              <a:lnSpc>
                <a:spcPts val="9799"/>
              </a:lnSpc>
              <a:spcBef>
                <a:spcPct val="0"/>
              </a:spcBef>
            </a:pPr>
            <a:r>
              <a:rPr lang="en-US" sz="6999" dirty="0">
                <a:solidFill>
                  <a:srgbClr val="5F7D54"/>
                </a:solidFill>
                <a:latin typeface="#9Slide05 VL Fadilla"/>
              </a:rPr>
              <a:t>3.2. </a:t>
            </a:r>
            <a:r>
              <a:rPr lang="en-US" sz="6999" dirty="0" err="1">
                <a:solidFill>
                  <a:srgbClr val="5F7D54"/>
                </a:solidFill>
                <a:latin typeface="#9Slide05 VL Fadilla"/>
              </a:rPr>
              <a:t>Đọc-hiểu</a:t>
            </a:r>
            <a:r>
              <a:rPr lang="en-US" sz="6999" dirty="0">
                <a:solidFill>
                  <a:srgbClr val="5F7D54"/>
                </a:solidFill>
                <a:latin typeface="#9Slide05 VL Fadilla"/>
              </a:rPr>
              <a:t> </a:t>
            </a:r>
            <a:r>
              <a:rPr lang="en-US" sz="6999" dirty="0" err="1">
                <a:solidFill>
                  <a:srgbClr val="5F7D54"/>
                </a:solidFill>
                <a:latin typeface="#9Slide05 VL Fadilla"/>
              </a:rPr>
              <a:t>văn</a:t>
            </a:r>
            <a:r>
              <a:rPr lang="en-US" sz="6999" dirty="0">
                <a:solidFill>
                  <a:srgbClr val="5F7D54"/>
                </a:solidFill>
                <a:latin typeface="#9Slide05 VL Fadilla"/>
              </a:rPr>
              <a:t> </a:t>
            </a:r>
            <a:r>
              <a:rPr lang="en-US" sz="6999" dirty="0" err="1">
                <a:solidFill>
                  <a:srgbClr val="5F7D54"/>
                </a:solidFill>
                <a:latin typeface="#9Slide05 VL Fadilla"/>
              </a:rPr>
              <a:t>bản</a:t>
            </a:r>
            <a:endParaRPr lang="en-US" sz="6999" dirty="0">
              <a:solidFill>
                <a:srgbClr val="5F7D54"/>
              </a:solidFill>
              <a:latin typeface="#9Slide05 VL Fadilla"/>
            </a:endParaRPr>
          </a:p>
        </p:txBody>
      </p:sp>
      <p:sp>
        <p:nvSpPr>
          <p:cNvPr id="7" name="TextBox 7"/>
          <p:cNvSpPr txBox="1"/>
          <p:nvPr/>
        </p:nvSpPr>
        <p:spPr>
          <a:xfrm>
            <a:off x="10972348" y="1074420"/>
            <a:ext cx="7613283" cy="800100"/>
          </a:xfrm>
          <a:prstGeom prst="rect">
            <a:avLst/>
          </a:prstGeom>
        </p:spPr>
        <p:txBody>
          <a:bodyPr lIns="0" tIns="0" rIns="0" bIns="0" rtlCol="0" anchor="t">
            <a:spAutoFit/>
          </a:bodyPr>
          <a:lstStyle/>
          <a:p>
            <a:pPr algn="ctr">
              <a:lnSpc>
                <a:spcPts val="6299"/>
              </a:lnSpc>
              <a:spcBef>
                <a:spcPct val="0"/>
              </a:spcBef>
            </a:pPr>
            <a:r>
              <a:rPr lang="en-US" sz="4500">
                <a:solidFill>
                  <a:srgbClr val="5F7D54"/>
                </a:solidFill>
                <a:latin typeface="#9Slide05 Aphrodite Pro"/>
              </a:rPr>
              <a:t>c. Cảm xúc trữ tình</a:t>
            </a:r>
          </a:p>
        </p:txBody>
      </p:sp>
      <p:grpSp>
        <p:nvGrpSpPr>
          <p:cNvPr id="8" name="Group 8"/>
          <p:cNvGrpSpPr/>
          <p:nvPr/>
        </p:nvGrpSpPr>
        <p:grpSpPr>
          <a:xfrm>
            <a:off x="665334" y="2764155"/>
            <a:ext cx="12080793" cy="6955224"/>
            <a:chOff x="0" y="0"/>
            <a:chExt cx="14755509" cy="8495127"/>
          </a:xfrm>
        </p:grpSpPr>
        <p:sp>
          <p:nvSpPr>
            <p:cNvPr id="9" name="Freeform 9"/>
            <p:cNvSpPr/>
            <p:nvPr/>
          </p:nvSpPr>
          <p:spPr>
            <a:xfrm>
              <a:off x="0" y="0"/>
              <a:ext cx="14755481" cy="8495112"/>
            </a:xfrm>
            <a:custGeom>
              <a:avLst/>
              <a:gdLst/>
              <a:ahLst/>
              <a:cxnLst/>
              <a:rect l="l" t="t" r="r" b="b"/>
              <a:pathLst>
                <a:path w="14755481" h="8495112">
                  <a:moveTo>
                    <a:pt x="0" y="977283"/>
                  </a:moveTo>
                  <a:cubicBezTo>
                    <a:pt x="0" y="437568"/>
                    <a:pt x="413161" y="0"/>
                    <a:pt x="922772" y="0"/>
                  </a:cubicBezTo>
                  <a:lnTo>
                    <a:pt x="13832708" y="0"/>
                  </a:lnTo>
                  <a:cubicBezTo>
                    <a:pt x="14342320" y="0"/>
                    <a:pt x="14755481" y="437568"/>
                    <a:pt x="14755481" y="977283"/>
                  </a:cubicBezTo>
                  <a:lnTo>
                    <a:pt x="14755481" y="7517829"/>
                  </a:lnTo>
                  <a:cubicBezTo>
                    <a:pt x="14755481" y="8057544"/>
                    <a:pt x="14342320" y="8495112"/>
                    <a:pt x="13832708" y="8495112"/>
                  </a:cubicBezTo>
                  <a:lnTo>
                    <a:pt x="922772" y="8495112"/>
                  </a:lnTo>
                  <a:cubicBezTo>
                    <a:pt x="413161" y="8495112"/>
                    <a:pt x="0" y="8057544"/>
                    <a:pt x="0" y="7517829"/>
                  </a:cubicBezTo>
                  <a:close/>
                </a:path>
              </a:pathLst>
            </a:custGeom>
            <a:solidFill>
              <a:srgbClr val="FFFFFF">
                <a:alpha val="60000"/>
              </a:srgbClr>
            </a:solidFill>
          </p:spPr>
        </p:sp>
      </p:grpSp>
      <p:sp>
        <p:nvSpPr>
          <p:cNvPr id="10" name="TextBox 10"/>
          <p:cNvSpPr txBox="1"/>
          <p:nvPr/>
        </p:nvSpPr>
        <p:spPr>
          <a:xfrm>
            <a:off x="1028700" y="2947388"/>
            <a:ext cx="11619697" cy="6512560"/>
          </a:xfrm>
          <a:prstGeom prst="rect">
            <a:avLst/>
          </a:prstGeom>
        </p:spPr>
        <p:txBody>
          <a:bodyPr lIns="0" tIns="0" rIns="0" bIns="0" rtlCol="0" anchor="t">
            <a:spAutoFit/>
          </a:bodyPr>
          <a:lstStyle/>
          <a:p>
            <a:pPr algn="just">
              <a:lnSpc>
                <a:spcPts val="4340"/>
              </a:lnSpc>
              <a:spcBef>
                <a:spcPct val="0"/>
              </a:spcBef>
            </a:pPr>
            <a:r>
              <a:rPr lang="en-US" sz="3100" dirty="0" err="1">
                <a:solidFill>
                  <a:srgbClr val="5F7D54"/>
                </a:solidFill>
                <a:latin typeface="Roboto Condensed Bold"/>
              </a:rPr>
              <a:t>Các</a:t>
            </a:r>
            <a:r>
              <a:rPr lang="en-US" sz="3100" dirty="0">
                <a:solidFill>
                  <a:srgbClr val="5F7D54"/>
                </a:solidFill>
                <a:latin typeface="Roboto Condensed Bold"/>
              </a:rPr>
              <a:t> </a:t>
            </a:r>
            <a:r>
              <a:rPr lang="en-US" sz="3100" dirty="0" err="1">
                <a:solidFill>
                  <a:srgbClr val="5F7D54"/>
                </a:solidFill>
                <a:latin typeface="Roboto Condensed Bold"/>
              </a:rPr>
              <a:t>từ</a:t>
            </a:r>
            <a:r>
              <a:rPr lang="en-US" sz="3100" dirty="0">
                <a:solidFill>
                  <a:srgbClr val="5F7D54"/>
                </a:solidFill>
                <a:latin typeface="Roboto Condensed Bold"/>
              </a:rPr>
              <a:t> </a:t>
            </a:r>
            <a:r>
              <a:rPr lang="en-US" sz="3100" dirty="0" err="1">
                <a:solidFill>
                  <a:srgbClr val="5F7D54"/>
                </a:solidFill>
                <a:latin typeface="Roboto Condensed Bold"/>
              </a:rPr>
              <a:t>ngữ</a:t>
            </a:r>
            <a:r>
              <a:rPr lang="en-US" sz="3100" dirty="0">
                <a:solidFill>
                  <a:srgbClr val="5F7D54"/>
                </a:solidFill>
                <a:latin typeface="Roboto Condensed Bold"/>
              </a:rPr>
              <a:t> </a:t>
            </a:r>
            <a:r>
              <a:rPr lang="en-US" sz="3100" dirty="0" err="1">
                <a:solidFill>
                  <a:srgbClr val="5F7D54"/>
                </a:solidFill>
                <a:latin typeface="Roboto Condensed Bold"/>
              </a:rPr>
              <a:t>miêu</a:t>
            </a:r>
            <a:r>
              <a:rPr lang="en-US" sz="3100" dirty="0">
                <a:solidFill>
                  <a:srgbClr val="5F7D54"/>
                </a:solidFill>
                <a:latin typeface="Roboto Condensed Bold"/>
              </a:rPr>
              <a:t> </a:t>
            </a:r>
            <a:r>
              <a:rPr lang="en-US" sz="3100" dirty="0" err="1">
                <a:solidFill>
                  <a:srgbClr val="5F7D54"/>
                </a:solidFill>
                <a:latin typeface="Roboto Condensed Bold"/>
              </a:rPr>
              <a:t>tả</a:t>
            </a:r>
            <a:r>
              <a:rPr lang="en-US" sz="3100" dirty="0">
                <a:solidFill>
                  <a:srgbClr val="5F7D54"/>
                </a:solidFill>
                <a:latin typeface="Roboto Condensed Bold"/>
              </a:rPr>
              <a:t> </a:t>
            </a:r>
            <a:r>
              <a:rPr lang="en-US" sz="3100" dirty="0" err="1">
                <a:solidFill>
                  <a:srgbClr val="5F7D54"/>
                </a:solidFill>
                <a:latin typeface="Roboto Condensed Bold"/>
              </a:rPr>
              <a:t>màu</a:t>
            </a:r>
            <a:r>
              <a:rPr lang="en-US" sz="3100" dirty="0">
                <a:solidFill>
                  <a:srgbClr val="5F7D54"/>
                </a:solidFill>
                <a:latin typeface="Roboto Condensed Bold"/>
              </a:rPr>
              <a:t> </a:t>
            </a:r>
            <a:r>
              <a:rPr lang="en-US" sz="3100" dirty="0" err="1">
                <a:solidFill>
                  <a:srgbClr val="5F7D54"/>
                </a:solidFill>
                <a:latin typeface="Roboto Condensed Bold"/>
              </a:rPr>
              <a:t>sắc</a:t>
            </a:r>
            <a:r>
              <a:rPr lang="en-US" sz="3100" dirty="0">
                <a:solidFill>
                  <a:srgbClr val="5F7D54"/>
                </a:solidFill>
                <a:latin typeface="Roboto Condensed Bold"/>
              </a:rPr>
              <a:t>, </a:t>
            </a:r>
            <a:r>
              <a:rPr lang="en-US" sz="3100" dirty="0" err="1">
                <a:solidFill>
                  <a:srgbClr val="5F7D54"/>
                </a:solidFill>
                <a:latin typeface="Roboto Condensed Bold"/>
              </a:rPr>
              <a:t>âm</a:t>
            </a:r>
            <a:r>
              <a:rPr lang="en-US" sz="3100" dirty="0">
                <a:solidFill>
                  <a:srgbClr val="5F7D54"/>
                </a:solidFill>
                <a:latin typeface="Roboto Condensed Bold"/>
              </a:rPr>
              <a:t> </a:t>
            </a:r>
            <a:r>
              <a:rPr lang="en-US" sz="3100" dirty="0" err="1">
                <a:solidFill>
                  <a:srgbClr val="5F7D54"/>
                </a:solidFill>
                <a:latin typeface="Roboto Condensed Bold"/>
              </a:rPr>
              <a:t>thanh</a:t>
            </a:r>
            <a:r>
              <a:rPr lang="en-US" sz="3100" dirty="0">
                <a:solidFill>
                  <a:srgbClr val="5F7D54"/>
                </a:solidFill>
                <a:latin typeface="Roboto Condensed Bold"/>
              </a:rPr>
              <a:t>, </a:t>
            </a:r>
            <a:r>
              <a:rPr lang="en-US" sz="3100" dirty="0" err="1">
                <a:solidFill>
                  <a:srgbClr val="5F7D54"/>
                </a:solidFill>
                <a:latin typeface="Roboto Condensed Bold"/>
              </a:rPr>
              <a:t>chuyển</a:t>
            </a:r>
            <a:r>
              <a:rPr lang="en-US" sz="3100" dirty="0">
                <a:solidFill>
                  <a:srgbClr val="5F7D54"/>
                </a:solidFill>
                <a:latin typeface="Roboto Condensed Bold"/>
              </a:rPr>
              <a:t> </a:t>
            </a:r>
            <a:r>
              <a:rPr lang="en-US" sz="3100" dirty="0" err="1">
                <a:solidFill>
                  <a:srgbClr val="5F7D54"/>
                </a:solidFill>
                <a:latin typeface="Roboto Condensed Bold"/>
              </a:rPr>
              <a:t>động</a:t>
            </a:r>
            <a:r>
              <a:rPr lang="en-US" sz="3100" dirty="0">
                <a:solidFill>
                  <a:srgbClr val="5F7D54"/>
                </a:solidFill>
                <a:latin typeface="Roboto Condensed Bold"/>
              </a:rPr>
              <a:t>,… </a:t>
            </a:r>
            <a:r>
              <a:rPr lang="en-US" sz="3100" dirty="0" err="1">
                <a:solidFill>
                  <a:srgbClr val="5F7D54"/>
                </a:solidFill>
                <a:latin typeface="Roboto Condensed Bold"/>
              </a:rPr>
              <a:t>của</a:t>
            </a:r>
            <a:r>
              <a:rPr lang="en-US" sz="3100" dirty="0">
                <a:solidFill>
                  <a:srgbClr val="5F7D54"/>
                </a:solidFill>
                <a:latin typeface="Roboto Condensed Bold"/>
              </a:rPr>
              <a:t> </a:t>
            </a:r>
            <a:r>
              <a:rPr lang="en-US" sz="3100" dirty="0" err="1">
                <a:solidFill>
                  <a:srgbClr val="5F7D54"/>
                </a:solidFill>
                <a:latin typeface="Roboto Condensed Bold"/>
              </a:rPr>
              <a:t>các</a:t>
            </a:r>
            <a:r>
              <a:rPr lang="en-US" sz="3100" dirty="0">
                <a:solidFill>
                  <a:srgbClr val="5F7D54"/>
                </a:solidFill>
                <a:latin typeface="Roboto Condensed Bold"/>
              </a:rPr>
              <a:t> </a:t>
            </a:r>
            <a:r>
              <a:rPr lang="en-US" sz="3100" dirty="0" err="1">
                <a:solidFill>
                  <a:srgbClr val="5F7D54"/>
                </a:solidFill>
                <a:latin typeface="Roboto Condensed Bold"/>
              </a:rPr>
              <a:t>sự</a:t>
            </a:r>
            <a:r>
              <a:rPr lang="en-US" sz="3100" dirty="0">
                <a:solidFill>
                  <a:srgbClr val="5F7D54"/>
                </a:solidFill>
                <a:latin typeface="Roboto Condensed Bold"/>
              </a:rPr>
              <a:t> </a:t>
            </a:r>
            <a:r>
              <a:rPr lang="en-US" sz="3100" dirty="0" err="1">
                <a:solidFill>
                  <a:srgbClr val="5F7D54"/>
                </a:solidFill>
                <a:latin typeface="Roboto Condensed Bold"/>
              </a:rPr>
              <a:t>vật</a:t>
            </a:r>
            <a:r>
              <a:rPr lang="en-US" sz="3100" dirty="0">
                <a:solidFill>
                  <a:srgbClr val="5F7D54"/>
                </a:solidFill>
                <a:latin typeface="Roboto Condensed Bold"/>
              </a:rPr>
              <a:t>:</a:t>
            </a:r>
          </a:p>
          <a:p>
            <a:pPr marL="669291" lvl="1" indent="-334646" algn="just">
              <a:lnSpc>
                <a:spcPts val="4340"/>
              </a:lnSpc>
              <a:buFont typeface="Arial"/>
              <a:buChar char="•"/>
            </a:pPr>
            <a:r>
              <a:rPr lang="en-US" sz="3100" dirty="0" err="1">
                <a:solidFill>
                  <a:srgbClr val="5F7D54"/>
                </a:solidFill>
                <a:latin typeface="Roboto Condensed"/>
              </a:rPr>
              <a:t>Màu</a:t>
            </a:r>
            <a:r>
              <a:rPr lang="en-US" sz="3100" dirty="0">
                <a:solidFill>
                  <a:srgbClr val="5F7D54"/>
                </a:solidFill>
                <a:latin typeface="Roboto Condensed"/>
              </a:rPr>
              <a:t> </a:t>
            </a:r>
            <a:r>
              <a:rPr lang="en-US" sz="3100" dirty="0" err="1">
                <a:solidFill>
                  <a:srgbClr val="5F7D54"/>
                </a:solidFill>
                <a:latin typeface="Roboto Condensed"/>
              </a:rPr>
              <a:t>sắc</a:t>
            </a:r>
            <a:r>
              <a:rPr lang="en-US" sz="3100" dirty="0">
                <a:solidFill>
                  <a:srgbClr val="5F7D54"/>
                </a:solidFill>
                <a:latin typeface="Roboto Condensed"/>
              </a:rPr>
              <a:t>: “</a:t>
            </a:r>
            <a:r>
              <a:rPr lang="en-US" sz="3100" dirty="0" err="1">
                <a:solidFill>
                  <a:srgbClr val="5F7D54"/>
                </a:solidFill>
                <a:latin typeface="Roboto Condensed"/>
              </a:rPr>
              <a:t>nước</a:t>
            </a:r>
            <a:r>
              <a:rPr lang="en-US" sz="3100" dirty="0">
                <a:solidFill>
                  <a:srgbClr val="5F7D54"/>
                </a:solidFill>
                <a:latin typeface="Roboto Condensed"/>
              </a:rPr>
              <a:t> </a:t>
            </a:r>
            <a:r>
              <a:rPr lang="en-US" sz="3100" dirty="0" err="1">
                <a:solidFill>
                  <a:srgbClr val="5F7D54"/>
                </a:solidFill>
                <a:latin typeface="Roboto Condensed"/>
              </a:rPr>
              <a:t>trong</a:t>
            </a:r>
            <a:r>
              <a:rPr lang="en-US" sz="3100" dirty="0">
                <a:solidFill>
                  <a:srgbClr val="5F7D54"/>
                </a:solidFill>
                <a:latin typeface="Roboto Condensed"/>
              </a:rPr>
              <a:t> </a:t>
            </a:r>
            <a:r>
              <a:rPr lang="en-US" sz="3100" dirty="0" err="1">
                <a:solidFill>
                  <a:srgbClr val="5F7D54"/>
                </a:solidFill>
                <a:latin typeface="Roboto Condensed"/>
              </a:rPr>
              <a:t>veo</a:t>
            </a:r>
            <a:r>
              <a:rPr lang="en-US" sz="3100" dirty="0">
                <a:solidFill>
                  <a:srgbClr val="5F7D54"/>
                </a:solidFill>
                <a:latin typeface="Roboto Condensed"/>
              </a:rPr>
              <a:t>”, “</a:t>
            </a:r>
            <a:r>
              <a:rPr lang="en-US" sz="3100" dirty="0" err="1">
                <a:solidFill>
                  <a:srgbClr val="5F7D54"/>
                </a:solidFill>
                <a:latin typeface="Roboto Condensed"/>
              </a:rPr>
              <a:t>sóng</a:t>
            </a:r>
            <a:r>
              <a:rPr lang="en-US" sz="3100" dirty="0">
                <a:solidFill>
                  <a:srgbClr val="5F7D54"/>
                </a:solidFill>
                <a:latin typeface="Roboto Condensed"/>
              </a:rPr>
              <a:t> </a:t>
            </a:r>
            <a:r>
              <a:rPr lang="en-US" sz="3100" dirty="0" err="1">
                <a:solidFill>
                  <a:srgbClr val="5F7D54"/>
                </a:solidFill>
                <a:latin typeface="Roboto Condensed"/>
              </a:rPr>
              <a:t>biếc</a:t>
            </a:r>
            <a:r>
              <a:rPr lang="en-US" sz="3100" dirty="0">
                <a:solidFill>
                  <a:srgbClr val="5F7D54"/>
                </a:solidFill>
                <a:latin typeface="Roboto Condensed"/>
              </a:rPr>
              <a:t>”, “</a:t>
            </a:r>
            <a:r>
              <a:rPr lang="en-US" sz="3100" dirty="0" err="1">
                <a:solidFill>
                  <a:srgbClr val="5F7D54"/>
                </a:solidFill>
                <a:latin typeface="Roboto Condensed"/>
              </a:rPr>
              <a:t>trời</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ngắt</a:t>
            </a:r>
            <a:r>
              <a:rPr lang="en-US" sz="3100" dirty="0">
                <a:solidFill>
                  <a:srgbClr val="5F7D54"/>
                </a:solidFill>
                <a:latin typeface="Roboto Condensed"/>
              </a:rPr>
              <a:t>”, “</a:t>
            </a:r>
            <a:r>
              <a:rPr lang="en-US" sz="3100" dirty="0" err="1">
                <a:solidFill>
                  <a:srgbClr val="5F7D54"/>
                </a:solidFill>
                <a:latin typeface="Roboto Condensed"/>
              </a:rPr>
              <a:t>lá</a:t>
            </a:r>
            <a:r>
              <a:rPr lang="en-US" sz="3100" dirty="0">
                <a:solidFill>
                  <a:srgbClr val="5F7D54"/>
                </a:solidFill>
                <a:latin typeface="Roboto Condensed"/>
              </a:rPr>
              <a:t> </a:t>
            </a:r>
            <a:r>
              <a:rPr lang="en-US" sz="3100" dirty="0" err="1">
                <a:solidFill>
                  <a:srgbClr val="5F7D54"/>
                </a:solidFill>
                <a:latin typeface="Roboto Condensed"/>
              </a:rPr>
              <a:t>vàng</a:t>
            </a:r>
            <a:r>
              <a:rPr lang="en-US" sz="3100" dirty="0">
                <a:solidFill>
                  <a:srgbClr val="5F7D54"/>
                </a:solidFill>
                <a:latin typeface="Roboto Condensed"/>
              </a:rPr>
              <a:t>”. Tạo </a:t>
            </a:r>
            <a:r>
              <a:rPr lang="en-US" sz="3100" dirty="0" err="1">
                <a:solidFill>
                  <a:srgbClr val="5F7D54"/>
                </a:solidFill>
                <a:latin typeface="Roboto Condensed"/>
              </a:rPr>
              <a:t>nên</a:t>
            </a:r>
            <a:r>
              <a:rPr lang="en-US" sz="3100" dirty="0">
                <a:solidFill>
                  <a:srgbClr val="5F7D54"/>
                </a:solidFill>
                <a:latin typeface="Roboto Condensed"/>
              </a:rPr>
              <a:t> </a:t>
            </a:r>
            <a:r>
              <a:rPr lang="en-US" sz="3100" dirty="0" err="1">
                <a:solidFill>
                  <a:srgbClr val="5F7D54"/>
                </a:solidFill>
                <a:latin typeface="Roboto Condensed"/>
              </a:rPr>
              <a:t>các</a:t>
            </a:r>
            <a:r>
              <a:rPr lang="en-US" sz="3100" dirty="0">
                <a:solidFill>
                  <a:srgbClr val="5F7D54"/>
                </a:solidFill>
                <a:latin typeface="Roboto Condensed"/>
              </a:rPr>
              <a:t> </a:t>
            </a:r>
            <a:r>
              <a:rPr lang="en-US" sz="3100" dirty="0" err="1">
                <a:solidFill>
                  <a:srgbClr val="5F7D54"/>
                </a:solidFill>
                <a:latin typeface="Roboto Condensed"/>
              </a:rPr>
              <a:t>điệu</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Ao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bờ</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sóng</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tre</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bèo</a:t>
            </a:r>
            <a:r>
              <a:rPr lang="en-US" sz="3100" dirty="0">
                <a:solidFill>
                  <a:srgbClr val="5F7D54"/>
                </a:solidFill>
                <a:latin typeface="Roboto Condensed"/>
              </a:rPr>
              <a:t> </a:t>
            </a:r>
            <a:r>
              <a:rPr lang="en-US" sz="3100" dirty="0" err="1">
                <a:solidFill>
                  <a:srgbClr val="5F7D54"/>
                </a:solidFill>
                <a:latin typeface="Roboto Condensed"/>
              </a:rPr>
              <a:t>xanh</a:t>
            </a:r>
            <a:r>
              <a:rPr lang="en-US" sz="3100" dirty="0">
                <a:solidFill>
                  <a:srgbClr val="5F7D54"/>
                </a:solidFill>
                <a:latin typeface="Roboto Condensed"/>
              </a:rPr>
              <a:t>, </a:t>
            </a:r>
            <a:r>
              <a:rPr lang="en-US" sz="3100" dirty="0" err="1">
                <a:solidFill>
                  <a:srgbClr val="5F7D54"/>
                </a:solidFill>
                <a:latin typeface="Roboto Condensed"/>
              </a:rPr>
              <a:t>một</a:t>
            </a:r>
            <a:r>
              <a:rPr lang="en-US" sz="3100" dirty="0">
                <a:solidFill>
                  <a:srgbClr val="5F7D54"/>
                </a:solidFill>
                <a:latin typeface="Roboto Condensed"/>
              </a:rPr>
              <a:t> </a:t>
            </a:r>
            <a:r>
              <a:rPr lang="en-US" sz="3100" dirty="0" err="1">
                <a:solidFill>
                  <a:srgbClr val="5F7D54"/>
                </a:solidFill>
                <a:latin typeface="Roboto Condensed"/>
              </a:rPr>
              <a:t>màu</a:t>
            </a:r>
            <a:r>
              <a:rPr lang="en-US" sz="3100" dirty="0">
                <a:solidFill>
                  <a:srgbClr val="5F7D54"/>
                </a:solidFill>
                <a:latin typeface="Roboto Condensed"/>
              </a:rPr>
              <a:t> </a:t>
            </a:r>
            <a:r>
              <a:rPr lang="en-US" sz="3100" dirty="0" err="1">
                <a:solidFill>
                  <a:srgbClr val="5F7D54"/>
                </a:solidFill>
                <a:latin typeface="Roboto Condensed"/>
              </a:rPr>
              <a:t>vàng</a:t>
            </a:r>
            <a:r>
              <a:rPr lang="en-US" sz="3100" dirty="0">
                <a:solidFill>
                  <a:srgbClr val="5F7D54"/>
                </a:solidFill>
                <a:latin typeface="Roboto Condensed"/>
              </a:rPr>
              <a:t> </a:t>
            </a:r>
            <a:r>
              <a:rPr lang="en-US" sz="3100" dirty="0" err="1">
                <a:solidFill>
                  <a:srgbClr val="5F7D54"/>
                </a:solidFill>
                <a:latin typeface="Roboto Condensed"/>
              </a:rPr>
              <a:t>đâm</a:t>
            </a:r>
            <a:r>
              <a:rPr lang="en-US" sz="3100" dirty="0">
                <a:solidFill>
                  <a:srgbClr val="5F7D54"/>
                </a:solidFill>
                <a:latin typeface="Roboto Condensed"/>
              </a:rPr>
              <a:t> </a:t>
            </a:r>
            <a:r>
              <a:rPr lang="en-US" sz="3100" dirty="0" err="1">
                <a:solidFill>
                  <a:srgbClr val="5F7D54"/>
                </a:solidFill>
                <a:latin typeface="Roboto Condensed"/>
              </a:rPr>
              <a:t>ngang</a:t>
            </a:r>
            <a:r>
              <a:rPr lang="en-US" sz="3100" dirty="0">
                <a:solidFill>
                  <a:srgbClr val="5F7D54"/>
                </a:solidFill>
                <a:latin typeface="Roboto Condensed"/>
              </a:rPr>
              <a:t> </a:t>
            </a:r>
            <a:r>
              <a:rPr lang="en-US" sz="3100" dirty="0" err="1">
                <a:solidFill>
                  <a:srgbClr val="5F7D54"/>
                </a:solidFill>
                <a:latin typeface="Roboto Condensed"/>
              </a:rPr>
              <a:t>của</a:t>
            </a:r>
            <a:r>
              <a:rPr lang="en-US" sz="3100" dirty="0">
                <a:solidFill>
                  <a:srgbClr val="5F7D54"/>
                </a:solidFill>
                <a:latin typeface="Roboto Condensed"/>
              </a:rPr>
              <a:t> </a:t>
            </a:r>
            <a:r>
              <a:rPr lang="en-US" sz="3100" dirty="0" err="1">
                <a:solidFill>
                  <a:srgbClr val="5F7D54"/>
                </a:solidFill>
                <a:latin typeface="Roboto Condensed"/>
              </a:rPr>
              <a:t>chiếc</a:t>
            </a:r>
            <a:r>
              <a:rPr lang="en-US" sz="3100" dirty="0">
                <a:solidFill>
                  <a:srgbClr val="5F7D54"/>
                </a:solidFill>
                <a:latin typeface="Roboto Condensed"/>
              </a:rPr>
              <a:t> </a:t>
            </a:r>
            <a:r>
              <a:rPr lang="en-US" sz="3100" dirty="0" err="1">
                <a:solidFill>
                  <a:srgbClr val="5F7D54"/>
                </a:solidFill>
                <a:latin typeface="Roboto Condensed"/>
              </a:rPr>
              <a:t>lá</a:t>
            </a:r>
            <a:r>
              <a:rPr lang="en-US" sz="3100" dirty="0">
                <a:solidFill>
                  <a:srgbClr val="5F7D54"/>
                </a:solidFill>
                <a:latin typeface="Roboto Condensed"/>
              </a:rPr>
              <a:t> </a:t>
            </a:r>
            <a:r>
              <a:rPr lang="en-US" sz="3100" dirty="0" err="1">
                <a:solidFill>
                  <a:srgbClr val="5F7D54"/>
                </a:solidFill>
                <a:latin typeface="Roboto Condensed"/>
              </a:rPr>
              <a:t>thu</a:t>
            </a:r>
            <a:r>
              <a:rPr lang="en-US" sz="3100" dirty="0">
                <a:solidFill>
                  <a:srgbClr val="5F7D54"/>
                </a:solidFill>
                <a:latin typeface="Roboto Condensed"/>
              </a:rPr>
              <a:t> </a:t>
            </a:r>
            <a:r>
              <a:rPr lang="en-US" sz="3100" dirty="0" err="1">
                <a:solidFill>
                  <a:srgbClr val="5F7D54"/>
                </a:solidFill>
                <a:latin typeface="Roboto Condensed"/>
              </a:rPr>
              <a:t>rơi</a:t>
            </a:r>
            <a:r>
              <a:rPr lang="en-US" sz="3100" dirty="0">
                <a:solidFill>
                  <a:srgbClr val="5F7D54"/>
                </a:solidFill>
                <a:latin typeface="Roboto Condensed"/>
              </a:rPr>
              <a:t>.</a:t>
            </a:r>
          </a:p>
          <a:p>
            <a:pPr marL="669291" lvl="1" indent="-334646" algn="just">
              <a:lnSpc>
                <a:spcPts val="4340"/>
              </a:lnSpc>
              <a:spcBef>
                <a:spcPct val="0"/>
              </a:spcBef>
              <a:buFont typeface="Arial"/>
              <a:buChar char="•"/>
            </a:pPr>
            <a:r>
              <a:rPr lang="en-US" sz="3100" dirty="0" err="1">
                <a:solidFill>
                  <a:srgbClr val="5F7D54"/>
                </a:solidFill>
                <a:latin typeface="Roboto Condensed"/>
              </a:rPr>
              <a:t>Âm</a:t>
            </a:r>
            <a:r>
              <a:rPr lang="en-US" sz="3100" dirty="0">
                <a:solidFill>
                  <a:srgbClr val="5F7D54"/>
                </a:solidFill>
                <a:latin typeface="Roboto Condensed"/>
              </a:rPr>
              <a:t> </a:t>
            </a:r>
            <a:r>
              <a:rPr lang="en-US" sz="3100" dirty="0" err="1">
                <a:solidFill>
                  <a:srgbClr val="5F7D54"/>
                </a:solidFill>
                <a:latin typeface="Roboto Condensed"/>
              </a:rPr>
              <a:t>thanh</a:t>
            </a:r>
            <a:r>
              <a:rPr lang="en-US" sz="3100" dirty="0">
                <a:solidFill>
                  <a:srgbClr val="5F7D54"/>
                </a:solidFill>
                <a:latin typeface="Roboto Condensed"/>
              </a:rPr>
              <a:t>: “</a:t>
            </a:r>
            <a:r>
              <a:rPr lang="en-US" sz="3100" dirty="0" err="1">
                <a:solidFill>
                  <a:srgbClr val="5F7D54"/>
                </a:solidFill>
                <a:latin typeface="Roboto Condensed"/>
              </a:rPr>
              <a:t>đưa</a:t>
            </a:r>
            <a:r>
              <a:rPr lang="en-US" sz="3100" dirty="0">
                <a:solidFill>
                  <a:srgbClr val="5F7D54"/>
                </a:solidFill>
                <a:latin typeface="Roboto Condensed"/>
              </a:rPr>
              <a:t> </a:t>
            </a:r>
            <a:r>
              <a:rPr lang="en-US" sz="3100" dirty="0" err="1">
                <a:solidFill>
                  <a:srgbClr val="5F7D54"/>
                </a:solidFill>
                <a:latin typeface="Roboto Condensed"/>
              </a:rPr>
              <a:t>vèo</a:t>
            </a:r>
            <a:r>
              <a:rPr lang="en-US" sz="3100" dirty="0">
                <a:solidFill>
                  <a:srgbClr val="5F7D54"/>
                </a:solidFill>
                <a:latin typeface="Roboto Condensed"/>
              </a:rPr>
              <a:t>”, “</a:t>
            </a:r>
            <a:r>
              <a:rPr lang="en-US" sz="3100" dirty="0" err="1">
                <a:solidFill>
                  <a:srgbClr val="5F7D54"/>
                </a:solidFill>
                <a:latin typeface="Roboto Condensed"/>
              </a:rPr>
              <a:t>đớp</a:t>
            </a:r>
            <a:r>
              <a:rPr lang="en-US" sz="3100" dirty="0">
                <a:solidFill>
                  <a:srgbClr val="5F7D54"/>
                </a:solidFill>
                <a:latin typeface="Roboto Condensed"/>
              </a:rPr>
              <a:t> </a:t>
            </a:r>
            <a:r>
              <a:rPr lang="en-US" sz="3100" dirty="0" err="1">
                <a:solidFill>
                  <a:srgbClr val="5F7D54"/>
                </a:solidFill>
                <a:latin typeface="Roboto Condensed"/>
              </a:rPr>
              <a:t>động</a:t>
            </a:r>
            <a:r>
              <a:rPr lang="en-US" sz="3100" dirty="0">
                <a:solidFill>
                  <a:srgbClr val="5F7D54"/>
                </a:solidFill>
                <a:latin typeface="Roboto Condensed"/>
              </a:rPr>
              <a:t>”. </a:t>
            </a:r>
            <a:r>
              <a:rPr lang="en-US" sz="3100" dirty="0" err="1">
                <a:solidFill>
                  <a:srgbClr val="5F7D54"/>
                </a:solidFill>
                <a:latin typeface="Roboto Condensed"/>
              </a:rPr>
              <a:t>Âm</a:t>
            </a:r>
            <a:r>
              <a:rPr lang="en-US" sz="3100" dirty="0">
                <a:solidFill>
                  <a:srgbClr val="5F7D54"/>
                </a:solidFill>
                <a:latin typeface="Roboto Condensed"/>
              </a:rPr>
              <a:t> </a:t>
            </a:r>
            <a:r>
              <a:rPr lang="en-US" sz="3100" dirty="0" err="1">
                <a:solidFill>
                  <a:srgbClr val="5F7D54"/>
                </a:solidFill>
                <a:latin typeface="Roboto Condensed"/>
              </a:rPr>
              <a:t>thanh</a:t>
            </a:r>
            <a:r>
              <a:rPr lang="en-US" sz="3100" dirty="0">
                <a:solidFill>
                  <a:srgbClr val="5F7D54"/>
                </a:solidFill>
                <a:latin typeface="Roboto Condensed"/>
              </a:rPr>
              <a:t> </a:t>
            </a:r>
            <a:r>
              <a:rPr lang="en-US" sz="3100" dirty="0" err="1">
                <a:solidFill>
                  <a:srgbClr val="5F7D54"/>
                </a:solidFill>
                <a:latin typeface="Roboto Condensed"/>
              </a:rPr>
              <a:t>tiếng</a:t>
            </a:r>
            <a:r>
              <a:rPr lang="en-US" sz="3100" dirty="0">
                <a:solidFill>
                  <a:srgbClr val="5F7D54"/>
                </a:solidFill>
                <a:latin typeface="Roboto Condensed"/>
              </a:rPr>
              <a:t> </a:t>
            </a:r>
            <a:r>
              <a:rPr lang="en-US" sz="3100" dirty="0" err="1">
                <a:solidFill>
                  <a:srgbClr val="5F7D54"/>
                </a:solidFill>
                <a:latin typeface="Roboto Condensed"/>
              </a:rPr>
              <a:t>cá</a:t>
            </a:r>
            <a:r>
              <a:rPr lang="en-US" sz="3100" dirty="0">
                <a:solidFill>
                  <a:srgbClr val="5F7D54"/>
                </a:solidFill>
                <a:latin typeface="Roboto Condensed"/>
              </a:rPr>
              <a:t> "</a:t>
            </a:r>
            <a:r>
              <a:rPr lang="en-US" sz="3100" dirty="0" err="1">
                <a:solidFill>
                  <a:srgbClr val="5F7D54"/>
                </a:solidFill>
                <a:latin typeface="Roboto Condensed"/>
              </a:rPr>
              <a:t>đớp</a:t>
            </a:r>
            <a:r>
              <a:rPr lang="en-US" sz="3100" dirty="0">
                <a:solidFill>
                  <a:srgbClr val="5F7D54"/>
                </a:solidFill>
                <a:latin typeface="Roboto Condensed"/>
              </a:rPr>
              <a:t> </a:t>
            </a:r>
            <a:r>
              <a:rPr lang="en-US" sz="3100" dirty="0" err="1">
                <a:solidFill>
                  <a:srgbClr val="5F7D54"/>
                </a:solidFill>
                <a:latin typeface="Roboto Condensed"/>
              </a:rPr>
              <a:t>động</a:t>
            </a:r>
            <a:r>
              <a:rPr lang="en-US" sz="3100" dirty="0">
                <a:solidFill>
                  <a:srgbClr val="5F7D54"/>
                </a:solidFill>
                <a:latin typeface="Roboto Condensed"/>
              </a:rPr>
              <a:t> </a:t>
            </a:r>
            <a:r>
              <a:rPr lang="en-US" sz="3100" dirty="0" err="1">
                <a:solidFill>
                  <a:srgbClr val="5F7D54"/>
                </a:solidFill>
                <a:latin typeface="Roboto Condensed"/>
              </a:rPr>
              <a:t>dưới</a:t>
            </a:r>
            <a:r>
              <a:rPr lang="en-US" sz="3100" dirty="0">
                <a:solidFill>
                  <a:srgbClr val="5F7D54"/>
                </a:solidFill>
                <a:latin typeface="Roboto Condensed"/>
              </a:rPr>
              <a:t> </a:t>
            </a:r>
            <a:r>
              <a:rPr lang="en-US" sz="3100" dirty="0" err="1">
                <a:solidFill>
                  <a:srgbClr val="5F7D54"/>
                </a:solidFill>
                <a:latin typeface="Roboto Condensed"/>
              </a:rPr>
              <a:t>chân</a:t>
            </a:r>
            <a:r>
              <a:rPr lang="en-US" sz="3100" dirty="0">
                <a:solidFill>
                  <a:srgbClr val="5F7D54"/>
                </a:solidFill>
                <a:latin typeface="Roboto Condensed"/>
              </a:rPr>
              <a:t> </a:t>
            </a:r>
            <a:r>
              <a:rPr lang="en-US" sz="3100" dirty="0" err="1">
                <a:solidFill>
                  <a:srgbClr val="5F7D54"/>
                </a:solidFill>
                <a:latin typeface="Roboto Condensed"/>
              </a:rPr>
              <a:t>bèo</a:t>
            </a:r>
            <a:r>
              <a:rPr lang="en-US" sz="3100" dirty="0">
                <a:solidFill>
                  <a:srgbClr val="5F7D54"/>
                </a:solidFill>
                <a:latin typeface="Roboto Condensed"/>
              </a:rPr>
              <a:t>" </a:t>
            </a:r>
            <a:r>
              <a:rPr lang="en-US" sz="3100" dirty="0" err="1">
                <a:solidFill>
                  <a:srgbClr val="5F7D54"/>
                </a:solidFill>
                <a:latin typeface="Roboto Condensed"/>
              </a:rPr>
              <a:t>đã</a:t>
            </a:r>
            <a:r>
              <a:rPr lang="en-US" sz="3100" dirty="0">
                <a:solidFill>
                  <a:srgbClr val="5F7D54"/>
                </a:solidFill>
                <a:latin typeface="Roboto Condensed"/>
              </a:rPr>
              <a:t> </a:t>
            </a:r>
            <a:r>
              <a:rPr lang="en-US" sz="3100" dirty="0" err="1">
                <a:solidFill>
                  <a:srgbClr val="5F7D54"/>
                </a:solidFill>
                <a:latin typeface="Roboto Condensed"/>
              </a:rPr>
              <a:t>làm</a:t>
            </a:r>
            <a:r>
              <a:rPr lang="en-US" sz="3100" dirty="0">
                <a:solidFill>
                  <a:srgbClr val="5F7D54"/>
                </a:solidFill>
                <a:latin typeface="Roboto Condensed"/>
              </a:rPr>
              <a:t> </a:t>
            </a:r>
            <a:r>
              <a:rPr lang="en-US" sz="3100" dirty="0" err="1">
                <a:solidFill>
                  <a:srgbClr val="5F7D54"/>
                </a:solidFill>
                <a:latin typeface="Roboto Condensed"/>
              </a:rPr>
              <a:t>nổi</a:t>
            </a:r>
            <a:r>
              <a:rPr lang="en-US" sz="3100" dirty="0">
                <a:solidFill>
                  <a:srgbClr val="5F7D54"/>
                </a:solidFill>
                <a:latin typeface="Roboto Condensed"/>
              </a:rPr>
              <a:t> </a:t>
            </a:r>
            <a:r>
              <a:rPr lang="en-US" sz="3100" dirty="0" err="1">
                <a:solidFill>
                  <a:srgbClr val="5F7D54"/>
                </a:solidFill>
                <a:latin typeface="Roboto Condensed"/>
              </a:rPr>
              <a:t>bật</a:t>
            </a:r>
            <a:r>
              <a:rPr lang="en-US" sz="3100" dirty="0">
                <a:solidFill>
                  <a:srgbClr val="5F7D54"/>
                </a:solidFill>
                <a:latin typeface="Roboto Condensed"/>
              </a:rPr>
              <a:t> </a:t>
            </a:r>
            <a:r>
              <a:rPr lang="en-US" sz="3100" dirty="0" err="1">
                <a:solidFill>
                  <a:srgbClr val="5F7D54"/>
                </a:solidFill>
                <a:latin typeface="Roboto Condensed"/>
              </a:rPr>
              <a:t>khung</a:t>
            </a:r>
            <a:r>
              <a:rPr lang="en-US" sz="3100" dirty="0">
                <a:solidFill>
                  <a:srgbClr val="5F7D54"/>
                </a:solidFill>
                <a:latin typeface="Roboto Condensed"/>
              </a:rPr>
              <a:t> </a:t>
            </a:r>
            <a:r>
              <a:rPr lang="en-US" sz="3100" dirty="0" err="1">
                <a:solidFill>
                  <a:srgbClr val="5F7D54"/>
                </a:solidFill>
                <a:latin typeface="Roboto Condensed"/>
              </a:rPr>
              <a:t>cảnh</a:t>
            </a:r>
            <a:r>
              <a:rPr lang="en-US" sz="3100" dirty="0">
                <a:solidFill>
                  <a:srgbClr val="5F7D54"/>
                </a:solidFill>
                <a:latin typeface="Roboto Condensed"/>
              </a:rPr>
              <a:t> </a:t>
            </a:r>
            <a:r>
              <a:rPr lang="en-US" sz="3100" dirty="0" err="1">
                <a:solidFill>
                  <a:srgbClr val="5F7D54"/>
                </a:solidFill>
                <a:latin typeface="Roboto Condensed"/>
              </a:rPr>
              <a:t>tĩnh</a:t>
            </a:r>
            <a:r>
              <a:rPr lang="en-US" sz="3100" dirty="0">
                <a:solidFill>
                  <a:srgbClr val="5F7D54"/>
                </a:solidFill>
                <a:latin typeface="Roboto Condensed"/>
              </a:rPr>
              <a:t> </a:t>
            </a:r>
            <a:r>
              <a:rPr lang="en-US" sz="3100" dirty="0" err="1">
                <a:solidFill>
                  <a:srgbClr val="5F7D54"/>
                </a:solidFill>
                <a:latin typeface="Roboto Condensed"/>
              </a:rPr>
              <a:t>mịch</a:t>
            </a:r>
            <a:r>
              <a:rPr lang="en-US" sz="3100" dirty="0">
                <a:solidFill>
                  <a:srgbClr val="5F7D54"/>
                </a:solidFill>
                <a:latin typeface="Roboto Condensed"/>
              </a:rPr>
              <a:t> </a:t>
            </a:r>
            <a:r>
              <a:rPr lang="en-US" sz="3100" dirty="0" err="1">
                <a:solidFill>
                  <a:srgbClr val="5F7D54"/>
                </a:solidFill>
                <a:latin typeface="Roboto Condensed"/>
              </a:rPr>
              <a:t>của</a:t>
            </a:r>
            <a:r>
              <a:rPr lang="en-US" sz="3100" dirty="0">
                <a:solidFill>
                  <a:srgbClr val="5F7D54"/>
                </a:solidFill>
                <a:latin typeface="Roboto Condensed"/>
              </a:rPr>
              <a:t> </a:t>
            </a:r>
            <a:r>
              <a:rPr lang="en-US" sz="3100" dirty="0" err="1">
                <a:solidFill>
                  <a:srgbClr val="5F7D54"/>
                </a:solidFill>
                <a:latin typeface="Roboto Condensed"/>
              </a:rPr>
              <a:t>chiếc</a:t>
            </a:r>
            <a:r>
              <a:rPr lang="en-US" sz="3100" dirty="0">
                <a:solidFill>
                  <a:srgbClr val="5F7D54"/>
                </a:solidFill>
                <a:latin typeface="Roboto Condensed"/>
              </a:rPr>
              <a:t> </a:t>
            </a:r>
            <a:r>
              <a:rPr lang="en-US" sz="3100" dirty="0" err="1">
                <a:solidFill>
                  <a:srgbClr val="5F7D54"/>
                </a:solidFill>
                <a:latin typeface="Roboto Condensed"/>
              </a:rPr>
              <a:t>ao</a:t>
            </a:r>
            <a:r>
              <a:rPr lang="en-US" sz="3100" dirty="0">
                <a:solidFill>
                  <a:srgbClr val="5F7D54"/>
                </a:solidFill>
                <a:latin typeface="Roboto Condensed"/>
              </a:rPr>
              <a:t> </a:t>
            </a:r>
            <a:r>
              <a:rPr lang="en-US" sz="3100" dirty="0" err="1">
                <a:solidFill>
                  <a:srgbClr val="5F7D54"/>
                </a:solidFill>
                <a:latin typeface="Roboto Condensed"/>
              </a:rPr>
              <a:t>thu</a:t>
            </a:r>
            <a:r>
              <a:rPr lang="en-US" sz="3100" dirty="0">
                <a:solidFill>
                  <a:srgbClr val="5F7D54"/>
                </a:solidFill>
                <a:latin typeface="Roboto Condensed"/>
              </a:rPr>
              <a:t>. </a:t>
            </a:r>
            <a:r>
              <a:rPr lang="en-US" sz="3100" dirty="0" err="1">
                <a:solidFill>
                  <a:srgbClr val="5F7D54"/>
                </a:solidFill>
                <a:latin typeface="Roboto Condensed"/>
              </a:rPr>
              <a:t>Cảnh</a:t>
            </a:r>
            <a:r>
              <a:rPr lang="en-US" sz="3100" dirty="0">
                <a:solidFill>
                  <a:srgbClr val="5F7D54"/>
                </a:solidFill>
                <a:latin typeface="Roboto Condensed"/>
              </a:rPr>
              <a:t> </a:t>
            </a:r>
            <a:r>
              <a:rPr lang="en-US" sz="3100" dirty="0" err="1">
                <a:solidFill>
                  <a:srgbClr val="5F7D54"/>
                </a:solidFill>
                <a:latin typeface="Roboto Condensed"/>
              </a:rPr>
              <a:t>vật</a:t>
            </a:r>
            <a:r>
              <a:rPr lang="en-US" sz="3100" dirty="0">
                <a:solidFill>
                  <a:srgbClr val="5F7D54"/>
                </a:solidFill>
                <a:latin typeface="Roboto Condensed"/>
              </a:rPr>
              <a:t> </a:t>
            </a:r>
            <a:r>
              <a:rPr lang="en-US" sz="3100" dirty="0" err="1">
                <a:solidFill>
                  <a:srgbClr val="5F7D54"/>
                </a:solidFill>
                <a:latin typeface="Roboto Condensed"/>
              </a:rPr>
              <a:t>như</a:t>
            </a:r>
            <a:r>
              <a:rPr lang="en-US" sz="3100" dirty="0">
                <a:solidFill>
                  <a:srgbClr val="5F7D54"/>
                </a:solidFill>
                <a:latin typeface="Roboto Condensed"/>
              </a:rPr>
              <a:t> </a:t>
            </a:r>
            <a:r>
              <a:rPr lang="en-US" sz="3100" dirty="0" err="1">
                <a:solidFill>
                  <a:srgbClr val="5F7D54"/>
                </a:solidFill>
                <a:latin typeface="Roboto Condensed"/>
              </a:rPr>
              <a:t>luôn</a:t>
            </a:r>
            <a:r>
              <a:rPr lang="en-US" sz="3100" dirty="0">
                <a:solidFill>
                  <a:srgbClr val="5F7D54"/>
                </a:solidFill>
                <a:latin typeface="Roboto Condensed"/>
              </a:rPr>
              <a:t> </a:t>
            </a:r>
            <a:r>
              <a:rPr lang="en-US" sz="3100" dirty="0" err="1">
                <a:solidFill>
                  <a:srgbClr val="5F7D54"/>
                </a:solidFill>
                <a:latin typeface="Roboto Condensed"/>
              </a:rPr>
              <a:t>luôn</a:t>
            </a:r>
            <a:r>
              <a:rPr lang="en-US" sz="3100" dirty="0">
                <a:solidFill>
                  <a:srgbClr val="5F7D54"/>
                </a:solidFill>
                <a:latin typeface="Roboto Condensed"/>
              </a:rPr>
              <a:t> </a:t>
            </a:r>
            <a:r>
              <a:rPr lang="en-US" sz="3100" dirty="0" err="1">
                <a:solidFill>
                  <a:srgbClr val="5F7D54"/>
                </a:solidFill>
                <a:latin typeface="Roboto Condensed"/>
              </a:rPr>
              <a:t>quấn</a:t>
            </a:r>
            <a:r>
              <a:rPr lang="en-US" sz="3100" dirty="0">
                <a:solidFill>
                  <a:srgbClr val="5F7D54"/>
                </a:solidFill>
                <a:latin typeface="Roboto Condensed"/>
              </a:rPr>
              <a:t> </a:t>
            </a:r>
            <a:r>
              <a:rPr lang="en-US" sz="3100" dirty="0" err="1">
                <a:solidFill>
                  <a:srgbClr val="5F7D54"/>
                </a:solidFill>
                <a:latin typeface="Roboto Condensed"/>
              </a:rPr>
              <a:t>quýt</a:t>
            </a:r>
            <a:r>
              <a:rPr lang="en-US" sz="3100" dirty="0">
                <a:solidFill>
                  <a:srgbClr val="5F7D54"/>
                </a:solidFill>
                <a:latin typeface="Roboto Condensed"/>
              </a:rPr>
              <a:t> </a:t>
            </a:r>
            <a:r>
              <a:rPr lang="en-US" sz="3100" dirty="0" err="1">
                <a:solidFill>
                  <a:srgbClr val="5F7D54"/>
                </a:solidFill>
                <a:latin typeface="Roboto Condensed"/>
              </a:rPr>
              <a:t>với</a:t>
            </a:r>
            <a:r>
              <a:rPr lang="en-US" sz="3100" dirty="0">
                <a:solidFill>
                  <a:srgbClr val="5F7D54"/>
                </a:solidFill>
                <a:latin typeface="Roboto Condensed"/>
              </a:rPr>
              <a:t> </a:t>
            </a:r>
            <a:r>
              <a:rPr lang="en-US" sz="3100" dirty="0" err="1">
                <a:solidFill>
                  <a:srgbClr val="5F7D54"/>
                </a:solidFill>
                <a:latin typeface="Roboto Condensed"/>
              </a:rPr>
              <a:t>tình</a:t>
            </a:r>
            <a:r>
              <a:rPr lang="en-US" sz="3100" dirty="0">
                <a:solidFill>
                  <a:srgbClr val="5F7D54"/>
                </a:solidFill>
                <a:latin typeface="Roboto Condensed"/>
              </a:rPr>
              <a:t> </a:t>
            </a:r>
            <a:r>
              <a:rPr lang="en-US" sz="3100" dirty="0" err="1">
                <a:solidFill>
                  <a:srgbClr val="5F7D54"/>
                </a:solidFill>
                <a:latin typeface="Roboto Condensed"/>
              </a:rPr>
              <a:t>người</a:t>
            </a:r>
            <a:r>
              <a:rPr lang="en-US" sz="3100" dirty="0">
                <a:solidFill>
                  <a:srgbClr val="5F7D54"/>
                </a:solidFill>
                <a:latin typeface="Roboto Condensed"/>
              </a:rPr>
              <a:t>.</a:t>
            </a:r>
          </a:p>
          <a:p>
            <a:pPr marL="669291" lvl="1" indent="-334646" algn="just">
              <a:lnSpc>
                <a:spcPts val="4340"/>
              </a:lnSpc>
              <a:spcBef>
                <a:spcPct val="0"/>
              </a:spcBef>
              <a:buFont typeface="Arial"/>
              <a:buChar char="•"/>
            </a:pPr>
            <a:r>
              <a:rPr lang="en-US" sz="3100" dirty="0" err="1">
                <a:solidFill>
                  <a:srgbClr val="5F7D54"/>
                </a:solidFill>
                <a:latin typeface="Roboto Condensed"/>
              </a:rPr>
              <a:t>Chuyển</a:t>
            </a:r>
            <a:r>
              <a:rPr lang="en-US" sz="3100" dirty="0">
                <a:solidFill>
                  <a:srgbClr val="5F7D54"/>
                </a:solidFill>
                <a:latin typeface="Roboto Condensed"/>
              </a:rPr>
              <a:t> </a:t>
            </a:r>
            <a:r>
              <a:rPr lang="en-US" sz="3100" dirty="0" err="1">
                <a:solidFill>
                  <a:srgbClr val="5F7D54"/>
                </a:solidFill>
                <a:latin typeface="Roboto Condensed"/>
              </a:rPr>
              <a:t>động</a:t>
            </a:r>
            <a:r>
              <a:rPr lang="en-US" sz="3100" dirty="0">
                <a:solidFill>
                  <a:srgbClr val="5F7D54"/>
                </a:solidFill>
                <a:latin typeface="Roboto Condensed"/>
              </a:rPr>
              <a:t>: “</a:t>
            </a:r>
            <a:r>
              <a:rPr lang="en-US" sz="3100" dirty="0" err="1">
                <a:solidFill>
                  <a:srgbClr val="5F7D54"/>
                </a:solidFill>
                <a:latin typeface="Roboto Condensed"/>
              </a:rPr>
              <a:t>sóng</a:t>
            </a:r>
            <a:r>
              <a:rPr lang="en-US" sz="3100" dirty="0">
                <a:solidFill>
                  <a:srgbClr val="5F7D54"/>
                </a:solidFill>
                <a:latin typeface="Roboto Condensed"/>
              </a:rPr>
              <a:t>” – “</a:t>
            </a:r>
            <a:r>
              <a:rPr lang="en-US" sz="3100" dirty="0" err="1">
                <a:solidFill>
                  <a:srgbClr val="5F7D54"/>
                </a:solidFill>
                <a:latin typeface="Roboto Condensed"/>
              </a:rPr>
              <a:t>hơi</a:t>
            </a:r>
            <a:r>
              <a:rPr lang="en-US" sz="3100" dirty="0">
                <a:solidFill>
                  <a:srgbClr val="5F7D54"/>
                </a:solidFill>
                <a:latin typeface="Roboto Condensed"/>
              </a:rPr>
              <a:t> </a:t>
            </a:r>
            <a:r>
              <a:rPr lang="en-US" sz="3100" dirty="0" err="1">
                <a:solidFill>
                  <a:srgbClr val="5F7D54"/>
                </a:solidFill>
                <a:latin typeface="Roboto Condensed"/>
              </a:rPr>
              <a:t>gợn</a:t>
            </a:r>
            <a:r>
              <a:rPr lang="en-US" sz="3100" dirty="0">
                <a:solidFill>
                  <a:srgbClr val="5F7D54"/>
                </a:solidFill>
                <a:latin typeface="Roboto Condensed"/>
              </a:rPr>
              <a:t> </a:t>
            </a:r>
            <a:r>
              <a:rPr lang="en-US" sz="3100" dirty="0" err="1">
                <a:solidFill>
                  <a:srgbClr val="5F7D54"/>
                </a:solidFill>
                <a:latin typeface="Roboto Condensed"/>
              </a:rPr>
              <a:t>tí</a:t>
            </a:r>
            <a:r>
              <a:rPr lang="en-US" sz="3100" dirty="0">
                <a:solidFill>
                  <a:srgbClr val="5F7D54"/>
                </a:solidFill>
                <a:latin typeface="Roboto Condensed"/>
              </a:rPr>
              <a:t>”, “</a:t>
            </a:r>
            <a:r>
              <a:rPr lang="en-US" sz="3100" dirty="0" err="1">
                <a:solidFill>
                  <a:srgbClr val="5F7D54"/>
                </a:solidFill>
                <a:latin typeface="Roboto Condensed"/>
              </a:rPr>
              <a:t>lá</a:t>
            </a:r>
            <a:r>
              <a:rPr lang="en-US" sz="3100" dirty="0">
                <a:solidFill>
                  <a:srgbClr val="5F7D54"/>
                </a:solidFill>
                <a:latin typeface="Roboto Condensed"/>
              </a:rPr>
              <a:t>” – “</a:t>
            </a:r>
            <a:r>
              <a:rPr lang="en-US" sz="3100" dirty="0" err="1">
                <a:solidFill>
                  <a:srgbClr val="5F7D54"/>
                </a:solidFill>
                <a:latin typeface="Roboto Condensed"/>
              </a:rPr>
              <a:t>khẽ</a:t>
            </a:r>
            <a:r>
              <a:rPr lang="en-US" sz="3100" dirty="0">
                <a:solidFill>
                  <a:srgbClr val="5F7D54"/>
                </a:solidFill>
                <a:latin typeface="Roboto Condensed"/>
              </a:rPr>
              <a:t> </a:t>
            </a:r>
            <a:r>
              <a:rPr lang="en-US" sz="3100" dirty="0" err="1">
                <a:solidFill>
                  <a:srgbClr val="5F7D54"/>
                </a:solidFill>
                <a:latin typeface="Roboto Condensed"/>
              </a:rPr>
              <a:t>đưa</a:t>
            </a:r>
            <a:r>
              <a:rPr lang="en-US" sz="3100" dirty="0">
                <a:solidFill>
                  <a:srgbClr val="5F7D54"/>
                </a:solidFill>
                <a:latin typeface="Roboto Condensed"/>
              </a:rPr>
              <a:t> </a:t>
            </a:r>
            <a:r>
              <a:rPr lang="en-US" sz="3100" dirty="0" err="1">
                <a:solidFill>
                  <a:srgbClr val="5F7D54"/>
                </a:solidFill>
                <a:latin typeface="Roboto Condensed"/>
              </a:rPr>
              <a:t>vèo</a:t>
            </a:r>
            <a:r>
              <a:rPr lang="en-US" sz="3100" dirty="0">
                <a:solidFill>
                  <a:srgbClr val="5F7D54"/>
                </a:solidFill>
                <a:latin typeface="Roboto Condensed"/>
              </a:rPr>
              <a:t>”, “</a:t>
            </a:r>
            <a:r>
              <a:rPr lang="en-US" sz="3100" dirty="0" err="1">
                <a:solidFill>
                  <a:srgbClr val="5F7D54"/>
                </a:solidFill>
                <a:latin typeface="Roboto Condensed"/>
              </a:rPr>
              <a:t>tầng</a:t>
            </a:r>
            <a:r>
              <a:rPr lang="en-US" sz="3100" dirty="0">
                <a:solidFill>
                  <a:srgbClr val="5F7D54"/>
                </a:solidFill>
                <a:latin typeface="Roboto Condensed"/>
              </a:rPr>
              <a:t> </a:t>
            </a:r>
            <a:r>
              <a:rPr lang="en-US" sz="3100" dirty="0" err="1">
                <a:solidFill>
                  <a:srgbClr val="5F7D54"/>
                </a:solidFill>
                <a:latin typeface="Roboto Condensed"/>
              </a:rPr>
              <a:t>mây</a:t>
            </a:r>
            <a:r>
              <a:rPr lang="en-US" sz="3100" dirty="0">
                <a:solidFill>
                  <a:srgbClr val="5F7D54"/>
                </a:solidFill>
                <a:latin typeface="Roboto Condensed"/>
              </a:rPr>
              <a:t>” – “</a:t>
            </a:r>
            <a:r>
              <a:rPr lang="en-US" sz="3100" dirty="0" err="1">
                <a:solidFill>
                  <a:srgbClr val="5F7D54"/>
                </a:solidFill>
                <a:latin typeface="Roboto Condensed"/>
              </a:rPr>
              <a:t>lơ</a:t>
            </a:r>
            <a:r>
              <a:rPr lang="en-US" sz="3100" dirty="0">
                <a:solidFill>
                  <a:srgbClr val="5F7D54"/>
                </a:solidFill>
                <a:latin typeface="Roboto Condensed"/>
              </a:rPr>
              <a:t> </a:t>
            </a:r>
            <a:r>
              <a:rPr lang="en-US" sz="3100" dirty="0" err="1">
                <a:solidFill>
                  <a:srgbClr val="5F7D54"/>
                </a:solidFill>
                <a:latin typeface="Roboto Condensed"/>
              </a:rPr>
              <a:t>lửng</a:t>
            </a:r>
            <a:r>
              <a:rPr lang="en-US" sz="3100" dirty="0">
                <a:solidFill>
                  <a:srgbClr val="5F7D54"/>
                </a:solidFill>
                <a:latin typeface="Roboto Condensed"/>
              </a:rPr>
              <a:t>” </a:t>
            </a:r>
          </a:p>
          <a:p>
            <a:pPr algn="just">
              <a:lnSpc>
                <a:spcPts val="4340"/>
              </a:lnSpc>
              <a:spcBef>
                <a:spcPct val="0"/>
              </a:spcBef>
            </a:pPr>
            <a:r>
              <a:rPr lang="en-US" sz="3100" dirty="0">
                <a:solidFill>
                  <a:srgbClr val="5F7D54"/>
                </a:solidFill>
                <a:latin typeface="Roboto Condensed"/>
              </a:rPr>
              <a:t>          </a:t>
            </a:r>
            <a:r>
              <a:rPr lang="en-US" sz="3100" dirty="0" err="1">
                <a:solidFill>
                  <a:srgbClr val="5F7D54"/>
                </a:solidFill>
                <a:latin typeface="Roboto Condensed"/>
              </a:rPr>
              <a:t>Chuyển</a:t>
            </a:r>
            <a:r>
              <a:rPr lang="en-US" sz="3100" dirty="0">
                <a:solidFill>
                  <a:srgbClr val="5F7D54"/>
                </a:solidFill>
                <a:latin typeface="Roboto Condensed"/>
              </a:rPr>
              <a:t> </a:t>
            </a:r>
            <a:r>
              <a:rPr lang="en-US" sz="3100" dirty="0" err="1">
                <a:solidFill>
                  <a:srgbClr val="5F7D54"/>
                </a:solidFill>
                <a:latin typeface="Roboto Condensed"/>
              </a:rPr>
              <a:t>động</a:t>
            </a:r>
            <a:r>
              <a:rPr lang="en-US" sz="3100" dirty="0">
                <a:solidFill>
                  <a:srgbClr val="5F7D54"/>
                </a:solidFill>
                <a:latin typeface="Roboto Condensed"/>
              </a:rPr>
              <a:t> </a:t>
            </a:r>
            <a:r>
              <a:rPr lang="en-US" sz="3100" dirty="0" err="1">
                <a:solidFill>
                  <a:srgbClr val="5F7D54"/>
                </a:solidFill>
                <a:latin typeface="Roboto Condensed"/>
              </a:rPr>
              <a:t>rất</a:t>
            </a:r>
            <a:r>
              <a:rPr lang="en-US" sz="3100" dirty="0">
                <a:solidFill>
                  <a:srgbClr val="5F7D54"/>
                </a:solidFill>
                <a:latin typeface="Roboto Condensed"/>
              </a:rPr>
              <a:t> </a:t>
            </a:r>
            <a:r>
              <a:rPr lang="en-US" sz="3100" dirty="0" err="1">
                <a:solidFill>
                  <a:srgbClr val="5F7D54"/>
                </a:solidFill>
                <a:latin typeface="Roboto Condensed"/>
              </a:rPr>
              <a:t>nhẹ</a:t>
            </a:r>
            <a:r>
              <a:rPr lang="en-US" sz="3100" dirty="0">
                <a:solidFill>
                  <a:srgbClr val="5F7D54"/>
                </a:solidFill>
                <a:latin typeface="Roboto Condensed"/>
              </a:rPr>
              <a:t>, </a:t>
            </a:r>
            <a:r>
              <a:rPr lang="en-US" sz="3100" dirty="0" err="1">
                <a:solidFill>
                  <a:srgbClr val="5F7D54"/>
                </a:solidFill>
                <a:latin typeface="Roboto Condensed"/>
              </a:rPr>
              <a:t>nói</a:t>
            </a:r>
            <a:r>
              <a:rPr lang="en-US" sz="3100" dirty="0">
                <a:solidFill>
                  <a:srgbClr val="5F7D54"/>
                </a:solidFill>
                <a:latin typeface="Roboto Condensed"/>
              </a:rPr>
              <a:t> </a:t>
            </a:r>
            <a:r>
              <a:rPr lang="en-US" sz="3100" dirty="0" err="1">
                <a:solidFill>
                  <a:srgbClr val="5F7D54"/>
                </a:solidFill>
                <a:latin typeface="Roboto Condensed"/>
              </a:rPr>
              <a:t>lên</a:t>
            </a:r>
            <a:r>
              <a:rPr lang="en-US" sz="3100" dirty="0">
                <a:solidFill>
                  <a:srgbClr val="5F7D54"/>
                </a:solidFill>
                <a:latin typeface="Roboto Condensed"/>
              </a:rPr>
              <a:t> </a:t>
            </a:r>
            <a:r>
              <a:rPr lang="en-US" sz="3100" dirty="0" err="1">
                <a:solidFill>
                  <a:srgbClr val="5F7D54"/>
                </a:solidFill>
                <a:latin typeface="Roboto Condensed"/>
              </a:rPr>
              <a:t>sự</a:t>
            </a:r>
            <a:r>
              <a:rPr lang="en-US" sz="3100" dirty="0">
                <a:solidFill>
                  <a:srgbClr val="5F7D54"/>
                </a:solidFill>
                <a:latin typeface="Roboto Condensed"/>
              </a:rPr>
              <a:t> </a:t>
            </a:r>
            <a:r>
              <a:rPr lang="en-US" sz="3100" dirty="0" err="1">
                <a:solidFill>
                  <a:srgbClr val="5F7D54"/>
                </a:solidFill>
                <a:latin typeface="Roboto Condensed"/>
              </a:rPr>
              <a:t>chăm</a:t>
            </a:r>
            <a:r>
              <a:rPr lang="en-US" sz="3100" dirty="0">
                <a:solidFill>
                  <a:srgbClr val="5F7D54"/>
                </a:solidFill>
                <a:latin typeface="Roboto Condensed"/>
              </a:rPr>
              <a:t> </a:t>
            </a:r>
            <a:r>
              <a:rPr lang="en-US" sz="3100" dirty="0" err="1">
                <a:solidFill>
                  <a:srgbClr val="5F7D54"/>
                </a:solidFill>
                <a:latin typeface="Roboto Condensed"/>
              </a:rPr>
              <a:t>chú</a:t>
            </a:r>
            <a:r>
              <a:rPr lang="en-US" sz="3100" dirty="0">
                <a:solidFill>
                  <a:srgbClr val="5F7D54"/>
                </a:solidFill>
                <a:latin typeface="Roboto Condensed"/>
              </a:rPr>
              <a:t> </a:t>
            </a:r>
            <a:r>
              <a:rPr lang="en-US" sz="3100" dirty="0" err="1">
                <a:solidFill>
                  <a:srgbClr val="5F7D54"/>
                </a:solidFill>
                <a:latin typeface="Roboto Condensed"/>
              </a:rPr>
              <a:t>quan</a:t>
            </a:r>
            <a:r>
              <a:rPr lang="en-US" sz="3100" dirty="0">
                <a:solidFill>
                  <a:srgbClr val="5F7D54"/>
                </a:solidFill>
                <a:latin typeface="Roboto Condensed"/>
              </a:rPr>
              <a:t> </a:t>
            </a:r>
            <a:r>
              <a:rPr lang="en-US" sz="3100" dirty="0" err="1">
                <a:solidFill>
                  <a:srgbClr val="5F7D54"/>
                </a:solidFill>
                <a:latin typeface="Roboto Condensed"/>
              </a:rPr>
              <a:t>sát</a:t>
            </a:r>
            <a:r>
              <a:rPr lang="en-US" sz="3100" dirty="0">
                <a:solidFill>
                  <a:srgbClr val="5F7D54"/>
                </a:solidFill>
                <a:latin typeface="Roboto Condensed"/>
              </a:rPr>
              <a:t> </a:t>
            </a:r>
            <a:r>
              <a:rPr lang="en-US" sz="3100" dirty="0" err="1">
                <a:solidFill>
                  <a:srgbClr val="5F7D54"/>
                </a:solidFill>
                <a:latin typeface="Roboto Condensed"/>
              </a:rPr>
              <a:t>của</a:t>
            </a:r>
            <a:r>
              <a:rPr lang="en-US" sz="3100" dirty="0">
                <a:solidFill>
                  <a:srgbClr val="5F7D54"/>
                </a:solidFill>
                <a:latin typeface="Roboto Condensed"/>
              </a:rPr>
              <a:t> </a:t>
            </a:r>
            <a:r>
              <a:rPr lang="en-US" sz="3100" dirty="0" err="1">
                <a:solidFill>
                  <a:srgbClr val="5F7D54"/>
                </a:solidFill>
                <a:latin typeface="Roboto Condensed"/>
              </a:rPr>
              <a:t>tác</a:t>
            </a:r>
            <a:r>
              <a:rPr lang="en-US" sz="3100" dirty="0">
                <a:solidFill>
                  <a:srgbClr val="5F7D54"/>
                </a:solidFill>
                <a:latin typeface="Roboto Condensed"/>
              </a:rPr>
              <a:t> </a:t>
            </a:r>
            <a:r>
              <a:rPr lang="en-US" sz="3100" dirty="0" err="1">
                <a:solidFill>
                  <a:srgbClr val="5F7D54"/>
                </a:solidFill>
                <a:latin typeface="Roboto Condensed"/>
              </a:rPr>
              <a:t>giả</a:t>
            </a:r>
            <a:r>
              <a:rPr lang="en-US" sz="3100" dirty="0">
                <a:solidFill>
                  <a:srgbClr val="5F7D54"/>
                </a:solidFill>
                <a:latin typeface="Roboto Condensed"/>
              </a:rPr>
              <a:t>.</a:t>
            </a:r>
          </a:p>
          <a:p>
            <a:pPr algn="just">
              <a:lnSpc>
                <a:spcPts val="4340"/>
              </a:lnSpc>
              <a:spcBef>
                <a:spcPct val="0"/>
              </a:spcBef>
            </a:pPr>
            <a:r>
              <a:rPr lang="en-US" sz="3100" dirty="0">
                <a:solidFill>
                  <a:srgbClr val="5F7D54"/>
                </a:solidFill>
                <a:latin typeface="Roboto Condensed"/>
              </a:rPr>
              <a:t>         Nghệ thuật </a:t>
            </a:r>
            <a:r>
              <a:rPr lang="en-US" sz="3100" dirty="0" err="1">
                <a:solidFill>
                  <a:srgbClr val="5F7D54"/>
                </a:solidFill>
                <a:latin typeface="Roboto Condensed"/>
              </a:rPr>
              <a:t>lấy</a:t>
            </a:r>
            <a:r>
              <a:rPr lang="en-US" sz="3100" dirty="0">
                <a:solidFill>
                  <a:srgbClr val="5F7D54"/>
                </a:solidFill>
                <a:latin typeface="Roboto Condensed"/>
              </a:rPr>
              <a:t> </a:t>
            </a:r>
            <a:r>
              <a:rPr lang="en-US" sz="3100" dirty="0" err="1">
                <a:solidFill>
                  <a:srgbClr val="5F7D54"/>
                </a:solidFill>
                <a:latin typeface="Roboto Condensed"/>
              </a:rPr>
              <a:t>động</a:t>
            </a:r>
            <a:r>
              <a:rPr lang="en-US" sz="3100" dirty="0">
                <a:solidFill>
                  <a:srgbClr val="5F7D54"/>
                </a:solidFill>
                <a:latin typeface="Roboto Condensed"/>
              </a:rPr>
              <a:t> </a:t>
            </a:r>
            <a:r>
              <a:rPr lang="en-US" sz="3100" dirty="0" err="1">
                <a:solidFill>
                  <a:srgbClr val="5F7D54"/>
                </a:solidFill>
                <a:latin typeface="Roboto Condensed"/>
              </a:rPr>
              <a:t>tả</a:t>
            </a:r>
            <a:r>
              <a:rPr lang="en-US" sz="3100" dirty="0">
                <a:solidFill>
                  <a:srgbClr val="5F7D54"/>
                </a:solidFill>
                <a:latin typeface="Roboto Condensed"/>
              </a:rPr>
              <a:t> </a:t>
            </a:r>
            <a:r>
              <a:rPr lang="en-US" sz="3100" dirty="0" err="1">
                <a:solidFill>
                  <a:srgbClr val="5F7D54"/>
                </a:solidFill>
                <a:latin typeface="Roboto Condensed"/>
              </a:rPr>
              <a:t>tĩnh</a:t>
            </a:r>
            <a:r>
              <a:rPr lang="en-US" sz="3100" dirty="0">
                <a:solidFill>
                  <a:srgbClr val="5F7D54"/>
                </a:solidFill>
                <a:latin typeface="Roboto Condensed"/>
              </a:rPr>
              <a:t> </a:t>
            </a:r>
            <a:r>
              <a:rPr lang="en-US" sz="3100" dirty="0" err="1">
                <a:solidFill>
                  <a:srgbClr val="5F7D54"/>
                </a:solidFill>
                <a:latin typeface="Roboto Condensed"/>
              </a:rPr>
              <a:t>đã</a:t>
            </a:r>
            <a:r>
              <a:rPr lang="en-US" sz="3100" dirty="0">
                <a:solidFill>
                  <a:srgbClr val="5F7D54"/>
                </a:solidFill>
                <a:latin typeface="Roboto Condensed"/>
              </a:rPr>
              <a:t> </a:t>
            </a:r>
            <a:r>
              <a:rPr lang="en-US" sz="3100" dirty="0" err="1">
                <a:solidFill>
                  <a:srgbClr val="5F7D54"/>
                </a:solidFill>
                <a:latin typeface="Roboto Condensed"/>
              </a:rPr>
              <a:t>được</a:t>
            </a:r>
            <a:r>
              <a:rPr lang="en-US" sz="3100" dirty="0">
                <a:solidFill>
                  <a:srgbClr val="5F7D54"/>
                </a:solidFill>
                <a:latin typeface="Roboto Condensed"/>
              </a:rPr>
              <a:t> </a:t>
            </a:r>
            <a:r>
              <a:rPr lang="en-US" sz="3100" dirty="0" err="1">
                <a:solidFill>
                  <a:srgbClr val="5F7D54"/>
                </a:solidFill>
                <a:latin typeface="Roboto Condensed"/>
              </a:rPr>
              <a:t>sử</a:t>
            </a:r>
            <a:r>
              <a:rPr lang="en-US" sz="3100" dirty="0">
                <a:solidFill>
                  <a:srgbClr val="5F7D54"/>
                </a:solidFill>
                <a:latin typeface="Roboto Condensed"/>
              </a:rPr>
              <a:t> </a:t>
            </a:r>
            <a:r>
              <a:rPr lang="en-US" sz="3100" dirty="0" err="1">
                <a:solidFill>
                  <a:srgbClr val="5F7D54"/>
                </a:solidFill>
                <a:latin typeface="Roboto Condensed"/>
              </a:rPr>
              <a:t>dụng</a:t>
            </a:r>
            <a:r>
              <a:rPr lang="en-US" sz="3100" dirty="0">
                <a:solidFill>
                  <a:srgbClr val="5F7D54"/>
                </a:solidFill>
                <a:latin typeface="Roboto Condensed"/>
              </a:rPr>
              <a:t> </a:t>
            </a:r>
            <a:r>
              <a:rPr lang="en-US" sz="3100" dirty="0" err="1">
                <a:solidFill>
                  <a:srgbClr val="5F7D54"/>
                </a:solidFill>
                <a:latin typeface="Roboto Condensed"/>
              </a:rPr>
              <a:t>thành</a:t>
            </a:r>
            <a:r>
              <a:rPr lang="en-US" sz="3100" dirty="0">
                <a:solidFill>
                  <a:srgbClr val="5F7D54"/>
                </a:solidFill>
                <a:latin typeface="Roboto Condensed"/>
              </a:rPr>
              <a:t> </a:t>
            </a:r>
            <a:r>
              <a:rPr lang="en-US" sz="3100" dirty="0" err="1">
                <a:solidFill>
                  <a:srgbClr val="5F7D54"/>
                </a:solidFill>
                <a:latin typeface="Roboto Condensed"/>
              </a:rPr>
              <a:t>công</a:t>
            </a:r>
            <a:r>
              <a:rPr lang="en-US" sz="3100" dirty="0">
                <a:solidFill>
                  <a:srgbClr val="5F7D54"/>
                </a:solidFill>
                <a:latin typeface="Roboto Condensed"/>
              </a:rPr>
              <a:t> </a:t>
            </a:r>
            <a:r>
              <a:rPr lang="en-US" sz="3100" dirty="0" err="1">
                <a:solidFill>
                  <a:srgbClr val="5F7D54"/>
                </a:solidFill>
                <a:latin typeface="Roboto Condensed"/>
              </a:rPr>
              <a:t>đem</a:t>
            </a:r>
            <a:r>
              <a:rPr lang="en-US" sz="3100" dirty="0">
                <a:solidFill>
                  <a:srgbClr val="5F7D54"/>
                </a:solidFill>
                <a:latin typeface="Roboto Condensed"/>
              </a:rPr>
              <a:t> </a:t>
            </a:r>
            <a:r>
              <a:rPr lang="en-US" sz="3100" dirty="0" err="1">
                <a:solidFill>
                  <a:srgbClr val="5F7D54"/>
                </a:solidFill>
                <a:latin typeface="Roboto Condensed"/>
              </a:rPr>
              <a:t>lại</a:t>
            </a:r>
            <a:r>
              <a:rPr lang="en-US" sz="3100" dirty="0">
                <a:solidFill>
                  <a:srgbClr val="5F7D54"/>
                </a:solidFill>
                <a:latin typeface="Roboto Condensed"/>
              </a:rPr>
              <a:t> </a:t>
            </a:r>
            <a:r>
              <a:rPr lang="en-US" sz="3100" dirty="0" err="1">
                <a:solidFill>
                  <a:srgbClr val="5F7D54"/>
                </a:solidFill>
                <a:latin typeface="Roboto Condensed"/>
              </a:rPr>
              <a:t>hiệu</a:t>
            </a:r>
            <a:r>
              <a:rPr lang="en-US" sz="3100" dirty="0">
                <a:solidFill>
                  <a:srgbClr val="5F7D54"/>
                </a:solidFill>
                <a:latin typeface="Roboto Condensed"/>
              </a:rPr>
              <a:t> </a:t>
            </a:r>
            <a:r>
              <a:rPr lang="en-US" sz="3100" dirty="0" err="1">
                <a:solidFill>
                  <a:srgbClr val="5F7D54"/>
                </a:solidFill>
                <a:latin typeface="Roboto Condensed"/>
              </a:rPr>
              <a:t>quả</a:t>
            </a:r>
            <a:r>
              <a:rPr lang="en-US" sz="3100" dirty="0">
                <a:solidFill>
                  <a:srgbClr val="5F7D54"/>
                </a:solidFill>
                <a:latin typeface="Roboto Condensed"/>
              </a:rPr>
              <a:t> </a:t>
            </a:r>
            <a:r>
              <a:rPr lang="en-US" sz="3100" dirty="0" err="1">
                <a:solidFill>
                  <a:srgbClr val="5F7D54"/>
                </a:solidFill>
                <a:latin typeface="Roboto Condensed"/>
              </a:rPr>
              <a:t>cao</a:t>
            </a:r>
            <a:endParaRPr lang="en-US" sz="3100" dirty="0">
              <a:solidFill>
                <a:srgbClr val="5F7D54"/>
              </a:solidFill>
              <a:latin typeface="Roboto Condensed"/>
            </a:endParaRPr>
          </a:p>
        </p:txBody>
      </p:sp>
      <p:sp>
        <p:nvSpPr>
          <p:cNvPr id="11" name="Freeform 11"/>
          <p:cNvSpPr/>
          <p:nvPr/>
        </p:nvSpPr>
        <p:spPr>
          <a:xfrm>
            <a:off x="1028700" y="7903452"/>
            <a:ext cx="799956" cy="359253"/>
          </a:xfrm>
          <a:custGeom>
            <a:avLst/>
            <a:gdLst/>
            <a:ahLst/>
            <a:cxnLst/>
            <a:rect l="l" t="t" r="r" b="b"/>
            <a:pathLst>
              <a:path w="799956" h="359253">
                <a:moveTo>
                  <a:pt x="0" y="0"/>
                </a:moveTo>
                <a:lnTo>
                  <a:pt x="799956" y="0"/>
                </a:lnTo>
                <a:lnTo>
                  <a:pt x="799956" y="359253"/>
                </a:lnTo>
                <a:lnTo>
                  <a:pt x="0" y="359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028700" y="8445387"/>
            <a:ext cx="799956" cy="359253"/>
          </a:xfrm>
          <a:custGeom>
            <a:avLst/>
            <a:gdLst/>
            <a:ahLst/>
            <a:cxnLst/>
            <a:rect l="l" t="t" r="r" b="b"/>
            <a:pathLst>
              <a:path w="799956" h="359253">
                <a:moveTo>
                  <a:pt x="0" y="0"/>
                </a:moveTo>
                <a:lnTo>
                  <a:pt x="799956" y="0"/>
                </a:lnTo>
                <a:lnTo>
                  <a:pt x="799956" y="359253"/>
                </a:lnTo>
                <a:lnTo>
                  <a:pt x="0" y="359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barn(inVertical)">
                                      <p:cBhvr>
                                        <p:cTn id="37" dur="500"/>
                                        <p:tgtEl>
                                          <p:spTgt spid="10">
                                            <p:txEl>
                                              <p:pRg st="4" end="4"/>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barn(inVertical)">
                                      <p:cBhvr>
                                        <p:cTn id="4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2"/>
            <a:stretch>
              <a:fillRect l="-522661" t="-462562" r="-28727" b="-2073872"/>
            </a:stretch>
          </a:blipFill>
        </p:spPr>
      </p:sp>
      <p:sp>
        <p:nvSpPr>
          <p:cNvPr id="3" name="Freeform 3"/>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3"/>
            <a:stretch>
              <a:fillRect/>
            </a:stretch>
          </a:blipFill>
        </p:spPr>
      </p:sp>
      <p:sp>
        <p:nvSpPr>
          <p:cNvPr id="4" name="TextBox 4"/>
          <p:cNvSpPr txBox="1"/>
          <p:nvPr/>
        </p:nvSpPr>
        <p:spPr>
          <a:xfrm>
            <a:off x="12654873" y="2878773"/>
            <a:ext cx="5316713" cy="5109210"/>
          </a:xfrm>
          <a:prstGeom prst="rect">
            <a:avLst/>
          </a:prstGeom>
        </p:spPr>
        <p:txBody>
          <a:bodyPr lIns="0" tIns="0" rIns="0" bIns="0" rtlCol="0" anchor="t">
            <a:spAutoFit/>
          </a:bodyPr>
          <a:lstStyle/>
          <a:p>
            <a:pPr algn="just">
              <a:lnSpc>
                <a:spcPts val="5039"/>
              </a:lnSpc>
            </a:pPr>
            <a:r>
              <a:rPr lang="en-US" sz="3599">
                <a:solidFill>
                  <a:srgbClr val="5F7D54"/>
                </a:solidFill>
                <a:latin typeface="#9Slide05 VL Fadilla"/>
              </a:rPr>
              <a:t>Ao thu lạnh lẽo nước trong veo</a:t>
            </a:r>
          </a:p>
          <a:p>
            <a:pPr algn="just">
              <a:lnSpc>
                <a:spcPts val="5039"/>
              </a:lnSpc>
            </a:pPr>
            <a:r>
              <a:rPr lang="en-US" sz="3599">
                <a:solidFill>
                  <a:srgbClr val="5F7D54"/>
                </a:solidFill>
                <a:latin typeface="#9Slide05 VL Fadilla"/>
              </a:rPr>
              <a:t>Một chiếc thuyền câu bé tẻo teo</a:t>
            </a:r>
          </a:p>
          <a:p>
            <a:pPr algn="just">
              <a:lnSpc>
                <a:spcPts val="5039"/>
              </a:lnSpc>
            </a:pPr>
            <a:r>
              <a:rPr lang="en-US" sz="3599">
                <a:solidFill>
                  <a:srgbClr val="5F7D54"/>
                </a:solidFill>
                <a:latin typeface="#9Slide05 VL Fadilla"/>
              </a:rPr>
              <a:t>Sóng biếc theo làn hơi gợn tí</a:t>
            </a:r>
          </a:p>
          <a:p>
            <a:pPr algn="just">
              <a:lnSpc>
                <a:spcPts val="5039"/>
              </a:lnSpc>
            </a:pPr>
            <a:r>
              <a:rPr lang="en-US" sz="3599">
                <a:solidFill>
                  <a:srgbClr val="5F7D54"/>
                </a:solidFill>
                <a:latin typeface="#9Slide05 VL Fadilla"/>
              </a:rPr>
              <a:t>Lá vàng trước gió sẽ đưa vèo</a:t>
            </a:r>
          </a:p>
          <a:p>
            <a:pPr algn="just">
              <a:lnSpc>
                <a:spcPts val="5039"/>
              </a:lnSpc>
            </a:pPr>
            <a:r>
              <a:rPr lang="en-US" sz="3599">
                <a:solidFill>
                  <a:srgbClr val="5F7D54"/>
                </a:solidFill>
                <a:latin typeface="#9Slide05 VL Fadilla"/>
              </a:rPr>
              <a:t>Tầng mây lơ lửng trời xanh ngắt</a:t>
            </a:r>
          </a:p>
          <a:p>
            <a:pPr algn="just">
              <a:lnSpc>
                <a:spcPts val="5039"/>
              </a:lnSpc>
            </a:pPr>
            <a:r>
              <a:rPr lang="en-US" sz="3599">
                <a:solidFill>
                  <a:srgbClr val="5F7D54"/>
                </a:solidFill>
                <a:latin typeface="#9Slide05 VL Fadilla"/>
              </a:rPr>
              <a:t>Ngõ trúc quanh co khách vắng teo</a:t>
            </a:r>
          </a:p>
          <a:p>
            <a:pPr algn="just">
              <a:lnSpc>
                <a:spcPts val="5039"/>
              </a:lnSpc>
            </a:pPr>
            <a:r>
              <a:rPr lang="en-US" sz="3599">
                <a:solidFill>
                  <a:srgbClr val="5F7D54"/>
                </a:solidFill>
                <a:latin typeface="#9Slide05 VL Fadilla"/>
              </a:rPr>
              <a:t>Tựa gối buông cần lâu chẳng được</a:t>
            </a:r>
          </a:p>
          <a:p>
            <a:pPr algn="just">
              <a:lnSpc>
                <a:spcPts val="5039"/>
              </a:lnSpc>
              <a:spcBef>
                <a:spcPct val="0"/>
              </a:spcBef>
            </a:pPr>
            <a:r>
              <a:rPr lang="en-US" sz="3599">
                <a:solidFill>
                  <a:srgbClr val="5F7D54"/>
                </a:solidFill>
                <a:latin typeface="#9Slide05 VL Fadilla"/>
              </a:rPr>
              <a:t>Cá đâu đớp động dưới chân bèo</a:t>
            </a:r>
          </a:p>
        </p:txBody>
      </p:sp>
      <p:sp>
        <p:nvSpPr>
          <p:cNvPr id="5" name="TextBox 5"/>
          <p:cNvSpPr txBox="1"/>
          <p:nvPr/>
        </p:nvSpPr>
        <p:spPr>
          <a:xfrm>
            <a:off x="8321196" y="1557656"/>
            <a:ext cx="6392168" cy="988695"/>
          </a:xfrm>
          <a:prstGeom prst="rect">
            <a:avLst/>
          </a:prstGeom>
        </p:spPr>
        <p:txBody>
          <a:bodyPr lIns="0" tIns="0" rIns="0" bIns="0" rtlCol="0" anchor="t">
            <a:spAutoFit/>
          </a:bodyPr>
          <a:lstStyle/>
          <a:p>
            <a:pPr algn="ctr">
              <a:lnSpc>
                <a:spcPts val="7980"/>
              </a:lnSpc>
              <a:spcBef>
                <a:spcPct val="0"/>
              </a:spcBef>
            </a:pPr>
            <a:r>
              <a:rPr lang="en-US" sz="5700" dirty="0" err="1">
                <a:solidFill>
                  <a:srgbClr val="5F7D54"/>
                </a:solidFill>
                <a:latin typeface="#9Slide06 Hellvina Hand Script"/>
              </a:rPr>
              <a:t>Hình</a:t>
            </a:r>
            <a:r>
              <a:rPr lang="en-US" sz="5700" dirty="0">
                <a:solidFill>
                  <a:srgbClr val="5F7D54"/>
                </a:solidFill>
                <a:latin typeface="#9Slide06 Hellvina Hand Script"/>
              </a:rPr>
              <a:t> </a:t>
            </a:r>
            <a:r>
              <a:rPr lang="en-US" sz="5700" dirty="0" err="1">
                <a:solidFill>
                  <a:srgbClr val="5F7D54"/>
                </a:solidFill>
                <a:latin typeface="#9Slide06 Hellvina Hand Script"/>
              </a:rPr>
              <a:t>ảnh</a:t>
            </a:r>
            <a:r>
              <a:rPr lang="en-US" sz="5700" dirty="0">
                <a:solidFill>
                  <a:srgbClr val="5F7D54"/>
                </a:solidFill>
                <a:latin typeface="#9Slide06 Hellvina Hand Script"/>
              </a:rPr>
              <a:t> con </a:t>
            </a:r>
            <a:r>
              <a:rPr lang="en-US" sz="5700" dirty="0" err="1">
                <a:solidFill>
                  <a:srgbClr val="5F7D54"/>
                </a:solidFill>
                <a:latin typeface="#9Slide06 Hellvina Hand Script"/>
              </a:rPr>
              <a:t>người</a:t>
            </a:r>
            <a:r>
              <a:rPr lang="en-US" sz="5700" dirty="0">
                <a:solidFill>
                  <a:srgbClr val="5F7D54"/>
                </a:solidFill>
                <a:latin typeface="#9Slide06 Hellvina Hand Script"/>
              </a:rPr>
              <a:t> </a:t>
            </a:r>
          </a:p>
        </p:txBody>
      </p:sp>
      <p:sp>
        <p:nvSpPr>
          <p:cNvPr id="6" name="TextBox 6"/>
          <p:cNvSpPr txBox="1"/>
          <p:nvPr/>
        </p:nvSpPr>
        <p:spPr>
          <a:xfrm>
            <a:off x="978693" y="344805"/>
            <a:ext cx="7613283" cy="1256754"/>
          </a:xfrm>
          <a:prstGeom prst="rect">
            <a:avLst/>
          </a:prstGeom>
        </p:spPr>
        <p:txBody>
          <a:bodyPr wrap="square" lIns="0" tIns="0" rIns="0" bIns="0" rtlCol="0" anchor="t">
            <a:spAutoFit/>
          </a:bodyPr>
          <a:lstStyle/>
          <a:p>
            <a:pPr algn="ctr">
              <a:lnSpc>
                <a:spcPts val="9799"/>
              </a:lnSpc>
              <a:spcBef>
                <a:spcPct val="0"/>
              </a:spcBef>
            </a:pPr>
            <a:r>
              <a:rPr lang="en-US" sz="6999" dirty="0">
                <a:solidFill>
                  <a:srgbClr val="5F7D54"/>
                </a:solidFill>
                <a:latin typeface="#9Slide05 VL Fadilla"/>
              </a:rPr>
              <a:t>3.2. </a:t>
            </a:r>
            <a:r>
              <a:rPr lang="en-US" sz="6999" dirty="0" err="1">
                <a:solidFill>
                  <a:srgbClr val="5F7D54"/>
                </a:solidFill>
                <a:latin typeface="#9Slide05 VL Fadilla"/>
              </a:rPr>
              <a:t>Đọc-hiểu</a:t>
            </a:r>
            <a:r>
              <a:rPr lang="en-US" sz="6999" dirty="0">
                <a:solidFill>
                  <a:srgbClr val="5F7D54"/>
                </a:solidFill>
                <a:latin typeface="#9Slide05 VL Fadilla"/>
              </a:rPr>
              <a:t> </a:t>
            </a:r>
            <a:r>
              <a:rPr lang="en-US" sz="6999" dirty="0" err="1">
                <a:solidFill>
                  <a:srgbClr val="5F7D54"/>
                </a:solidFill>
                <a:latin typeface="#9Slide05 VL Fadilla"/>
              </a:rPr>
              <a:t>văn</a:t>
            </a:r>
            <a:r>
              <a:rPr lang="en-US" sz="6999" dirty="0">
                <a:solidFill>
                  <a:srgbClr val="5F7D54"/>
                </a:solidFill>
                <a:latin typeface="#9Slide05 VL Fadilla"/>
              </a:rPr>
              <a:t> </a:t>
            </a:r>
            <a:r>
              <a:rPr lang="en-US" sz="6999" dirty="0" err="1">
                <a:solidFill>
                  <a:srgbClr val="5F7D54"/>
                </a:solidFill>
                <a:latin typeface="#9Slide05 VL Fadilla"/>
              </a:rPr>
              <a:t>bản</a:t>
            </a:r>
            <a:endParaRPr lang="en-US" sz="6999" dirty="0">
              <a:solidFill>
                <a:srgbClr val="5F7D54"/>
              </a:solidFill>
              <a:latin typeface="#9Slide05 VL Fadilla"/>
            </a:endParaRPr>
          </a:p>
        </p:txBody>
      </p:sp>
      <p:sp>
        <p:nvSpPr>
          <p:cNvPr id="7" name="TextBox 7"/>
          <p:cNvSpPr txBox="1"/>
          <p:nvPr/>
        </p:nvSpPr>
        <p:spPr>
          <a:xfrm>
            <a:off x="-268359" y="1436370"/>
            <a:ext cx="7613283" cy="800100"/>
          </a:xfrm>
          <a:prstGeom prst="rect">
            <a:avLst/>
          </a:prstGeom>
        </p:spPr>
        <p:txBody>
          <a:bodyPr lIns="0" tIns="0" rIns="0" bIns="0" rtlCol="0" anchor="t">
            <a:spAutoFit/>
          </a:bodyPr>
          <a:lstStyle/>
          <a:p>
            <a:pPr algn="ctr">
              <a:lnSpc>
                <a:spcPts val="6299"/>
              </a:lnSpc>
              <a:spcBef>
                <a:spcPct val="0"/>
              </a:spcBef>
            </a:pPr>
            <a:r>
              <a:rPr lang="en-US" sz="4500">
                <a:solidFill>
                  <a:srgbClr val="5F7D54"/>
                </a:solidFill>
                <a:latin typeface="#9Slide05 Aphrodite Pro"/>
              </a:rPr>
              <a:t>c. Cảm xúc trữ tình</a:t>
            </a:r>
          </a:p>
        </p:txBody>
      </p:sp>
      <p:grpSp>
        <p:nvGrpSpPr>
          <p:cNvPr id="8" name="Group 8"/>
          <p:cNvGrpSpPr/>
          <p:nvPr/>
        </p:nvGrpSpPr>
        <p:grpSpPr>
          <a:xfrm>
            <a:off x="1028700" y="2546351"/>
            <a:ext cx="11511240" cy="6955224"/>
            <a:chOff x="0" y="0"/>
            <a:chExt cx="14059855" cy="8495127"/>
          </a:xfrm>
        </p:grpSpPr>
        <p:sp>
          <p:nvSpPr>
            <p:cNvPr id="9" name="Freeform 9"/>
            <p:cNvSpPr/>
            <p:nvPr/>
          </p:nvSpPr>
          <p:spPr>
            <a:xfrm>
              <a:off x="0" y="0"/>
              <a:ext cx="14059829" cy="8495112"/>
            </a:xfrm>
            <a:custGeom>
              <a:avLst/>
              <a:gdLst/>
              <a:ahLst/>
              <a:cxnLst/>
              <a:rect l="l" t="t" r="r" b="b"/>
              <a:pathLst>
                <a:path w="14059829" h="8495112">
                  <a:moveTo>
                    <a:pt x="0" y="977283"/>
                  </a:moveTo>
                  <a:cubicBezTo>
                    <a:pt x="0" y="437568"/>
                    <a:pt x="393683" y="0"/>
                    <a:pt x="879268" y="0"/>
                  </a:cubicBezTo>
                  <a:lnTo>
                    <a:pt x="13180560" y="0"/>
                  </a:lnTo>
                  <a:cubicBezTo>
                    <a:pt x="13666146" y="0"/>
                    <a:pt x="14059829" y="437568"/>
                    <a:pt x="14059829" y="977283"/>
                  </a:cubicBezTo>
                  <a:lnTo>
                    <a:pt x="14059829" y="7517829"/>
                  </a:lnTo>
                  <a:cubicBezTo>
                    <a:pt x="14059829" y="8057544"/>
                    <a:pt x="13666146" y="8495112"/>
                    <a:pt x="13180560" y="8495112"/>
                  </a:cubicBezTo>
                  <a:lnTo>
                    <a:pt x="879268" y="8495112"/>
                  </a:lnTo>
                  <a:cubicBezTo>
                    <a:pt x="393683" y="8495112"/>
                    <a:pt x="0" y="8057544"/>
                    <a:pt x="0" y="7517829"/>
                  </a:cubicBezTo>
                  <a:close/>
                </a:path>
              </a:pathLst>
            </a:custGeom>
            <a:solidFill>
              <a:srgbClr val="FFFFFF">
                <a:alpha val="78824"/>
              </a:srgbClr>
            </a:solidFill>
          </p:spPr>
        </p:sp>
      </p:grpSp>
      <p:sp>
        <p:nvSpPr>
          <p:cNvPr id="10" name="TextBox 10"/>
          <p:cNvSpPr txBox="1"/>
          <p:nvPr/>
        </p:nvSpPr>
        <p:spPr>
          <a:xfrm>
            <a:off x="1205239" y="2687955"/>
            <a:ext cx="11000983" cy="6964680"/>
          </a:xfrm>
          <a:prstGeom prst="rect">
            <a:avLst/>
          </a:prstGeom>
        </p:spPr>
        <p:txBody>
          <a:bodyPr lIns="0" tIns="0" rIns="0" bIns="0" rtlCol="0" anchor="t">
            <a:spAutoFit/>
          </a:bodyPr>
          <a:lstStyle/>
          <a:p>
            <a:pPr marL="712470" lvl="1" indent="-356235" algn="just">
              <a:lnSpc>
                <a:spcPts val="4620"/>
              </a:lnSpc>
              <a:buFont typeface="Arial"/>
              <a:buChar char="•"/>
            </a:pP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tâm</a:t>
            </a:r>
            <a:r>
              <a:rPr lang="en-US" sz="3300" dirty="0">
                <a:solidFill>
                  <a:srgbClr val="5F7D54"/>
                </a:solidFill>
                <a:latin typeface="Roboto Condensed"/>
              </a:rPr>
              <a:t> </a:t>
            </a:r>
            <a:r>
              <a:rPr lang="en-US" sz="3300" dirty="0" err="1">
                <a:solidFill>
                  <a:srgbClr val="5F7D54"/>
                </a:solidFill>
                <a:latin typeface="Roboto Condensed"/>
              </a:rPr>
              <a:t>thế</a:t>
            </a:r>
            <a:r>
              <a:rPr lang="en-US" sz="3300" dirty="0">
                <a:solidFill>
                  <a:srgbClr val="5F7D54"/>
                </a:solidFill>
                <a:latin typeface="Roboto Condensed"/>
              </a:rPr>
              <a:t> </a:t>
            </a:r>
            <a:r>
              <a:rPr lang="en-US" sz="3300" dirty="0" err="1">
                <a:solidFill>
                  <a:srgbClr val="5F7D54"/>
                </a:solidFill>
                <a:latin typeface="Roboto Condensed"/>
              </a:rPr>
              <a:t>nhàn</a:t>
            </a:r>
            <a:r>
              <a:rPr lang="en-US" sz="3300" dirty="0">
                <a:solidFill>
                  <a:srgbClr val="5F7D54"/>
                </a:solidFill>
                <a:latin typeface="Roboto Condensed"/>
              </a:rPr>
              <a:t>: </a:t>
            </a:r>
            <a:r>
              <a:rPr lang="en-US" sz="3300" dirty="0" err="1">
                <a:solidFill>
                  <a:srgbClr val="5F7D54"/>
                </a:solidFill>
                <a:latin typeface="Roboto Condensed"/>
              </a:rPr>
              <a:t>Tựa</a:t>
            </a:r>
            <a:r>
              <a:rPr lang="en-US" sz="3300" dirty="0">
                <a:solidFill>
                  <a:srgbClr val="5F7D54"/>
                </a:solidFill>
                <a:latin typeface="Roboto Condensed"/>
              </a:rPr>
              <a:t> </a:t>
            </a:r>
            <a:r>
              <a:rPr lang="en-US" sz="3300" dirty="0" err="1">
                <a:solidFill>
                  <a:srgbClr val="5F7D54"/>
                </a:solidFill>
                <a:latin typeface="Roboto Condensed"/>
              </a:rPr>
              <a:t>gối</a:t>
            </a:r>
            <a:r>
              <a:rPr lang="en-US" sz="3300" dirty="0">
                <a:solidFill>
                  <a:srgbClr val="5F7D54"/>
                </a:solidFill>
                <a:latin typeface="Roboto Condensed"/>
              </a:rPr>
              <a:t> </a:t>
            </a:r>
            <a:r>
              <a:rPr lang="en-US" sz="3300" dirty="0" err="1">
                <a:solidFill>
                  <a:srgbClr val="5F7D54"/>
                </a:solidFill>
                <a:latin typeface="Roboto Condensed"/>
              </a:rPr>
              <a:t>ôm</a:t>
            </a:r>
            <a:r>
              <a:rPr lang="en-US" sz="3300" dirty="0">
                <a:solidFill>
                  <a:srgbClr val="5F7D54"/>
                </a:solidFill>
                <a:latin typeface="Roboto Condensed"/>
              </a:rPr>
              <a:t> </a:t>
            </a:r>
            <a:r>
              <a:rPr lang="en-US" sz="3300" dirty="0" err="1">
                <a:solidFill>
                  <a:srgbClr val="5F7D54"/>
                </a:solidFill>
                <a:latin typeface="Roboto Condensed"/>
              </a:rPr>
              <a:t>cần</a:t>
            </a:r>
            <a:endParaRPr lang="en-US" sz="3300" dirty="0">
              <a:solidFill>
                <a:srgbClr val="5F7D54"/>
              </a:solidFill>
              <a:latin typeface="Roboto Condensed"/>
            </a:endParaRPr>
          </a:p>
          <a:p>
            <a:pPr marL="712470" lvl="1" indent="-356235" algn="just">
              <a:lnSpc>
                <a:spcPts val="4620"/>
              </a:lnSpc>
              <a:spcBef>
                <a:spcPct val="0"/>
              </a:spcBef>
              <a:buFont typeface="Arial"/>
              <a:buChar char="•"/>
            </a:pP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sự</a:t>
            </a:r>
            <a:r>
              <a:rPr lang="en-US" sz="3300" dirty="0">
                <a:solidFill>
                  <a:srgbClr val="5F7D54"/>
                </a:solidFill>
                <a:latin typeface="Roboto Condensed"/>
              </a:rPr>
              <a:t> </a:t>
            </a:r>
            <a:r>
              <a:rPr lang="en-US" sz="3300" dirty="0" err="1">
                <a:solidFill>
                  <a:srgbClr val="5F7D54"/>
                </a:solidFill>
                <a:latin typeface="Roboto Condensed"/>
              </a:rPr>
              <a:t>chờ</a:t>
            </a:r>
            <a:r>
              <a:rPr lang="en-US" sz="3300" dirty="0">
                <a:solidFill>
                  <a:srgbClr val="5F7D54"/>
                </a:solidFill>
                <a:latin typeface="Roboto Condensed"/>
              </a:rPr>
              <a:t> </a:t>
            </a:r>
            <a:r>
              <a:rPr lang="en-US" sz="3300" dirty="0" err="1">
                <a:solidFill>
                  <a:srgbClr val="5F7D54"/>
                </a:solidFill>
                <a:latin typeface="Roboto Condensed"/>
              </a:rPr>
              <a:t>đợi</a:t>
            </a:r>
            <a:r>
              <a:rPr lang="en-US" sz="3300" dirty="0">
                <a:solidFill>
                  <a:srgbClr val="5F7D54"/>
                </a:solidFill>
                <a:latin typeface="Roboto Condensed"/>
              </a:rPr>
              <a:t>: </a:t>
            </a:r>
            <a:r>
              <a:rPr lang="en-US" sz="3300" dirty="0" err="1">
                <a:solidFill>
                  <a:srgbClr val="5F7D54"/>
                </a:solidFill>
                <a:latin typeface="Roboto Condensed"/>
              </a:rPr>
              <a:t>Lâu</a:t>
            </a:r>
            <a:r>
              <a:rPr lang="en-US" sz="3300" dirty="0">
                <a:solidFill>
                  <a:srgbClr val="5F7D54"/>
                </a:solidFill>
                <a:latin typeface="Roboto Condensed"/>
              </a:rPr>
              <a:t> </a:t>
            </a:r>
            <a:r>
              <a:rPr lang="en-US" sz="3300" dirty="0" err="1">
                <a:solidFill>
                  <a:srgbClr val="5F7D54"/>
                </a:solidFill>
                <a:latin typeface="Roboto Condensed"/>
              </a:rPr>
              <a:t>chẳng</a:t>
            </a:r>
            <a:r>
              <a:rPr lang="en-US" sz="3300" dirty="0">
                <a:solidFill>
                  <a:srgbClr val="5F7D54"/>
                </a:solidFill>
                <a:latin typeface="Roboto Condensed"/>
              </a:rPr>
              <a:t> </a:t>
            </a:r>
            <a:r>
              <a:rPr lang="en-US" sz="3300" dirty="0" err="1">
                <a:solidFill>
                  <a:srgbClr val="5F7D54"/>
                </a:solidFill>
                <a:latin typeface="Roboto Condensed"/>
              </a:rPr>
              <a:t>được</a:t>
            </a:r>
            <a:r>
              <a:rPr lang="en-US" sz="3300" dirty="0">
                <a:solidFill>
                  <a:srgbClr val="5F7D54"/>
                </a:solidFill>
                <a:latin typeface="Roboto Condensed"/>
              </a:rPr>
              <a:t>.</a:t>
            </a:r>
          </a:p>
          <a:p>
            <a:pPr marL="712470" lvl="1" indent="-356235" algn="just">
              <a:lnSpc>
                <a:spcPts val="4620"/>
              </a:lnSpc>
              <a:spcBef>
                <a:spcPct val="0"/>
              </a:spcBef>
              <a:buFont typeface="Arial"/>
              <a:buChar char="•"/>
            </a:pP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cái</a:t>
            </a:r>
            <a:r>
              <a:rPr lang="en-US" sz="3300" dirty="0">
                <a:solidFill>
                  <a:srgbClr val="5F7D54"/>
                </a:solidFill>
                <a:latin typeface="Roboto Condensed"/>
              </a:rPr>
              <a:t> </a:t>
            </a:r>
            <a:r>
              <a:rPr lang="en-US" sz="3300" dirty="0" err="1">
                <a:solidFill>
                  <a:srgbClr val="5F7D54"/>
                </a:solidFill>
                <a:latin typeface="Roboto Condensed"/>
              </a:rPr>
              <a:t>chợt</a:t>
            </a:r>
            <a:r>
              <a:rPr lang="en-US" sz="3300" dirty="0">
                <a:solidFill>
                  <a:srgbClr val="5F7D54"/>
                </a:solidFill>
                <a:latin typeface="Roboto Condensed"/>
              </a:rPr>
              <a:t> </a:t>
            </a:r>
            <a:r>
              <a:rPr lang="en-US" sz="3300" dirty="0" err="1">
                <a:solidFill>
                  <a:srgbClr val="5F7D54"/>
                </a:solidFill>
                <a:latin typeface="Roboto Condensed"/>
              </a:rPr>
              <a:t>tỉnh</a:t>
            </a:r>
            <a:r>
              <a:rPr lang="en-US" sz="3300" dirty="0">
                <a:solidFill>
                  <a:srgbClr val="5F7D54"/>
                </a:solidFill>
                <a:latin typeface="Roboto Condensed"/>
              </a:rPr>
              <a:t> </a:t>
            </a:r>
            <a:r>
              <a:rPr lang="en-US" sz="3300" dirty="0" err="1">
                <a:solidFill>
                  <a:srgbClr val="5F7D54"/>
                </a:solidFill>
                <a:latin typeface="Roboto Condensed"/>
              </a:rPr>
              <a:t>mơ</a:t>
            </a:r>
            <a:r>
              <a:rPr lang="en-US" sz="3300" dirty="0">
                <a:solidFill>
                  <a:srgbClr val="5F7D54"/>
                </a:solidFill>
                <a:latin typeface="Roboto Condensed"/>
              </a:rPr>
              <a:t> </a:t>
            </a:r>
            <a:r>
              <a:rPr lang="en-US" sz="3300" dirty="0" err="1">
                <a:solidFill>
                  <a:srgbClr val="5F7D54"/>
                </a:solidFill>
                <a:latin typeface="Roboto Condensed"/>
              </a:rPr>
              <a:t>hồ</a:t>
            </a:r>
            <a:r>
              <a:rPr lang="en-US" sz="3300" dirty="0">
                <a:solidFill>
                  <a:srgbClr val="5F7D54"/>
                </a:solidFill>
                <a:latin typeface="Roboto Condensed"/>
              </a:rPr>
              <a:t>: </a:t>
            </a:r>
            <a:r>
              <a:rPr lang="en-US" sz="3300" dirty="0" err="1">
                <a:solidFill>
                  <a:srgbClr val="5F7D54"/>
                </a:solidFill>
                <a:latin typeface="Roboto Condensed"/>
              </a:rPr>
              <a:t>Cá</a:t>
            </a:r>
            <a:r>
              <a:rPr lang="en-US" sz="3300" dirty="0">
                <a:solidFill>
                  <a:srgbClr val="5F7D54"/>
                </a:solidFill>
                <a:latin typeface="Roboto Condensed"/>
              </a:rPr>
              <a:t> </a:t>
            </a:r>
            <a:r>
              <a:rPr lang="en-US" sz="3300" dirty="0" err="1">
                <a:solidFill>
                  <a:srgbClr val="5F7D54"/>
                </a:solidFill>
                <a:latin typeface="Roboto Condensed"/>
              </a:rPr>
              <a:t>đâu</a:t>
            </a:r>
            <a:r>
              <a:rPr lang="en-US" sz="3300" dirty="0">
                <a:solidFill>
                  <a:srgbClr val="5F7D54"/>
                </a:solidFill>
                <a:latin typeface="Roboto Condensed"/>
              </a:rPr>
              <a:t> </a:t>
            </a:r>
            <a:r>
              <a:rPr lang="en-US" sz="3300" dirty="0" err="1">
                <a:solidFill>
                  <a:srgbClr val="5F7D54"/>
                </a:solidFill>
                <a:latin typeface="Roboto Condensed"/>
              </a:rPr>
              <a:t>đớp</a:t>
            </a:r>
            <a:r>
              <a:rPr lang="en-US" sz="3300" dirty="0">
                <a:solidFill>
                  <a:srgbClr val="5F7D54"/>
                </a:solidFill>
                <a:latin typeface="Roboto Condensed"/>
              </a:rPr>
              <a:t> </a:t>
            </a:r>
            <a:r>
              <a:rPr lang="en-US" sz="3300" dirty="0" err="1">
                <a:solidFill>
                  <a:srgbClr val="5F7D54"/>
                </a:solidFill>
                <a:latin typeface="Roboto Condensed"/>
              </a:rPr>
              <a:t>động</a:t>
            </a:r>
            <a:r>
              <a:rPr lang="en-US" sz="3300" dirty="0">
                <a:solidFill>
                  <a:srgbClr val="5F7D54"/>
                </a:solidFill>
                <a:latin typeface="Roboto Condensed"/>
              </a:rPr>
              <a:t>...</a:t>
            </a:r>
          </a:p>
          <a:p>
            <a:pPr algn="just">
              <a:lnSpc>
                <a:spcPts val="4620"/>
              </a:lnSpc>
              <a:spcBef>
                <a:spcPct val="0"/>
              </a:spcBef>
            </a:pPr>
            <a:r>
              <a:rPr lang="en-US" sz="3300" dirty="0" err="1">
                <a:solidFill>
                  <a:srgbClr val="5F7D54"/>
                </a:solidFill>
                <a:latin typeface="Roboto Condensed Bold"/>
              </a:rPr>
              <a:t>Tiểu</a:t>
            </a:r>
            <a:r>
              <a:rPr lang="en-US" sz="3300" dirty="0">
                <a:solidFill>
                  <a:srgbClr val="5F7D54"/>
                </a:solidFill>
                <a:latin typeface="Roboto Condensed Bold"/>
              </a:rPr>
              <a:t> </a:t>
            </a:r>
            <a:r>
              <a:rPr lang="en-US" sz="3300" dirty="0" err="1">
                <a:solidFill>
                  <a:srgbClr val="5F7D54"/>
                </a:solidFill>
                <a:latin typeface="Roboto Condensed Bold"/>
              </a:rPr>
              <a:t>kết</a:t>
            </a:r>
            <a:r>
              <a:rPr lang="en-US" sz="3300" dirty="0">
                <a:solidFill>
                  <a:srgbClr val="5F7D54"/>
                </a:solidFill>
                <a:latin typeface="Roboto Condensed Bold"/>
              </a:rPr>
              <a:t>: </a:t>
            </a:r>
          </a:p>
          <a:p>
            <a:pPr marL="712470" lvl="1" indent="-356235" algn="just">
              <a:lnSpc>
                <a:spcPts val="4620"/>
              </a:lnSpc>
              <a:buFont typeface="Arial"/>
              <a:buChar char="•"/>
            </a:pPr>
            <a:r>
              <a:rPr lang="en-US" sz="3300" dirty="0" err="1">
                <a:solidFill>
                  <a:srgbClr val="5F7D54"/>
                </a:solidFill>
                <a:latin typeface="Roboto Condensed"/>
              </a:rPr>
              <a:t>Hình</a:t>
            </a:r>
            <a:r>
              <a:rPr lang="en-US" sz="3300" dirty="0">
                <a:solidFill>
                  <a:srgbClr val="5F7D54"/>
                </a:solidFill>
                <a:latin typeface="Roboto Condensed"/>
              </a:rPr>
              <a:t> </a:t>
            </a:r>
            <a:r>
              <a:rPr lang="en-US" sz="3300" dirty="0" err="1">
                <a:solidFill>
                  <a:srgbClr val="5F7D54"/>
                </a:solidFill>
                <a:latin typeface="Roboto Condensed"/>
              </a:rPr>
              <a:t>ảnh</a:t>
            </a:r>
            <a:r>
              <a:rPr lang="en-US" sz="3300" dirty="0">
                <a:solidFill>
                  <a:srgbClr val="5F7D54"/>
                </a:solidFill>
                <a:latin typeface="Roboto Condensed"/>
              </a:rPr>
              <a:t> con </a:t>
            </a:r>
            <a:r>
              <a:rPr lang="en-US" sz="3300" dirty="0" err="1">
                <a:solidFill>
                  <a:srgbClr val="5F7D54"/>
                </a:solidFill>
                <a:latin typeface="Roboto Condensed"/>
              </a:rPr>
              <a:t>người</a:t>
            </a:r>
            <a:r>
              <a:rPr lang="en-US" sz="3300" dirty="0">
                <a:solidFill>
                  <a:srgbClr val="5F7D54"/>
                </a:solidFill>
                <a:latin typeface="Roboto Condensed"/>
              </a:rPr>
              <a:t> </a:t>
            </a:r>
            <a:r>
              <a:rPr lang="en-US" sz="3300" dirty="0" err="1">
                <a:solidFill>
                  <a:srgbClr val="5F7D54"/>
                </a:solidFill>
                <a:latin typeface="Roboto Condensed"/>
              </a:rPr>
              <a:t>xuất</a:t>
            </a:r>
            <a:r>
              <a:rPr lang="en-US" sz="3300" dirty="0">
                <a:solidFill>
                  <a:srgbClr val="5F7D54"/>
                </a:solidFill>
                <a:latin typeface="Roboto Condensed"/>
              </a:rPr>
              <a:t> </a:t>
            </a:r>
            <a:r>
              <a:rPr lang="en-US" sz="3300" dirty="0" err="1">
                <a:solidFill>
                  <a:srgbClr val="5F7D54"/>
                </a:solidFill>
                <a:latin typeface="Roboto Condensed"/>
              </a:rPr>
              <a:t>hiện</a:t>
            </a:r>
            <a:r>
              <a:rPr lang="en-US" sz="3300" dirty="0">
                <a:solidFill>
                  <a:srgbClr val="5F7D54"/>
                </a:solidFill>
                <a:latin typeface="Roboto Condensed"/>
              </a:rPr>
              <a:t> </a:t>
            </a:r>
            <a:r>
              <a:rPr lang="en-US" sz="3300" dirty="0" err="1">
                <a:solidFill>
                  <a:srgbClr val="5F7D54"/>
                </a:solidFill>
                <a:latin typeface="Roboto Condensed"/>
              </a:rPr>
              <a:t>với</a:t>
            </a:r>
            <a:r>
              <a:rPr lang="en-US" sz="3300" dirty="0">
                <a:solidFill>
                  <a:srgbClr val="5F7D54"/>
                </a:solidFill>
                <a:latin typeface="Roboto Condensed"/>
              </a:rPr>
              <a:t> tư </a:t>
            </a:r>
            <a:r>
              <a:rPr lang="en-US" sz="3300" dirty="0" err="1">
                <a:solidFill>
                  <a:srgbClr val="5F7D54"/>
                </a:solidFill>
                <a:latin typeface="Roboto Condensed"/>
              </a:rPr>
              <a:t>thế</a:t>
            </a:r>
            <a:r>
              <a:rPr lang="en-US" sz="3300" dirty="0">
                <a:solidFill>
                  <a:srgbClr val="5F7D54"/>
                </a:solidFill>
                <a:latin typeface="Roboto Condensed"/>
              </a:rPr>
              <a:t> </a:t>
            </a:r>
            <a:r>
              <a:rPr lang="en-US" sz="3300" dirty="0" err="1">
                <a:solidFill>
                  <a:srgbClr val="5F7D54"/>
                </a:solidFill>
                <a:latin typeface="Roboto Condensed"/>
              </a:rPr>
              <a:t>ngồi</a:t>
            </a:r>
            <a:r>
              <a:rPr lang="en-US" sz="3300" dirty="0">
                <a:solidFill>
                  <a:srgbClr val="5F7D54"/>
                </a:solidFill>
                <a:latin typeface="Roboto Condensed"/>
              </a:rPr>
              <a:t> </a:t>
            </a:r>
            <a:r>
              <a:rPr lang="en-US" sz="3300" dirty="0" err="1">
                <a:solidFill>
                  <a:srgbClr val="5F7D54"/>
                </a:solidFill>
                <a:latin typeface="Roboto Condensed"/>
              </a:rPr>
              <a:t>ôm</a:t>
            </a:r>
            <a:r>
              <a:rPr lang="en-US" sz="3300" dirty="0">
                <a:solidFill>
                  <a:srgbClr val="5F7D54"/>
                </a:solidFill>
                <a:latin typeface="Roboto Condensed"/>
              </a:rPr>
              <a:t> </a:t>
            </a:r>
            <a:r>
              <a:rPr lang="en-US" sz="3300" dirty="0" err="1">
                <a:solidFill>
                  <a:srgbClr val="5F7D54"/>
                </a:solidFill>
                <a:latin typeface="Roboto Condensed"/>
              </a:rPr>
              <a:t>gối</a:t>
            </a:r>
            <a:r>
              <a:rPr lang="en-US" sz="3300" dirty="0">
                <a:solidFill>
                  <a:srgbClr val="5F7D54"/>
                </a:solidFill>
                <a:latin typeface="Roboto Condensed"/>
              </a:rPr>
              <a:t>, </a:t>
            </a:r>
            <a:r>
              <a:rPr lang="en-US" sz="3300" dirty="0" err="1">
                <a:solidFill>
                  <a:srgbClr val="5F7D54"/>
                </a:solidFill>
                <a:latin typeface="Roboto Condensed"/>
              </a:rPr>
              <a:t>trong</a:t>
            </a:r>
            <a:r>
              <a:rPr lang="en-US" sz="3300" dirty="0">
                <a:solidFill>
                  <a:srgbClr val="5F7D54"/>
                </a:solidFill>
                <a:latin typeface="Roboto Condensed"/>
              </a:rPr>
              <a:t> </a:t>
            </a:r>
            <a:r>
              <a:rPr lang="en-US" sz="3300" dirty="0" err="1">
                <a:solidFill>
                  <a:srgbClr val="5F7D54"/>
                </a:solidFill>
                <a:latin typeface="Roboto Condensed"/>
              </a:rPr>
              <a:t>trạng</a:t>
            </a:r>
            <a:r>
              <a:rPr lang="en-US" sz="3300" dirty="0">
                <a:solidFill>
                  <a:srgbClr val="5F7D54"/>
                </a:solidFill>
                <a:latin typeface="Roboto Condensed"/>
              </a:rPr>
              <a:t> </a:t>
            </a:r>
            <a:r>
              <a:rPr lang="en-US" sz="3300" dirty="0" err="1">
                <a:solidFill>
                  <a:srgbClr val="5F7D54"/>
                </a:solidFill>
                <a:latin typeface="Roboto Condensed"/>
              </a:rPr>
              <a:t>thái</a:t>
            </a:r>
            <a:r>
              <a:rPr lang="en-US" sz="3300" dirty="0">
                <a:solidFill>
                  <a:srgbClr val="5F7D54"/>
                </a:solidFill>
                <a:latin typeface="Roboto Condensed"/>
              </a:rPr>
              <a:t> </a:t>
            </a:r>
            <a:r>
              <a:rPr lang="en-US" sz="3300" dirty="0" err="1">
                <a:solidFill>
                  <a:srgbClr val="5F7D54"/>
                </a:solidFill>
                <a:latin typeface="Roboto Condensed"/>
              </a:rPr>
              <a:t>trầm</a:t>
            </a:r>
            <a:r>
              <a:rPr lang="en-US" sz="3300" dirty="0">
                <a:solidFill>
                  <a:srgbClr val="5F7D54"/>
                </a:solidFill>
                <a:latin typeface="Roboto Condensed"/>
              </a:rPr>
              <a:t> tư </a:t>
            </a:r>
            <a:r>
              <a:rPr lang="en-US" sz="3300" dirty="0" err="1">
                <a:solidFill>
                  <a:srgbClr val="5F7D54"/>
                </a:solidFill>
                <a:latin typeface="Roboto Condensed"/>
              </a:rPr>
              <a:t>mặc</a:t>
            </a:r>
            <a:r>
              <a:rPr lang="en-US" sz="3300" dirty="0">
                <a:solidFill>
                  <a:srgbClr val="5F7D54"/>
                </a:solidFill>
                <a:latin typeface="Roboto Condensed"/>
              </a:rPr>
              <a:t> </a:t>
            </a:r>
            <a:r>
              <a:rPr lang="en-US" sz="3300" dirty="0" err="1">
                <a:solidFill>
                  <a:srgbClr val="5F7D54"/>
                </a:solidFill>
                <a:latin typeface="Roboto Condensed"/>
              </a:rPr>
              <a:t>tưởng</a:t>
            </a:r>
            <a:r>
              <a:rPr lang="en-US" sz="3300" dirty="0">
                <a:solidFill>
                  <a:srgbClr val="5F7D54"/>
                </a:solidFill>
                <a:latin typeface="Roboto Condensed"/>
              </a:rPr>
              <a:t>. </a:t>
            </a:r>
          </a:p>
          <a:p>
            <a:pPr marL="712470" lvl="1" indent="-356235" algn="just">
              <a:lnSpc>
                <a:spcPts val="4620"/>
              </a:lnSpc>
              <a:spcBef>
                <a:spcPct val="0"/>
              </a:spcBef>
              <a:buFont typeface="Arial"/>
              <a:buChar char="•"/>
            </a:pP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tâm</a:t>
            </a:r>
            <a:r>
              <a:rPr lang="en-US" sz="3300" dirty="0">
                <a:solidFill>
                  <a:srgbClr val="5F7D54"/>
                </a:solidFill>
                <a:latin typeface="Roboto Condensed"/>
              </a:rPr>
              <a:t> </a:t>
            </a:r>
            <a:r>
              <a:rPr lang="en-US" sz="3300" dirty="0" err="1">
                <a:solidFill>
                  <a:srgbClr val="5F7D54"/>
                </a:solidFill>
                <a:latin typeface="Roboto Condensed"/>
              </a:rPr>
              <a:t>thế</a:t>
            </a:r>
            <a:r>
              <a:rPr lang="en-US" sz="3300" dirty="0">
                <a:solidFill>
                  <a:srgbClr val="5F7D54"/>
                </a:solidFill>
                <a:latin typeface="Roboto Condensed"/>
              </a:rPr>
              <a:t> </a:t>
            </a:r>
            <a:r>
              <a:rPr lang="en-US" sz="3300" dirty="0" err="1">
                <a:solidFill>
                  <a:srgbClr val="5F7D54"/>
                </a:solidFill>
                <a:latin typeface="Roboto Condensed"/>
              </a:rPr>
              <a:t>nhẫn</a:t>
            </a:r>
            <a:r>
              <a:rPr lang="en-US" sz="3300" dirty="0">
                <a:solidFill>
                  <a:srgbClr val="5F7D54"/>
                </a:solidFill>
                <a:latin typeface="Roboto Condensed"/>
              </a:rPr>
              <a:t>: “</a:t>
            </a:r>
            <a:r>
              <a:rPr lang="en-US" sz="3300" dirty="0" err="1">
                <a:solidFill>
                  <a:srgbClr val="5F7D54"/>
                </a:solidFill>
                <a:latin typeface="Roboto Condensed"/>
              </a:rPr>
              <a:t>tựa</a:t>
            </a:r>
            <a:r>
              <a:rPr lang="en-US" sz="3300" dirty="0">
                <a:solidFill>
                  <a:srgbClr val="5F7D54"/>
                </a:solidFill>
                <a:latin typeface="Roboto Condensed"/>
              </a:rPr>
              <a:t> </a:t>
            </a:r>
            <a:r>
              <a:rPr lang="en-US" sz="3300" dirty="0" err="1">
                <a:solidFill>
                  <a:srgbClr val="5F7D54"/>
                </a:solidFill>
                <a:latin typeface="Roboto Condensed"/>
              </a:rPr>
              <a:t>gối</a:t>
            </a:r>
            <a:r>
              <a:rPr lang="en-US" sz="3300" dirty="0">
                <a:solidFill>
                  <a:srgbClr val="5F7D54"/>
                </a:solidFill>
                <a:latin typeface="Roboto Condensed"/>
              </a:rPr>
              <a:t> </a:t>
            </a:r>
            <a:r>
              <a:rPr lang="en-US" sz="3300" dirty="0" err="1">
                <a:solidFill>
                  <a:srgbClr val="5F7D54"/>
                </a:solidFill>
                <a:latin typeface="Roboto Condensed"/>
              </a:rPr>
              <a:t>ôm</a:t>
            </a:r>
            <a:r>
              <a:rPr lang="en-US" sz="3300" dirty="0">
                <a:solidFill>
                  <a:srgbClr val="5F7D54"/>
                </a:solidFill>
                <a:latin typeface="Roboto Condensed"/>
              </a:rPr>
              <a:t> </a:t>
            </a:r>
            <a:r>
              <a:rPr lang="en-US" sz="3300" dirty="0" err="1">
                <a:solidFill>
                  <a:srgbClr val="5F7D54"/>
                </a:solidFill>
                <a:latin typeface="Roboto Condensed"/>
              </a:rPr>
              <a:t>cần</a:t>
            </a:r>
            <a:r>
              <a:rPr lang="en-US" sz="3300" dirty="0">
                <a:solidFill>
                  <a:srgbClr val="5F7D54"/>
                </a:solidFill>
                <a:latin typeface="Roboto Condensed"/>
              </a:rPr>
              <a:t>”; </a:t>
            </a: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sự</a:t>
            </a:r>
            <a:r>
              <a:rPr lang="en-US" sz="3300" dirty="0">
                <a:solidFill>
                  <a:srgbClr val="5F7D54"/>
                </a:solidFill>
                <a:latin typeface="Roboto Condensed"/>
              </a:rPr>
              <a:t> </a:t>
            </a:r>
            <a:r>
              <a:rPr lang="en-US" sz="3300" dirty="0" err="1">
                <a:solidFill>
                  <a:srgbClr val="5F7D54"/>
                </a:solidFill>
                <a:latin typeface="Roboto Condensed"/>
              </a:rPr>
              <a:t>chờ</a:t>
            </a:r>
            <a:r>
              <a:rPr lang="en-US" sz="3300" dirty="0">
                <a:solidFill>
                  <a:srgbClr val="5F7D54"/>
                </a:solidFill>
                <a:latin typeface="Roboto Condensed"/>
              </a:rPr>
              <a:t> </a:t>
            </a:r>
            <a:r>
              <a:rPr lang="en-US" sz="3300" dirty="0" err="1">
                <a:solidFill>
                  <a:srgbClr val="5F7D54"/>
                </a:solidFill>
                <a:latin typeface="Roboto Condensed"/>
              </a:rPr>
              <a:t>đợi</a:t>
            </a:r>
            <a:r>
              <a:rPr lang="en-US" sz="3300" dirty="0">
                <a:solidFill>
                  <a:srgbClr val="5F7D54"/>
                </a:solidFill>
                <a:latin typeface="Roboto Condensed"/>
              </a:rPr>
              <a:t>: “</a:t>
            </a:r>
            <a:r>
              <a:rPr lang="en-US" sz="3300" dirty="0" err="1">
                <a:solidFill>
                  <a:srgbClr val="5F7D54"/>
                </a:solidFill>
                <a:latin typeface="Roboto Condensed"/>
              </a:rPr>
              <a:t>lâu</a:t>
            </a:r>
            <a:r>
              <a:rPr lang="en-US" sz="3300" dirty="0">
                <a:solidFill>
                  <a:srgbClr val="5F7D54"/>
                </a:solidFill>
                <a:latin typeface="Roboto Condensed"/>
              </a:rPr>
              <a:t> </a:t>
            </a:r>
            <a:r>
              <a:rPr lang="en-US" sz="3300" dirty="0" err="1">
                <a:solidFill>
                  <a:srgbClr val="5F7D54"/>
                </a:solidFill>
                <a:latin typeface="Roboto Condensed"/>
              </a:rPr>
              <a:t>chẳng</a:t>
            </a:r>
            <a:r>
              <a:rPr lang="en-US" sz="3300" dirty="0">
                <a:solidFill>
                  <a:srgbClr val="5F7D54"/>
                </a:solidFill>
                <a:latin typeface="Roboto Condensed"/>
              </a:rPr>
              <a:t> </a:t>
            </a:r>
            <a:r>
              <a:rPr lang="en-US" sz="3300" dirty="0" err="1">
                <a:solidFill>
                  <a:srgbClr val="5F7D54"/>
                </a:solidFill>
                <a:latin typeface="Roboto Condensed"/>
              </a:rPr>
              <a:t>được</a:t>
            </a:r>
            <a:r>
              <a:rPr lang="en-US" sz="3300" dirty="0">
                <a:solidFill>
                  <a:srgbClr val="5F7D54"/>
                </a:solidFill>
                <a:latin typeface="Roboto Condensed"/>
              </a:rPr>
              <a:t>”; </a:t>
            </a: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cái</a:t>
            </a:r>
            <a:r>
              <a:rPr lang="en-US" sz="3300" dirty="0">
                <a:solidFill>
                  <a:srgbClr val="5F7D54"/>
                </a:solidFill>
                <a:latin typeface="Roboto Condensed"/>
              </a:rPr>
              <a:t> </a:t>
            </a:r>
            <a:r>
              <a:rPr lang="en-US" sz="3300" dirty="0" err="1">
                <a:solidFill>
                  <a:srgbClr val="5F7D54"/>
                </a:solidFill>
                <a:latin typeface="Roboto Condensed"/>
              </a:rPr>
              <a:t>chợt</a:t>
            </a:r>
            <a:r>
              <a:rPr lang="en-US" sz="3300" dirty="0">
                <a:solidFill>
                  <a:srgbClr val="5F7D54"/>
                </a:solidFill>
                <a:latin typeface="Roboto Condensed"/>
              </a:rPr>
              <a:t> </a:t>
            </a:r>
            <a:r>
              <a:rPr lang="en-US" sz="3300" dirty="0" err="1">
                <a:solidFill>
                  <a:srgbClr val="5F7D54"/>
                </a:solidFill>
                <a:latin typeface="Roboto Condensed"/>
              </a:rPr>
              <a:t>tỉnh</a:t>
            </a:r>
            <a:r>
              <a:rPr lang="en-US" sz="3300" dirty="0">
                <a:solidFill>
                  <a:srgbClr val="5F7D54"/>
                </a:solidFill>
                <a:latin typeface="Roboto Condensed"/>
              </a:rPr>
              <a:t> </a:t>
            </a:r>
            <a:r>
              <a:rPr lang="en-US" sz="3300" dirty="0" err="1">
                <a:solidFill>
                  <a:srgbClr val="5F7D54"/>
                </a:solidFill>
                <a:latin typeface="Roboto Condensed"/>
              </a:rPr>
              <a:t>mơ</a:t>
            </a:r>
            <a:r>
              <a:rPr lang="en-US" sz="3300" dirty="0">
                <a:solidFill>
                  <a:srgbClr val="5F7D54"/>
                </a:solidFill>
                <a:latin typeface="Roboto Condensed"/>
              </a:rPr>
              <a:t> </a:t>
            </a:r>
            <a:r>
              <a:rPr lang="en-US" sz="3300" dirty="0" err="1">
                <a:solidFill>
                  <a:srgbClr val="5F7D54"/>
                </a:solidFill>
                <a:latin typeface="Roboto Condensed"/>
              </a:rPr>
              <a:t>hồ</a:t>
            </a:r>
            <a:r>
              <a:rPr lang="en-US" sz="3300" dirty="0">
                <a:solidFill>
                  <a:srgbClr val="5F7D54"/>
                </a:solidFill>
                <a:latin typeface="Roboto Condensed"/>
              </a:rPr>
              <a:t>: “</a:t>
            </a:r>
            <a:r>
              <a:rPr lang="en-US" sz="3300" dirty="0" err="1">
                <a:solidFill>
                  <a:srgbClr val="5F7D54"/>
                </a:solidFill>
                <a:latin typeface="Roboto Condensed"/>
              </a:rPr>
              <a:t>cá</a:t>
            </a:r>
            <a:r>
              <a:rPr lang="en-US" sz="3300" dirty="0">
                <a:solidFill>
                  <a:srgbClr val="5F7D54"/>
                </a:solidFill>
                <a:latin typeface="Roboto Condensed"/>
              </a:rPr>
              <a:t> </a:t>
            </a:r>
            <a:r>
              <a:rPr lang="en-US" sz="3300" dirty="0" err="1">
                <a:solidFill>
                  <a:srgbClr val="5F7D54"/>
                </a:solidFill>
                <a:latin typeface="Roboto Condensed"/>
              </a:rPr>
              <a:t>đâu</a:t>
            </a:r>
            <a:r>
              <a:rPr lang="en-US" sz="3300" dirty="0">
                <a:solidFill>
                  <a:srgbClr val="5F7D54"/>
                </a:solidFill>
                <a:latin typeface="Roboto Condensed"/>
              </a:rPr>
              <a:t> </a:t>
            </a:r>
            <a:r>
              <a:rPr lang="en-US" sz="3300" dirty="0" err="1">
                <a:solidFill>
                  <a:srgbClr val="5F7D54"/>
                </a:solidFill>
                <a:latin typeface="Roboto Condensed"/>
              </a:rPr>
              <a:t>đớp</a:t>
            </a:r>
            <a:r>
              <a:rPr lang="en-US" sz="3300" dirty="0">
                <a:solidFill>
                  <a:srgbClr val="5F7D54"/>
                </a:solidFill>
                <a:latin typeface="Roboto Condensed"/>
              </a:rPr>
              <a:t> </a:t>
            </a:r>
            <a:r>
              <a:rPr lang="en-US" sz="3300" dirty="0" err="1">
                <a:solidFill>
                  <a:srgbClr val="5F7D54"/>
                </a:solidFill>
                <a:latin typeface="Roboto Condensed"/>
              </a:rPr>
              <a:t>động</a:t>
            </a:r>
            <a:r>
              <a:rPr lang="en-US" sz="3300" dirty="0">
                <a:solidFill>
                  <a:srgbClr val="5F7D54"/>
                </a:solidFill>
                <a:latin typeface="Roboto Condensed"/>
              </a:rPr>
              <a:t>”. </a:t>
            </a:r>
          </a:p>
          <a:p>
            <a:pPr marL="712470" lvl="1" indent="-356235" algn="just">
              <a:lnSpc>
                <a:spcPts val="4620"/>
              </a:lnSpc>
              <a:spcBef>
                <a:spcPct val="0"/>
              </a:spcBef>
              <a:buFont typeface="Arial"/>
              <a:buChar char="•"/>
            </a:pPr>
            <a:r>
              <a:rPr lang="en-US" sz="3300" dirty="0" err="1">
                <a:solidFill>
                  <a:srgbClr val="5F7D54"/>
                </a:solidFill>
                <a:latin typeface="Roboto Condensed"/>
              </a:rPr>
              <a:t>Nhà</a:t>
            </a:r>
            <a:r>
              <a:rPr lang="en-US" sz="3300" dirty="0">
                <a:solidFill>
                  <a:srgbClr val="5F7D54"/>
                </a:solidFill>
                <a:latin typeface="Roboto Condensed"/>
              </a:rPr>
              <a:t> </a:t>
            </a:r>
            <a:r>
              <a:rPr lang="en-US" sz="3300" dirty="0" err="1">
                <a:solidFill>
                  <a:srgbClr val="5F7D54"/>
                </a:solidFill>
                <a:latin typeface="Roboto Condensed"/>
              </a:rPr>
              <a:t>thơ</a:t>
            </a:r>
            <a:r>
              <a:rPr lang="en-US" sz="3300" dirty="0">
                <a:solidFill>
                  <a:srgbClr val="5F7D54"/>
                </a:solidFill>
                <a:latin typeface="Roboto Condensed"/>
              </a:rPr>
              <a:t> </a:t>
            </a:r>
            <a:r>
              <a:rPr lang="en-US" sz="3300" dirty="0" err="1">
                <a:solidFill>
                  <a:srgbClr val="5F7D54"/>
                </a:solidFill>
                <a:latin typeface="Roboto Condensed"/>
              </a:rPr>
              <a:t>mượn</a:t>
            </a:r>
            <a:r>
              <a:rPr lang="en-US" sz="3300" dirty="0">
                <a:solidFill>
                  <a:srgbClr val="5F7D54"/>
                </a:solidFill>
                <a:latin typeface="Roboto Condensed"/>
              </a:rPr>
              <a:t> </a:t>
            </a:r>
            <a:r>
              <a:rPr lang="en-US" sz="3300" dirty="0" err="1">
                <a:solidFill>
                  <a:srgbClr val="5F7D54"/>
                </a:solidFill>
                <a:latin typeface="Roboto Condensed"/>
              </a:rPr>
              <a:t>cảnh</a:t>
            </a:r>
            <a:r>
              <a:rPr lang="en-US" sz="3300" dirty="0">
                <a:solidFill>
                  <a:srgbClr val="5F7D54"/>
                </a:solidFill>
                <a:latin typeface="Roboto Condensed"/>
              </a:rPr>
              <a:t> </a:t>
            </a:r>
            <a:r>
              <a:rPr lang="en-US" sz="3300" dirty="0" err="1">
                <a:solidFill>
                  <a:srgbClr val="5F7D54"/>
                </a:solidFill>
                <a:latin typeface="Roboto Condensed"/>
              </a:rPr>
              <a:t>để</a:t>
            </a:r>
            <a:r>
              <a:rPr lang="en-US" sz="3300" dirty="0">
                <a:solidFill>
                  <a:srgbClr val="5F7D54"/>
                </a:solidFill>
                <a:latin typeface="Roboto Condensed"/>
              </a:rPr>
              <a:t> </a:t>
            </a:r>
            <a:r>
              <a:rPr lang="en-US" sz="3300" dirty="0" err="1">
                <a:solidFill>
                  <a:srgbClr val="5F7D54"/>
                </a:solidFill>
                <a:latin typeface="Roboto Condensed"/>
              </a:rPr>
              <a:t>tả</a:t>
            </a:r>
            <a:r>
              <a:rPr lang="en-US" sz="3300" dirty="0">
                <a:solidFill>
                  <a:srgbClr val="5F7D54"/>
                </a:solidFill>
                <a:latin typeface="Roboto Condensed"/>
              </a:rPr>
              <a:t> </a:t>
            </a:r>
            <a:r>
              <a:rPr lang="en-US" sz="3300" dirty="0" err="1">
                <a:solidFill>
                  <a:srgbClr val="5F7D54"/>
                </a:solidFill>
                <a:latin typeface="Roboto Condensed"/>
              </a:rPr>
              <a:t>tình</a:t>
            </a:r>
            <a:r>
              <a:rPr lang="en-US" sz="3300" dirty="0">
                <a:solidFill>
                  <a:srgbClr val="5F7D54"/>
                </a:solidFill>
                <a:latin typeface="Roboto Condensed"/>
              </a:rPr>
              <a:t>: Hoài </a:t>
            </a:r>
            <a:r>
              <a:rPr lang="en-US" sz="3300" dirty="0" err="1">
                <a:solidFill>
                  <a:srgbClr val="5F7D54"/>
                </a:solidFill>
                <a:latin typeface="Roboto Condensed"/>
              </a:rPr>
              <a:t>bão</a:t>
            </a:r>
            <a:r>
              <a:rPr lang="en-US" sz="3300" dirty="0">
                <a:solidFill>
                  <a:srgbClr val="5F7D54"/>
                </a:solidFill>
                <a:latin typeface="Roboto Condensed"/>
              </a:rPr>
              <a:t> </a:t>
            </a:r>
            <a:r>
              <a:rPr lang="en-US" sz="3300" dirty="0" err="1">
                <a:solidFill>
                  <a:srgbClr val="5F7D54"/>
                </a:solidFill>
                <a:latin typeface="Roboto Condensed"/>
              </a:rPr>
              <a:t>giúp</a:t>
            </a:r>
            <a:r>
              <a:rPr lang="en-US" sz="3300" dirty="0">
                <a:solidFill>
                  <a:srgbClr val="5F7D54"/>
                </a:solidFill>
                <a:latin typeface="Roboto Condensed"/>
              </a:rPr>
              <a:t> </a:t>
            </a:r>
            <a:r>
              <a:rPr lang="en-US" sz="3300" dirty="0" err="1">
                <a:solidFill>
                  <a:srgbClr val="5F7D54"/>
                </a:solidFill>
                <a:latin typeface="Roboto Condensed"/>
              </a:rPr>
              <a:t>dân</a:t>
            </a:r>
            <a:r>
              <a:rPr lang="en-US" sz="3300" dirty="0">
                <a:solidFill>
                  <a:srgbClr val="5F7D54"/>
                </a:solidFill>
                <a:latin typeface="Roboto Condensed"/>
              </a:rPr>
              <a:t> </a:t>
            </a:r>
            <a:r>
              <a:rPr lang="en-US" sz="3300" dirty="0" err="1">
                <a:solidFill>
                  <a:srgbClr val="5F7D54"/>
                </a:solidFill>
                <a:latin typeface="Roboto Condensed"/>
              </a:rPr>
              <a:t>không</a:t>
            </a:r>
            <a:r>
              <a:rPr lang="en-US" sz="3300" dirty="0">
                <a:solidFill>
                  <a:srgbClr val="5F7D54"/>
                </a:solidFill>
                <a:latin typeface="Roboto Condensed"/>
              </a:rPr>
              <a:t> </a:t>
            </a:r>
            <a:r>
              <a:rPr lang="en-US" sz="3300" dirty="0" err="1">
                <a:solidFill>
                  <a:srgbClr val="5F7D54"/>
                </a:solidFill>
                <a:latin typeface="Roboto Condensed"/>
              </a:rPr>
              <a:t>thành</a:t>
            </a:r>
            <a:r>
              <a:rPr lang="en-US" sz="3300" dirty="0">
                <a:solidFill>
                  <a:srgbClr val="5F7D54"/>
                </a:solidFill>
                <a:latin typeface="Roboto Condensed"/>
              </a:rPr>
              <a:t> tạo </a:t>
            </a:r>
            <a:r>
              <a:rPr lang="en-US" sz="3300" dirty="0" err="1">
                <a:solidFill>
                  <a:srgbClr val="5F7D54"/>
                </a:solidFill>
                <a:latin typeface="Roboto Condensed"/>
              </a:rPr>
              <a:t>ra</a:t>
            </a:r>
            <a:r>
              <a:rPr lang="en-US" sz="3300" dirty="0">
                <a:solidFill>
                  <a:srgbClr val="5F7D54"/>
                </a:solidFill>
                <a:latin typeface="Roboto Condensed"/>
              </a:rPr>
              <a:t> </a:t>
            </a:r>
            <a:r>
              <a:rPr lang="en-US" sz="3300" dirty="0" err="1">
                <a:solidFill>
                  <a:srgbClr val="5F7D54"/>
                </a:solidFill>
                <a:latin typeface="Roboto Condensed"/>
              </a:rPr>
              <a:t>trong</a:t>
            </a:r>
            <a:r>
              <a:rPr lang="en-US" sz="3300" dirty="0">
                <a:solidFill>
                  <a:srgbClr val="5F7D54"/>
                </a:solidFill>
                <a:latin typeface="Roboto Condensed"/>
              </a:rPr>
              <a:t> </a:t>
            </a:r>
            <a:r>
              <a:rPr lang="en-US" sz="3300" dirty="0" err="1">
                <a:solidFill>
                  <a:srgbClr val="5F7D54"/>
                </a:solidFill>
                <a:latin typeface="Roboto Condensed"/>
              </a:rPr>
              <a:t>lòng</a:t>
            </a:r>
            <a:r>
              <a:rPr lang="en-US" sz="3300" dirty="0">
                <a:solidFill>
                  <a:srgbClr val="5F7D54"/>
                </a:solidFill>
                <a:latin typeface="Roboto Condensed"/>
              </a:rPr>
              <a:t> </a:t>
            </a:r>
            <a:r>
              <a:rPr lang="en-US" sz="3300" dirty="0" err="1">
                <a:solidFill>
                  <a:srgbClr val="5F7D54"/>
                </a:solidFill>
                <a:latin typeface="Roboto Condensed"/>
              </a:rPr>
              <a:t>cụ</a:t>
            </a:r>
            <a:r>
              <a:rPr lang="en-US" sz="3300" dirty="0">
                <a:solidFill>
                  <a:srgbClr val="5F7D54"/>
                </a:solidFill>
                <a:latin typeface="Roboto Condensed"/>
              </a:rPr>
              <a:t> Tam Nguyên </a:t>
            </a:r>
            <a:r>
              <a:rPr lang="en-US" sz="3300" dirty="0" err="1">
                <a:solidFill>
                  <a:srgbClr val="5F7D54"/>
                </a:solidFill>
                <a:latin typeface="Roboto Condensed"/>
              </a:rPr>
              <a:t>một</a:t>
            </a:r>
            <a:r>
              <a:rPr lang="en-US" sz="3300" dirty="0">
                <a:solidFill>
                  <a:srgbClr val="5F7D54"/>
                </a:solidFill>
                <a:latin typeface="Roboto Condensed"/>
              </a:rPr>
              <a:t> </a:t>
            </a:r>
            <a:r>
              <a:rPr lang="en-US" sz="3300" dirty="0" err="1">
                <a:solidFill>
                  <a:srgbClr val="5F7D54"/>
                </a:solidFill>
                <a:latin typeface="Roboto Condensed"/>
              </a:rPr>
              <a:t>rào</a:t>
            </a:r>
            <a:r>
              <a:rPr lang="en-US" sz="3300" dirty="0">
                <a:solidFill>
                  <a:srgbClr val="5F7D54"/>
                </a:solidFill>
                <a:latin typeface="Roboto Condensed"/>
              </a:rPr>
              <a:t> </a:t>
            </a:r>
            <a:r>
              <a:rPr lang="en-US" sz="3300" dirty="0" err="1">
                <a:solidFill>
                  <a:srgbClr val="5F7D54"/>
                </a:solidFill>
                <a:latin typeface="Roboto Condensed"/>
              </a:rPr>
              <a:t>cản</a:t>
            </a:r>
            <a:r>
              <a:rPr lang="en-US" sz="3300" dirty="0">
                <a:solidFill>
                  <a:srgbClr val="5F7D54"/>
                </a:solidFill>
                <a:latin typeface="Roboto Condensed"/>
              </a:rPr>
              <a:t>; tạo </a:t>
            </a:r>
            <a:r>
              <a:rPr lang="en-US" sz="3300" dirty="0" err="1">
                <a:solidFill>
                  <a:srgbClr val="5F7D54"/>
                </a:solidFill>
                <a:latin typeface="Roboto Condensed"/>
              </a:rPr>
              <a:t>sự</a:t>
            </a:r>
            <a:r>
              <a:rPr lang="en-US" sz="3300" dirty="0">
                <a:solidFill>
                  <a:srgbClr val="5F7D54"/>
                </a:solidFill>
                <a:latin typeface="Roboto Condensed"/>
              </a:rPr>
              <a:t> </a:t>
            </a:r>
            <a:r>
              <a:rPr lang="en-US" sz="3300" dirty="0" err="1">
                <a:solidFill>
                  <a:srgbClr val="5F7D54"/>
                </a:solidFill>
                <a:latin typeface="Roboto Condensed"/>
              </a:rPr>
              <a:t>buồn</a:t>
            </a:r>
            <a:r>
              <a:rPr lang="en-US" sz="3300" dirty="0">
                <a:solidFill>
                  <a:srgbClr val="5F7D54"/>
                </a:solidFill>
                <a:latin typeface="Roboto Condensed"/>
              </a:rPr>
              <a:t> </a:t>
            </a:r>
            <a:r>
              <a:rPr lang="en-US" sz="3300" dirty="0" err="1">
                <a:solidFill>
                  <a:srgbClr val="5F7D54"/>
                </a:solidFill>
                <a:latin typeface="Roboto Condensed"/>
              </a:rPr>
              <a:t>tẻ</a:t>
            </a:r>
            <a:r>
              <a:rPr lang="en-US" sz="3300" dirty="0">
                <a:solidFill>
                  <a:srgbClr val="5F7D54"/>
                </a:solidFill>
                <a:latin typeface="Roboto Condensed"/>
              </a:rPr>
              <a:t>, </a:t>
            </a:r>
            <a:r>
              <a:rPr lang="en-US" sz="3300" dirty="0" err="1">
                <a:solidFill>
                  <a:srgbClr val="5F7D54"/>
                </a:solidFill>
                <a:latin typeface="Roboto Condensed"/>
              </a:rPr>
              <a:t>cô</a:t>
            </a:r>
            <a:r>
              <a:rPr lang="en-US" sz="3300" dirty="0">
                <a:solidFill>
                  <a:srgbClr val="5F7D54"/>
                </a:solidFill>
                <a:latin typeface="Roboto Condensed"/>
              </a:rPr>
              <a:t> </a:t>
            </a:r>
            <a:r>
              <a:rPr lang="en-US" sz="3300" dirty="0" err="1">
                <a:solidFill>
                  <a:srgbClr val="5F7D54"/>
                </a:solidFill>
                <a:latin typeface="Roboto Condensed"/>
              </a:rPr>
              <a:t>đơn</a:t>
            </a:r>
            <a:r>
              <a:rPr lang="en-US" sz="3300" dirty="0">
                <a:solidFill>
                  <a:srgbClr val="5F7D54"/>
                </a:solidFill>
                <a:latin typeface="Roboto Condensed"/>
              </a:rPr>
              <a:t>.</a:t>
            </a:r>
          </a:p>
          <a:p>
            <a:pPr algn="just">
              <a:lnSpc>
                <a:spcPts val="4620"/>
              </a:lnSpc>
              <a:spcBef>
                <a:spcPct val="0"/>
              </a:spcBef>
            </a:pPr>
            <a:endParaRPr lang="en-US" sz="3300" dirty="0">
              <a:solidFill>
                <a:srgbClr val="5F7D54"/>
              </a:solidFill>
              <a:latin typeface="Roboto Condensed"/>
            </a:endParaRPr>
          </a:p>
        </p:txBody>
      </p:sp>
      <p:sp>
        <p:nvSpPr>
          <p:cNvPr id="11" name="Freeform 11"/>
          <p:cNvSpPr/>
          <p:nvPr/>
        </p:nvSpPr>
        <p:spPr>
          <a:xfrm>
            <a:off x="8632983" y="8416608"/>
            <a:ext cx="13827621" cy="4469704"/>
          </a:xfrm>
          <a:custGeom>
            <a:avLst/>
            <a:gdLst/>
            <a:ahLst/>
            <a:cxnLst/>
            <a:rect l="l" t="t" r="r" b="b"/>
            <a:pathLst>
              <a:path w="13827621" h="4469704">
                <a:moveTo>
                  <a:pt x="0" y="0"/>
                </a:moveTo>
                <a:lnTo>
                  <a:pt x="13827621" y="0"/>
                </a:lnTo>
                <a:lnTo>
                  <a:pt x="13827621" y="4469704"/>
                </a:lnTo>
                <a:lnTo>
                  <a:pt x="0" y="4469704"/>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000"/>
                                        <p:tgtEl>
                                          <p:spTgt spid="10">
                                            <p:txEl>
                                              <p:pRg st="3" end="3"/>
                                            </p:txEl>
                                          </p:spTgt>
                                        </p:tgtEl>
                                      </p:cBhvr>
                                    </p:animEffect>
                                    <p:anim calcmode="lin" valueType="num">
                                      <p:cBhvr>
                                        <p:cTn id="3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1000"/>
                                        <p:tgtEl>
                                          <p:spTgt spid="10">
                                            <p:txEl>
                                              <p:pRg st="4" end="4"/>
                                            </p:txEl>
                                          </p:spTgt>
                                        </p:tgtEl>
                                      </p:cBhvr>
                                    </p:animEffect>
                                    <p:anim calcmode="lin" valueType="num">
                                      <p:cBhvr>
                                        <p:cTn id="3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animEffect transition="in" filter="fade">
                                      <p:cBhvr>
                                        <p:cTn id="43" dur="1000"/>
                                        <p:tgtEl>
                                          <p:spTgt spid="10">
                                            <p:txEl>
                                              <p:pRg st="5" end="5"/>
                                            </p:txEl>
                                          </p:spTgt>
                                        </p:tgtEl>
                                      </p:cBhvr>
                                    </p:animEffect>
                                    <p:anim calcmode="lin" valueType="num">
                                      <p:cBhvr>
                                        <p:cTn id="44"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animEffect transition="in" filter="fade">
                                      <p:cBhvr>
                                        <p:cTn id="50" dur="1000"/>
                                        <p:tgtEl>
                                          <p:spTgt spid="10">
                                            <p:txEl>
                                              <p:pRg st="6" end="6"/>
                                            </p:txEl>
                                          </p:spTgt>
                                        </p:tgtEl>
                                      </p:cBhvr>
                                    </p:animEffect>
                                    <p:anim calcmode="lin" valueType="num">
                                      <p:cBhvr>
                                        <p:cTn id="51"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5463480" y="847725"/>
            <a:ext cx="7361039" cy="1307466"/>
          </a:xfrm>
          <a:prstGeom prst="rect">
            <a:avLst/>
          </a:prstGeom>
        </p:spPr>
        <p:txBody>
          <a:bodyPr lIns="0" tIns="0" rIns="0" bIns="0" rtlCol="0" anchor="t">
            <a:spAutoFit/>
          </a:bodyPr>
          <a:lstStyle/>
          <a:p>
            <a:pPr algn="ctr">
              <a:lnSpc>
                <a:spcPts val="10359"/>
              </a:lnSpc>
              <a:spcBef>
                <a:spcPct val="0"/>
              </a:spcBef>
            </a:pPr>
            <a:r>
              <a:rPr lang="en-US" sz="7399">
                <a:solidFill>
                  <a:srgbClr val="5F7D54"/>
                </a:solidFill>
                <a:latin typeface="#9Slide05 VL Fadilla"/>
              </a:rPr>
              <a:t>3.2. Đọc-hiểu văn bản</a:t>
            </a:r>
          </a:p>
        </p:txBody>
      </p:sp>
      <p:sp>
        <p:nvSpPr>
          <p:cNvPr id="5" name="TextBox 5"/>
          <p:cNvSpPr txBox="1"/>
          <p:nvPr/>
        </p:nvSpPr>
        <p:spPr>
          <a:xfrm>
            <a:off x="5463480" y="2444113"/>
            <a:ext cx="5387300" cy="816609"/>
          </a:xfrm>
          <a:prstGeom prst="rect">
            <a:avLst/>
          </a:prstGeom>
        </p:spPr>
        <p:txBody>
          <a:bodyPr lIns="0" tIns="0" rIns="0" bIns="0" rtlCol="0" anchor="t">
            <a:spAutoFit/>
          </a:bodyPr>
          <a:lstStyle/>
          <a:p>
            <a:pPr algn="ctr">
              <a:lnSpc>
                <a:spcPts val="6440"/>
              </a:lnSpc>
              <a:spcBef>
                <a:spcPct val="0"/>
              </a:spcBef>
            </a:pPr>
            <a:r>
              <a:rPr lang="en-US" sz="4600" dirty="0">
                <a:solidFill>
                  <a:srgbClr val="5F7D54"/>
                </a:solidFill>
                <a:latin typeface="#9Slide05 Aphrodite Pro"/>
              </a:rPr>
              <a:t>d. Ý </a:t>
            </a:r>
            <a:r>
              <a:rPr lang="en-US" sz="4600" dirty="0" err="1">
                <a:solidFill>
                  <a:srgbClr val="5F7D54"/>
                </a:solidFill>
                <a:latin typeface="#9Slide05 Aphrodite Pro"/>
              </a:rPr>
              <a:t>nghĩa</a:t>
            </a:r>
            <a:r>
              <a:rPr lang="en-US" sz="4600" dirty="0">
                <a:solidFill>
                  <a:srgbClr val="5F7D54"/>
                </a:solidFill>
                <a:latin typeface="#9Slide05 Aphrodite Pro"/>
              </a:rPr>
              <a:t> </a:t>
            </a:r>
            <a:r>
              <a:rPr lang="en-US" sz="4600" dirty="0" err="1">
                <a:solidFill>
                  <a:srgbClr val="5F7D54"/>
                </a:solidFill>
                <a:latin typeface="#9Slide05 Aphrodite Pro"/>
              </a:rPr>
              <a:t>nhan</a:t>
            </a:r>
            <a:r>
              <a:rPr lang="en-US" sz="4600" dirty="0">
                <a:solidFill>
                  <a:srgbClr val="5F7D54"/>
                </a:solidFill>
                <a:latin typeface="#9Slide05 Aphrodite Pro"/>
              </a:rPr>
              <a:t> </a:t>
            </a:r>
            <a:r>
              <a:rPr lang="en-US" sz="4600" dirty="0" err="1">
                <a:solidFill>
                  <a:srgbClr val="5F7D54"/>
                </a:solidFill>
                <a:latin typeface="#9Slide05 Aphrodite Pro"/>
              </a:rPr>
              <a:t>đề</a:t>
            </a:r>
            <a:endParaRPr lang="en-US" sz="4600" dirty="0">
              <a:solidFill>
                <a:srgbClr val="5F7D54"/>
              </a:solidFill>
              <a:latin typeface="#9Slide05 Aphrodite Pro"/>
            </a:endParaRPr>
          </a:p>
        </p:txBody>
      </p:sp>
      <p:sp>
        <p:nvSpPr>
          <p:cNvPr id="6" name="TextBox 6"/>
          <p:cNvSpPr txBox="1"/>
          <p:nvPr/>
        </p:nvSpPr>
        <p:spPr>
          <a:xfrm>
            <a:off x="5067017" y="3292153"/>
            <a:ext cx="11794549" cy="5313680"/>
          </a:xfrm>
          <a:prstGeom prst="rect">
            <a:avLst/>
          </a:prstGeom>
        </p:spPr>
        <p:txBody>
          <a:bodyPr lIns="0" tIns="0" rIns="0" bIns="0" rtlCol="0" anchor="t">
            <a:spAutoFit/>
          </a:bodyPr>
          <a:lstStyle/>
          <a:p>
            <a:pPr algn="just">
              <a:lnSpc>
                <a:spcPts val="5320"/>
              </a:lnSpc>
              <a:spcBef>
                <a:spcPct val="0"/>
              </a:spcBef>
            </a:pPr>
            <a:endParaRPr dirty="0"/>
          </a:p>
          <a:p>
            <a:pPr marL="820421" lvl="1" indent="-410210" algn="just">
              <a:lnSpc>
                <a:spcPts val="5320"/>
              </a:lnSpc>
              <a:buFont typeface="Arial"/>
              <a:buChar char="•"/>
            </a:pPr>
            <a:r>
              <a:rPr lang="en-US" sz="3800" dirty="0">
                <a:solidFill>
                  <a:srgbClr val="5F7D54"/>
                </a:solidFill>
                <a:latin typeface="Roboto Condensed"/>
              </a:rPr>
              <a:t>Thu </a:t>
            </a:r>
            <a:r>
              <a:rPr lang="en-US" sz="3800" dirty="0" err="1">
                <a:solidFill>
                  <a:srgbClr val="5F7D54"/>
                </a:solidFill>
                <a:latin typeface="Roboto Condensed"/>
              </a:rPr>
              <a:t>điếu</a:t>
            </a:r>
            <a:r>
              <a:rPr lang="en-US" sz="3800" dirty="0">
                <a:solidFill>
                  <a:srgbClr val="5F7D54"/>
                </a:solidFill>
                <a:latin typeface="Roboto Condensed"/>
              </a:rPr>
              <a:t> </a:t>
            </a:r>
            <a:r>
              <a:rPr lang="en-US" sz="3800" dirty="0" err="1">
                <a:solidFill>
                  <a:srgbClr val="5F7D54"/>
                </a:solidFill>
                <a:latin typeface="Roboto Condensed"/>
              </a:rPr>
              <a:t>có</a:t>
            </a:r>
            <a:r>
              <a:rPr lang="en-US" sz="3800" dirty="0">
                <a:solidFill>
                  <a:srgbClr val="5F7D54"/>
                </a:solidFill>
                <a:latin typeface="Roboto Condensed"/>
              </a:rPr>
              <a:t> </a:t>
            </a:r>
            <a:r>
              <a:rPr lang="en-US" sz="3800" dirty="0" err="1">
                <a:solidFill>
                  <a:srgbClr val="5F7D54"/>
                </a:solidFill>
                <a:latin typeface="Roboto Condensed"/>
              </a:rPr>
              <a:t>nghĩa</a:t>
            </a:r>
            <a:r>
              <a:rPr lang="en-US" sz="3800" dirty="0">
                <a:solidFill>
                  <a:srgbClr val="5F7D54"/>
                </a:solidFill>
                <a:latin typeface="Roboto Condensed"/>
              </a:rPr>
              <a:t> </a:t>
            </a:r>
            <a:r>
              <a:rPr lang="en-US" sz="3800" dirty="0" err="1">
                <a:solidFill>
                  <a:srgbClr val="5F7D54"/>
                </a:solidFill>
                <a:latin typeface="Roboto Condensed"/>
              </a:rPr>
              <a:t>là</a:t>
            </a:r>
            <a:r>
              <a:rPr lang="en-US" sz="3800" dirty="0">
                <a:solidFill>
                  <a:srgbClr val="5F7D54"/>
                </a:solidFill>
                <a:latin typeface="Roboto Condensed"/>
              </a:rPr>
              <a:t> “</a:t>
            </a:r>
            <a:r>
              <a:rPr lang="en-US" sz="3800" dirty="0" err="1">
                <a:solidFill>
                  <a:srgbClr val="5F7D54"/>
                </a:solidFill>
                <a:latin typeface="Roboto Condensed"/>
              </a:rPr>
              <a:t>Câu</a:t>
            </a:r>
            <a:r>
              <a:rPr lang="en-US" sz="3800" dirty="0">
                <a:solidFill>
                  <a:srgbClr val="5F7D54"/>
                </a:solidFill>
                <a:latin typeface="Roboto Condensed"/>
              </a:rPr>
              <a:t> </a:t>
            </a:r>
            <a:r>
              <a:rPr lang="en-US" sz="3800" dirty="0" err="1">
                <a:solidFill>
                  <a:srgbClr val="5F7D54"/>
                </a:solidFill>
                <a:latin typeface="Roboto Condensed"/>
              </a:rPr>
              <a:t>cá</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p>
          <a:p>
            <a:pPr marL="820421" lvl="1" indent="-410210" algn="just">
              <a:lnSpc>
                <a:spcPts val="5320"/>
              </a:lnSpc>
              <a:buFont typeface="Arial"/>
              <a:buChar char="•"/>
            </a:pPr>
            <a:r>
              <a:rPr lang="en-US" sz="3800" dirty="0" err="1">
                <a:solidFill>
                  <a:srgbClr val="5F7D54"/>
                </a:solidFill>
                <a:latin typeface="Roboto Condensed"/>
              </a:rPr>
              <a:t>Việc</a:t>
            </a:r>
            <a:r>
              <a:rPr lang="en-US" sz="3800" dirty="0">
                <a:solidFill>
                  <a:srgbClr val="5F7D54"/>
                </a:solidFill>
                <a:latin typeface="Roboto Condensed"/>
              </a:rPr>
              <a:t> </a:t>
            </a:r>
            <a:r>
              <a:rPr lang="en-US" sz="3800" dirty="0" err="1">
                <a:solidFill>
                  <a:srgbClr val="5F7D54"/>
                </a:solidFill>
                <a:latin typeface="Roboto Condensed"/>
              </a:rPr>
              <a:t>câu</a:t>
            </a:r>
            <a:r>
              <a:rPr lang="en-US" sz="3800" dirty="0">
                <a:solidFill>
                  <a:srgbClr val="5F7D54"/>
                </a:solidFill>
                <a:latin typeface="Roboto Condensed"/>
              </a:rPr>
              <a:t> </a:t>
            </a:r>
            <a:r>
              <a:rPr lang="en-US" sz="3800" dirty="0" err="1">
                <a:solidFill>
                  <a:srgbClr val="5F7D54"/>
                </a:solidFill>
                <a:latin typeface="Roboto Condensed"/>
              </a:rPr>
              <a:t>cá</a:t>
            </a:r>
            <a:r>
              <a:rPr lang="en-US" sz="3800" dirty="0">
                <a:solidFill>
                  <a:srgbClr val="5F7D54"/>
                </a:solidFill>
                <a:latin typeface="Roboto Condensed"/>
              </a:rPr>
              <a:t> </a:t>
            </a:r>
            <a:r>
              <a:rPr lang="en-US" sz="3800" dirty="0" err="1">
                <a:solidFill>
                  <a:srgbClr val="5F7D54"/>
                </a:solidFill>
                <a:latin typeface="Roboto Condensed"/>
              </a:rPr>
              <a:t>chẳng</a:t>
            </a:r>
            <a:r>
              <a:rPr lang="en-US" sz="3800" dirty="0">
                <a:solidFill>
                  <a:srgbClr val="5F7D54"/>
                </a:solidFill>
                <a:latin typeface="Roboto Condensed"/>
              </a:rPr>
              <a:t> qua </a:t>
            </a:r>
            <a:r>
              <a:rPr lang="en-US" sz="3800" dirty="0" err="1">
                <a:solidFill>
                  <a:srgbClr val="5F7D54"/>
                </a:solidFill>
                <a:latin typeface="Roboto Condensed"/>
              </a:rPr>
              <a:t>là</a:t>
            </a:r>
            <a:r>
              <a:rPr lang="en-US" sz="3800" dirty="0">
                <a:solidFill>
                  <a:srgbClr val="5F7D54"/>
                </a:solidFill>
                <a:latin typeface="Roboto Condensed"/>
              </a:rPr>
              <a:t> </a:t>
            </a:r>
            <a:r>
              <a:rPr lang="en-US" sz="3800" dirty="0" err="1">
                <a:solidFill>
                  <a:srgbClr val="5F7D54"/>
                </a:solidFill>
                <a:latin typeface="Roboto Condensed"/>
              </a:rPr>
              <a:t>cái</a:t>
            </a:r>
            <a:r>
              <a:rPr lang="en-US" sz="3800" dirty="0">
                <a:solidFill>
                  <a:srgbClr val="5F7D54"/>
                </a:solidFill>
                <a:latin typeface="Roboto Condensed"/>
              </a:rPr>
              <a:t> </a:t>
            </a:r>
            <a:r>
              <a:rPr lang="en-US" sz="3800" dirty="0" err="1">
                <a:solidFill>
                  <a:srgbClr val="5F7D54"/>
                </a:solidFill>
                <a:latin typeface="Roboto Condensed"/>
              </a:rPr>
              <a:t>cớ</a:t>
            </a:r>
            <a:r>
              <a:rPr lang="en-US" sz="3800" dirty="0">
                <a:solidFill>
                  <a:srgbClr val="5F7D54"/>
                </a:solidFill>
                <a:latin typeface="Roboto Condensed"/>
              </a:rPr>
              <a:t>, </a:t>
            </a:r>
            <a:r>
              <a:rPr lang="en-US" sz="3800" dirty="0" err="1">
                <a:solidFill>
                  <a:srgbClr val="5F7D54"/>
                </a:solidFill>
                <a:latin typeface="Roboto Condensed"/>
              </a:rPr>
              <a:t>cái</a:t>
            </a:r>
            <a:r>
              <a:rPr lang="en-US" sz="3800" dirty="0">
                <a:solidFill>
                  <a:srgbClr val="5F7D54"/>
                </a:solidFill>
                <a:latin typeface="Roboto Condensed"/>
              </a:rPr>
              <a:t> </a:t>
            </a:r>
            <a:r>
              <a:rPr lang="en-US" sz="3800" dirty="0" err="1">
                <a:solidFill>
                  <a:srgbClr val="5F7D54"/>
                </a:solidFill>
                <a:latin typeface="Roboto Condensed"/>
              </a:rPr>
              <a:t>hoàn</a:t>
            </a:r>
            <a:r>
              <a:rPr lang="en-US" sz="3800" dirty="0">
                <a:solidFill>
                  <a:srgbClr val="5F7D54"/>
                </a:solidFill>
                <a:latin typeface="Roboto Condensed"/>
              </a:rPr>
              <a:t> </a:t>
            </a:r>
            <a:r>
              <a:rPr lang="en-US" sz="3800" dirty="0" err="1">
                <a:solidFill>
                  <a:srgbClr val="5F7D54"/>
                </a:solidFill>
                <a:latin typeface="Roboto Condensed"/>
              </a:rPr>
              <a:t>cảnh</a:t>
            </a:r>
            <a:r>
              <a:rPr lang="en-US" sz="3800" dirty="0">
                <a:solidFill>
                  <a:srgbClr val="5F7D54"/>
                </a:solidFill>
                <a:latin typeface="Roboto Condensed"/>
              </a:rPr>
              <a:t>, </a:t>
            </a:r>
            <a:r>
              <a:rPr lang="en-US" sz="3800" dirty="0" err="1">
                <a:solidFill>
                  <a:srgbClr val="5F7D54"/>
                </a:solidFill>
                <a:latin typeface="Roboto Condensed"/>
              </a:rPr>
              <a:t>cái</a:t>
            </a:r>
            <a:r>
              <a:rPr lang="en-US" sz="3800" dirty="0">
                <a:solidFill>
                  <a:srgbClr val="5F7D54"/>
                </a:solidFill>
                <a:latin typeface="Roboto Condensed"/>
              </a:rPr>
              <a:t> </a:t>
            </a:r>
            <a:r>
              <a:rPr lang="en-US" sz="3800" dirty="0" err="1">
                <a:solidFill>
                  <a:srgbClr val="5F7D54"/>
                </a:solidFill>
                <a:latin typeface="Roboto Condensed"/>
              </a:rPr>
              <a:t>chỗ</a:t>
            </a:r>
            <a:r>
              <a:rPr lang="en-US" sz="3800" dirty="0">
                <a:solidFill>
                  <a:srgbClr val="5F7D54"/>
                </a:solidFill>
                <a:latin typeface="Roboto Condensed"/>
              </a:rPr>
              <a:t> </a:t>
            </a:r>
            <a:r>
              <a:rPr lang="en-US" sz="3800" dirty="0" err="1">
                <a:solidFill>
                  <a:srgbClr val="5F7D54"/>
                </a:solidFill>
                <a:latin typeface="Roboto Condensed"/>
              </a:rPr>
              <a:t>để</a:t>
            </a:r>
            <a:r>
              <a:rPr lang="en-US" sz="3800" dirty="0">
                <a:solidFill>
                  <a:srgbClr val="5F7D54"/>
                </a:solidFill>
                <a:latin typeface="Roboto Condensed"/>
              </a:rPr>
              <a:t> </a:t>
            </a:r>
            <a:r>
              <a:rPr lang="en-US" sz="3800" dirty="0" err="1">
                <a:solidFill>
                  <a:srgbClr val="5F7D54"/>
                </a:solidFill>
                <a:latin typeface="Roboto Condensed"/>
              </a:rPr>
              <a:t>nói</a:t>
            </a:r>
            <a:r>
              <a:rPr lang="en-US" sz="3800" dirty="0">
                <a:solidFill>
                  <a:srgbClr val="5F7D54"/>
                </a:solidFill>
                <a:latin typeface="Roboto Condensed"/>
              </a:rPr>
              <a:t> </a:t>
            </a:r>
            <a:r>
              <a:rPr lang="en-US" sz="3800" dirty="0" err="1">
                <a:solidFill>
                  <a:srgbClr val="5F7D54"/>
                </a:solidFill>
                <a:latin typeface="Roboto Condensed"/>
              </a:rPr>
              <a:t>về</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r>
              <a:rPr lang="en-US" sz="3800" dirty="0" err="1">
                <a:solidFill>
                  <a:srgbClr val="5F7D54"/>
                </a:solidFill>
                <a:latin typeface="Roboto Condensed"/>
              </a:rPr>
              <a:t>để</a:t>
            </a:r>
            <a:r>
              <a:rPr lang="en-US" sz="3800" dirty="0">
                <a:solidFill>
                  <a:srgbClr val="5F7D54"/>
                </a:solidFill>
                <a:latin typeface="Roboto Condensed"/>
              </a:rPr>
              <a:t> </a:t>
            </a:r>
            <a:r>
              <a:rPr lang="en-US" sz="3800" dirty="0" err="1">
                <a:solidFill>
                  <a:srgbClr val="5F7D54"/>
                </a:solidFill>
                <a:latin typeface="Roboto Condensed"/>
              </a:rPr>
              <a:t>thưởng</a:t>
            </a:r>
            <a:r>
              <a:rPr lang="en-US" sz="3800" dirty="0">
                <a:solidFill>
                  <a:srgbClr val="5F7D54"/>
                </a:solidFill>
                <a:latin typeface="Roboto Condensed"/>
              </a:rPr>
              <a:t> </a:t>
            </a:r>
            <a:r>
              <a:rPr lang="en-US" sz="3800" dirty="0" err="1">
                <a:solidFill>
                  <a:srgbClr val="5F7D54"/>
                </a:solidFill>
                <a:latin typeface="Roboto Condensed"/>
              </a:rPr>
              <a:t>thức</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r>
              <a:rPr lang="en-US" sz="3800" dirty="0" err="1">
                <a:solidFill>
                  <a:srgbClr val="5F7D54"/>
                </a:solidFill>
                <a:latin typeface="Roboto Condensed"/>
              </a:rPr>
              <a:t>mà</a:t>
            </a:r>
            <a:r>
              <a:rPr lang="en-US" sz="3800" dirty="0">
                <a:solidFill>
                  <a:srgbClr val="5F7D54"/>
                </a:solidFill>
                <a:latin typeface="Roboto Condensed"/>
              </a:rPr>
              <a:t> </a:t>
            </a:r>
            <a:r>
              <a:rPr lang="en-US" sz="3800" dirty="0" err="1">
                <a:solidFill>
                  <a:srgbClr val="5F7D54"/>
                </a:solidFill>
                <a:latin typeface="Roboto Condensed"/>
              </a:rPr>
              <a:t>thôi</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r>
              <a:rPr lang="en-US" sz="3800" dirty="0" err="1">
                <a:solidFill>
                  <a:srgbClr val="5F7D54"/>
                </a:solidFill>
                <a:latin typeface="Roboto Condensed"/>
              </a:rPr>
              <a:t>nhất</a:t>
            </a:r>
            <a:r>
              <a:rPr lang="en-US" sz="3800" dirty="0">
                <a:solidFill>
                  <a:srgbClr val="5F7D54"/>
                </a:solidFill>
                <a:latin typeface="Roboto Condensed"/>
              </a:rPr>
              <a:t> </a:t>
            </a:r>
            <a:r>
              <a:rPr lang="en-US" sz="3800" dirty="0" err="1">
                <a:solidFill>
                  <a:srgbClr val="5F7D54"/>
                </a:solidFill>
                <a:latin typeface="Roboto Condensed"/>
              </a:rPr>
              <a:t>là</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ở </a:t>
            </a:r>
            <a:r>
              <a:rPr lang="en-US" sz="3800" dirty="0" err="1">
                <a:solidFill>
                  <a:srgbClr val="5F7D54"/>
                </a:solidFill>
                <a:latin typeface="Roboto Condensed"/>
              </a:rPr>
              <a:t>làng</a:t>
            </a:r>
            <a:r>
              <a:rPr lang="en-US" sz="3800" dirty="0">
                <a:solidFill>
                  <a:srgbClr val="5F7D54"/>
                </a:solidFill>
                <a:latin typeface="Roboto Condensed"/>
              </a:rPr>
              <a:t> </a:t>
            </a:r>
            <a:r>
              <a:rPr lang="en-US" sz="3800" dirty="0" err="1">
                <a:solidFill>
                  <a:srgbClr val="5F7D54"/>
                </a:solidFill>
                <a:latin typeface="Roboto Condensed"/>
              </a:rPr>
              <a:t>quê</a:t>
            </a:r>
            <a:r>
              <a:rPr lang="en-US" sz="3800" dirty="0">
                <a:solidFill>
                  <a:srgbClr val="5F7D54"/>
                </a:solidFill>
                <a:latin typeface="Roboto Condensed"/>
              </a:rPr>
              <a:t>, </a:t>
            </a:r>
            <a:r>
              <a:rPr lang="en-US" sz="3800" dirty="0" err="1">
                <a:solidFill>
                  <a:srgbClr val="5F7D54"/>
                </a:solidFill>
                <a:latin typeface="Roboto Condensed"/>
              </a:rPr>
              <a:t>vốn</a:t>
            </a:r>
            <a:r>
              <a:rPr lang="en-US" sz="3800" dirty="0">
                <a:solidFill>
                  <a:srgbClr val="5F7D54"/>
                </a:solidFill>
                <a:latin typeface="Roboto Condensed"/>
              </a:rPr>
              <a:t> </a:t>
            </a:r>
            <a:r>
              <a:rPr lang="en-US" sz="3800" dirty="0" err="1">
                <a:solidFill>
                  <a:srgbClr val="5F7D54"/>
                </a:solidFill>
                <a:latin typeface="Roboto Condensed"/>
              </a:rPr>
              <a:t>đẹp</a:t>
            </a:r>
            <a:r>
              <a:rPr lang="en-US" sz="3800" dirty="0">
                <a:solidFill>
                  <a:srgbClr val="5F7D54"/>
                </a:solidFill>
                <a:latin typeface="Roboto Condensed"/>
              </a:rPr>
              <a:t>, </a:t>
            </a:r>
            <a:r>
              <a:rPr lang="en-US" sz="3800" dirty="0" err="1">
                <a:solidFill>
                  <a:srgbClr val="5F7D54"/>
                </a:solidFill>
                <a:latin typeface="Roboto Condensed"/>
              </a:rPr>
              <a:t>nhưng</a:t>
            </a:r>
            <a:r>
              <a:rPr lang="en-US" sz="3800" dirty="0">
                <a:solidFill>
                  <a:srgbClr val="5F7D54"/>
                </a:solidFill>
                <a:latin typeface="Roboto Condensed"/>
              </a:rPr>
              <a:t> </a:t>
            </a:r>
            <a:r>
              <a:rPr lang="en-US" sz="3800" dirty="0" err="1">
                <a:solidFill>
                  <a:srgbClr val="5F7D54"/>
                </a:solidFill>
                <a:latin typeface="Roboto Condensed"/>
              </a:rPr>
              <a:t>mùa</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r>
              <a:rPr lang="en-US" sz="3800" dirty="0" err="1">
                <a:solidFill>
                  <a:srgbClr val="5F7D54"/>
                </a:solidFill>
                <a:latin typeface="Roboto Condensed"/>
              </a:rPr>
              <a:t>cảnh</a:t>
            </a:r>
            <a:r>
              <a:rPr lang="en-US" sz="3800" dirty="0">
                <a:solidFill>
                  <a:srgbClr val="5F7D54"/>
                </a:solidFill>
                <a:latin typeface="Roboto Condensed"/>
              </a:rPr>
              <a:t> </a:t>
            </a:r>
            <a:r>
              <a:rPr lang="en-US" sz="3800" dirty="0" err="1">
                <a:solidFill>
                  <a:srgbClr val="5F7D54"/>
                </a:solidFill>
                <a:latin typeface="Roboto Condensed"/>
              </a:rPr>
              <a:t>thu</a:t>
            </a:r>
            <a:r>
              <a:rPr lang="en-US" sz="3800" dirty="0">
                <a:solidFill>
                  <a:srgbClr val="5F7D54"/>
                </a:solidFill>
                <a:latin typeface="Roboto Condensed"/>
              </a:rPr>
              <a:t> </a:t>
            </a:r>
            <a:r>
              <a:rPr lang="en-US" sz="3800" dirty="0" err="1">
                <a:solidFill>
                  <a:srgbClr val="5F7D54"/>
                </a:solidFill>
                <a:latin typeface="Roboto Condensed"/>
              </a:rPr>
              <a:t>ngắm</a:t>
            </a:r>
            <a:r>
              <a:rPr lang="en-US" sz="3800" dirty="0">
                <a:solidFill>
                  <a:srgbClr val="5F7D54"/>
                </a:solidFill>
                <a:latin typeface="Roboto Condensed"/>
              </a:rPr>
              <a:t> </a:t>
            </a:r>
            <a:r>
              <a:rPr lang="en-US" sz="3800" dirty="0" err="1">
                <a:solidFill>
                  <a:srgbClr val="5F7D54"/>
                </a:solidFill>
                <a:latin typeface="Roboto Condensed"/>
              </a:rPr>
              <a:t>từ</a:t>
            </a:r>
            <a:r>
              <a:rPr lang="en-US" sz="3800" dirty="0">
                <a:solidFill>
                  <a:srgbClr val="5F7D54"/>
                </a:solidFill>
                <a:latin typeface="Roboto Condensed"/>
              </a:rPr>
              <a:t> </a:t>
            </a:r>
            <a:r>
              <a:rPr lang="en-US" sz="3800" dirty="0" err="1">
                <a:solidFill>
                  <a:srgbClr val="5F7D54"/>
                </a:solidFill>
                <a:latin typeface="Roboto Condensed"/>
              </a:rPr>
              <a:t>vị</a:t>
            </a:r>
            <a:r>
              <a:rPr lang="en-US" sz="3800" dirty="0">
                <a:solidFill>
                  <a:srgbClr val="5F7D54"/>
                </a:solidFill>
                <a:latin typeface="Roboto Condensed"/>
              </a:rPr>
              <a:t> </a:t>
            </a:r>
            <a:r>
              <a:rPr lang="en-US" sz="3800" dirty="0" err="1">
                <a:solidFill>
                  <a:srgbClr val="5F7D54"/>
                </a:solidFill>
                <a:latin typeface="Roboto Condensed"/>
              </a:rPr>
              <a:t>trí</a:t>
            </a:r>
            <a:r>
              <a:rPr lang="en-US" sz="3800" dirty="0">
                <a:solidFill>
                  <a:srgbClr val="5F7D54"/>
                </a:solidFill>
                <a:latin typeface="Roboto Condensed"/>
              </a:rPr>
              <a:t> </a:t>
            </a:r>
            <a:r>
              <a:rPr lang="en-US" sz="3800" dirty="0" err="1">
                <a:solidFill>
                  <a:srgbClr val="5F7D54"/>
                </a:solidFill>
                <a:latin typeface="Roboto Condensed"/>
              </a:rPr>
              <a:t>người</a:t>
            </a:r>
            <a:r>
              <a:rPr lang="en-US" sz="3800" dirty="0">
                <a:solidFill>
                  <a:srgbClr val="5F7D54"/>
                </a:solidFill>
                <a:latin typeface="Roboto Condensed"/>
              </a:rPr>
              <a:t> </a:t>
            </a:r>
            <a:r>
              <a:rPr lang="en-US" sz="3800" dirty="0" err="1">
                <a:solidFill>
                  <a:srgbClr val="5F7D54"/>
                </a:solidFill>
                <a:latin typeface="Roboto Condensed"/>
              </a:rPr>
              <a:t>câu</a:t>
            </a:r>
            <a:r>
              <a:rPr lang="en-US" sz="3800" dirty="0">
                <a:solidFill>
                  <a:srgbClr val="5F7D54"/>
                </a:solidFill>
                <a:latin typeface="Roboto Condensed"/>
              </a:rPr>
              <a:t> </a:t>
            </a:r>
            <a:r>
              <a:rPr lang="en-US" sz="3800" dirty="0" err="1">
                <a:solidFill>
                  <a:srgbClr val="5F7D54"/>
                </a:solidFill>
                <a:latin typeface="Roboto Condensed"/>
              </a:rPr>
              <a:t>cá</a:t>
            </a:r>
            <a:r>
              <a:rPr lang="en-US" sz="3800" dirty="0">
                <a:solidFill>
                  <a:srgbClr val="5F7D54"/>
                </a:solidFill>
                <a:latin typeface="Roboto Condensed"/>
              </a:rPr>
              <a:t>, </a:t>
            </a:r>
            <a:r>
              <a:rPr lang="en-US" sz="3800" dirty="0" err="1">
                <a:solidFill>
                  <a:srgbClr val="5F7D54"/>
                </a:solidFill>
                <a:latin typeface="Roboto Condensed"/>
              </a:rPr>
              <a:t>thưởng</a:t>
            </a:r>
            <a:r>
              <a:rPr lang="en-US" sz="3800" dirty="0">
                <a:solidFill>
                  <a:srgbClr val="5F7D54"/>
                </a:solidFill>
                <a:latin typeface="Roboto Condensed"/>
              </a:rPr>
              <a:t> </a:t>
            </a:r>
            <a:r>
              <a:rPr lang="en-US" sz="3800" dirty="0" err="1">
                <a:solidFill>
                  <a:srgbClr val="5F7D54"/>
                </a:solidFill>
                <a:latin typeface="Roboto Condensed"/>
              </a:rPr>
              <a:t>thức</a:t>
            </a:r>
            <a:r>
              <a:rPr lang="en-US" sz="3800" dirty="0">
                <a:solidFill>
                  <a:srgbClr val="5F7D54"/>
                </a:solidFill>
                <a:latin typeface="Roboto Condensed"/>
              </a:rPr>
              <a:t> </a:t>
            </a:r>
            <a:r>
              <a:rPr lang="en-US" sz="3800" dirty="0" err="1">
                <a:solidFill>
                  <a:srgbClr val="5F7D54"/>
                </a:solidFill>
                <a:latin typeface="Roboto Condensed"/>
              </a:rPr>
              <a:t>từ</a:t>
            </a:r>
            <a:r>
              <a:rPr lang="en-US" sz="3800" dirty="0">
                <a:solidFill>
                  <a:srgbClr val="5F7D54"/>
                </a:solidFill>
                <a:latin typeface="Roboto Condensed"/>
              </a:rPr>
              <a:t> </a:t>
            </a:r>
            <a:r>
              <a:rPr lang="en-US" sz="3800" dirty="0" err="1">
                <a:solidFill>
                  <a:srgbClr val="5F7D54"/>
                </a:solidFill>
                <a:latin typeface="Roboto Condensed"/>
              </a:rPr>
              <a:t>tâm</a:t>
            </a:r>
            <a:r>
              <a:rPr lang="en-US" sz="3800" dirty="0">
                <a:solidFill>
                  <a:srgbClr val="5F7D54"/>
                </a:solidFill>
                <a:latin typeface="Roboto Condensed"/>
              </a:rPr>
              <a:t> </a:t>
            </a:r>
            <a:r>
              <a:rPr lang="en-US" sz="3800" dirty="0" err="1">
                <a:solidFill>
                  <a:srgbClr val="5F7D54"/>
                </a:solidFill>
                <a:latin typeface="Roboto Condensed"/>
              </a:rPr>
              <a:t>trạng</a:t>
            </a:r>
            <a:r>
              <a:rPr lang="en-US" sz="3800" dirty="0">
                <a:solidFill>
                  <a:srgbClr val="5F7D54"/>
                </a:solidFill>
                <a:latin typeface="Roboto Condensed"/>
              </a:rPr>
              <a:t> </a:t>
            </a:r>
            <a:r>
              <a:rPr lang="en-US" sz="3800" dirty="0" err="1">
                <a:solidFill>
                  <a:srgbClr val="5F7D54"/>
                </a:solidFill>
                <a:latin typeface="Roboto Condensed"/>
              </a:rPr>
              <a:t>người</a:t>
            </a:r>
            <a:r>
              <a:rPr lang="en-US" sz="3800" dirty="0">
                <a:solidFill>
                  <a:srgbClr val="5F7D54"/>
                </a:solidFill>
                <a:latin typeface="Roboto Condensed"/>
              </a:rPr>
              <a:t> </a:t>
            </a:r>
            <a:r>
              <a:rPr lang="en-US" sz="3800" dirty="0" err="1">
                <a:solidFill>
                  <a:srgbClr val="5F7D54"/>
                </a:solidFill>
                <a:latin typeface="Roboto Condensed"/>
              </a:rPr>
              <a:t>ngồi</a:t>
            </a:r>
            <a:r>
              <a:rPr lang="en-US" sz="3800" dirty="0">
                <a:solidFill>
                  <a:srgbClr val="5F7D54"/>
                </a:solidFill>
                <a:latin typeface="Roboto Condensed"/>
              </a:rPr>
              <a:t> </a:t>
            </a:r>
            <a:r>
              <a:rPr lang="en-US" sz="3800" dirty="0" err="1">
                <a:solidFill>
                  <a:srgbClr val="5F7D54"/>
                </a:solidFill>
                <a:latin typeface="Roboto Condensed"/>
              </a:rPr>
              <a:t>câu</a:t>
            </a:r>
            <a:r>
              <a:rPr lang="en-US" sz="3800" dirty="0">
                <a:solidFill>
                  <a:srgbClr val="5F7D54"/>
                </a:solidFill>
                <a:latin typeface="Roboto Condensed"/>
              </a:rPr>
              <a:t> </a:t>
            </a:r>
            <a:r>
              <a:rPr lang="en-US" sz="3800" dirty="0" err="1">
                <a:solidFill>
                  <a:srgbClr val="5F7D54"/>
                </a:solidFill>
                <a:latin typeface="Roboto Condensed"/>
              </a:rPr>
              <a:t>cá</a:t>
            </a:r>
            <a:r>
              <a:rPr lang="en-US" sz="3800" dirty="0">
                <a:solidFill>
                  <a:srgbClr val="5F7D54"/>
                </a:solidFill>
                <a:latin typeface="Roboto Condensed"/>
              </a:rPr>
              <a:t>, </a:t>
            </a:r>
            <a:r>
              <a:rPr lang="en-US" sz="3800" dirty="0" err="1">
                <a:solidFill>
                  <a:srgbClr val="5F7D54"/>
                </a:solidFill>
                <a:latin typeface="Roboto Condensed"/>
              </a:rPr>
              <a:t>lại</a:t>
            </a:r>
            <a:r>
              <a:rPr lang="en-US" sz="3800" dirty="0">
                <a:solidFill>
                  <a:srgbClr val="5F7D54"/>
                </a:solidFill>
                <a:latin typeface="Roboto Condensed"/>
              </a:rPr>
              <a:t> </a:t>
            </a:r>
            <a:r>
              <a:rPr lang="en-US" sz="3800" dirty="0" err="1">
                <a:solidFill>
                  <a:srgbClr val="5F7D54"/>
                </a:solidFill>
                <a:latin typeface="Roboto Condensed"/>
              </a:rPr>
              <a:t>có</a:t>
            </a:r>
            <a:r>
              <a:rPr lang="en-US" sz="3800" dirty="0">
                <a:solidFill>
                  <a:srgbClr val="5F7D54"/>
                </a:solidFill>
                <a:latin typeface="Roboto Condensed"/>
              </a:rPr>
              <a:t> </a:t>
            </a:r>
            <a:r>
              <a:rPr lang="en-US" sz="3800" dirty="0" err="1">
                <a:solidFill>
                  <a:srgbClr val="5F7D54"/>
                </a:solidFill>
                <a:latin typeface="Roboto Condensed"/>
              </a:rPr>
              <a:t>cái</a:t>
            </a:r>
            <a:r>
              <a:rPr lang="en-US" sz="3800" dirty="0">
                <a:solidFill>
                  <a:srgbClr val="5F7D54"/>
                </a:solidFill>
                <a:latin typeface="Roboto Condensed"/>
              </a:rPr>
              <a:t> </a:t>
            </a:r>
            <a:r>
              <a:rPr lang="en-US" sz="3800" dirty="0" err="1">
                <a:solidFill>
                  <a:srgbClr val="5F7D54"/>
                </a:solidFill>
                <a:latin typeface="Roboto Condensed"/>
              </a:rPr>
              <a:t>đẹp</a:t>
            </a:r>
            <a:r>
              <a:rPr lang="en-US" sz="3800" dirty="0">
                <a:solidFill>
                  <a:srgbClr val="5F7D54"/>
                </a:solidFill>
                <a:latin typeface="Roboto Condensed"/>
              </a:rPr>
              <a:t>, </a:t>
            </a:r>
            <a:r>
              <a:rPr lang="en-US" sz="3800" dirty="0" err="1">
                <a:solidFill>
                  <a:srgbClr val="5F7D54"/>
                </a:solidFill>
                <a:latin typeface="Roboto Condensed"/>
              </a:rPr>
              <a:t>cái</a:t>
            </a:r>
            <a:r>
              <a:rPr lang="en-US" sz="3800" dirty="0">
                <a:solidFill>
                  <a:srgbClr val="5F7D54"/>
                </a:solidFill>
                <a:latin typeface="Roboto Condensed"/>
              </a:rPr>
              <a:t> </a:t>
            </a:r>
            <a:r>
              <a:rPr lang="en-US" sz="3800" dirty="0" err="1">
                <a:solidFill>
                  <a:srgbClr val="5F7D54"/>
                </a:solidFill>
                <a:latin typeface="Roboto Condensed"/>
              </a:rPr>
              <a:t>thú</a:t>
            </a:r>
            <a:r>
              <a:rPr lang="en-US" sz="3800" dirty="0">
                <a:solidFill>
                  <a:srgbClr val="5F7D54"/>
                </a:solidFill>
                <a:latin typeface="Roboto Condensed"/>
              </a:rPr>
              <a:t> </a:t>
            </a:r>
            <a:r>
              <a:rPr lang="en-US" sz="3800" dirty="0" err="1">
                <a:solidFill>
                  <a:srgbClr val="5F7D54"/>
                </a:solidFill>
                <a:latin typeface="Roboto Condensed"/>
              </a:rPr>
              <a:t>riêng</a:t>
            </a:r>
            <a:r>
              <a:rPr lang="en-US" sz="3800" dirty="0">
                <a:solidFill>
                  <a:srgbClr val="5F7D54"/>
                </a:solidFill>
                <a:latin typeface="Roboto Condensed"/>
              </a:rPr>
              <a:t>, và </a:t>
            </a:r>
            <a:r>
              <a:rPr lang="en-US" sz="3800" dirty="0" err="1">
                <a:solidFill>
                  <a:srgbClr val="5F7D54"/>
                </a:solidFill>
                <a:latin typeface="Roboto Condensed"/>
              </a:rPr>
              <a:t>chất</a:t>
            </a:r>
            <a:r>
              <a:rPr lang="en-US" sz="3800" dirty="0">
                <a:solidFill>
                  <a:srgbClr val="5F7D54"/>
                </a:solidFill>
                <a:latin typeface="Roboto Condensed"/>
              </a:rPr>
              <a:t> </a:t>
            </a:r>
            <a:r>
              <a:rPr lang="en-US" sz="3800" dirty="0" err="1">
                <a:solidFill>
                  <a:srgbClr val="5F7D54"/>
                </a:solidFill>
                <a:latin typeface="Roboto Condensed"/>
              </a:rPr>
              <a:t>chứa</a:t>
            </a:r>
            <a:r>
              <a:rPr lang="en-US" sz="3800" dirty="0">
                <a:solidFill>
                  <a:srgbClr val="5F7D54"/>
                </a:solidFill>
                <a:latin typeface="Roboto Condensed"/>
              </a:rPr>
              <a:t> </a:t>
            </a:r>
            <a:r>
              <a:rPr lang="en-US" sz="3800" dirty="0" err="1">
                <a:solidFill>
                  <a:srgbClr val="5F7D54"/>
                </a:solidFill>
                <a:latin typeface="Roboto Condensed"/>
              </a:rPr>
              <a:t>ưu</a:t>
            </a:r>
            <a:r>
              <a:rPr lang="en-US" sz="3800" dirty="0">
                <a:solidFill>
                  <a:srgbClr val="5F7D54"/>
                </a:solidFill>
                <a:latin typeface="Roboto Condensed"/>
              </a:rPr>
              <a:t> tư </a:t>
            </a:r>
            <a:r>
              <a:rPr lang="en-US" sz="3800" dirty="0" err="1">
                <a:solidFill>
                  <a:srgbClr val="5F7D54"/>
                </a:solidFill>
                <a:latin typeface="Roboto Condensed"/>
              </a:rPr>
              <a:t>riêng</a:t>
            </a:r>
            <a:r>
              <a:rPr lang="en-US" sz="3800" dirty="0">
                <a:solidFill>
                  <a:srgbClr val="5F7D54"/>
                </a:solidFill>
                <a:latin typeface="Roboto Condensed"/>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2"/>
            <a:stretch>
              <a:fillRect l="-522661" t="-462562" r="-28727" b="-2073872"/>
            </a:stretch>
          </a:blipFill>
        </p:spPr>
      </p:sp>
      <p:sp>
        <p:nvSpPr>
          <p:cNvPr id="3" name="Freeform 3"/>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3"/>
            <a:stretch>
              <a:fillRect/>
            </a:stretch>
          </a:blipFill>
        </p:spPr>
      </p:sp>
      <p:sp>
        <p:nvSpPr>
          <p:cNvPr id="4" name="TextBox 4"/>
          <p:cNvSpPr txBox="1"/>
          <p:nvPr/>
        </p:nvSpPr>
        <p:spPr>
          <a:xfrm>
            <a:off x="5632312" y="468630"/>
            <a:ext cx="8312287" cy="1264921"/>
          </a:xfrm>
          <a:prstGeom prst="rect">
            <a:avLst/>
          </a:prstGeom>
        </p:spPr>
        <p:txBody>
          <a:bodyPr wrap="square" lIns="0" tIns="0" rIns="0" bIns="0" rtlCol="0" anchor="t">
            <a:spAutoFit/>
          </a:bodyPr>
          <a:lstStyle/>
          <a:p>
            <a:pPr algn="ctr">
              <a:lnSpc>
                <a:spcPts val="10079"/>
              </a:lnSpc>
              <a:spcBef>
                <a:spcPct val="0"/>
              </a:spcBef>
            </a:pPr>
            <a:r>
              <a:rPr lang="en-US" sz="7199" dirty="0">
                <a:solidFill>
                  <a:srgbClr val="5F7D54"/>
                </a:solidFill>
                <a:latin typeface="#9Slide05 VL Fadilla"/>
              </a:rPr>
              <a:t>3.2. </a:t>
            </a:r>
            <a:r>
              <a:rPr lang="en-US" sz="7199" dirty="0" err="1">
                <a:solidFill>
                  <a:srgbClr val="5F7D54"/>
                </a:solidFill>
                <a:latin typeface="#9Slide05 VL Fadilla"/>
              </a:rPr>
              <a:t>Đọc-hiểu</a:t>
            </a:r>
            <a:r>
              <a:rPr lang="en-US" sz="7199" dirty="0">
                <a:solidFill>
                  <a:srgbClr val="5F7D54"/>
                </a:solidFill>
                <a:latin typeface="#9Slide05 VL Fadilla"/>
              </a:rPr>
              <a:t> </a:t>
            </a:r>
            <a:r>
              <a:rPr lang="en-US" sz="7199" dirty="0" err="1">
                <a:solidFill>
                  <a:srgbClr val="5F7D54"/>
                </a:solidFill>
                <a:latin typeface="#9Slide05 VL Fadilla"/>
              </a:rPr>
              <a:t>văn</a:t>
            </a:r>
            <a:r>
              <a:rPr lang="en-US" sz="7199" dirty="0">
                <a:solidFill>
                  <a:srgbClr val="5F7D54"/>
                </a:solidFill>
                <a:latin typeface="#9Slide05 VL Fadilla"/>
              </a:rPr>
              <a:t> </a:t>
            </a:r>
            <a:r>
              <a:rPr lang="en-US" sz="7199" dirty="0" err="1">
                <a:solidFill>
                  <a:srgbClr val="5F7D54"/>
                </a:solidFill>
                <a:latin typeface="#9Slide05 VL Fadilla"/>
              </a:rPr>
              <a:t>bản</a:t>
            </a:r>
            <a:endParaRPr lang="en-US" sz="7199" dirty="0">
              <a:solidFill>
                <a:srgbClr val="5F7D54"/>
              </a:solidFill>
              <a:latin typeface="#9Slide05 VL Fadilla"/>
            </a:endParaRPr>
          </a:p>
        </p:txBody>
      </p:sp>
      <p:sp>
        <p:nvSpPr>
          <p:cNvPr id="5" name="TextBox 5"/>
          <p:cNvSpPr txBox="1"/>
          <p:nvPr/>
        </p:nvSpPr>
        <p:spPr>
          <a:xfrm>
            <a:off x="4623461" y="1897233"/>
            <a:ext cx="9041077" cy="823595"/>
          </a:xfrm>
          <a:prstGeom prst="rect">
            <a:avLst/>
          </a:prstGeom>
        </p:spPr>
        <p:txBody>
          <a:bodyPr lIns="0" tIns="0" rIns="0" bIns="0" rtlCol="0" anchor="t">
            <a:spAutoFit/>
          </a:bodyPr>
          <a:lstStyle/>
          <a:p>
            <a:pPr algn="ctr">
              <a:lnSpc>
                <a:spcPts val="6580"/>
              </a:lnSpc>
              <a:spcBef>
                <a:spcPct val="0"/>
              </a:spcBef>
            </a:pPr>
            <a:r>
              <a:rPr lang="en-US" sz="4700" dirty="0">
                <a:solidFill>
                  <a:srgbClr val="5F7D54"/>
                </a:solidFill>
                <a:latin typeface="#9Slide05 Aphrodite Pro"/>
              </a:rPr>
              <a:t>e. </a:t>
            </a:r>
            <a:r>
              <a:rPr lang="en-US" sz="4700" dirty="0" err="1">
                <a:solidFill>
                  <a:srgbClr val="5F7D54"/>
                </a:solidFill>
                <a:latin typeface="#9Slide05 Aphrodite Pro"/>
              </a:rPr>
              <a:t>Đề</a:t>
            </a:r>
            <a:r>
              <a:rPr lang="en-US" sz="4700" dirty="0">
                <a:solidFill>
                  <a:srgbClr val="5F7D54"/>
                </a:solidFill>
                <a:latin typeface="#9Slide05 Aphrodite Pro"/>
              </a:rPr>
              <a:t> </a:t>
            </a:r>
            <a:r>
              <a:rPr lang="en-US" sz="4700" dirty="0" err="1">
                <a:solidFill>
                  <a:srgbClr val="5F7D54"/>
                </a:solidFill>
                <a:latin typeface="#9Slide05 Aphrodite Pro"/>
              </a:rPr>
              <a:t>tài</a:t>
            </a:r>
            <a:r>
              <a:rPr lang="en-US" sz="4700" dirty="0">
                <a:solidFill>
                  <a:srgbClr val="5F7D54"/>
                </a:solidFill>
                <a:latin typeface="#9Slide05 Aphrodite Pro"/>
              </a:rPr>
              <a:t>, </a:t>
            </a:r>
            <a:r>
              <a:rPr lang="en-US" sz="4700" dirty="0" err="1">
                <a:solidFill>
                  <a:srgbClr val="5F7D54"/>
                </a:solidFill>
                <a:latin typeface="#9Slide05 Aphrodite Pro"/>
              </a:rPr>
              <a:t>chủ</a:t>
            </a:r>
            <a:r>
              <a:rPr lang="en-US" sz="4700" dirty="0">
                <a:solidFill>
                  <a:srgbClr val="5F7D54"/>
                </a:solidFill>
                <a:latin typeface="#9Slide05 Aphrodite Pro"/>
              </a:rPr>
              <a:t> </a:t>
            </a:r>
            <a:r>
              <a:rPr lang="en-US" sz="4700" dirty="0" err="1">
                <a:solidFill>
                  <a:srgbClr val="5F7D54"/>
                </a:solidFill>
                <a:latin typeface="#9Slide05 Aphrodite Pro"/>
              </a:rPr>
              <a:t>đề</a:t>
            </a:r>
            <a:r>
              <a:rPr lang="en-US" sz="4700" dirty="0">
                <a:solidFill>
                  <a:srgbClr val="5F7D54"/>
                </a:solidFill>
                <a:latin typeface="#9Slide05 Aphrodite Pro"/>
              </a:rPr>
              <a:t>, </a:t>
            </a:r>
            <a:r>
              <a:rPr lang="en-US" sz="4700" dirty="0" err="1">
                <a:solidFill>
                  <a:srgbClr val="5F7D54"/>
                </a:solidFill>
                <a:latin typeface="#9Slide05 Aphrodite Pro"/>
              </a:rPr>
              <a:t>bài</a:t>
            </a:r>
            <a:r>
              <a:rPr lang="en-US" sz="4700" dirty="0">
                <a:solidFill>
                  <a:srgbClr val="5F7D54"/>
                </a:solidFill>
                <a:latin typeface="#9Slide05 Aphrodite Pro"/>
              </a:rPr>
              <a:t> </a:t>
            </a:r>
            <a:r>
              <a:rPr lang="en-US" sz="4700" dirty="0" err="1">
                <a:solidFill>
                  <a:srgbClr val="5F7D54"/>
                </a:solidFill>
                <a:latin typeface="#9Slide05 Aphrodite Pro"/>
              </a:rPr>
              <a:t>học</a:t>
            </a:r>
            <a:endParaRPr lang="en-US" sz="4700" dirty="0">
              <a:solidFill>
                <a:srgbClr val="5F7D54"/>
              </a:solidFill>
              <a:latin typeface="#9Slide05 Aphrodite Pro"/>
            </a:endParaRPr>
          </a:p>
        </p:txBody>
      </p:sp>
      <p:sp>
        <p:nvSpPr>
          <p:cNvPr id="6" name="TextBox 6"/>
          <p:cNvSpPr txBox="1"/>
          <p:nvPr/>
        </p:nvSpPr>
        <p:spPr>
          <a:xfrm>
            <a:off x="5854324" y="3069736"/>
            <a:ext cx="10970468" cy="5320031"/>
          </a:xfrm>
          <a:prstGeom prst="rect">
            <a:avLst/>
          </a:prstGeom>
        </p:spPr>
        <p:txBody>
          <a:bodyPr lIns="0" tIns="0" rIns="0" bIns="0" rtlCol="0" anchor="t">
            <a:spAutoFit/>
          </a:bodyPr>
          <a:lstStyle/>
          <a:p>
            <a:pPr algn="just">
              <a:lnSpc>
                <a:spcPts val="6019"/>
              </a:lnSpc>
              <a:spcBef>
                <a:spcPct val="0"/>
              </a:spcBef>
            </a:pPr>
            <a:r>
              <a:rPr lang="en-US" sz="4299" dirty="0">
                <a:solidFill>
                  <a:srgbClr val="5F7D54"/>
                </a:solidFill>
                <a:latin typeface="Roboto Condensed Bold"/>
              </a:rPr>
              <a:t>- </a:t>
            </a:r>
            <a:r>
              <a:rPr lang="en-US" sz="4299" dirty="0" err="1">
                <a:solidFill>
                  <a:srgbClr val="5F7D54"/>
                </a:solidFill>
                <a:latin typeface="Roboto Condensed Bold"/>
              </a:rPr>
              <a:t>Đề</a:t>
            </a:r>
            <a:r>
              <a:rPr lang="en-US" sz="4299" dirty="0">
                <a:solidFill>
                  <a:srgbClr val="5F7D54"/>
                </a:solidFill>
                <a:latin typeface="Roboto Condensed Bold"/>
              </a:rPr>
              <a:t> </a:t>
            </a:r>
            <a:r>
              <a:rPr lang="en-US" sz="4299" dirty="0" err="1">
                <a:solidFill>
                  <a:srgbClr val="5F7D54"/>
                </a:solidFill>
                <a:latin typeface="Roboto Condensed Bold"/>
              </a:rPr>
              <a:t>tài</a:t>
            </a:r>
            <a:r>
              <a:rPr lang="en-US" sz="4299" dirty="0">
                <a:solidFill>
                  <a:srgbClr val="5F7D54"/>
                </a:solidFill>
                <a:latin typeface="Roboto Condensed Bold"/>
              </a:rPr>
              <a:t>: </a:t>
            </a:r>
            <a:r>
              <a:rPr lang="en-US" sz="4299" dirty="0" err="1">
                <a:solidFill>
                  <a:srgbClr val="5F7D54"/>
                </a:solidFill>
                <a:latin typeface="Roboto Condensed"/>
              </a:rPr>
              <a:t>Thiên</a:t>
            </a:r>
            <a:r>
              <a:rPr lang="en-US" sz="4299" dirty="0">
                <a:solidFill>
                  <a:srgbClr val="5F7D54"/>
                </a:solidFill>
                <a:latin typeface="Roboto Condensed"/>
              </a:rPr>
              <a:t> </a:t>
            </a:r>
            <a:r>
              <a:rPr lang="en-US" sz="4299" dirty="0" err="1">
                <a:solidFill>
                  <a:srgbClr val="5F7D54"/>
                </a:solidFill>
                <a:latin typeface="Roboto Condensed"/>
              </a:rPr>
              <a:t>nhiên</a:t>
            </a:r>
            <a:endParaRPr lang="en-US" sz="4299" dirty="0">
              <a:solidFill>
                <a:srgbClr val="5F7D54"/>
              </a:solidFill>
              <a:latin typeface="Roboto Condensed"/>
            </a:endParaRPr>
          </a:p>
          <a:p>
            <a:pPr algn="just">
              <a:lnSpc>
                <a:spcPts val="6019"/>
              </a:lnSpc>
              <a:spcBef>
                <a:spcPct val="0"/>
              </a:spcBef>
            </a:pPr>
            <a:r>
              <a:rPr lang="en-US" sz="4299" dirty="0">
                <a:solidFill>
                  <a:srgbClr val="5F7D54"/>
                </a:solidFill>
                <a:latin typeface="Roboto Condensed Bold"/>
              </a:rPr>
              <a:t>- </a:t>
            </a:r>
            <a:r>
              <a:rPr lang="en-US" sz="4299" dirty="0" err="1">
                <a:solidFill>
                  <a:srgbClr val="5F7D54"/>
                </a:solidFill>
                <a:latin typeface="Roboto Condensed Bold"/>
              </a:rPr>
              <a:t>Chủ</a:t>
            </a:r>
            <a:r>
              <a:rPr lang="en-US" sz="4299" dirty="0">
                <a:solidFill>
                  <a:srgbClr val="5F7D54"/>
                </a:solidFill>
                <a:latin typeface="Roboto Condensed Bold"/>
              </a:rPr>
              <a:t> </a:t>
            </a:r>
            <a:r>
              <a:rPr lang="en-US" sz="4299" dirty="0" err="1">
                <a:solidFill>
                  <a:srgbClr val="5F7D54"/>
                </a:solidFill>
                <a:latin typeface="Roboto Condensed Bold"/>
              </a:rPr>
              <a:t>đề</a:t>
            </a:r>
            <a:r>
              <a:rPr lang="en-US" sz="4299" dirty="0">
                <a:solidFill>
                  <a:srgbClr val="5F7D54"/>
                </a:solidFill>
                <a:latin typeface="Roboto Condensed Bold"/>
              </a:rPr>
              <a:t>:</a:t>
            </a:r>
            <a:r>
              <a:rPr lang="en-US" sz="4299" dirty="0">
                <a:solidFill>
                  <a:srgbClr val="5F7D54"/>
                </a:solidFill>
                <a:latin typeface="Roboto Condensed"/>
              </a:rPr>
              <a:t> </a:t>
            </a:r>
            <a:r>
              <a:rPr lang="en-US" sz="4299" dirty="0" err="1">
                <a:solidFill>
                  <a:srgbClr val="5F7D54"/>
                </a:solidFill>
                <a:latin typeface="Roboto Condensed"/>
              </a:rPr>
              <a:t>Bài</a:t>
            </a:r>
            <a:r>
              <a:rPr lang="en-US" sz="4299" dirty="0">
                <a:solidFill>
                  <a:srgbClr val="5F7D54"/>
                </a:solidFill>
                <a:latin typeface="Roboto Condensed"/>
              </a:rPr>
              <a:t> </a:t>
            </a:r>
            <a:r>
              <a:rPr lang="en-US" sz="4299" dirty="0" err="1">
                <a:solidFill>
                  <a:srgbClr val="5F7D54"/>
                </a:solidFill>
                <a:latin typeface="Roboto Condensed"/>
              </a:rPr>
              <a:t>thơ</a:t>
            </a:r>
            <a:r>
              <a:rPr lang="en-US" sz="4299" dirty="0">
                <a:solidFill>
                  <a:srgbClr val="5F7D54"/>
                </a:solidFill>
                <a:latin typeface="Roboto Condensed"/>
              </a:rPr>
              <a:t> </a:t>
            </a:r>
            <a:r>
              <a:rPr lang="en-US" sz="4299" dirty="0" err="1">
                <a:solidFill>
                  <a:srgbClr val="5F7D54"/>
                </a:solidFill>
                <a:latin typeface="Roboto Condensed"/>
              </a:rPr>
              <a:t>bày</a:t>
            </a:r>
            <a:r>
              <a:rPr lang="en-US" sz="4299" dirty="0">
                <a:solidFill>
                  <a:srgbClr val="5F7D54"/>
                </a:solidFill>
                <a:latin typeface="Roboto Condensed"/>
              </a:rPr>
              <a:t> </a:t>
            </a:r>
            <a:r>
              <a:rPr lang="en-US" sz="4299" dirty="0" err="1">
                <a:solidFill>
                  <a:srgbClr val="5F7D54"/>
                </a:solidFill>
                <a:latin typeface="Roboto Condensed"/>
              </a:rPr>
              <a:t>tỏ</a:t>
            </a:r>
            <a:r>
              <a:rPr lang="en-US" sz="4299" dirty="0">
                <a:solidFill>
                  <a:srgbClr val="5F7D54"/>
                </a:solidFill>
                <a:latin typeface="Roboto Condensed"/>
              </a:rPr>
              <a:t> </a:t>
            </a:r>
            <a:r>
              <a:rPr lang="en-US" sz="4299" dirty="0" err="1">
                <a:solidFill>
                  <a:srgbClr val="5F7D54"/>
                </a:solidFill>
                <a:latin typeface="Roboto Condensed"/>
              </a:rPr>
              <a:t>tình</a:t>
            </a:r>
            <a:r>
              <a:rPr lang="en-US" sz="4299" dirty="0">
                <a:solidFill>
                  <a:srgbClr val="5F7D54"/>
                </a:solidFill>
                <a:latin typeface="Roboto Condensed"/>
              </a:rPr>
              <a:t> </a:t>
            </a:r>
            <a:r>
              <a:rPr lang="en-US" sz="4299" dirty="0" err="1">
                <a:solidFill>
                  <a:srgbClr val="5F7D54"/>
                </a:solidFill>
                <a:latin typeface="Roboto Condensed"/>
              </a:rPr>
              <a:t>yêu</a:t>
            </a:r>
            <a:r>
              <a:rPr lang="en-US" sz="4299" dirty="0">
                <a:solidFill>
                  <a:srgbClr val="5F7D54"/>
                </a:solidFill>
                <a:latin typeface="Roboto Condensed"/>
              </a:rPr>
              <a:t> </a:t>
            </a:r>
            <a:r>
              <a:rPr lang="en-US" sz="4299" dirty="0" err="1">
                <a:solidFill>
                  <a:srgbClr val="5F7D54"/>
                </a:solidFill>
                <a:latin typeface="Roboto Condensed"/>
              </a:rPr>
              <a:t>thiên</a:t>
            </a:r>
            <a:r>
              <a:rPr lang="en-US" sz="4299" dirty="0">
                <a:solidFill>
                  <a:srgbClr val="5F7D54"/>
                </a:solidFill>
                <a:latin typeface="Roboto Condensed"/>
              </a:rPr>
              <a:t> </a:t>
            </a:r>
            <a:r>
              <a:rPr lang="en-US" sz="4299" dirty="0" err="1">
                <a:solidFill>
                  <a:srgbClr val="5F7D54"/>
                </a:solidFill>
                <a:latin typeface="Roboto Condensed"/>
              </a:rPr>
              <a:t>nhiên</a:t>
            </a:r>
            <a:r>
              <a:rPr lang="en-US" sz="4299" dirty="0">
                <a:solidFill>
                  <a:srgbClr val="5F7D54"/>
                </a:solidFill>
                <a:latin typeface="Roboto Condensed"/>
              </a:rPr>
              <a:t>, </a:t>
            </a:r>
            <a:r>
              <a:rPr lang="en-US" sz="4299" dirty="0" err="1">
                <a:solidFill>
                  <a:srgbClr val="5F7D54"/>
                </a:solidFill>
                <a:latin typeface="Roboto Condensed"/>
              </a:rPr>
              <a:t>đất</a:t>
            </a:r>
            <a:r>
              <a:rPr lang="en-US" sz="4299" dirty="0">
                <a:solidFill>
                  <a:srgbClr val="5F7D54"/>
                </a:solidFill>
                <a:latin typeface="Roboto Condensed"/>
              </a:rPr>
              <a:t> </a:t>
            </a:r>
            <a:r>
              <a:rPr lang="en-US" sz="4299" dirty="0" err="1">
                <a:solidFill>
                  <a:srgbClr val="5F7D54"/>
                </a:solidFill>
                <a:latin typeface="Roboto Condensed"/>
              </a:rPr>
              <a:t>nước</a:t>
            </a:r>
            <a:r>
              <a:rPr lang="en-US" sz="4299" dirty="0">
                <a:solidFill>
                  <a:srgbClr val="5F7D54"/>
                </a:solidFill>
                <a:latin typeface="Roboto Condensed"/>
              </a:rPr>
              <a:t> và </a:t>
            </a:r>
            <a:r>
              <a:rPr lang="en-US" sz="4299" dirty="0" err="1">
                <a:solidFill>
                  <a:srgbClr val="5F7D54"/>
                </a:solidFill>
                <a:latin typeface="Roboto Condensed"/>
              </a:rPr>
              <a:t>tâm</a:t>
            </a:r>
            <a:r>
              <a:rPr lang="en-US" sz="4299" dirty="0">
                <a:solidFill>
                  <a:srgbClr val="5F7D54"/>
                </a:solidFill>
                <a:latin typeface="Roboto Condensed"/>
              </a:rPr>
              <a:t> </a:t>
            </a:r>
            <a:r>
              <a:rPr lang="en-US" sz="4299" dirty="0" err="1">
                <a:solidFill>
                  <a:srgbClr val="5F7D54"/>
                </a:solidFill>
                <a:latin typeface="Roboto Condensed"/>
              </a:rPr>
              <a:t>trạng</a:t>
            </a:r>
            <a:r>
              <a:rPr lang="en-US" sz="4299" dirty="0">
                <a:solidFill>
                  <a:srgbClr val="5F7D54"/>
                </a:solidFill>
                <a:latin typeface="Roboto Condensed"/>
              </a:rPr>
              <a:t> </a:t>
            </a:r>
            <a:r>
              <a:rPr lang="en-US" sz="4299" dirty="0" err="1">
                <a:solidFill>
                  <a:srgbClr val="5F7D54"/>
                </a:solidFill>
                <a:latin typeface="Roboto Condensed"/>
              </a:rPr>
              <a:t>của</a:t>
            </a:r>
            <a:r>
              <a:rPr lang="en-US" sz="4299" dirty="0">
                <a:solidFill>
                  <a:srgbClr val="5F7D54"/>
                </a:solidFill>
                <a:latin typeface="Roboto Condensed"/>
              </a:rPr>
              <a:t> </a:t>
            </a:r>
            <a:r>
              <a:rPr lang="en-US" sz="4299" dirty="0" err="1">
                <a:solidFill>
                  <a:srgbClr val="5F7D54"/>
                </a:solidFill>
                <a:latin typeface="Roboto Condensed"/>
              </a:rPr>
              <a:t>tác</a:t>
            </a:r>
            <a:r>
              <a:rPr lang="en-US" sz="4299" dirty="0">
                <a:solidFill>
                  <a:srgbClr val="5F7D54"/>
                </a:solidFill>
                <a:latin typeface="Roboto Condensed"/>
              </a:rPr>
              <a:t> </a:t>
            </a:r>
            <a:r>
              <a:rPr lang="en-US" sz="4299" dirty="0" err="1">
                <a:solidFill>
                  <a:srgbClr val="5F7D54"/>
                </a:solidFill>
                <a:latin typeface="Roboto Condensed"/>
              </a:rPr>
              <a:t>giả</a:t>
            </a:r>
            <a:r>
              <a:rPr lang="en-US" sz="4299" dirty="0">
                <a:solidFill>
                  <a:srgbClr val="5F7D54"/>
                </a:solidFill>
                <a:latin typeface="Roboto Condensed"/>
              </a:rPr>
              <a:t> </a:t>
            </a:r>
            <a:r>
              <a:rPr lang="en-US" sz="4299" dirty="0" err="1">
                <a:solidFill>
                  <a:srgbClr val="5F7D54"/>
                </a:solidFill>
                <a:latin typeface="Roboto Condensed"/>
              </a:rPr>
              <a:t>trước</a:t>
            </a:r>
            <a:r>
              <a:rPr lang="en-US" sz="4299" dirty="0">
                <a:solidFill>
                  <a:srgbClr val="5F7D54"/>
                </a:solidFill>
                <a:latin typeface="Roboto Condensed"/>
              </a:rPr>
              <a:t> </a:t>
            </a:r>
            <a:r>
              <a:rPr lang="en-US" sz="4299" dirty="0" err="1">
                <a:solidFill>
                  <a:srgbClr val="5F7D54"/>
                </a:solidFill>
                <a:latin typeface="Roboto Condensed"/>
              </a:rPr>
              <a:t>thời</a:t>
            </a:r>
            <a:r>
              <a:rPr lang="en-US" sz="4299" dirty="0">
                <a:solidFill>
                  <a:srgbClr val="5F7D54"/>
                </a:solidFill>
                <a:latin typeface="Roboto Condensed"/>
              </a:rPr>
              <a:t> </a:t>
            </a:r>
            <a:r>
              <a:rPr lang="en-US" sz="4299" dirty="0" err="1">
                <a:solidFill>
                  <a:srgbClr val="5F7D54"/>
                </a:solidFill>
                <a:latin typeface="Roboto Condensed"/>
              </a:rPr>
              <a:t>thế</a:t>
            </a:r>
            <a:r>
              <a:rPr lang="en-US" sz="4299" dirty="0">
                <a:solidFill>
                  <a:srgbClr val="5F7D54"/>
                </a:solidFill>
                <a:latin typeface="Roboto Condensed"/>
              </a:rPr>
              <a:t>.</a:t>
            </a:r>
          </a:p>
          <a:p>
            <a:pPr algn="just">
              <a:lnSpc>
                <a:spcPts val="6019"/>
              </a:lnSpc>
              <a:spcBef>
                <a:spcPct val="0"/>
              </a:spcBef>
            </a:pPr>
            <a:r>
              <a:rPr lang="en-US" sz="4299" dirty="0">
                <a:solidFill>
                  <a:srgbClr val="5F7D54"/>
                </a:solidFill>
                <a:latin typeface="Roboto Condensed Bold"/>
              </a:rPr>
              <a:t>- </a:t>
            </a:r>
            <a:r>
              <a:rPr lang="en-US" sz="4299" dirty="0" err="1">
                <a:solidFill>
                  <a:srgbClr val="5F7D54"/>
                </a:solidFill>
                <a:latin typeface="Roboto Condensed Bold"/>
              </a:rPr>
              <a:t>Bài</a:t>
            </a:r>
            <a:r>
              <a:rPr lang="en-US" sz="4299" dirty="0">
                <a:solidFill>
                  <a:srgbClr val="5F7D54"/>
                </a:solidFill>
                <a:latin typeface="Roboto Condensed Bold"/>
              </a:rPr>
              <a:t> </a:t>
            </a:r>
            <a:r>
              <a:rPr lang="en-US" sz="4299" dirty="0" err="1">
                <a:solidFill>
                  <a:srgbClr val="5F7D54"/>
                </a:solidFill>
                <a:latin typeface="Roboto Condensed Bold"/>
              </a:rPr>
              <a:t>học</a:t>
            </a:r>
            <a:r>
              <a:rPr lang="en-US" sz="4299" dirty="0">
                <a:solidFill>
                  <a:srgbClr val="5F7D54"/>
                </a:solidFill>
                <a:latin typeface="Roboto Condensed Bold"/>
              </a:rPr>
              <a:t>: </a:t>
            </a:r>
          </a:p>
          <a:p>
            <a:pPr marL="928365" lvl="1" indent="-464182" algn="just">
              <a:lnSpc>
                <a:spcPts val="6019"/>
              </a:lnSpc>
              <a:buFont typeface="Arial"/>
              <a:buChar char="•"/>
            </a:pPr>
            <a:r>
              <a:rPr lang="en-US" sz="4299" dirty="0" err="1">
                <a:solidFill>
                  <a:srgbClr val="5F7D54"/>
                </a:solidFill>
                <a:latin typeface="Roboto Condensed"/>
              </a:rPr>
              <a:t>Trân</a:t>
            </a:r>
            <a:r>
              <a:rPr lang="en-US" sz="4299" dirty="0">
                <a:solidFill>
                  <a:srgbClr val="5F7D54"/>
                </a:solidFill>
                <a:latin typeface="Roboto Condensed"/>
              </a:rPr>
              <a:t> </a:t>
            </a:r>
            <a:r>
              <a:rPr lang="en-US" sz="4299" dirty="0" err="1">
                <a:solidFill>
                  <a:srgbClr val="5F7D54"/>
                </a:solidFill>
                <a:latin typeface="Roboto Condensed"/>
              </a:rPr>
              <a:t>trọng</a:t>
            </a:r>
            <a:r>
              <a:rPr lang="en-US" sz="4299" dirty="0">
                <a:solidFill>
                  <a:srgbClr val="5F7D54"/>
                </a:solidFill>
                <a:latin typeface="Roboto Condensed"/>
              </a:rPr>
              <a:t> </a:t>
            </a:r>
            <a:r>
              <a:rPr lang="en-US" sz="4299" dirty="0" err="1">
                <a:solidFill>
                  <a:srgbClr val="5F7D54"/>
                </a:solidFill>
                <a:latin typeface="Roboto Condensed"/>
              </a:rPr>
              <a:t>quê</a:t>
            </a:r>
            <a:r>
              <a:rPr lang="en-US" sz="4299" dirty="0">
                <a:solidFill>
                  <a:srgbClr val="5F7D54"/>
                </a:solidFill>
                <a:latin typeface="Roboto Condensed"/>
              </a:rPr>
              <a:t> </a:t>
            </a:r>
            <a:r>
              <a:rPr lang="en-US" sz="4299" dirty="0" err="1">
                <a:solidFill>
                  <a:srgbClr val="5F7D54"/>
                </a:solidFill>
                <a:latin typeface="Roboto Condensed"/>
              </a:rPr>
              <a:t>hương</a:t>
            </a:r>
            <a:r>
              <a:rPr lang="en-US" sz="4299" dirty="0">
                <a:solidFill>
                  <a:srgbClr val="5F7D54"/>
                </a:solidFill>
                <a:latin typeface="Roboto Condensed"/>
              </a:rPr>
              <a:t>, </a:t>
            </a:r>
            <a:r>
              <a:rPr lang="en-US" sz="4299" dirty="0" err="1">
                <a:solidFill>
                  <a:srgbClr val="5F7D54"/>
                </a:solidFill>
                <a:latin typeface="Roboto Condensed"/>
              </a:rPr>
              <a:t>yêu</a:t>
            </a:r>
            <a:r>
              <a:rPr lang="en-US" sz="4299" dirty="0">
                <a:solidFill>
                  <a:srgbClr val="5F7D54"/>
                </a:solidFill>
                <a:latin typeface="Roboto Condensed"/>
              </a:rPr>
              <a:t> </a:t>
            </a:r>
            <a:r>
              <a:rPr lang="en-US" sz="4299" dirty="0" err="1">
                <a:solidFill>
                  <a:srgbClr val="5F7D54"/>
                </a:solidFill>
                <a:latin typeface="Roboto Condensed"/>
              </a:rPr>
              <a:t>mến</a:t>
            </a:r>
            <a:r>
              <a:rPr lang="en-US" sz="4299" dirty="0">
                <a:solidFill>
                  <a:srgbClr val="5F7D54"/>
                </a:solidFill>
                <a:latin typeface="Roboto Condensed"/>
              </a:rPr>
              <a:t> </a:t>
            </a:r>
            <a:r>
              <a:rPr lang="en-US" sz="4299" dirty="0" err="1">
                <a:solidFill>
                  <a:srgbClr val="5F7D54"/>
                </a:solidFill>
                <a:latin typeface="Roboto Condensed"/>
              </a:rPr>
              <a:t>đất</a:t>
            </a:r>
            <a:r>
              <a:rPr lang="en-US" sz="4299" dirty="0">
                <a:solidFill>
                  <a:srgbClr val="5F7D54"/>
                </a:solidFill>
                <a:latin typeface="Roboto Condensed"/>
              </a:rPr>
              <a:t> </a:t>
            </a:r>
            <a:r>
              <a:rPr lang="en-US" sz="4299" dirty="0" err="1">
                <a:solidFill>
                  <a:srgbClr val="5F7D54"/>
                </a:solidFill>
                <a:latin typeface="Roboto Condensed"/>
              </a:rPr>
              <a:t>nước</a:t>
            </a:r>
            <a:endParaRPr lang="en-US" sz="4299" dirty="0">
              <a:solidFill>
                <a:srgbClr val="5F7D54"/>
              </a:solidFill>
              <a:latin typeface="Roboto Condensed"/>
            </a:endParaRPr>
          </a:p>
          <a:p>
            <a:pPr marL="928365" lvl="1" indent="-464182" algn="just">
              <a:lnSpc>
                <a:spcPts val="6019"/>
              </a:lnSpc>
              <a:spcBef>
                <a:spcPct val="0"/>
              </a:spcBef>
              <a:buFont typeface="Arial"/>
              <a:buChar char="•"/>
            </a:pPr>
            <a:r>
              <a:rPr lang="en-US" sz="4299" dirty="0" err="1">
                <a:solidFill>
                  <a:srgbClr val="5F7D54"/>
                </a:solidFill>
                <a:latin typeface="Roboto Condensed"/>
              </a:rPr>
              <a:t>Trách</a:t>
            </a:r>
            <a:r>
              <a:rPr lang="en-US" sz="4299" dirty="0">
                <a:solidFill>
                  <a:srgbClr val="5F7D54"/>
                </a:solidFill>
                <a:latin typeface="Roboto Condensed"/>
              </a:rPr>
              <a:t> </a:t>
            </a:r>
            <a:r>
              <a:rPr lang="en-US" sz="4299" dirty="0" err="1">
                <a:solidFill>
                  <a:srgbClr val="5F7D54"/>
                </a:solidFill>
                <a:latin typeface="Roboto Condensed"/>
              </a:rPr>
              <a:t>nhiệm</a:t>
            </a:r>
            <a:r>
              <a:rPr lang="en-US" sz="4299" dirty="0">
                <a:solidFill>
                  <a:srgbClr val="5F7D54"/>
                </a:solidFill>
                <a:latin typeface="Roboto Condensed"/>
              </a:rPr>
              <a:t> </a:t>
            </a:r>
            <a:r>
              <a:rPr lang="en-US" sz="4299" dirty="0" err="1">
                <a:solidFill>
                  <a:srgbClr val="5F7D54"/>
                </a:solidFill>
                <a:latin typeface="Roboto Condensed"/>
              </a:rPr>
              <a:t>với</a:t>
            </a:r>
            <a:r>
              <a:rPr lang="en-US" sz="4299" dirty="0">
                <a:solidFill>
                  <a:srgbClr val="5F7D54"/>
                </a:solidFill>
                <a:latin typeface="Roboto Condensed"/>
              </a:rPr>
              <a:t> </a:t>
            </a:r>
            <a:r>
              <a:rPr lang="en-US" sz="4299" dirty="0" err="1">
                <a:solidFill>
                  <a:srgbClr val="5F7D54"/>
                </a:solidFill>
                <a:latin typeface="Roboto Condensed"/>
              </a:rPr>
              <a:t>cuộc</a:t>
            </a:r>
            <a:r>
              <a:rPr lang="en-US" sz="4299" dirty="0">
                <a:solidFill>
                  <a:srgbClr val="5F7D54"/>
                </a:solidFill>
                <a:latin typeface="Roboto Condensed"/>
              </a:rPr>
              <a:t> </a:t>
            </a:r>
            <a:r>
              <a:rPr lang="en-US" sz="4299" dirty="0" err="1">
                <a:solidFill>
                  <a:srgbClr val="5F7D54"/>
                </a:solidFill>
                <a:latin typeface="Roboto Condensed"/>
              </a:rPr>
              <a:t>đời</a:t>
            </a:r>
            <a:r>
              <a:rPr lang="en-US" sz="4299" dirty="0">
                <a:solidFill>
                  <a:srgbClr val="5F7D54"/>
                </a:solidFill>
                <a:latin typeface="Roboto Condensed"/>
              </a:rPr>
              <a:t>, </a:t>
            </a:r>
            <a:r>
              <a:rPr lang="en-US" sz="4299" dirty="0" err="1">
                <a:solidFill>
                  <a:srgbClr val="5F7D54"/>
                </a:solidFill>
                <a:latin typeface="Roboto Condensed"/>
              </a:rPr>
              <a:t>với</a:t>
            </a:r>
            <a:r>
              <a:rPr lang="en-US" sz="4299" dirty="0">
                <a:solidFill>
                  <a:srgbClr val="5F7D54"/>
                </a:solidFill>
                <a:latin typeface="Roboto Condensed"/>
              </a:rPr>
              <a:t> </a:t>
            </a:r>
            <a:r>
              <a:rPr lang="en-US" sz="4299" dirty="0" err="1">
                <a:solidFill>
                  <a:srgbClr val="5F7D54"/>
                </a:solidFill>
                <a:latin typeface="Roboto Condensed"/>
              </a:rPr>
              <a:t>đất</a:t>
            </a:r>
            <a:r>
              <a:rPr lang="en-US" sz="4299" dirty="0">
                <a:solidFill>
                  <a:srgbClr val="5F7D54"/>
                </a:solidFill>
                <a:latin typeface="Roboto Condensed"/>
              </a:rPr>
              <a:t> </a:t>
            </a:r>
            <a:r>
              <a:rPr lang="en-US" sz="4299" dirty="0" err="1">
                <a:solidFill>
                  <a:srgbClr val="5F7D54"/>
                </a:solidFill>
                <a:latin typeface="Roboto Condensed"/>
              </a:rPr>
              <a:t>nước</a:t>
            </a:r>
            <a:r>
              <a:rPr lang="en-US" sz="4299" dirty="0">
                <a:solidFill>
                  <a:srgbClr val="5F7D54"/>
                </a:solidFill>
                <a:latin typeface="Roboto Condensed"/>
              </a:rPr>
              <a:t>, </a:t>
            </a:r>
            <a:r>
              <a:rPr lang="en-US" sz="4299" dirty="0" err="1">
                <a:solidFill>
                  <a:srgbClr val="5F7D54"/>
                </a:solidFill>
                <a:latin typeface="Roboto Condensed"/>
              </a:rPr>
              <a:t>với</a:t>
            </a:r>
            <a:r>
              <a:rPr lang="en-US" sz="4299" dirty="0">
                <a:solidFill>
                  <a:srgbClr val="5F7D54"/>
                </a:solidFill>
                <a:latin typeface="Roboto Condensed"/>
              </a:rPr>
              <a:t> </a:t>
            </a:r>
            <a:r>
              <a:rPr lang="en-US" sz="4299" dirty="0" err="1">
                <a:solidFill>
                  <a:srgbClr val="5F7D54"/>
                </a:solidFill>
                <a:latin typeface="Roboto Condensed"/>
              </a:rPr>
              <a:t>dân</a:t>
            </a:r>
            <a:r>
              <a:rPr lang="en-US" sz="4299" dirty="0">
                <a:solidFill>
                  <a:srgbClr val="5F7D54"/>
                </a:solidFill>
                <a:latin typeface="Roboto Condensed"/>
              </a:rPr>
              <a:t> </a:t>
            </a:r>
            <a:r>
              <a:rPr lang="en-US" sz="4299" dirty="0" err="1">
                <a:solidFill>
                  <a:srgbClr val="5F7D54"/>
                </a:solidFill>
                <a:latin typeface="Roboto Condensed"/>
              </a:rPr>
              <a:t>tộc</a:t>
            </a:r>
            <a:endParaRPr lang="en-US" sz="4299" dirty="0">
              <a:solidFill>
                <a:srgbClr val="5F7D54"/>
              </a:solidFill>
              <a:latin typeface="Roboto Condensed"/>
            </a:endParaRPr>
          </a:p>
        </p:txBody>
      </p:sp>
      <p:sp>
        <p:nvSpPr>
          <p:cNvPr id="7" name="Freeform 7"/>
          <p:cNvSpPr/>
          <p:nvPr/>
        </p:nvSpPr>
        <p:spPr>
          <a:xfrm>
            <a:off x="12410460" y="8289232"/>
            <a:ext cx="12438396" cy="4020644"/>
          </a:xfrm>
          <a:custGeom>
            <a:avLst/>
            <a:gdLst/>
            <a:ahLst/>
            <a:cxnLst/>
            <a:rect l="l" t="t" r="r" b="b"/>
            <a:pathLst>
              <a:path w="12438396" h="4020644">
                <a:moveTo>
                  <a:pt x="0" y="0"/>
                </a:moveTo>
                <a:lnTo>
                  <a:pt x="12438397" y="0"/>
                </a:lnTo>
                <a:lnTo>
                  <a:pt x="12438397" y="4020645"/>
                </a:lnTo>
                <a:lnTo>
                  <a:pt x="0" y="4020645"/>
                </a:lnTo>
                <a:lnTo>
                  <a:pt x="0" y="0"/>
                </a:lnTo>
                <a:close/>
              </a:path>
            </a:pathLst>
          </a:custGeom>
          <a:blipFill>
            <a:blip r:embed="rId4"/>
            <a:stretch>
              <a:fillRect/>
            </a:stretch>
          </a:blipFill>
        </p:spPr>
      </p:sp>
      <p:sp>
        <p:nvSpPr>
          <p:cNvPr id="8" name="Freeform 8"/>
          <p:cNvSpPr/>
          <p:nvPr/>
        </p:nvSpPr>
        <p:spPr>
          <a:xfrm>
            <a:off x="-2127896" y="-4027803"/>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4748151" y="4357187"/>
            <a:ext cx="11058866" cy="2577212"/>
          </a:xfrm>
          <a:prstGeom prst="rect">
            <a:avLst/>
          </a:prstGeom>
        </p:spPr>
        <p:txBody>
          <a:bodyPr lIns="0" tIns="0" rIns="0" bIns="0" rtlCol="0" anchor="t">
            <a:spAutoFit/>
          </a:bodyPr>
          <a:lstStyle/>
          <a:p>
            <a:pPr marL="820417" lvl="1" indent="-410209" algn="just">
              <a:lnSpc>
                <a:spcPts val="6991"/>
              </a:lnSpc>
              <a:buFont typeface="Arial"/>
              <a:buChar char="•"/>
            </a:pPr>
            <a:r>
              <a:rPr lang="en-US" sz="3799" dirty="0">
                <a:solidFill>
                  <a:srgbClr val="5F7D54"/>
                </a:solidFill>
                <a:latin typeface="Roboto Condensed"/>
              </a:rPr>
              <a:t>HS </a:t>
            </a:r>
            <a:r>
              <a:rPr lang="en-US" sz="3799" dirty="0" err="1">
                <a:solidFill>
                  <a:srgbClr val="5F7D54"/>
                </a:solidFill>
                <a:latin typeface="Roboto Condensed"/>
              </a:rPr>
              <a:t>sẽ</a:t>
            </a:r>
            <a:r>
              <a:rPr lang="en-US" sz="3799" dirty="0">
                <a:solidFill>
                  <a:srgbClr val="5F7D54"/>
                </a:solidFill>
                <a:latin typeface="Roboto Condensed"/>
              </a:rPr>
              <a:t> </a:t>
            </a:r>
            <a:r>
              <a:rPr lang="en-US" sz="3799" dirty="0" err="1">
                <a:solidFill>
                  <a:srgbClr val="5F7D54"/>
                </a:solidFill>
                <a:latin typeface="Roboto Condensed"/>
              </a:rPr>
              <a:t>lắng</a:t>
            </a:r>
            <a:r>
              <a:rPr lang="en-US" sz="3799" dirty="0">
                <a:solidFill>
                  <a:srgbClr val="5F7D54"/>
                </a:solidFill>
                <a:latin typeface="Roboto Condensed"/>
              </a:rPr>
              <a:t> </a:t>
            </a:r>
            <a:r>
              <a:rPr lang="en-US" sz="3799" dirty="0" err="1">
                <a:solidFill>
                  <a:srgbClr val="5F7D54"/>
                </a:solidFill>
                <a:latin typeface="Roboto Condensed"/>
              </a:rPr>
              <a:t>nghe</a:t>
            </a:r>
            <a:r>
              <a:rPr lang="en-US" sz="3799" dirty="0">
                <a:solidFill>
                  <a:srgbClr val="5F7D54"/>
                </a:solidFill>
                <a:latin typeface="Roboto Condensed"/>
              </a:rPr>
              <a:t> </a:t>
            </a:r>
            <a:r>
              <a:rPr lang="en-US" sz="3799" dirty="0" err="1">
                <a:solidFill>
                  <a:srgbClr val="5F7D54"/>
                </a:solidFill>
                <a:latin typeface="Roboto Condensed"/>
              </a:rPr>
              <a:t>câu</a:t>
            </a:r>
            <a:r>
              <a:rPr lang="en-US" sz="3799" dirty="0">
                <a:solidFill>
                  <a:srgbClr val="5F7D54"/>
                </a:solidFill>
                <a:latin typeface="Roboto Condensed"/>
              </a:rPr>
              <a:t> </a:t>
            </a:r>
            <a:r>
              <a:rPr lang="en-US" sz="3799" dirty="0" err="1">
                <a:solidFill>
                  <a:srgbClr val="5F7D54"/>
                </a:solidFill>
                <a:latin typeface="Roboto Condensed"/>
              </a:rPr>
              <a:t>hỏi</a:t>
            </a:r>
            <a:r>
              <a:rPr lang="en-US" sz="3799" dirty="0">
                <a:solidFill>
                  <a:srgbClr val="5F7D54"/>
                </a:solidFill>
                <a:latin typeface="Roboto Condensed"/>
              </a:rPr>
              <a:t> và </a:t>
            </a:r>
            <a:r>
              <a:rPr lang="en-US" sz="3799" dirty="0" err="1">
                <a:solidFill>
                  <a:srgbClr val="5F7D54"/>
                </a:solidFill>
                <a:latin typeface="Roboto Condensed"/>
              </a:rPr>
              <a:t>trả</a:t>
            </a:r>
            <a:r>
              <a:rPr lang="en-US" sz="3799" dirty="0">
                <a:solidFill>
                  <a:srgbClr val="5F7D54"/>
                </a:solidFill>
                <a:latin typeface="Roboto Condensed"/>
              </a:rPr>
              <a:t> </a:t>
            </a:r>
            <a:r>
              <a:rPr lang="en-US" sz="3799" dirty="0" err="1">
                <a:solidFill>
                  <a:srgbClr val="5F7D54"/>
                </a:solidFill>
                <a:latin typeface="Roboto Condensed"/>
              </a:rPr>
              <a:t>lời</a:t>
            </a:r>
            <a:r>
              <a:rPr lang="en-US" sz="3799" dirty="0">
                <a:solidFill>
                  <a:srgbClr val="5F7D54"/>
                </a:solidFill>
                <a:latin typeface="Roboto Condensed"/>
              </a:rPr>
              <a:t> </a:t>
            </a:r>
            <a:r>
              <a:rPr lang="en-US" sz="3799" dirty="0" err="1">
                <a:solidFill>
                  <a:srgbClr val="5F7D54"/>
                </a:solidFill>
                <a:latin typeface="Roboto Condensed"/>
              </a:rPr>
              <a:t>miệng</a:t>
            </a:r>
            <a:r>
              <a:rPr lang="en-US" sz="3799" dirty="0">
                <a:solidFill>
                  <a:srgbClr val="5F7D54"/>
                </a:solidFill>
                <a:latin typeface="Roboto Condensed"/>
              </a:rPr>
              <a:t>. </a:t>
            </a:r>
          </a:p>
          <a:p>
            <a:pPr marL="820417" lvl="1" indent="-410209" algn="just">
              <a:lnSpc>
                <a:spcPts val="6991"/>
              </a:lnSpc>
              <a:buFont typeface="Arial"/>
              <a:buChar char="•"/>
            </a:pPr>
            <a:r>
              <a:rPr lang="en-US" sz="3799" dirty="0">
                <a:solidFill>
                  <a:srgbClr val="5F7D54"/>
                </a:solidFill>
                <a:latin typeface="Roboto Condensed"/>
              </a:rPr>
              <a:t>HS </a:t>
            </a:r>
            <a:r>
              <a:rPr lang="en-US" sz="3799" dirty="0" err="1">
                <a:solidFill>
                  <a:srgbClr val="5F7D54"/>
                </a:solidFill>
                <a:latin typeface="Roboto Condensed"/>
              </a:rPr>
              <a:t>giành</a:t>
            </a:r>
            <a:r>
              <a:rPr lang="en-US" sz="3799" dirty="0">
                <a:solidFill>
                  <a:srgbClr val="5F7D54"/>
                </a:solidFill>
                <a:latin typeface="Roboto Condensed"/>
              </a:rPr>
              <a:t> </a:t>
            </a:r>
            <a:r>
              <a:rPr lang="en-US" sz="3799" dirty="0" err="1">
                <a:solidFill>
                  <a:srgbClr val="5F7D54"/>
                </a:solidFill>
                <a:latin typeface="Roboto Condensed"/>
              </a:rPr>
              <a:t>quyền</a:t>
            </a:r>
            <a:r>
              <a:rPr lang="en-US" sz="3799" dirty="0">
                <a:solidFill>
                  <a:srgbClr val="5F7D54"/>
                </a:solidFill>
                <a:latin typeface="Roboto Condensed"/>
              </a:rPr>
              <a:t> </a:t>
            </a:r>
            <a:r>
              <a:rPr lang="en-US" sz="3799" dirty="0" err="1">
                <a:solidFill>
                  <a:srgbClr val="5F7D54"/>
                </a:solidFill>
                <a:latin typeface="Roboto Condensed"/>
              </a:rPr>
              <a:t>trả</a:t>
            </a:r>
            <a:r>
              <a:rPr lang="en-US" sz="3799" dirty="0">
                <a:solidFill>
                  <a:srgbClr val="5F7D54"/>
                </a:solidFill>
                <a:latin typeface="Roboto Condensed"/>
              </a:rPr>
              <a:t> </a:t>
            </a:r>
            <a:r>
              <a:rPr lang="en-US" sz="3799" dirty="0" err="1">
                <a:solidFill>
                  <a:srgbClr val="5F7D54"/>
                </a:solidFill>
                <a:latin typeface="Roboto Condensed"/>
              </a:rPr>
              <a:t>lời</a:t>
            </a:r>
            <a:r>
              <a:rPr lang="en-US" sz="3799" dirty="0">
                <a:solidFill>
                  <a:srgbClr val="5F7D54"/>
                </a:solidFill>
                <a:latin typeface="Roboto Condensed"/>
              </a:rPr>
              <a:t> </a:t>
            </a:r>
            <a:r>
              <a:rPr lang="en-US" sz="3799" dirty="0" err="1">
                <a:solidFill>
                  <a:srgbClr val="5F7D54"/>
                </a:solidFill>
                <a:latin typeface="Roboto Condensed"/>
              </a:rPr>
              <a:t>bằng</a:t>
            </a:r>
            <a:r>
              <a:rPr lang="en-US" sz="3799" dirty="0">
                <a:solidFill>
                  <a:srgbClr val="5F7D54"/>
                </a:solidFill>
                <a:latin typeface="Roboto Condensed"/>
              </a:rPr>
              <a:t> </a:t>
            </a:r>
            <a:r>
              <a:rPr lang="en-US" sz="3799" dirty="0" err="1">
                <a:solidFill>
                  <a:srgbClr val="5F7D54"/>
                </a:solidFill>
                <a:latin typeface="Roboto Condensed"/>
              </a:rPr>
              <a:t>cách</a:t>
            </a:r>
            <a:r>
              <a:rPr lang="en-US" sz="3799" dirty="0">
                <a:solidFill>
                  <a:srgbClr val="5F7D54"/>
                </a:solidFill>
                <a:latin typeface="Roboto Condensed"/>
              </a:rPr>
              <a:t> </a:t>
            </a:r>
            <a:r>
              <a:rPr lang="en-US" sz="3799" dirty="0" err="1">
                <a:solidFill>
                  <a:srgbClr val="5F7D54"/>
                </a:solidFill>
                <a:latin typeface="Roboto Condensed"/>
              </a:rPr>
              <a:t>giơ</a:t>
            </a:r>
            <a:r>
              <a:rPr lang="en-US" sz="3799" dirty="0">
                <a:solidFill>
                  <a:srgbClr val="5F7D54"/>
                </a:solidFill>
                <a:latin typeface="Roboto Condensed"/>
              </a:rPr>
              <a:t> </a:t>
            </a:r>
            <a:r>
              <a:rPr lang="en-US" sz="3799" dirty="0" err="1">
                <a:solidFill>
                  <a:srgbClr val="5F7D54"/>
                </a:solidFill>
                <a:latin typeface="Roboto Condensed"/>
              </a:rPr>
              <a:t>tay</a:t>
            </a:r>
            <a:r>
              <a:rPr lang="en-US" sz="3799" dirty="0">
                <a:solidFill>
                  <a:srgbClr val="5F7D54"/>
                </a:solidFill>
                <a:latin typeface="Roboto Condensed"/>
              </a:rPr>
              <a:t>.</a:t>
            </a:r>
          </a:p>
          <a:p>
            <a:pPr marL="820417" lvl="1" indent="-410209" algn="just">
              <a:lnSpc>
                <a:spcPts val="6991"/>
              </a:lnSpc>
              <a:buFont typeface="Arial"/>
              <a:buChar char="•"/>
            </a:pPr>
            <a:r>
              <a:rPr lang="en-US" sz="3799" dirty="0" err="1">
                <a:solidFill>
                  <a:srgbClr val="5F7D54"/>
                </a:solidFill>
                <a:latin typeface="Roboto Condensed"/>
              </a:rPr>
              <a:t>Mỗi</a:t>
            </a:r>
            <a:r>
              <a:rPr lang="en-US" sz="3799" dirty="0">
                <a:solidFill>
                  <a:srgbClr val="5F7D54"/>
                </a:solidFill>
                <a:latin typeface="Roboto Condensed"/>
              </a:rPr>
              <a:t> </a:t>
            </a:r>
            <a:r>
              <a:rPr lang="en-US" sz="3799" dirty="0" err="1">
                <a:solidFill>
                  <a:srgbClr val="5F7D54"/>
                </a:solidFill>
                <a:latin typeface="Roboto Condensed"/>
              </a:rPr>
              <a:t>câu</a:t>
            </a:r>
            <a:r>
              <a:rPr lang="en-US" sz="3799" dirty="0">
                <a:solidFill>
                  <a:srgbClr val="5F7D54"/>
                </a:solidFill>
                <a:latin typeface="Roboto Condensed"/>
              </a:rPr>
              <a:t> </a:t>
            </a:r>
            <a:r>
              <a:rPr lang="en-US" sz="3799" dirty="0" err="1">
                <a:solidFill>
                  <a:srgbClr val="5F7D54"/>
                </a:solidFill>
                <a:latin typeface="Roboto Condensed"/>
              </a:rPr>
              <a:t>trả</a:t>
            </a:r>
            <a:r>
              <a:rPr lang="en-US" sz="3799" dirty="0">
                <a:solidFill>
                  <a:srgbClr val="5F7D54"/>
                </a:solidFill>
                <a:latin typeface="Roboto Condensed"/>
              </a:rPr>
              <a:t> </a:t>
            </a:r>
            <a:r>
              <a:rPr lang="en-US" sz="3799" dirty="0" err="1">
                <a:solidFill>
                  <a:srgbClr val="5F7D54"/>
                </a:solidFill>
                <a:latin typeface="Roboto Condensed"/>
              </a:rPr>
              <a:t>lời</a:t>
            </a:r>
            <a:r>
              <a:rPr lang="en-US" sz="3799" dirty="0">
                <a:solidFill>
                  <a:srgbClr val="5F7D54"/>
                </a:solidFill>
                <a:latin typeface="Roboto Condensed"/>
              </a:rPr>
              <a:t> </a:t>
            </a:r>
            <a:r>
              <a:rPr lang="en-US" sz="3799" dirty="0" err="1">
                <a:solidFill>
                  <a:srgbClr val="5F7D54"/>
                </a:solidFill>
                <a:latin typeface="Roboto Condensed"/>
              </a:rPr>
              <a:t>đúng</a:t>
            </a:r>
            <a:r>
              <a:rPr lang="en-US" sz="3799" dirty="0">
                <a:solidFill>
                  <a:srgbClr val="5F7D54"/>
                </a:solidFill>
                <a:latin typeface="Roboto Condensed"/>
              </a:rPr>
              <a:t> HS </a:t>
            </a:r>
            <a:r>
              <a:rPr lang="en-US" sz="3799" dirty="0" err="1">
                <a:solidFill>
                  <a:srgbClr val="5F7D54"/>
                </a:solidFill>
                <a:latin typeface="Roboto Condensed"/>
              </a:rPr>
              <a:t>nhận</a:t>
            </a:r>
            <a:r>
              <a:rPr lang="en-US" sz="3799" dirty="0">
                <a:solidFill>
                  <a:srgbClr val="5F7D54"/>
                </a:solidFill>
                <a:latin typeface="Roboto Condensed"/>
              </a:rPr>
              <a:t> </a:t>
            </a:r>
            <a:r>
              <a:rPr lang="en-US" sz="3799" dirty="0" err="1">
                <a:solidFill>
                  <a:srgbClr val="5F7D54"/>
                </a:solidFill>
                <a:latin typeface="Roboto Condensed"/>
              </a:rPr>
              <a:t>được</a:t>
            </a:r>
            <a:r>
              <a:rPr lang="en-US" sz="3799" dirty="0">
                <a:solidFill>
                  <a:srgbClr val="5F7D54"/>
                </a:solidFill>
                <a:latin typeface="Roboto Condensed"/>
              </a:rPr>
              <a:t> 5 </a:t>
            </a:r>
            <a:r>
              <a:rPr lang="en-US" sz="3799" dirty="0" err="1">
                <a:solidFill>
                  <a:srgbClr val="5F7D54"/>
                </a:solidFill>
                <a:latin typeface="Roboto Condensed"/>
              </a:rPr>
              <a:t>điểm</a:t>
            </a:r>
            <a:r>
              <a:rPr lang="en-US" sz="3799" dirty="0">
                <a:solidFill>
                  <a:srgbClr val="5F7D54"/>
                </a:solidFill>
                <a:latin typeface="Roboto Condensed"/>
              </a:rPr>
              <a:t> ClassDojo.</a:t>
            </a:r>
          </a:p>
        </p:txBody>
      </p:sp>
      <p:sp>
        <p:nvSpPr>
          <p:cNvPr id="5" name="TextBox 5"/>
          <p:cNvSpPr txBox="1"/>
          <p:nvPr/>
        </p:nvSpPr>
        <p:spPr>
          <a:xfrm>
            <a:off x="6306674" y="800100"/>
            <a:ext cx="5252293" cy="1656727"/>
          </a:xfrm>
          <a:prstGeom prst="rect">
            <a:avLst/>
          </a:prstGeom>
        </p:spPr>
        <p:txBody>
          <a:bodyPr lIns="0" tIns="0" rIns="0" bIns="0" rtlCol="0" anchor="t">
            <a:spAutoFit/>
          </a:bodyPr>
          <a:lstStyle/>
          <a:p>
            <a:pPr algn="ctr">
              <a:lnSpc>
                <a:spcPts val="13159"/>
              </a:lnSpc>
              <a:spcBef>
                <a:spcPct val="0"/>
              </a:spcBef>
            </a:pPr>
            <a:r>
              <a:rPr lang="en-US" sz="9399" dirty="0">
                <a:solidFill>
                  <a:srgbClr val="5F7D54"/>
                </a:solidFill>
                <a:latin typeface="#9Slide05 VL Fadilla"/>
              </a:rPr>
              <a:t>4. Luyện </a:t>
            </a:r>
            <a:r>
              <a:rPr lang="en-US" sz="9399" dirty="0" err="1">
                <a:solidFill>
                  <a:srgbClr val="5F7D54"/>
                </a:solidFill>
                <a:latin typeface="#9Slide05 VL Fadilla"/>
              </a:rPr>
              <a:t>tập</a:t>
            </a:r>
            <a:endParaRPr lang="en-US" sz="9399" dirty="0">
              <a:solidFill>
                <a:srgbClr val="5F7D54"/>
              </a:solidFill>
              <a:latin typeface="#9Slide05 VL Fadilla"/>
            </a:endParaRPr>
          </a:p>
        </p:txBody>
      </p:sp>
      <p:sp>
        <p:nvSpPr>
          <p:cNvPr id="6" name="TextBox 6"/>
          <p:cNvSpPr txBox="1"/>
          <p:nvPr/>
        </p:nvSpPr>
        <p:spPr>
          <a:xfrm>
            <a:off x="268359" y="2669722"/>
            <a:ext cx="18288000" cy="1076325"/>
          </a:xfrm>
          <a:prstGeom prst="rect">
            <a:avLst/>
          </a:prstGeom>
        </p:spPr>
        <p:txBody>
          <a:bodyPr lIns="0" tIns="0" rIns="0" bIns="0" rtlCol="0" anchor="t">
            <a:spAutoFit/>
          </a:bodyPr>
          <a:lstStyle/>
          <a:p>
            <a:pPr algn="ctr">
              <a:lnSpc>
                <a:spcPts val="8400"/>
              </a:lnSpc>
              <a:spcBef>
                <a:spcPct val="0"/>
              </a:spcBef>
            </a:pPr>
            <a:r>
              <a:rPr lang="en-US" sz="6000" dirty="0" err="1">
                <a:solidFill>
                  <a:srgbClr val="5F7D54"/>
                </a:solidFill>
                <a:latin typeface="#9Slide05 Aphrodite Pro"/>
              </a:rPr>
              <a:t>Nhiệm</a:t>
            </a:r>
            <a:r>
              <a:rPr lang="en-US" sz="6000" dirty="0">
                <a:solidFill>
                  <a:srgbClr val="5F7D54"/>
                </a:solidFill>
                <a:latin typeface="#9Slide05 Aphrodite Pro"/>
              </a:rPr>
              <a:t> </a:t>
            </a:r>
            <a:r>
              <a:rPr lang="en-US" sz="6000" dirty="0" err="1">
                <a:solidFill>
                  <a:srgbClr val="5F7D54"/>
                </a:solidFill>
                <a:latin typeface="#9Slide05 Aphrodite Pro"/>
              </a:rPr>
              <a:t>vụ</a:t>
            </a:r>
            <a:r>
              <a:rPr lang="en-US" sz="6000" dirty="0">
                <a:solidFill>
                  <a:srgbClr val="5F7D54"/>
                </a:solidFill>
                <a:latin typeface="#9Slide05 Aphrodite Pro"/>
              </a:rPr>
              <a:t> 1: </a:t>
            </a:r>
            <a:r>
              <a:rPr lang="en-US" sz="6000" dirty="0" err="1">
                <a:solidFill>
                  <a:srgbClr val="5F7D54"/>
                </a:solidFill>
                <a:latin typeface="#9Slide05 Aphrodite Pro"/>
              </a:rPr>
              <a:t>Dạo</a:t>
            </a:r>
            <a:r>
              <a:rPr lang="en-US" sz="6000" dirty="0">
                <a:solidFill>
                  <a:srgbClr val="5F7D54"/>
                </a:solidFill>
                <a:latin typeface="#9Slide05 Aphrodite Pro"/>
              </a:rPr>
              <a:t> </a:t>
            </a:r>
            <a:r>
              <a:rPr lang="en-US" sz="6000" dirty="0" err="1">
                <a:solidFill>
                  <a:srgbClr val="5F7D54"/>
                </a:solidFill>
                <a:latin typeface="#9Slide05 Aphrodite Pro"/>
              </a:rPr>
              <a:t>chơi</a:t>
            </a:r>
            <a:r>
              <a:rPr lang="en-US" sz="6000" dirty="0">
                <a:solidFill>
                  <a:srgbClr val="5F7D54"/>
                </a:solidFill>
                <a:latin typeface="#9Slide05 Aphrodite Pro"/>
              </a:rPr>
              <a:t> </a:t>
            </a:r>
            <a:r>
              <a:rPr lang="en-US" sz="6000" dirty="0" err="1">
                <a:solidFill>
                  <a:srgbClr val="5F7D54"/>
                </a:solidFill>
                <a:latin typeface="#9Slide05 Aphrodite Pro"/>
              </a:rPr>
              <a:t>cùng</a:t>
            </a:r>
            <a:r>
              <a:rPr lang="en-US" sz="6000" dirty="0">
                <a:solidFill>
                  <a:srgbClr val="5F7D54"/>
                </a:solidFill>
                <a:latin typeface="#9Slide05 Aphrodite Pro"/>
              </a:rPr>
              <a:t> </a:t>
            </a:r>
            <a:r>
              <a:rPr lang="en-US" sz="6000" dirty="0" err="1">
                <a:solidFill>
                  <a:srgbClr val="5F7D54"/>
                </a:solidFill>
                <a:latin typeface="#9Slide05 Aphrodite Pro"/>
              </a:rPr>
              <a:t>bài</a:t>
            </a:r>
            <a:r>
              <a:rPr lang="en-US" sz="6000" dirty="0">
                <a:solidFill>
                  <a:srgbClr val="5F7D54"/>
                </a:solidFill>
                <a:latin typeface="#9Slide05 Aphrodite Pro"/>
              </a:rPr>
              <a:t> </a:t>
            </a:r>
            <a:r>
              <a:rPr lang="en-US" sz="6000" dirty="0" err="1">
                <a:solidFill>
                  <a:srgbClr val="5F7D54"/>
                </a:solidFill>
                <a:latin typeface="#9Slide05 Aphrodite Pro"/>
              </a:rPr>
              <a:t>thơ</a:t>
            </a:r>
            <a:endParaRPr lang="en-US" sz="6000" dirty="0">
              <a:solidFill>
                <a:srgbClr val="5F7D54"/>
              </a:solidFill>
              <a:latin typeface="#9Slide05 Aphrodite Pro"/>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Freeform 4"/>
          <p:cNvSpPr/>
          <p:nvPr/>
        </p:nvSpPr>
        <p:spPr>
          <a:xfrm>
            <a:off x="10314051" y="6186843"/>
            <a:ext cx="3291063" cy="2669875"/>
          </a:xfrm>
          <a:custGeom>
            <a:avLst/>
            <a:gdLst/>
            <a:ahLst/>
            <a:cxnLst/>
            <a:rect l="l" t="t" r="r" b="b"/>
            <a:pathLst>
              <a:path w="3291063" h="2669875">
                <a:moveTo>
                  <a:pt x="0" y="0"/>
                </a:moveTo>
                <a:lnTo>
                  <a:pt x="3291063" y="0"/>
                </a:lnTo>
                <a:lnTo>
                  <a:pt x="3291063" y="2669875"/>
                </a:lnTo>
                <a:lnTo>
                  <a:pt x="0" y="266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629548" y="337"/>
            <a:ext cx="5867251"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6" name="TextBox 6"/>
          <p:cNvSpPr txBox="1"/>
          <p:nvPr/>
        </p:nvSpPr>
        <p:spPr>
          <a:xfrm>
            <a:off x="5080716" y="3258389"/>
            <a:ext cx="15502104" cy="4263391"/>
          </a:xfrm>
          <a:prstGeom prst="rect">
            <a:avLst/>
          </a:prstGeom>
        </p:spPr>
        <p:txBody>
          <a:bodyPr lIns="0" tIns="0" rIns="0" bIns="0" rtlCol="0" anchor="t">
            <a:spAutoFit/>
          </a:bodyPr>
          <a:lstStyle/>
          <a:p>
            <a:pPr algn="just">
              <a:lnSpc>
                <a:spcPts val="6839"/>
              </a:lnSpc>
            </a:pPr>
            <a:r>
              <a:rPr lang="en-US" sz="3799" dirty="0" err="1">
                <a:solidFill>
                  <a:srgbClr val="5F7D54"/>
                </a:solidFill>
                <a:latin typeface="Roboto Condensed Bold"/>
              </a:rPr>
              <a:t>Câu</a:t>
            </a:r>
            <a:r>
              <a:rPr lang="en-US" sz="3799" dirty="0">
                <a:solidFill>
                  <a:srgbClr val="5F7D54"/>
                </a:solidFill>
                <a:latin typeface="Roboto Condensed Bold"/>
              </a:rPr>
              <a:t> 1: </a:t>
            </a:r>
            <a:r>
              <a:rPr lang="en-US" sz="3799" dirty="0" err="1">
                <a:solidFill>
                  <a:srgbClr val="5F7D54"/>
                </a:solidFill>
                <a:latin typeface="Roboto Condensed Bold"/>
              </a:rPr>
              <a:t>Bài</a:t>
            </a:r>
            <a:r>
              <a:rPr lang="en-US" sz="3799" dirty="0">
                <a:solidFill>
                  <a:srgbClr val="5F7D54"/>
                </a:solidFill>
                <a:latin typeface="Roboto Condensed Bold"/>
              </a:rPr>
              <a:t> </a:t>
            </a:r>
            <a:r>
              <a:rPr lang="en-US" sz="3799" dirty="0" err="1">
                <a:solidFill>
                  <a:srgbClr val="5F7D54"/>
                </a:solidFill>
                <a:latin typeface="Roboto Condensed Bold"/>
              </a:rPr>
              <a:t>thơ</a:t>
            </a:r>
            <a:r>
              <a:rPr lang="en-US" sz="3799" dirty="0">
                <a:solidFill>
                  <a:srgbClr val="5F7D54"/>
                </a:solidFill>
                <a:latin typeface="Roboto Condensed Bold"/>
              </a:rPr>
              <a:t> "Thu </a:t>
            </a:r>
            <a:r>
              <a:rPr lang="en-US" sz="3799" dirty="0" err="1">
                <a:solidFill>
                  <a:srgbClr val="5F7D54"/>
                </a:solidFill>
                <a:latin typeface="Roboto Condensed Bold"/>
              </a:rPr>
              <a:t>điếu</a:t>
            </a:r>
            <a:r>
              <a:rPr lang="en-US" sz="3799" dirty="0">
                <a:solidFill>
                  <a:srgbClr val="5F7D54"/>
                </a:solidFill>
                <a:latin typeface="Roboto Condensed Bold"/>
              </a:rPr>
              <a:t>" </a:t>
            </a:r>
            <a:r>
              <a:rPr lang="en-US" sz="3799" dirty="0" err="1">
                <a:solidFill>
                  <a:srgbClr val="5F7D54"/>
                </a:solidFill>
                <a:latin typeface="Roboto Condensed Bold"/>
              </a:rPr>
              <a:t>được</a:t>
            </a:r>
            <a:r>
              <a:rPr lang="en-US" sz="3799" dirty="0">
                <a:solidFill>
                  <a:srgbClr val="5F7D54"/>
                </a:solidFill>
                <a:latin typeface="Roboto Condensed Bold"/>
              </a:rPr>
              <a:t> </a:t>
            </a:r>
            <a:r>
              <a:rPr lang="en-US" sz="3799" dirty="0" err="1">
                <a:solidFill>
                  <a:srgbClr val="5F7D54"/>
                </a:solidFill>
                <a:latin typeface="Roboto Condensed Bold"/>
              </a:rPr>
              <a:t>viết</a:t>
            </a:r>
            <a:r>
              <a:rPr lang="en-US" sz="3799" dirty="0">
                <a:solidFill>
                  <a:srgbClr val="5F7D54"/>
                </a:solidFill>
                <a:latin typeface="Roboto Condensed Bold"/>
              </a:rPr>
              <a:t> </a:t>
            </a:r>
            <a:r>
              <a:rPr lang="en-US" sz="3799" dirty="0" err="1">
                <a:solidFill>
                  <a:srgbClr val="5F7D54"/>
                </a:solidFill>
                <a:latin typeface="Roboto Condensed Bold"/>
              </a:rPr>
              <a:t>theo</a:t>
            </a:r>
            <a:r>
              <a:rPr lang="en-US" sz="3799" dirty="0">
                <a:solidFill>
                  <a:srgbClr val="5F7D54"/>
                </a:solidFill>
                <a:latin typeface="Roboto Condensed Bold"/>
              </a:rPr>
              <a:t> </a:t>
            </a:r>
            <a:r>
              <a:rPr lang="en-US" sz="3799" dirty="0" err="1">
                <a:solidFill>
                  <a:srgbClr val="5F7D54"/>
                </a:solidFill>
                <a:latin typeface="Roboto Condensed Bold"/>
              </a:rPr>
              <a:t>thể</a:t>
            </a:r>
            <a:r>
              <a:rPr lang="en-US" sz="3799" dirty="0">
                <a:solidFill>
                  <a:srgbClr val="5F7D54"/>
                </a:solidFill>
                <a:latin typeface="Roboto Condensed Bold"/>
              </a:rPr>
              <a:t> </a:t>
            </a:r>
            <a:r>
              <a:rPr lang="en-US" sz="3799" dirty="0" err="1">
                <a:solidFill>
                  <a:srgbClr val="5F7D54"/>
                </a:solidFill>
                <a:latin typeface="Roboto Condensed Bold"/>
              </a:rPr>
              <a:t>thơ</a:t>
            </a:r>
            <a:r>
              <a:rPr lang="en-US" sz="3799" dirty="0">
                <a:solidFill>
                  <a:srgbClr val="5F7D54"/>
                </a:solidFill>
                <a:latin typeface="Roboto Condensed Bold"/>
              </a:rPr>
              <a:t> </a:t>
            </a:r>
            <a:r>
              <a:rPr lang="en-US" sz="3799" dirty="0" err="1">
                <a:solidFill>
                  <a:srgbClr val="5F7D54"/>
                </a:solidFill>
                <a:latin typeface="Roboto Condensed Bold"/>
              </a:rPr>
              <a:t>nào</a:t>
            </a:r>
            <a:r>
              <a:rPr lang="en-US" sz="3799" dirty="0">
                <a:solidFill>
                  <a:srgbClr val="5F7D54"/>
                </a:solidFill>
                <a:latin typeface="Roboto Condensed Bold"/>
              </a:rPr>
              <a:t>?</a:t>
            </a:r>
          </a:p>
          <a:p>
            <a:pPr algn="just">
              <a:lnSpc>
                <a:spcPts val="6839"/>
              </a:lnSpc>
            </a:pPr>
            <a:r>
              <a:rPr lang="en-US" sz="3799" dirty="0">
                <a:solidFill>
                  <a:srgbClr val="5F7D54"/>
                </a:solidFill>
                <a:latin typeface="Roboto Condensed"/>
              </a:rPr>
              <a:t>A. </a:t>
            </a:r>
            <a:r>
              <a:rPr lang="en-US" sz="3799" dirty="0" err="1">
                <a:solidFill>
                  <a:srgbClr val="5F7D54"/>
                </a:solidFill>
                <a:latin typeface="Roboto Condensed"/>
              </a:rPr>
              <a:t>Thất</a:t>
            </a:r>
            <a:r>
              <a:rPr lang="en-US" sz="3799" dirty="0">
                <a:solidFill>
                  <a:srgbClr val="5F7D54"/>
                </a:solidFill>
                <a:latin typeface="Roboto Condensed"/>
              </a:rPr>
              <a:t> </a:t>
            </a:r>
            <a:r>
              <a:rPr lang="en-US" sz="3799" dirty="0" err="1">
                <a:solidFill>
                  <a:srgbClr val="5F7D54"/>
                </a:solidFill>
                <a:latin typeface="Roboto Condensed"/>
              </a:rPr>
              <a:t>ngôn</a:t>
            </a:r>
            <a:r>
              <a:rPr lang="en-US" sz="3799" dirty="0">
                <a:solidFill>
                  <a:srgbClr val="5F7D54"/>
                </a:solidFill>
                <a:latin typeface="Roboto Condensed"/>
              </a:rPr>
              <a:t> </a:t>
            </a:r>
            <a:r>
              <a:rPr lang="en-US" sz="3799" dirty="0" err="1">
                <a:solidFill>
                  <a:srgbClr val="5F7D54"/>
                </a:solidFill>
                <a:latin typeface="Roboto Condensed"/>
              </a:rPr>
              <a:t>tứ</a:t>
            </a:r>
            <a:r>
              <a:rPr lang="en-US" sz="3799" dirty="0">
                <a:solidFill>
                  <a:srgbClr val="5F7D54"/>
                </a:solidFill>
                <a:latin typeface="Roboto Condensed"/>
              </a:rPr>
              <a:t> </a:t>
            </a:r>
            <a:r>
              <a:rPr lang="en-US" sz="3799" dirty="0" err="1">
                <a:solidFill>
                  <a:srgbClr val="5F7D54"/>
                </a:solidFill>
                <a:latin typeface="Roboto Condensed"/>
              </a:rPr>
              <a:t>tuyệt</a:t>
            </a:r>
            <a:endParaRPr lang="en-US" sz="3799" dirty="0">
              <a:solidFill>
                <a:srgbClr val="5F7D54"/>
              </a:solidFill>
              <a:latin typeface="Roboto Condensed"/>
            </a:endParaRPr>
          </a:p>
          <a:p>
            <a:pPr algn="just">
              <a:lnSpc>
                <a:spcPts val="6839"/>
              </a:lnSpc>
            </a:pPr>
            <a:r>
              <a:rPr lang="en-US" sz="3799" dirty="0">
                <a:solidFill>
                  <a:srgbClr val="5F7D54"/>
                </a:solidFill>
                <a:latin typeface="Roboto Condensed"/>
              </a:rPr>
              <a:t>B. </a:t>
            </a:r>
            <a:r>
              <a:rPr lang="en-US" sz="3799" dirty="0" err="1">
                <a:solidFill>
                  <a:srgbClr val="5F7D54"/>
                </a:solidFill>
                <a:latin typeface="Roboto Condensed"/>
              </a:rPr>
              <a:t>Thất</a:t>
            </a:r>
            <a:r>
              <a:rPr lang="en-US" sz="3799" dirty="0">
                <a:solidFill>
                  <a:srgbClr val="5F7D54"/>
                </a:solidFill>
                <a:latin typeface="Roboto Condensed"/>
              </a:rPr>
              <a:t> </a:t>
            </a:r>
            <a:r>
              <a:rPr lang="en-US" sz="3799" dirty="0" err="1">
                <a:solidFill>
                  <a:srgbClr val="5F7D54"/>
                </a:solidFill>
                <a:latin typeface="Roboto Condensed"/>
              </a:rPr>
              <a:t>ngôn</a:t>
            </a:r>
            <a:r>
              <a:rPr lang="en-US" sz="3799" dirty="0">
                <a:solidFill>
                  <a:srgbClr val="5F7D54"/>
                </a:solidFill>
                <a:latin typeface="Roboto Condensed"/>
              </a:rPr>
              <a:t> </a:t>
            </a:r>
            <a:r>
              <a:rPr lang="en-US" sz="3799" dirty="0" err="1">
                <a:solidFill>
                  <a:srgbClr val="5F7D54"/>
                </a:solidFill>
                <a:latin typeface="Roboto Condensed"/>
              </a:rPr>
              <a:t>bát</a:t>
            </a:r>
            <a:r>
              <a:rPr lang="en-US" sz="3799" dirty="0">
                <a:solidFill>
                  <a:srgbClr val="5F7D54"/>
                </a:solidFill>
                <a:latin typeface="Roboto Condensed"/>
              </a:rPr>
              <a:t> </a:t>
            </a:r>
            <a:r>
              <a:rPr lang="en-US" sz="3799" dirty="0" err="1">
                <a:solidFill>
                  <a:srgbClr val="5F7D54"/>
                </a:solidFill>
                <a:latin typeface="Roboto Condensed"/>
              </a:rPr>
              <a:t>cú</a:t>
            </a:r>
            <a:r>
              <a:rPr lang="en-US" sz="3799" dirty="0">
                <a:solidFill>
                  <a:srgbClr val="5F7D54"/>
                </a:solidFill>
                <a:latin typeface="Roboto Condensed"/>
              </a:rPr>
              <a:t> </a:t>
            </a:r>
            <a:r>
              <a:rPr lang="en-US" sz="3799" dirty="0" err="1">
                <a:solidFill>
                  <a:srgbClr val="5F7D54"/>
                </a:solidFill>
                <a:latin typeface="Roboto Condensed"/>
              </a:rPr>
              <a:t>Đường</a:t>
            </a:r>
            <a:r>
              <a:rPr lang="en-US" sz="3799" dirty="0">
                <a:solidFill>
                  <a:srgbClr val="5F7D54"/>
                </a:solidFill>
                <a:latin typeface="Roboto Condensed"/>
              </a:rPr>
              <a:t> </a:t>
            </a:r>
            <a:r>
              <a:rPr lang="en-US" sz="3799" dirty="0" err="1">
                <a:solidFill>
                  <a:srgbClr val="5F7D54"/>
                </a:solidFill>
                <a:latin typeface="Roboto Condensed"/>
              </a:rPr>
              <a:t>luật</a:t>
            </a:r>
            <a:endParaRPr lang="en-US" sz="3799" dirty="0">
              <a:solidFill>
                <a:srgbClr val="5F7D54"/>
              </a:solidFill>
              <a:latin typeface="Roboto Condensed"/>
            </a:endParaRPr>
          </a:p>
          <a:p>
            <a:pPr algn="just">
              <a:lnSpc>
                <a:spcPts val="6839"/>
              </a:lnSpc>
            </a:pPr>
            <a:r>
              <a:rPr lang="en-US" sz="3799" dirty="0">
                <a:solidFill>
                  <a:srgbClr val="5F7D54"/>
                </a:solidFill>
                <a:latin typeface="Roboto Condensed"/>
              </a:rPr>
              <a:t>C. </a:t>
            </a:r>
            <a:r>
              <a:rPr lang="en-US" sz="3799" dirty="0" err="1">
                <a:solidFill>
                  <a:srgbClr val="5F7D54"/>
                </a:solidFill>
                <a:latin typeface="Roboto Condensed"/>
              </a:rPr>
              <a:t>Thơ</a:t>
            </a:r>
            <a:r>
              <a:rPr lang="en-US" sz="3799" dirty="0">
                <a:solidFill>
                  <a:srgbClr val="5F7D54"/>
                </a:solidFill>
                <a:latin typeface="Roboto Condensed"/>
              </a:rPr>
              <a:t> </a:t>
            </a:r>
            <a:r>
              <a:rPr lang="en-US" sz="3799" dirty="0" err="1">
                <a:solidFill>
                  <a:srgbClr val="5F7D54"/>
                </a:solidFill>
                <a:latin typeface="Roboto Condensed"/>
              </a:rPr>
              <a:t>lục</a:t>
            </a:r>
            <a:r>
              <a:rPr lang="en-US" sz="3799" dirty="0">
                <a:solidFill>
                  <a:srgbClr val="5F7D54"/>
                </a:solidFill>
                <a:latin typeface="Roboto Condensed"/>
              </a:rPr>
              <a:t> </a:t>
            </a:r>
            <a:r>
              <a:rPr lang="en-US" sz="3799" dirty="0" err="1">
                <a:solidFill>
                  <a:srgbClr val="5F7D54"/>
                </a:solidFill>
                <a:latin typeface="Roboto Condensed"/>
              </a:rPr>
              <a:t>bát</a:t>
            </a:r>
            <a:endParaRPr lang="en-US" sz="3799" dirty="0">
              <a:solidFill>
                <a:srgbClr val="5F7D54"/>
              </a:solidFill>
              <a:latin typeface="Roboto Condensed"/>
            </a:endParaRPr>
          </a:p>
          <a:p>
            <a:pPr algn="just">
              <a:lnSpc>
                <a:spcPts val="6839"/>
              </a:lnSpc>
            </a:pPr>
            <a:r>
              <a:rPr lang="en-US" sz="3799" dirty="0">
                <a:solidFill>
                  <a:srgbClr val="5F7D54"/>
                </a:solidFill>
                <a:latin typeface="Roboto Condensed"/>
              </a:rPr>
              <a:t>D. </a:t>
            </a:r>
            <a:r>
              <a:rPr lang="en-US" sz="3799" dirty="0" err="1">
                <a:solidFill>
                  <a:srgbClr val="5F7D54"/>
                </a:solidFill>
                <a:latin typeface="Roboto Condensed"/>
              </a:rPr>
              <a:t>Thơ</a:t>
            </a:r>
            <a:r>
              <a:rPr lang="en-US" sz="3799" dirty="0">
                <a:solidFill>
                  <a:srgbClr val="5F7D54"/>
                </a:solidFill>
                <a:latin typeface="Roboto Condensed"/>
              </a:rPr>
              <a:t> song </a:t>
            </a:r>
            <a:r>
              <a:rPr lang="en-US" sz="3799" dirty="0" err="1">
                <a:solidFill>
                  <a:srgbClr val="5F7D54"/>
                </a:solidFill>
                <a:latin typeface="Roboto Condensed"/>
              </a:rPr>
              <a:t>thất</a:t>
            </a:r>
            <a:r>
              <a:rPr lang="en-US" sz="3799" dirty="0">
                <a:solidFill>
                  <a:srgbClr val="5F7D54"/>
                </a:solidFill>
                <a:latin typeface="Roboto Condensed"/>
              </a:rPr>
              <a:t> </a:t>
            </a:r>
            <a:r>
              <a:rPr lang="en-US" sz="3799" dirty="0" err="1">
                <a:solidFill>
                  <a:srgbClr val="5F7D54"/>
                </a:solidFill>
                <a:latin typeface="Roboto Condensed"/>
              </a:rPr>
              <a:t>lục</a:t>
            </a:r>
            <a:r>
              <a:rPr lang="en-US" sz="3799" dirty="0">
                <a:solidFill>
                  <a:srgbClr val="5F7D54"/>
                </a:solidFill>
                <a:latin typeface="Roboto Condensed"/>
              </a:rPr>
              <a:t> </a:t>
            </a:r>
            <a:r>
              <a:rPr lang="en-US" sz="3799" dirty="0" err="1">
                <a:solidFill>
                  <a:srgbClr val="5F7D54"/>
                </a:solidFill>
                <a:latin typeface="Roboto Condensed"/>
              </a:rPr>
              <a:t>bát</a:t>
            </a:r>
            <a:r>
              <a:rPr lang="en-US" sz="3799" dirty="0">
                <a:solidFill>
                  <a:srgbClr val="5F7D54"/>
                </a:solidFill>
                <a:latin typeface="Roboto Condensed"/>
              </a:rPr>
              <a:t> </a:t>
            </a:r>
          </a:p>
        </p:txBody>
      </p:sp>
      <p:sp>
        <p:nvSpPr>
          <p:cNvPr id="7" name="TextBox 7"/>
          <p:cNvSpPr txBox="1"/>
          <p:nvPr/>
        </p:nvSpPr>
        <p:spPr>
          <a:xfrm>
            <a:off x="10102833" y="7026928"/>
            <a:ext cx="3111237" cy="1182370"/>
          </a:xfrm>
          <a:prstGeom prst="rect">
            <a:avLst/>
          </a:prstGeom>
        </p:spPr>
        <p:txBody>
          <a:bodyPr lIns="0" tIns="0" rIns="0" bIns="0" rtlCol="0" anchor="t">
            <a:spAutoFit/>
          </a:bodyPr>
          <a:lstStyle/>
          <a:p>
            <a:pPr algn="ctr">
              <a:lnSpc>
                <a:spcPts val="9379"/>
              </a:lnSpc>
              <a:spcBef>
                <a:spcPct val="0"/>
              </a:spcBef>
            </a:pPr>
            <a:r>
              <a:rPr lang="en-US" sz="6699">
                <a:solidFill>
                  <a:srgbClr val="492D44"/>
                </a:solidFill>
                <a:latin typeface="#9Slide05 VL Fadilla"/>
              </a:rPr>
              <a:t>B</a:t>
            </a:r>
          </a:p>
        </p:txBody>
      </p:sp>
      <p:sp>
        <p:nvSpPr>
          <p:cNvPr id="8" name="Freeform 8"/>
          <p:cNvSpPr/>
          <p:nvPr/>
        </p:nvSpPr>
        <p:spPr>
          <a:xfrm>
            <a:off x="8884225" y="-3584486"/>
            <a:ext cx="11432480" cy="3803898"/>
          </a:xfrm>
          <a:custGeom>
            <a:avLst/>
            <a:gdLst/>
            <a:ahLst/>
            <a:cxnLst/>
            <a:rect l="l" t="t" r="r" b="b"/>
            <a:pathLst>
              <a:path w="11432480" h="3803898">
                <a:moveTo>
                  <a:pt x="0" y="0"/>
                </a:moveTo>
                <a:lnTo>
                  <a:pt x="11432480" y="0"/>
                </a:lnTo>
                <a:lnTo>
                  <a:pt x="11432480" y="3803898"/>
                </a:lnTo>
                <a:lnTo>
                  <a:pt x="0" y="3803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0" y="1759155"/>
            <a:ext cx="18288000" cy="908684"/>
          </a:xfrm>
          <a:prstGeom prst="rect">
            <a:avLst/>
          </a:prstGeom>
        </p:spPr>
        <p:txBody>
          <a:bodyPr lIns="0" tIns="0" rIns="0" bIns="0" rtlCol="0" anchor="t">
            <a:spAutoFit/>
          </a:bodyPr>
          <a:lstStyle/>
          <a:p>
            <a:pPr algn="ctr">
              <a:lnSpc>
                <a:spcPts val="7140"/>
              </a:lnSpc>
              <a:spcBef>
                <a:spcPct val="0"/>
              </a:spcBef>
            </a:pPr>
            <a:r>
              <a:rPr lang="en-US" sz="5100">
                <a:solidFill>
                  <a:srgbClr val="5F7D54"/>
                </a:solidFill>
                <a:latin typeface="#9Slide05 Aphrodite Pro"/>
              </a:rPr>
              <a:t>Nhiệm vụ 1: Dạo chơi cùng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4731135" y="3084601"/>
            <a:ext cx="11802360" cy="5130166"/>
          </a:xfrm>
          <a:prstGeom prst="rect">
            <a:avLst/>
          </a:prstGeom>
        </p:spPr>
        <p:txBody>
          <a:bodyPr lIns="0" tIns="0" rIns="0" bIns="0" rtlCol="0" anchor="t">
            <a:spAutoFit/>
          </a:bodyPr>
          <a:lstStyle/>
          <a:p>
            <a:pPr algn="just">
              <a:lnSpc>
                <a:spcPts val="6839"/>
              </a:lnSpc>
            </a:pPr>
            <a:r>
              <a:rPr lang="en-US" sz="3799" dirty="0" err="1">
                <a:solidFill>
                  <a:srgbClr val="5F7D54"/>
                </a:solidFill>
                <a:latin typeface="Roboto Condensed Bold"/>
              </a:rPr>
              <a:t>Câu</a:t>
            </a:r>
            <a:r>
              <a:rPr lang="en-US" sz="3799" dirty="0">
                <a:solidFill>
                  <a:srgbClr val="5F7D54"/>
                </a:solidFill>
                <a:latin typeface="Roboto Condensed Bold"/>
              </a:rPr>
              <a:t> 2: </a:t>
            </a:r>
            <a:r>
              <a:rPr lang="en-US" sz="3799" dirty="0" err="1">
                <a:solidFill>
                  <a:srgbClr val="5F7D54"/>
                </a:solidFill>
                <a:latin typeface="Roboto Condensed Bold"/>
              </a:rPr>
              <a:t>Bài</a:t>
            </a:r>
            <a:r>
              <a:rPr lang="en-US" sz="3799" dirty="0">
                <a:solidFill>
                  <a:srgbClr val="5F7D54"/>
                </a:solidFill>
                <a:latin typeface="Roboto Condensed Bold"/>
              </a:rPr>
              <a:t> </a:t>
            </a:r>
            <a:r>
              <a:rPr lang="en-US" sz="3799" dirty="0" err="1">
                <a:solidFill>
                  <a:srgbClr val="5F7D54"/>
                </a:solidFill>
                <a:latin typeface="Roboto Condensed Bold"/>
              </a:rPr>
              <a:t>thơ</a:t>
            </a:r>
            <a:r>
              <a:rPr lang="en-US" sz="3799" dirty="0">
                <a:solidFill>
                  <a:srgbClr val="5F7D54"/>
                </a:solidFill>
                <a:latin typeface="Roboto Condensed Bold"/>
              </a:rPr>
              <a:t> "Thu </a:t>
            </a:r>
            <a:r>
              <a:rPr lang="en-US" sz="3799" dirty="0" err="1">
                <a:solidFill>
                  <a:srgbClr val="5F7D54"/>
                </a:solidFill>
                <a:latin typeface="Roboto Condensed Bold"/>
              </a:rPr>
              <a:t>điếu</a:t>
            </a:r>
            <a:r>
              <a:rPr lang="en-US" sz="3799" dirty="0">
                <a:solidFill>
                  <a:srgbClr val="5F7D54"/>
                </a:solidFill>
                <a:latin typeface="Roboto Condensed Bold"/>
              </a:rPr>
              <a:t>" </a:t>
            </a:r>
            <a:r>
              <a:rPr lang="en-US" sz="3799" dirty="0" err="1">
                <a:solidFill>
                  <a:srgbClr val="5F7D54"/>
                </a:solidFill>
                <a:latin typeface="Roboto Condensed Bold"/>
              </a:rPr>
              <a:t>được</a:t>
            </a:r>
            <a:r>
              <a:rPr lang="en-US" sz="3799" dirty="0">
                <a:solidFill>
                  <a:srgbClr val="5F7D54"/>
                </a:solidFill>
                <a:latin typeface="Roboto Condensed Bold"/>
              </a:rPr>
              <a:t> Nguyễn </a:t>
            </a:r>
            <a:r>
              <a:rPr lang="en-US" sz="3799" dirty="0" err="1">
                <a:solidFill>
                  <a:srgbClr val="5F7D54"/>
                </a:solidFill>
                <a:latin typeface="Roboto Condensed Bold"/>
              </a:rPr>
              <a:t>Khuyến</a:t>
            </a:r>
            <a:r>
              <a:rPr lang="en-US" sz="3799" dirty="0">
                <a:solidFill>
                  <a:srgbClr val="5F7D54"/>
                </a:solidFill>
                <a:latin typeface="Roboto Condensed Bold"/>
              </a:rPr>
              <a:t> </a:t>
            </a:r>
            <a:r>
              <a:rPr lang="en-US" sz="3799" dirty="0" err="1">
                <a:solidFill>
                  <a:srgbClr val="5F7D54"/>
                </a:solidFill>
                <a:latin typeface="Roboto Condensed Bold"/>
              </a:rPr>
              <a:t>sáng</a:t>
            </a:r>
            <a:r>
              <a:rPr lang="en-US" sz="3799" dirty="0">
                <a:solidFill>
                  <a:srgbClr val="5F7D54"/>
                </a:solidFill>
                <a:latin typeface="Roboto Condensed Bold"/>
              </a:rPr>
              <a:t> </a:t>
            </a:r>
            <a:r>
              <a:rPr lang="en-US" sz="3799" dirty="0" err="1">
                <a:solidFill>
                  <a:srgbClr val="5F7D54"/>
                </a:solidFill>
                <a:latin typeface="Roboto Condensed Bold"/>
              </a:rPr>
              <a:t>tác</a:t>
            </a:r>
            <a:r>
              <a:rPr lang="en-US" sz="3799" dirty="0">
                <a:solidFill>
                  <a:srgbClr val="5F7D54"/>
                </a:solidFill>
                <a:latin typeface="Roboto Condensed Bold"/>
              </a:rPr>
              <a:t> </a:t>
            </a:r>
            <a:r>
              <a:rPr lang="en-US" sz="3799" dirty="0" err="1">
                <a:solidFill>
                  <a:srgbClr val="5F7D54"/>
                </a:solidFill>
                <a:latin typeface="Roboto Condensed Bold"/>
              </a:rPr>
              <a:t>trong</a:t>
            </a:r>
            <a:r>
              <a:rPr lang="en-US" sz="3799" dirty="0">
                <a:solidFill>
                  <a:srgbClr val="5F7D54"/>
                </a:solidFill>
                <a:latin typeface="Roboto Condensed Bold"/>
              </a:rPr>
              <a:t> </a:t>
            </a:r>
            <a:r>
              <a:rPr lang="en-US" sz="3799" dirty="0" err="1">
                <a:solidFill>
                  <a:srgbClr val="5F7D54"/>
                </a:solidFill>
                <a:latin typeface="Roboto Condensed Bold"/>
              </a:rPr>
              <a:t>thời</a:t>
            </a:r>
            <a:r>
              <a:rPr lang="en-US" sz="3799" dirty="0">
                <a:solidFill>
                  <a:srgbClr val="5F7D54"/>
                </a:solidFill>
                <a:latin typeface="Roboto Condensed Bold"/>
              </a:rPr>
              <a:t> </a:t>
            </a:r>
            <a:r>
              <a:rPr lang="en-US" sz="3799" dirty="0" err="1">
                <a:solidFill>
                  <a:srgbClr val="5F7D54"/>
                </a:solidFill>
                <a:latin typeface="Roboto Condensed Bold"/>
              </a:rPr>
              <a:t>gian</a:t>
            </a:r>
            <a:r>
              <a:rPr lang="en-US" sz="3799" dirty="0">
                <a:solidFill>
                  <a:srgbClr val="5F7D54"/>
                </a:solidFill>
                <a:latin typeface="Roboto Condensed Bold"/>
              </a:rPr>
              <a:t> </a:t>
            </a:r>
            <a:r>
              <a:rPr lang="en-US" sz="3799" dirty="0" err="1">
                <a:solidFill>
                  <a:srgbClr val="5F7D54"/>
                </a:solidFill>
                <a:latin typeface="Roboto Condensed Bold"/>
              </a:rPr>
              <a:t>nào</a:t>
            </a:r>
            <a:r>
              <a:rPr lang="en-US" sz="3799" dirty="0">
                <a:solidFill>
                  <a:srgbClr val="5F7D54"/>
                </a:solidFill>
                <a:latin typeface="Roboto Condensed Bold"/>
              </a:rPr>
              <a:t>?</a:t>
            </a:r>
          </a:p>
          <a:p>
            <a:pPr algn="just">
              <a:lnSpc>
                <a:spcPts val="6839"/>
              </a:lnSpc>
            </a:pPr>
            <a:r>
              <a:rPr lang="en-US" sz="3799" dirty="0">
                <a:solidFill>
                  <a:srgbClr val="5F7D54"/>
                </a:solidFill>
                <a:latin typeface="Roboto Condensed"/>
              </a:rPr>
              <a:t>A. Khi </a:t>
            </a:r>
            <a:r>
              <a:rPr lang="en-US" sz="3799" dirty="0" err="1">
                <a:solidFill>
                  <a:srgbClr val="5F7D54"/>
                </a:solidFill>
                <a:latin typeface="Roboto Condensed"/>
              </a:rPr>
              <a:t>tác</a:t>
            </a:r>
            <a:r>
              <a:rPr lang="en-US" sz="3799" dirty="0">
                <a:solidFill>
                  <a:srgbClr val="5F7D54"/>
                </a:solidFill>
                <a:latin typeface="Roboto Condensed"/>
              </a:rPr>
              <a:t> </a:t>
            </a:r>
            <a:r>
              <a:rPr lang="en-US" sz="3799" dirty="0" err="1">
                <a:solidFill>
                  <a:srgbClr val="5F7D54"/>
                </a:solidFill>
                <a:latin typeface="Roboto Condensed"/>
              </a:rPr>
              <a:t>giả</a:t>
            </a:r>
            <a:r>
              <a:rPr lang="en-US" sz="3799" dirty="0">
                <a:solidFill>
                  <a:srgbClr val="5F7D54"/>
                </a:solidFill>
                <a:latin typeface="Roboto Condensed"/>
              </a:rPr>
              <a:t> </a:t>
            </a:r>
            <a:r>
              <a:rPr lang="en-US" sz="3799" dirty="0" err="1">
                <a:solidFill>
                  <a:srgbClr val="5F7D54"/>
                </a:solidFill>
                <a:latin typeface="Roboto Condensed"/>
              </a:rPr>
              <a:t>đang</a:t>
            </a:r>
            <a:r>
              <a:rPr lang="en-US" sz="3799" dirty="0">
                <a:solidFill>
                  <a:srgbClr val="5F7D54"/>
                </a:solidFill>
                <a:latin typeface="Roboto Condensed"/>
              </a:rPr>
              <a:t> </a:t>
            </a:r>
            <a:r>
              <a:rPr lang="en-US" sz="3799" dirty="0" err="1">
                <a:solidFill>
                  <a:srgbClr val="5F7D54"/>
                </a:solidFill>
                <a:latin typeface="Roboto Condensed"/>
              </a:rPr>
              <a:t>làm</a:t>
            </a:r>
            <a:r>
              <a:rPr lang="en-US" sz="3799" dirty="0">
                <a:solidFill>
                  <a:srgbClr val="5F7D54"/>
                </a:solidFill>
                <a:latin typeface="Roboto Condensed"/>
              </a:rPr>
              <a:t> </a:t>
            </a:r>
            <a:r>
              <a:rPr lang="en-US" sz="3799" dirty="0" err="1">
                <a:solidFill>
                  <a:srgbClr val="5F7D54"/>
                </a:solidFill>
                <a:latin typeface="Roboto Condensed"/>
              </a:rPr>
              <a:t>quan</a:t>
            </a:r>
            <a:r>
              <a:rPr lang="en-US" sz="3799" dirty="0">
                <a:solidFill>
                  <a:srgbClr val="5F7D54"/>
                </a:solidFill>
                <a:latin typeface="Roboto Condensed"/>
              </a:rPr>
              <a:t>.</a:t>
            </a:r>
          </a:p>
          <a:p>
            <a:pPr algn="just">
              <a:lnSpc>
                <a:spcPts val="6839"/>
              </a:lnSpc>
            </a:pPr>
            <a:r>
              <a:rPr lang="en-US" sz="3799" dirty="0">
                <a:solidFill>
                  <a:srgbClr val="5F7D54"/>
                </a:solidFill>
                <a:latin typeface="Roboto Condensed"/>
              </a:rPr>
              <a:t>B. Khi </a:t>
            </a:r>
            <a:r>
              <a:rPr lang="en-US" sz="3799" dirty="0" err="1">
                <a:solidFill>
                  <a:srgbClr val="5F7D54"/>
                </a:solidFill>
                <a:latin typeface="Roboto Condensed"/>
              </a:rPr>
              <a:t>tác</a:t>
            </a:r>
            <a:r>
              <a:rPr lang="en-US" sz="3799" dirty="0">
                <a:solidFill>
                  <a:srgbClr val="5F7D54"/>
                </a:solidFill>
                <a:latin typeface="Roboto Condensed"/>
              </a:rPr>
              <a:t> </a:t>
            </a:r>
            <a:r>
              <a:rPr lang="en-US" sz="3799" dirty="0" err="1">
                <a:solidFill>
                  <a:srgbClr val="5F7D54"/>
                </a:solidFill>
                <a:latin typeface="Roboto Condensed"/>
              </a:rPr>
              <a:t>giả</a:t>
            </a:r>
            <a:r>
              <a:rPr lang="en-US" sz="3799" dirty="0">
                <a:solidFill>
                  <a:srgbClr val="5F7D54"/>
                </a:solidFill>
                <a:latin typeface="Roboto Condensed"/>
              </a:rPr>
              <a:t> </a:t>
            </a:r>
            <a:r>
              <a:rPr lang="en-US" sz="3799" dirty="0" err="1">
                <a:solidFill>
                  <a:srgbClr val="5F7D54"/>
                </a:solidFill>
                <a:latin typeface="Roboto Condensed"/>
              </a:rPr>
              <a:t>về</a:t>
            </a:r>
            <a:r>
              <a:rPr lang="en-US" sz="3799" dirty="0">
                <a:solidFill>
                  <a:srgbClr val="5F7D54"/>
                </a:solidFill>
                <a:latin typeface="Roboto Condensed"/>
              </a:rPr>
              <a:t> ở </a:t>
            </a:r>
            <a:r>
              <a:rPr lang="en-US" sz="3799" dirty="0" err="1">
                <a:solidFill>
                  <a:srgbClr val="5F7D54"/>
                </a:solidFill>
                <a:latin typeface="Roboto Condensed"/>
              </a:rPr>
              <a:t>ẩn</a:t>
            </a:r>
            <a:r>
              <a:rPr lang="en-US" sz="3799" dirty="0">
                <a:solidFill>
                  <a:srgbClr val="5F7D54"/>
                </a:solidFill>
                <a:latin typeface="Roboto Condensed"/>
              </a:rPr>
              <a:t> </a:t>
            </a:r>
            <a:r>
              <a:rPr lang="en-US" sz="3799" dirty="0" err="1">
                <a:solidFill>
                  <a:srgbClr val="5F7D54"/>
                </a:solidFill>
                <a:latin typeface="Roboto Condensed"/>
              </a:rPr>
              <a:t>tại</a:t>
            </a:r>
            <a:r>
              <a:rPr lang="en-US" sz="3799" dirty="0">
                <a:solidFill>
                  <a:srgbClr val="5F7D54"/>
                </a:solidFill>
                <a:latin typeface="Roboto Condensed"/>
              </a:rPr>
              <a:t> </a:t>
            </a:r>
            <a:r>
              <a:rPr lang="en-US" sz="3799" dirty="0" err="1">
                <a:solidFill>
                  <a:srgbClr val="5F7D54"/>
                </a:solidFill>
                <a:latin typeface="Roboto Condensed"/>
              </a:rPr>
              <a:t>quê</a:t>
            </a:r>
            <a:r>
              <a:rPr lang="en-US" sz="3799" dirty="0">
                <a:solidFill>
                  <a:srgbClr val="5F7D54"/>
                </a:solidFill>
                <a:latin typeface="Roboto Condensed"/>
              </a:rPr>
              <a:t> </a:t>
            </a:r>
            <a:r>
              <a:rPr lang="en-US" sz="3799" dirty="0" err="1">
                <a:solidFill>
                  <a:srgbClr val="5F7D54"/>
                </a:solidFill>
                <a:latin typeface="Roboto Condensed"/>
              </a:rPr>
              <a:t>nhà</a:t>
            </a:r>
            <a:r>
              <a:rPr lang="en-US" sz="3799" dirty="0">
                <a:solidFill>
                  <a:srgbClr val="5F7D54"/>
                </a:solidFill>
                <a:latin typeface="Roboto Condensed"/>
              </a:rPr>
              <a:t>.</a:t>
            </a:r>
          </a:p>
          <a:p>
            <a:pPr algn="just">
              <a:lnSpc>
                <a:spcPts val="6839"/>
              </a:lnSpc>
            </a:pPr>
            <a:r>
              <a:rPr lang="en-US" sz="3799" dirty="0">
                <a:solidFill>
                  <a:srgbClr val="5F7D54"/>
                </a:solidFill>
                <a:latin typeface="Roboto Condensed"/>
              </a:rPr>
              <a:t>C. Khi </a:t>
            </a:r>
            <a:r>
              <a:rPr lang="en-US" sz="3799" dirty="0" err="1">
                <a:solidFill>
                  <a:srgbClr val="5F7D54"/>
                </a:solidFill>
                <a:latin typeface="Roboto Condensed"/>
              </a:rPr>
              <a:t>tác</a:t>
            </a:r>
            <a:r>
              <a:rPr lang="en-US" sz="3799" dirty="0">
                <a:solidFill>
                  <a:srgbClr val="5F7D54"/>
                </a:solidFill>
                <a:latin typeface="Roboto Condensed"/>
              </a:rPr>
              <a:t> </a:t>
            </a:r>
            <a:r>
              <a:rPr lang="en-US" sz="3799" dirty="0" err="1">
                <a:solidFill>
                  <a:srgbClr val="5F7D54"/>
                </a:solidFill>
                <a:latin typeface="Roboto Condensed"/>
              </a:rPr>
              <a:t>giả</a:t>
            </a:r>
            <a:r>
              <a:rPr lang="en-US" sz="3799" dirty="0">
                <a:solidFill>
                  <a:srgbClr val="5F7D54"/>
                </a:solidFill>
                <a:latin typeface="Roboto Condensed"/>
              </a:rPr>
              <a:t> </a:t>
            </a:r>
            <a:r>
              <a:rPr lang="en-US" sz="3799" dirty="0" err="1">
                <a:solidFill>
                  <a:srgbClr val="5F7D54"/>
                </a:solidFill>
                <a:latin typeface="Roboto Condensed"/>
              </a:rPr>
              <a:t>đi</a:t>
            </a:r>
            <a:r>
              <a:rPr lang="en-US" sz="3799" dirty="0">
                <a:solidFill>
                  <a:srgbClr val="5F7D54"/>
                </a:solidFill>
                <a:latin typeface="Roboto Condensed"/>
              </a:rPr>
              <a:t> </a:t>
            </a:r>
            <a:r>
              <a:rPr lang="en-US" sz="3799" dirty="0" err="1">
                <a:solidFill>
                  <a:srgbClr val="5F7D54"/>
                </a:solidFill>
                <a:latin typeface="Roboto Condensed"/>
              </a:rPr>
              <a:t>câu</a:t>
            </a:r>
            <a:r>
              <a:rPr lang="en-US" sz="3799" dirty="0">
                <a:solidFill>
                  <a:srgbClr val="5F7D54"/>
                </a:solidFill>
                <a:latin typeface="Roboto Condensed"/>
              </a:rPr>
              <a:t> </a:t>
            </a:r>
            <a:r>
              <a:rPr lang="en-US" sz="3799" dirty="0" err="1">
                <a:solidFill>
                  <a:srgbClr val="5F7D54"/>
                </a:solidFill>
                <a:latin typeface="Roboto Condensed"/>
              </a:rPr>
              <a:t>cá</a:t>
            </a:r>
            <a:r>
              <a:rPr lang="en-US" sz="3799" dirty="0">
                <a:solidFill>
                  <a:srgbClr val="5F7D54"/>
                </a:solidFill>
                <a:latin typeface="Roboto Condensed"/>
              </a:rPr>
              <a:t>.</a:t>
            </a:r>
          </a:p>
          <a:p>
            <a:pPr algn="just">
              <a:lnSpc>
                <a:spcPts val="6839"/>
              </a:lnSpc>
            </a:pPr>
            <a:r>
              <a:rPr lang="en-US" sz="3799" dirty="0">
                <a:solidFill>
                  <a:srgbClr val="5F7D54"/>
                </a:solidFill>
                <a:latin typeface="Roboto Condensed"/>
              </a:rPr>
              <a:t>D. Khi </a:t>
            </a:r>
            <a:r>
              <a:rPr lang="en-US" sz="3799" dirty="0" err="1">
                <a:solidFill>
                  <a:srgbClr val="5F7D54"/>
                </a:solidFill>
                <a:latin typeface="Roboto Condensed"/>
              </a:rPr>
              <a:t>tác</a:t>
            </a:r>
            <a:r>
              <a:rPr lang="en-US" sz="3799" dirty="0">
                <a:solidFill>
                  <a:srgbClr val="5F7D54"/>
                </a:solidFill>
                <a:latin typeface="Roboto Condensed"/>
              </a:rPr>
              <a:t> </a:t>
            </a:r>
            <a:r>
              <a:rPr lang="en-US" sz="3799" dirty="0" err="1">
                <a:solidFill>
                  <a:srgbClr val="5F7D54"/>
                </a:solidFill>
                <a:latin typeface="Roboto Condensed"/>
              </a:rPr>
              <a:t>giả</a:t>
            </a:r>
            <a:r>
              <a:rPr lang="en-US" sz="3799" dirty="0">
                <a:solidFill>
                  <a:srgbClr val="5F7D54"/>
                </a:solidFill>
                <a:latin typeface="Roboto Condensed"/>
              </a:rPr>
              <a:t> </a:t>
            </a:r>
            <a:r>
              <a:rPr lang="en-US" sz="3799" dirty="0" err="1">
                <a:solidFill>
                  <a:srgbClr val="5F7D54"/>
                </a:solidFill>
                <a:latin typeface="Roboto Condensed"/>
              </a:rPr>
              <a:t>đi</a:t>
            </a:r>
            <a:r>
              <a:rPr lang="en-US" sz="3799" dirty="0">
                <a:solidFill>
                  <a:srgbClr val="5F7D54"/>
                </a:solidFill>
                <a:latin typeface="Roboto Condensed"/>
              </a:rPr>
              <a:t> </a:t>
            </a:r>
            <a:r>
              <a:rPr lang="en-US" sz="3799" dirty="0" err="1">
                <a:solidFill>
                  <a:srgbClr val="5F7D54"/>
                </a:solidFill>
                <a:latin typeface="Roboto Condensed"/>
              </a:rPr>
              <a:t>thắng</a:t>
            </a:r>
            <a:r>
              <a:rPr lang="en-US" sz="3799" dirty="0">
                <a:solidFill>
                  <a:srgbClr val="5F7D54"/>
                </a:solidFill>
                <a:latin typeface="Roboto Condensed"/>
              </a:rPr>
              <a:t> </a:t>
            </a:r>
            <a:r>
              <a:rPr lang="en-US" sz="3799" dirty="0" err="1">
                <a:solidFill>
                  <a:srgbClr val="5F7D54"/>
                </a:solidFill>
                <a:latin typeface="Roboto Condensed"/>
              </a:rPr>
              <a:t>cảnh</a:t>
            </a:r>
            <a:r>
              <a:rPr lang="en-US" sz="3799" dirty="0">
                <a:solidFill>
                  <a:srgbClr val="5F7D54"/>
                </a:solidFill>
                <a:latin typeface="Roboto Condensed"/>
              </a:rPr>
              <a:t>.</a:t>
            </a:r>
          </a:p>
        </p:txBody>
      </p:sp>
      <p:sp>
        <p:nvSpPr>
          <p:cNvPr id="6" name="TextBox 6"/>
          <p:cNvSpPr txBox="1"/>
          <p:nvPr/>
        </p:nvSpPr>
        <p:spPr>
          <a:xfrm>
            <a:off x="5399548" y="-81737"/>
            <a:ext cx="5725651"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7" name="TextBox 7"/>
          <p:cNvSpPr txBox="1"/>
          <p:nvPr/>
        </p:nvSpPr>
        <p:spPr>
          <a:xfrm>
            <a:off x="-259775" y="1517102"/>
            <a:ext cx="18288000" cy="908684"/>
          </a:xfrm>
          <a:prstGeom prst="rect">
            <a:avLst/>
          </a:prstGeom>
        </p:spPr>
        <p:txBody>
          <a:bodyPr lIns="0" tIns="0" rIns="0" bIns="0" rtlCol="0" anchor="t">
            <a:spAutoFit/>
          </a:bodyPr>
          <a:lstStyle/>
          <a:p>
            <a:pPr algn="ctr">
              <a:lnSpc>
                <a:spcPts val="7140"/>
              </a:lnSpc>
              <a:spcBef>
                <a:spcPct val="0"/>
              </a:spcBef>
            </a:pPr>
            <a:r>
              <a:rPr lang="en-US" sz="5100" dirty="0" err="1">
                <a:solidFill>
                  <a:srgbClr val="5F7D54"/>
                </a:solidFill>
                <a:latin typeface="#9Slide05 Aphrodite Pro"/>
              </a:rPr>
              <a:t>Nhiệm</a:t>
            </a:r>
            <a:r>
              <a:rPr lang="en-US" sz="5100" dirty="0">
                <a:solidFill>
                  <a:srgbClr val="5F7D54"/>
                </a:solidFill>
                <a:latin typeface="#9Slide05 Aphrodite Pro"/>
              </a:rPr>
              <a:t> </a:t>
            </a:r>
            <a:r>
              <a:rPr lang="en-US" sz="5100" dirty="0" err="1">
                <a:solidFill>
                  <a:srgbClr val="5F7D54"/>
                </a:solidFill>
                <a:latin typeface="#9Slide05 Aphrodite Pro"/>
              </a:rPr>
              <a:t>vụ</a:t>
            </a:r>
            <a:r>
              <a:rPr lang="en-US" sz="5100" dirty="0">
                <a:solidFill>
                  <a:srgbClr val="5F7D54"/>
                </a:solidFill>
                <a:latin typeface="#9Slide05 Aphrodite Pro"/>
              </a:rPr>
              <a:t> 1: </a:t>
            </a:r>
            <a:r>
              <a:rPr lang="en-US" sz="5100" dirty="0" err="1">
                <a:solidFill>
                  <a:srgbClr val="5F7D54"/>
                </a:solidFill>
                <a:latin typeface="#9Slide05 Aphrodite Pro"/>
              </a:rPr>
              <a:t>Dạo</a:t>
            </a:r>
            <a:r>
              <a:rPr lang="en-US" sz="5100" dirty="0">
                <a:solidFill>
                  <a:srgbClr val="5F7D54"/>
                </a:solidFill>
                <a:latin typeface="#9Slide05 Aphrodite Pro"/>
              </a:rPr>
              <a:t> </a:t>
            </a:r>
            <a:r>
              <a:rPr lang="en-US" sz="5100" dirty="0" err="1">
                <a:solidFill>
                  <a:srgbClr val="5F7D54"/>
                </a:solidFill>
                <a:latin typeface="#9Slide05 Aphrodite Pro"/>
              </a:rPr>
              <a:t>chơi</a:t>
            </a:r>
            <a:r>
              <a:rPr lang="en-US" sz="5100" dirty="0">
                <a:solidFill>
                  <a:srgbClr val="5F7D54"/>
                </a:solidFill>
                <a:latin typeface="#9Slide05 Aphrodite Pro"/>
              </a:rPr>
              <a:t> </a:t>
            </a:r>
            <a:r>
              <a:rPr lang="en-US" sz="5100" dirty="0" err="1">
                <a:solidFill>
                  <a:srgbClr val="5F7D54"/>
                </a:solidFill>
                <a:latin typeface="#9Slide05 Aphrodite Pro"/>
              </a:rPr>
              <a:t>cùng</a:t>
            </a:r>
            <a:r>
              <a:rPr lang="en-US" sz="5100" dirty="0">
                <a:solidFill>
                  <a:srgbClr val="5F7D54"/>
                </a:solidFill>
                <a:latin typeface="#9Slide05 Aphrodite Pro"/>
              </a:rPr>
              <a:t> </a:t>
            </a:r>
            <a:r>
              <a:rPr lang="en-US" sz="5100" dirty="0" err="1">
                <a:solidFill>
                  <a:srgbClr val="5F7D54"/>
                </a:solidFill>
                <a:latin typeface="#9Slide05 Aphrodite Pro"/>
              </a:rPr>
              <a:t>bài</a:t>
            </a:r>
            <a:r>
              <a:rPr lang="en-US" sz="5100" dirty="0">
                <a:solidFill>
                  <a:srgbClr val="5F7D54"/>
                </a:solidFill>
                <a:latin typeface="#9Slide05 Aphrodite Pro"/>
              </a:rPr>
              <a:t> </a:t>
            </a:r>
            <a:r>
              <a:rPr lang="en-US" sz="5100" dirty="0" err="1">
                <a:solidFill>
                  <a:srgbClr val="5F7D54"/>
                </a:solidFill>
                <a:latin typeface="#9Slide05 Aphrodite Pro"/>
              </a:rPr>
              <a:t>thơ</a:t>
            </a:r>
            <a:endParaRPr lang="en-US" sz="5100" dirty="0">
              <a:solidFill>
                <a:srgbClr val="5F7D54"/>
              </a:solidFill>
              <a:latin typeface="#9Slide05 Aphrodite Pro"/>
            </a:endParaRPr>
          </a:p>
        </p:txBody>
      </p:sp>
      <p:sp>
        <p:nvSpPr>
          <p:cNvPr id="8" name="Freeform 8"/>
          <p:cNvSpPr/>
          <p:nvPr/>
        </p:nvSpPr>
        <p:spPr>
          <a:xfrm>
            <a:off x="12050355" y="5784427"/>
            <a:ext cx="3573595" cy="2899079"/>
          </a:xfrm>
          <a:custGeom>
            <a:avLst/>
            <a:gdLst/>
            <a:ahLst/>
            <a:cxnLst/>
            <a:rect l="l" t="t" r="r" b="b"/>
            <a:pathLst>
              <a:path w="3573595" h="2899079">
                <a:moveTo>
                  <a:pt x="0" y="0"/>
                </a:moveTo>
                <a:lnTo>
                  <a:pt x="3573595" y="0"/>
                </a:lnTo>
                <a:lnTo>
                  <a:pt x="3573595" y="2899079"/>
                </a:lnTo>
                <a:lnTo>
                  <a:pt x="0" y="2899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5">
            <a:extLst>
              <a:ext uri="{FF2B5EF4-FFF2-40B4-BE49-F238E27FC236}">
                <a16:creationId xmlns:a16="http://schemas.microsoft.com/office/drawing/2014/main" id="{1F1BBECC-BED8-75E6-DDC5-AEE78D5D824A}"/>
              </a:ext>
            </a:extLst>
          </p:cNvPr>
          <p:cNvSpPr txBox="1"/>
          <p:nvPr/>
        </p:nvSpPr>
        <p:spPr>
          <a:xfrm>
            <a:off x="12052262" y="7032396"/>
            <a:ext cx="3111237" cy="1182370"/>
          </a:xfrm>
          <a:prstGeom prst="rect">
            <a:avLst/>
          </a:prstGeom>
        </p:spPr>
        <p:txBody>
          <a:bodyPr lIns="0" tIns="0" rIns="0" bIns="0" rtlCol="0" anchor="t">
            <a:spAutoFit/>
          </a:bodyPr>
          <a:lstStyle/>
          <a:p>
            <a:pPr algn="ctr">
              <a:lnSpc>
                <a:spcPts val="9379"/>
              </a:lnSpc>
              <a:spcBef>
                <a:spcPct val="0"/>
              </a:spcBef>
            </a:pPr>
            <a:r>
              <a:rPr lang="en-US" sz="6699" dirty="0">
                <a:solidFill>
                  <a:srgbClr val="492D44"/>
                </a:solidFill>
                <a:latin typeface="#9Slide05 VL Fadilla"/>
              </a:rPr>
              <a:t>B</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Freeform 4"/>
          <p:cNvSpPr/>
          <p:nvPr/>
        </p:nvSpPr>
        <p:spPr>
          <a:xfrm>
            <a:off x="10919138" y="5403164"/>
            <a:ext cx="3144949" cy="2551340"/>
          </a:xfrm>
          <a:custGeom>
            <a:avLst/>
            <a:gdLst/>
            <a:ahLst/>
            <a:cxnLst/>
            <a:rect l="l" t="t" r="r" b="b"/>
            <a:pathLst>
              <a:path w="3144949" h="2551340">
                <a:moveTo>
                  <a:pt x="0" y="0"/>
                </a:moveTo>
                <a:lnTo>
                  <a:pt x="3144949" y="0"/>
                </a:lnTo>
                <a:lnTo>
                  <a:pt x="3144949" y="2551340"/>
                </a:lnTo>
                <a:lnTo>
                  <a:pt x="0" y="2551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563027" y="3161931"/>
            <a:ext cx="10970468" cy="4263391"/>
          </a:xfrm>
          <a:prstGeom prst="rect">
            <a:avLst/>
          </a:prstGeom>
        </p:spPr>
        <p:txBody>
          <a:bodyPr lIns="0" tIns="0" rIns="0" bIns="0" rtlCol="0" anchor="t">
            <a:spAutoFit/>
          </a:bodyPr>
          <a:lstStyle/>
          <a:p>
            <a:pPr algn="just">
              <a:lnSpc>
                <a:spcPts val="6839"/>
              </a:lnSpc>
            </a:pPr>
            <a:r>
              <a:rPr lang="en-US" sz="3799">
                <a:solidFill>
                  <a:srgbClr val="5F7D54"/>
                </a:solidFill>
                <a:latin typeface="Roboto Condensed Bold"/>
              </a:rPr>
              <a:t>Câu 3: Bài thơ "Thu điếu" được viết bằng chữ gì?</a:t>
            </a:r>
          </a:p>
          <a:p>
            <a:pPr algn="just">
              <a:lnSpc>
                <a:spcPts val="6839"/>
              </a:lnSpc>
            </a:pPr>
            <a:r>
              <a:rPr lang="en-US" sz="3799">
                <a:solidFill>
                  <a:srgbClr val="5F7D54"/>
                </a:solidFill>
                <a:latin typeface="Roboto Condensed"/>
              </a:rPr>
              <a:t>A. Chữ Hán</a:t>
            </a:r>
          </a:p>
          <a:p>
            <a:pPr algn="just">
              <a:lnSpc>
                <a:spcPts val="6839"/>
              </a:lnSpc>
            </a:pPr>
            <a:r>
              <a:rPr lang="en-US" sz="3799">
                <a:solidFill>
                  <a:srgbClr val="5F7D54"/>
                </a:solidFill>
                <a:latin typeface="Roboto Condensed"/>
              </a:rPr>
              <a:t>B. Chữ Nôm</a:t>
            </a:r>
          </a:p>
          <a:p>
            <a:pPr algn="just">
              <a:lnSpc>
                <a:spcPts val="6839"/>
              </a:lnSpc>
            </a:pPr>
            <a:r>
              <a:rPr lang="en-US" sz="3799">
                <a:solidFill>
                  <a:srgbClr val="5F7D54"/>
                </a:solidFill>
                <a:latin typeface="Roboto Condensed"/>
              </a:rPr>
              <a:t>C. Chữ Quốc ngữ</a:t>
            </a:r>
          </a:p>
          <a:p>
            <a:pPr algn="just">
              <a:lnSpc>
                <a:spcPts val="6839"/>
              </a:lnSpc>
            </a:pPr>
            <a:r>
              <a:rPr lang="en-US" sz="3799">
                <a:solidFill>
                  <a:srgbClr val="5F7D54"/>
                </a:solidFill>
                <a:latin typeface="Roboto Condensed"/>
              </a:rPr>
              <a:t>D. Chữ viết khác</a:t>
            </a:r>
          </a:p>
        </p:txBody>
      </p:sp>
      <p:sp>
        <p:nvSpPr>
          <p:cNvPr id="6" name="TextBox 6"/>
          <p:cNvSpPr txBox="1"/>
          <p:nvPr/>
        </p:nvSpPr>
        <p:spPr>
          <a:xfrm>
            <a:off x="10695390" y="6516909"/>
            <a:ext cx="3111237" cy="1182370"/>
          </a:xfrm>
          <a:prstGeom prst="rect">
            <a:avLst/>
          </a:prstGeom>
        </p:spPr>
        <p:txBody>
          <a:bodyPr lIns="0" tIns="0" rIns="0" bIns="0" rtlCol="0" anchor="t">
            <a:spAutoFit/>
          </a:bodyPr>
          <a:lstStyle/>
          <a:p>
            <a:pPr algn="ctr">
              <a:lnSpc>
                <a:spcPts val="9379"/>
              </a:lnSpc>
              <a:spcBef>
                <a:spcPct val="0"/>
              </a:spcBef>
            </a:pPr>
            <a:r>
              <a:rPr lang="en-US" sz="6699" dirty="0">
                <a:solidFill>
                  <a:srgbClr val="492D44"/>
                </a:solidFill>
                <a:latin typeface="#9Slide05 VL Fadilla"/>
              </a:rPr>
              <a:t>B</a:t>
            </a:r>
          </a:p>
        </p:txBody>
      </p:sp>
      <p:sp>
        <p:nvSpPr>
          <p:cNvPr id="7" name="TextBox 7"/>
          <p:cNvSpPr txBox="1"/>
          <p:nvPr/>
        </p:nvSpPr>
        <p:spPr>
          <a:xfrm>
            <a:off x="5399548" y="-81737"/>
            <a:ext cx="6106651"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8" name="TextBox 8"/>
          <p:cNvSpPr txBox="1"/>
          <p:nvPr/>
        </p:nvSpPr>
        <p:spPr>
          <a:xfrm>
            <a:off x="-259775" y="1517102"/>
            <a:ext cx="18288000" cy="908684"/>
          </a:xfrm>
          <a:prstGeom prst="rect">
            <a:avLst/>
          </a:prstGeom>
        </p:spPr>
        <p:txBody>
          <a:bodyPr lIns="0" tIns="0" rIns="0" bIns="0" rtlCol="0" anchor="t">
            <a:spAutoFit/>
          </a:bodyPr>
          <a:lstStyle/>
          <a:p>
            <a:pPr algn="ctr">
              <a:lnSpc>
                <a:spcPts val="7140"/>
              </a:lnSpc>
              <a:spcBef>
                <a:spcPct val="0"/>
              </a:spcBef>
            </a:pPr>
            <a:r>
              <a:rPr lang="en-US" sz="5100">
                <a:solidFill>
                  <a:srgbClr val="5F7D54"/>
                </a:solidFill>
                <a:latin typeface="#9Slide05 Aphrodite Pro"/>
              </a:rPr>
              <a:t>Nhiệm vụ 1: Dạo chơi cùng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TextBox 5"/>
          <p:cNvSpPr txBox="1"/>
          <p:nvPr/>
        </p:nvSpPr>
        <p:spPr>
          <a:xfrm>
            <a:off x="1028700" y="308327"/>
            <a:ext cx="9402238" cy="5036820"/>
          </a:xfrm>
          <a:prstGeom prst="rect">
            <a:avLst/>
          </a:prstGeom>
        </p:spPr>
        <p:txBody>
          <a:bodyPr lIns="0" tIns="0" rIns="0" bIns="0" rtlCol="0" anchor="t">
            <a:spAutoFit/>
          </a:bodyPr>
          <a:lstStyle/>
          <a:p>
            <a:pPr>
              <a:lnSpc>
                <a:spcPts val="7979"/>
              </a:lnSpc>
            </a:pPr>
            <a:r>
              <a:rPr lang="en-US" sz="5699">
                <a:solidFill>
                  <a:srgbClr val="5F7D54"/>
                </a:solidFill>
                <a:latin typeface="#9Slide05 VL Fadilla"/>
              </a:rPr>
              <a:t>c. </a:t>
            </a:r>
          </a:p>
          <a:p>
            <a:pPr>
              <a:lnSpc>
                <a:spcPts val="7979"/>
              </a:lnSpc>
            </a:pPr>
            <a:r>
              <a:rPr lang="en-US" sz="5699">
                <a:solidFill>
                  <a:srgbClr val="5F7D54"/>
                </a:solidFill>
                <a:latin typeface="#9Slide05 VL Fadilla"/>
              </a:rPr>
              <a:t>Thân em vừa trắng lại vừa tròn</a:t>
            </a:r>
          </a:p>
          <a:p>
            <a:pPr>
              <a:lnSpc>
                <a:spcPts val="7979"/>
              </a:lnSpc>
            </a:pPr>
            <a:r>
              <a:rPr lang="en-US" sz="5699">
                <a:solidFill>
                  <a:srgbClr val="5F7D54"/>
                </a:solidFill>
                <a:latin typeface="#9Slide05 VL Fadilla"/>
              </a:rPr>
              <a:t>Bảy nổi ba chìm với nước non</a:t>
            </a:r>
          </a:p>
          <a:p>
            <a:pPr>
              <a:lnSpc>
                <a:spcPts val="7979"/>
              </a:lnSpc>
            </a:pPr>
            <a:r>
              <a:rPr lang="en-US" sz="5699">
                <a:solidFill>
                  <a:srgbClr val="5F7D54"/>
                </a:solidFill>
                <a:latin typeface="#9Slide05 VL Fadilla"/>
              </a:rPr>
              <a:t>_ _ _ _ _ _ _ _ _ _ _ _ _ _</a:t>
            </a:r>
          </a:p>
          <a:p>
            <a:pPr>
              <a:lnSpc>
                <a:spcPts val="7979"/>
              </a:lnSpc>
            </a:pPr>
            <a:r>
              <a:rPr lang="en-US" sz="5699">
                <a:solidFill>
                  <a:srgbClr val="5F7D54"/>
                </a:solidFill>
                <a:latin typeface="#9Slide05 VL Fadilla"/>
              </a:rPr>
              <a:t>Mà em vẫn giữ tấm lòng son</a:t>
            </a:r>
          </a:p>
        </p:txBody>
      </p:sp>
      <p:sp>
        <p:nvSpPr>
          <p:cNvPr id="6" name="TextBox 6"/>
          <p:cNvSpPr txBox="1"/>
          <p:nvPr/>
        </p:nvSpPr>
        <p:spPr>
          <a:xfrm>
            <a:off x="2116071" y="5357701"/>
            <a:ext cx="7838777" cy="3118487"/>
          </a:xfrm>
          <a:prstGeom prst="rect">
            <a:avLst/>
          </a:prstGeom>
        </p:spPr>
        <p:txBody>
          <a:bodyPr lIns="0" tIns="0" rIns="0" bIns="0" rtlCol="0" anchor="t">
            <a:spAutoFit/>
          </a:bodyPr>
          <a:lstStyle/>
          <a:p>
            <a:pPr algn="just">
              <a:lnSpc>
                <a:spcPts val="8459"/>
              </a:lnSpc>
            </a:pPr>
            <a:r>
              <a:rPr lang="en-US" sz="4699">
                <a:solidFill>
                  <a:srgbClr val="5F7D54"/>
                </a:solidFill>
                <a:latin typeface="Roboto Condensed"/>
              </a:rPr>
              <a:t>A. Sướng khổ mặc dầu tay kẻ nặn</a:t>
            </a:r>
          </a:p>
          <a:p>
            <a:pPr algn="just">
              <a:lnSpc>
                <a:spcPts val="8459"/>
              </a:lnSpc>
            </a:pPr>
            <a:r>
              <a:rPr lang="en-US" sz="4699">
                <a:solidFill>
                  <a:srgbClr val="5F7D54"/>
                </a:solidFill>
                <a:latin typeface="Roboto Condensed"/>
              </a:rPr>
              <a:t>B. Rắn nát mặc dầu tay kẻ nặn</a:t>
            </a:r>
          </a:p>
          <a:p>
            <a:pPr algn="just">
              <a:lnSpc>
                <a:spcPts val="8459"/>
              </a:lnSpc>
            </a:pPr>
            <a:r>
              <a:rPr lang="en-US" sz="4699">
                <a:solidFill>
                  <a:srgbClr val="5F7D54"/>
                </a:solidFill>
                <a:latin typeface="Roboto Condensed"/>
              </a:rPr>
              <a:t>C. Số kiếp mặc dầu tay kẻ nặn</a:t>
            </a:r>
          </a:p>
        </p:txBody>
      </p:sp>
      <p:sp>
        <p:nvSpPr>
          <p:cNvPr id="7" name="Freeform 7"/>
          <p:cNvSpPr/>
          <p:nvPr/>
        </p:nvSpPr>
        <p:spPr>
          <a:xfrm>
            <a:off x="10430938" y="3237796"/>
            <a:ext cx="2641292" cy="1642316"/>
          </a:xfrm>
          <a:custGeom>
            <a:avLst/>
            <a:gdLst/>
            <a:ahLst/>
            <a:cxnLst/>
            <a:rect l="l" t="t" r="r" b="b"/>
            <a:pathLst>
              <a:path w="2641292" h="1642316">
                <a:moveTo>
                  <a:pt x="0" y="0"/>
                </a:moveTo>
                <a:lnTo>
                  <a:pt x="2641292" y="0"/>
                </a:lnTo>
                <a:lnTo>
                  <a:pt x="2641292" y="1642316"/>
                </a:lnTo>
                <a:lnTo>
                  <a:pt x="0" y="1642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430938" y="3491816"/>
            <a:ext cx="2573441" cy="1097446"/>
          </a:xfrm>
          <a:prstGeom prst="rect">
            <a:avLst/>
          </a:prstGeom>
        </p:spPr>
        <p:txBody>
          <a:bodyPr lIns="0" tIns="0" rIns="0" bIns="0" rtlCol="0" anchor="t">
            <a:spAutoFit/>
          </a:bodyPr>
          <a:lstStyle/>
          <a:p>
            <a:pPr algn="ctr">
              <a:lnSpc>
                <a:spcPts val="8810"/>
              </a:lnSpc>
            </a:pPr>
            <a:r>
              <a:rPr lang="en-US" sz="6293" dirty="0">
                <a:solidFill>
                  <a:srgbClr val="5F7D54"/>
                </a:solidFill>
                <a:latin typeface="#9Slide06 Hellvina Hand Script"/>
              </a:rPr>
              <a:t>B</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Freeform 4"/>
          <p:cNvSpPr/>
          <p:nvPr/>
        </p:nvSpPr>
        <p:spPr>
          <a:xfrm>
            <a:off x="12220908" y="5878340"/>
            <a:ext cx="3185291" cy="2584067"/>
          </a:xfrm>
          <a:custGeom>
            <a:avLst/>
            <a:gdLst/>
            <a:ahLst/>
            <a:cxnLst/>
            <a:rect l="l" t="t" r="r" b="b"/>
            <a:pathLst>
              <a:path w="3185291" h="2584067">
                <a:moveTo>
                  <a:pt x="0" y="0"/>
                </a:moveTo>
                <a:lnTo>
                  <a:pt x="3185290" y="0"/>
                </a:lnTo>
                <a:lnTo>
                  <a:pt x="3185290" y="2584067"/>
                </a:lnTo>
                <a:lnTo>
                  <a:pt x="0" y="2584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796502" y="2631978"/>
            <a:ext cx="12198920" cy="5130166"/>
          </a:xfrm>
          <a:prstGeom prst="rect">
            <a:avLst/>
          </a:prstGeom>
        </p:spPr>
        <p:txBody>
          <a:bodyPr lIns="0" tIns="0" rIns="0" bIns="0" rtlCol="0" anchor="t">
            <a:spAutoFit/>
          </a:bodyPr>
          <a:lstStyle/>
          <a:p>
            <a:pPr algn="just">
              <a:lnSpc>
                <a:spcPts val="6839"/>
              </a:lnSpc>
            </a:pPr>
            <a:r>
              <a:rPr lang="en-US" sz="3799" dirty="0" err="1">
                <a:solidFill>
                  <a:srgbClr val="5F7D54"/>
                </a:solidFill>
                <a:latin typeface="Roboto Condensed Bold"/>
              </a:rPr>
              <a:t>Câu</a:t>
            </a:r>
            <a:r>
              <a:rPr lang="en-US" sz="3799" dirty="0">
                <a:solidFill>
                  <a:srgbClr val="5F7D54"/>
                </a:solidFill>
                <a:latin typeface="Roboto Condensed Bold"/>
              </a:rPr>
              <a:t> 4: </a:t>
            </a:r>
            <a:r>
              <a:rPr lang="en-US" sz="3799" dirty="0" err="1">
                <a:solidFill>
                  <a:srgbClr val="5F7D54"/>
                </a:solidFill>
                <a:latin typeface="Roboto Condensed Bold"/>
              </a:rPr>
              <a:t>Cảnh</a:t>
            </a:r>
            <a:r>
              <a:rPr lang="en-US" sz="3799" dirty="0">
                <a:solidFill>
                  <a:srgbClr val="5F7D54"/>
                </a:solidFill>
                <a:latin typeface="Roboto Condensed Bold"/>
              </a:rPr>
              <a:t> </a:t>
            </a:r>
            <a:r>
              <a:rPr lang="en-US" sz="3799" dirty="0" err="1">
                <a:solidFill>
                  <a:srgbClr val="5F7D54"/>
                </a:solidFill>
                <a:latin typeface="Roboto Condensed Bold"/>
              </a:rPr>
              <a:t>mùa</a:t>
            </a:r>
            <a:r>
              <a:rPr lang="en-US" sz="3799" dirty="0">
                <a:solidFill>
                  <a:srgbClr val="5F7D54"/>
                </a:solidFill>
                <a:latin typeface="Roboto Condensed Bold"/>
              </a:rPr>
              <a:t> </a:t>
            </a:r>
            <a:r>
              <a:rPr lang="en-US" sz="3799" dirty="0" err="1">
                <a:solidFill>
                  <a:srgbClr val="5F7D54"/>
                </a:solidFill>
                <a:latin typeface="Roboto Condensed Bold"/>
              </a:rPr>
              <a:t>thu</a:t>
            </a:r>
            <a:r>
              <a:rPr lang="en-US" sz="3799" dirty="0">
                <a:solidFill>
                  <a:srgbClr val="5F7D54"/>
                </a:solidFill>
                <a:latin typeface="Roboto Condensed Bold"/>
              </a:rPr>
              <a:t> </a:t>
            </a:r>
            <a:r>
              <a:rPr lang="en-US" sz="3799" dirty="0" err="1">
                <a:solidFill>
                  <a:srgbClr val="5F7D54"/>
                </a:solidFill>
                <a:latin typeface="Roboto Condensed Bold"/>
              </a:rPr>
              <a:t>được</a:t>
            </a:r>
            <a:r>
              <a:rPr lang="en-US" sz="3799" dirty="0">
                <a:solidFill>
                  <a:srgbClr val="5F7D54"/>
                </a:solidFill>
                <a:latin typeface="Roboto Condensed Bold"/>
              </a:rPr>
              <a:t> Nguyễn </a:t>
            </a:r>
            <a:r>
              <a:rPr lang="en-US" sz="3799" dirty="0" err="1">
                <a:solidFill>
                  <a:srgbClr val="5F7D54"/>
                </a:solidFill>
                <a:latin typeface="Roboto Condensed Bold"/>
              </a:rPr>
              <a:t>Khuyến</a:t>
            </a:r>
            <a:r>
              <a:rPr lang="en-US" sz="3799" dirty="0">
                <a:solidFill>
                  <a:srgbClr val="5F7D54"/>
                </a:solidFill>
                <a:latin typeface="Roboto Condensed Bold"/>
              </a:rPr>
              <a:t> </a:t>
            </a:r>
            <a:r>
              <a:rPr lang="en-US" sz="3799" dirty="0" err="1">
                <a:solidFill>
                  <a:srgbClr val="5F7D54"/>
                </a:solidFill>
                <a:latin typeface="Roboto Condensed Bold"/>
              </a:rPr>
              <a:t>miêu</a:t>
            </a:r>
            <a:r>
              <a:rPr lang="en-US" sz="3799" dirty="0">
                <a:solidFill>
                  <a:srgbClr val="5F7D54"/>
                </a:solidFill>
                <a:latin typeface="Roboto Condensed Bold"/>
              </a:rPr>
              <a:t> </a:t>
            </a:r>
            <a:r>
              <a:rPr lang="en-US" sz="3799" dirty="0" err="1">
                <a:solidFill>
                  <a:srgbClr val="5F7D54"/>
                </a:solidFill>
                <a:latin typeface="Roboto Condensed Bold"/>
              </a:rPr>
              <a:t>tả</a:t>
            </a:r>
            <a:r>
              <a:rPr lang="en-US" sz="3799" dirty="0">
                <a:solidFill>
                  <a:srgbClr val="5F7D54"/>
                </a:solidFill>
                <a:latin typeface="Roboto Condensed Bold"/>
              </a:rPr>
              <a:t> </a:t>
            </a:r>
            <a:r>
              <a:rPr lang="en-US" sz="3799" dirty="0" err="1">
                <a:solidFill>
                  <a:srgbClr val="5F7D54"/>
                </a:solidFill>
                <a:latin typeface="Roboto Condensed Bold"/>
              </a:rPr>
              <a:t>trong</a:t>
            </a:r>
            <a:r>
              <a:rPr lang="en-US" sz="3799" dirty="0">
                <a:solidFill>
                  <a:srgbClr val="5F7D54"/>
                </a:solidFill>
                <a:latin typeface="Roboto Condensed Bold"/>
              </a:rPr>
              <a:t> </a:t>
            </a:r>
            <a:r>
              <a:rPr lang="en-US" sz="3799" dirty="0" err="1">
                <a:solidFill>
                  <a:srgbClr val="5F7D54"/>
                </a:solidFill>
                <a:latin typeface="Roboto Condensed Bold"/>
              </a:rPr>
              <a:t>bài</a:t>
            </a:r>
            <a:r>
              <a:rPr lang="en-US" sz="3799" dirty="0">
                <a:solidFill>
                  <a:srgbClr val="5F7D54"/>
                </a:solidFill>
                <a:latin typeface="Roboto Condensed Bold"/>
              </a:rPr>
              <a:t> "Thu </a:t>
            </a:r>
            <a:r>
              <a:rPr lang="en-US" sz="3799" dirty="0" err="1">
                <a:solidFill>
                  <a:srgbClr val="5F7D54"/>
                </a:solidFill>
                <a:latin typeface="Roboto Condensed Bold"/>
              </a:rPr>
              <a:t>điếu</a:t>
            </a:r>
            <a:r>
              <a:rPr lang="en-US" sz="3799" dirty="0">
                <a:solidFill>
                  <a:srgbClr val="5F7D54"/>
                </a:solidFill>
                <a:latin typeface="Roboto Condensed Bold"/>
              </a:rPr>
              <a:t>" </a:t>
            </a:r>
            <a:r>
              <a:rPr lang="en-US" sz="3799" dirty="0" err="1">
                <a:solidFill>
                  <a:srgbClr val="5F7D54"/>
                </a:solidFill>
                <a:latin typeface="Roboto Condensed Bold"/>
              </a:rPr>
              <a:t>là</a:t>
            </a:r>
            <a:r>
              <a:rPr lang="en-US" sz="3799" dirty="0">
                <a:solidFill>
                  <a:srgbClr val="5F7D54"/>
                </a:solidFill>
                <a:latin typeface="Roboto Condensed Bold"/>
              </a:rPr>
              <a:t> </a:t>
            </a:r>
            <a:r>
              <a:rPr lang="en-US" sz="3799" dirty="0" err="1">
                <a:solidFill>
                  <a:srgbClr val="5F7D54"/>
                </a:solidFill>
                <a:latin typeface="Roboto Condensed Bold"/>
              </a:rPr>
              <a:t>vùng</a:t>
            </a:r>
            <a:r>
              <a:rPr lang="en-US" sz="3799" dirty="0">
                <a:solidFill>
                  <a:srgbClr val="5F7D54"/>
                </a:solidFill>
                <a:latin typeface="Roboto Condensed Bold"/>
              </a:rPr>
              <a:t> </a:t>
            </a:r>
            <a:r>
              <a:rPr lang="en-US" sz="3799" dirty="0" err="1">
                <a:solidFill>
                  <a:srgbClr val="5F7D54"/>
                </a:solidFill>
                <a:latin typeface="Roboto Condensed Bold"/>
              </a:rPr>
              <a:t>nào</a:t>
            </a:r>
            <a:r>
              <a:rPr lang="en-US" sz="3799" dirty="0">
                <a:solidFill>
                  <a:srgbClr val="5F7D54"/>
                </a:solidFill>
                <a:latin typeface="Roboto Condensed Bold"/>
              </a:rPr>
              <a:t>?</a:t>
            </a:r>
          </a:p>
          <a:p>
            <a:pPr algn="just">
              <a:lnSpc>
                <a:spcPts val="6839"/>
              </a:lnSpc>
            </a:pPr>
            <a:r>
              <a:rPr lang="en-US" sz="3799" dirty="0">
                <a:solidFill>
                  <a:srgbClr val="5F7D54"/>
                </a:solidFill>
                <a:latin typeface="Roboto Condensed"/>
              </a:rPr>
              <a:t>A. </a:t>
            </a:r>
            <a:r>
              <a:rPr lang="en-US" sz="3799" dirty="0" err="1">
                <a:solidFill>
                  <a:srgbClr val="5F7D54"/>
                </a:solidFill>
                <a:latin typeface="Roboto Condensed"/>
              </a:rPr>
              <a:t>Đồng</a:t>
            </a:r>
            <a:r>
              <a:rPr lang="en-US" sz="3799" dirty="0">
                <a:solidFill>
                  <a:srgbClr val="5F7D54"/>
                </a:solidFill>
                <a:latin typeface="Roboto Condensed"/>
              </a:rPr>
              <a:t> </a:t>
            </a:r>
            <a:r>
              <a:rPr lang="en-US" sz="3799" dirty="0" err="1">
                <a:solidFill>
                  <a:srgbClr val="5F7D54"/>
                </a:solidFill>
                <a:latin typeface="Roboto Condensed"/>
              </a:rPr>
              <a:t>bằng</a:t>
            </a:r>
            <a:r>
              <a:rPr lang="en-US" sz="3799" dirty="0">
                <a:solidFill>
                  <a:srgbClr val="5F7D54"/>
                </a:solidFill>
                <a:latin typeface="Roboto Condensed"/>
              </a:rPr>
              <a:t> Trung Bộ</a:t>
            </a:r>
          </a:p>
          <a:p>
            <a:pPr algn="just">
              <a:lnSpc>
                <a:spcPts val="6839"/>
              </a:lnSpc>
            </a:pPr>
            <a:r>
              <a:rPr lang="en-US" sz="3799" dirty="0">
                <a:solidFill>
                  <a:srgbClr val="5F7D54"/>
                </a:solidFill>
                <a:latin typeface="Roboto Condensed"/>
              </a:rPr>
              <a:t>B. </a:t>
            </a:r>
            <a:r>
              <a:rPr lang="en-US" sz="3799" dirty="0" err="1">
                <a:solidFill>
                  <a:srgbClr val="5F7D54"/>
                </a:solidFill>
                <a:latin typeface="Roboto Condensed"/>
              </a:rPr>
              <a:t>Đồng</a:t>
            </a:r>
            <a:r>
              <a:rPr lang="en-US" sz="3799" dirty="0">
                <a:solidFill>
                  <a:srgbClr val="5F7D54"/>
                </a:solidFill>
                <a:latin typeface="Roboto Condensed"/>
              </a:rPr>
              <a:t> </a:t>
            </a:r>
            <a:r>
              <a:rPr lang="en-US" sz="3799" dirty="0" err="1">
                <a:solidFill>
                  <a:srgbClr val="5F7D54"/>
                </a:solidFill>
                <a:latin typeface="Roboto Condensed"/>
              </a:rPr>
              <a:t>bằng</a:t>
            </a:r>
            <a:r>
              <a:rPr lang="en-US" sz="3799" dirty="0">
                <a:solidFill>
                  <a:srgbClr val="5F7D54"/>
                </a:solidFill>
                <a:latin typeface="Roboto Condensed"/>
              </a:rPr>
              <a:t> Bắc Bộ</a:t>
            </a:r>
          </a:p>
          <a:p>
            <a:pPr algn="just">
              <a:lnSpc>
                <a:spcPts val="6839"/>
              </a:lnSpc>
            </a:pPr>
            <a:r>
              <a:rPr lang="en-US" sz="3799" dirty="0">
                <a:solidFill>
                  <a:srgbClr val="5F7D54"/>
                </a:solidFill>
                <a:latin typeface="Roboto Condensed"/>
              </a:rPr>
              <a:t>C. </a:t>
            </a:r>
            <a:r>
              <a:rPr lang="en-US" sz="3799" dirty="0" err="1">
                <a:solidFill>
                  <a:srgbClr val="5F7D54"/>
                </a:solidFill>
                <a:latin typeface="Roboto Condensed"/>
              </a:rPr>
              <a:t>Đồng</a:t>
            </a:r>
            <a:r>
              <a:rPr lang="en-US" sz="3799" dirty="0">
                <a:solidFill>
                  <a:srgbClr val="5F7D54"/>
                </a:solidFill>
                <a:latin typeface="Roboto Condensed"/>
              </a:rPr>
              <a:t> </a:t>
            </a:r>
            <a:r>
              <a:rPr lang="en-US" sz="3799" dirty="0" err="1">
                <a:solidFill>
                  <a:srgbClr val="5F7D54"/>
                </a:solidFill>
                <a:latin typeface="Roboto Condensed"/>
              </a:rPr>
              <a:t>bằng</a:t>
            </a:r>
            <a:r>
              <a:rPr lang="en-US" sz="3799" dirty="0">
                <a:solidFill>
                  <a:srgbClr val="5F7D54"/>
                </a:solidFill>
                <a:latin typeface="Roboto Condensed"/>
              </a:rPr>
              <a:t> Nam Bộ</a:t>
            </a:r>
          </a:p>
          <a:p>
            <a:pPr algn="just">
              <a:lnSpc>
                <a:spcPts val="6839"/>
              </a:lnSpc>
            </a:pPr>
            <a:r>
              <a:rPr lang="en-US" sz="3799" dirty="0">
                <a:solidFill>
                  <a:srgbClr val="5F7D54"/>
                </a:solidFill>
                <a:latin typeface="Roboto Condensed"/>
              </a:rPr>
              <a:t>D. </a:t>
            </a:r>
            <a:r>
              <a:rPr lang="en-US" sz="3799" dirty="0" err="1">
                <a:solidFill>
                  <a:srgbClr val="5F7D54"/>
                </a:solidFill>
                <a:latin typeface="Roboto Condensed"/>
              </a:rPr>
              <a:t>Đồng</a:t>
            </a:r>
            <a:r>
              <a:rPr lang="en-US" sz="3799" dirty="0">
                <a:solidFill>
                  <a:srgbClr val="5F7D54"/>
                </a:solidFill>
                <a:latin typeface="Roboto Condensed"/>
              </a:rPr>
              <a:t> </a:t>
            </a:r>
            <a:r>
              <a:rPr lang="en-US" sz="3799" dirty="0" err="1">
                <a:solidFill>
                  <a:srgbClr val="5F7D54"/>
                </a:solidFill>
                <a:latin typeface="Roboto Condensed"/>
              </a:rPr>
              <a:t>bằng</a:t>
            </a:r>
            <a:r>
              <a:rPr lang="en-US" sz="3799" dirty="0">
                <a:solidFill>
                  <a:srgbClr val="5F7D54"/>
                </a:solidFill>
                <a:latin typeface="Roboto Condensed"/>
              </a:rPr>
              <a:t> </a:t>
            </a:r>
            <a:r>
              <a:rPr lang="en-US" sz="3799" dirty="0" err="1">
                <a:solidFill>
                  <a:srgbClr val="5F7D54"/>
                </a:solidFill>
                <a:latin typeface="Roboto Condensed"/>
              </a:rPr>
              <a:t>sông</a:t>
            </a:r>
            <a:r>
              <a:rPr lang="en-US" sz="3799" dirty="0">
                <a:solidFill>
                  <a:srgbClr val="5F7D54"/>
                </a:solidFill>
                <a:latin typeface="Roboto Condensed"/>
              </a:rPr>
              <a:t> </a:t>
            </a:r>
            <a:r>
              <a:rPr lang="en-US" sz="3799" dirty="0" err="1">
                <a:solidFill>
                  <a:srgbClr val="5F7D54"/>
                </a:solidFill>
                <a:latin typeface="Roboto Condensed"/>
              </a:rPr>
              <a:t>Cửu</a:t>
            </a:r>
            <a:r>
              <a:rPr lang="en-US" sz="3799" dirty="0">
                <a:solidFill>
                  <a:srgbClr val="5F7D54"/>
                </a:solidFill>
                <a:latin typeface="Roboto Condensed"/>
              </a:rPr>
              <a:t> Long</a:t>
            </a:r>
          </a:p>
        </p:txBody>
      </p:sp>
      <p:sp>
        <p:nvSpPr>
          <p:cNvPr id="6" name="TextBox 6"/>
          <p:cNvSpPr txBox="1"/>
          <p:nvPr/>
        </p:nvSpPr>
        <p:spPr>
          <a:xfrm>
            <a:off x="12213981" y="6805548"/>
            <a:ext cx="3111237" cy="1182370"/>
          </a:xfrm>
          <a:prstGeom prst="rect">
            <a:avLst/>
          </a:prstGeom>
        </p:spPr>
        <p:txBody>
          <a:bodyPr lIns="0" tIns="0" rIns="0" bIns="0" rtlCol="0" anchor="t">
            <a:spAutoFit/>
          </a:bodyPr>
          <a:lstStyle/>
          <a:p>
            <a:pPr algn="ctr">
              <a:lnSpc>
                <a:spcPts val="9379"/>
              </a:lnSpc>
              <a:spcBef>
                <a:spcPct val="0"/>
              </a:spcBef>
            </a:pPr>
            <a:r>
              <a:rPr lang="en-US" sz="6699">
                <a:solidFill>
                  <a:srgbClr val="492D44"/>
                </a:solidFill>
                <a:latin typeface="#9Slide05 VL Fadilla"/>
              </a:rPr>
              <a:t>B</a:t>
            </a:r>
          </a:p>
        </p:txBody>
      </p:sp>
      <p:sp>
        <p:nvSpPr>
          <p:cNvPr id="7" name="TextBox 7"/>
          <p:cNvSpPr txBox="1"/>
          <p:nvPr/>
        </p:nvSpPr>
        <p:spPr>
          <a:xfrm>
            <a:off x="5399548" y="108763"/>
            <a:ext cx="5878051"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8" name="TextBox 8"/>
          <p:cNvSpPr txBox="1"/>
          <p:nvPr/>
        </p:nvSpPr>
        <p:spPr>
          <a:xfrm>
            <a:off x="-259775" y="1707602"/>
            <a:ext cx="18288000" cy="908684"/>
          </a:xfrm>
          <a:prstGeom prst="rect">
            <a:avLst/>
          </a:prstGeom>
        </p:spPr>
        <p:txBody>
          <a:bodyPr lIns="0" tIns="0" rIns="0" bIns="0" rtlCol="0" anchor="t">
            <a:spAutoFit/>
          </a:bodyPr>
          <a:lstStyle/>
          <a:p>
            <a:pPr algn="ctr">
              <a:lnSpc>
                <a:spcPts val="7140"/>
              </a:lnSpc>
              <a:spcBef>
                <a:spcPct val="0"/>
              </a:spcBef>
            </a:pPr>
            <a:r>
              <a:rPr lang="en-US" sz="5100">
                <a:solidFill>
                  <a:srgbClr val="5F7D54"/>
                </a:solidFill>
                <a:latin typeface="#9Slide05 Aphrodite Pro"/>
              </a:rPr>
              <a:t>Nhiệm vụ 1: Dạo chơi cùng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Freeform 4"/>
          <p:cNvSpPr/>
          <p:nvPr/>
        </p:nvSpPr>
        <p:spPr>
          <a:xfrm>
            <a:off x="11335255" y="7548583"/>
            <a:ext cx="2675866" cy="2170796"/>
          </a:xfrm>
          <a:custGeom>
            <a:avLst/>
            <a:gdLst/>
            <a:ahLst/>
            <a:cxnLst/>
            <a:rect l="l" t="t" r="r" b="b"/>
            <a:pathLst>
              <a:path w="2675866" h="2170796">
                <a:moveTo>
                  <a:pt x="0" y="0"/>
                </a:moveTo>
                <a:lnTo>
                  <a:pt x="2675866" y="0"/>
                </a:lnTo>
                <a:lnTo>
                  <a:pt x="2675866" y="2170797"/>
                </a:lnTo>
                <a:lnTo>
                  <a:pt x="0" y="2170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738774" y="2631978"/>
            <a:ext cx="12846623" cy="5130166"/>
          </a:xfrm>
          <a:prstGeom prst="rect">
            <a:avLst/>
          </a:prstGeom>
        </p:spPr>
        <p:txBody>
          <a:bodyPr lIns="0" tIns="0" rIns="0" bIns="0" rtlCol="0" anchor="t">
            <a:spAutoFit/>
          </a:bodyPr>
          <a:lstStyle/>
          <a:p>
            <a:pPr algn="just">
              <a:lnSpc>
                <a:spcPts val="6839"/>
              </a:lnSpc>
            </a:pPr>
            <a:r>
              <a:rPr lang="en-US" sz="3799">
                <a:solidFill>
                  <a:srgbClr val="5F7D54"/>
                </a:solidFill>
                <a:latin typeface="Roboto Condensed Bold"/>
              </a:rPr>
              <a:t>Câu 5: Đáp án không phải giá trị nội dung của bài "Thu điếu"? </a:t>
            </a:r>
          </a:p>
          <a:p>
            <a:pPr algn="just">
              <a:lnSpc>
                <a:spcPts val="6839"/>
              </a:lnSpc>
            </a:pPr>
            <a:r>
              <a:rPr lang="en-US" sz="3799">
                <a:solidFill>
                  <a:srgbClr val="5F7D54"/>
                </a:solidFill>
                <a:latin typeface="Roboto Condensed"/>
              </a:rPr>
              <a:t>A. Thu điếu bộc lộ tình yêu thiên nhiên, yêu đất nước của Nguyễn Khuyến.</a:t>
            </a:r>
          </a:p>
          <a:p>
            <a:pPr algn="just">
              <a:lnSpc>
                <a:spcPts val="6839"/>
              </a:lnSpc>
            </a:pPr>
            <a:r>
              <a:rPr lang="en-US" sz="3799">
                <a:solidFill>
                  <a:srgbClr val="5F7D54"/>
                </a:solidFill>
                <a:latin typeface="Roboto Condensed"/>
              </a:rPr>
              <a:t>B. Thu điếu viết về cảnh sắc mùa thu ở Đồng bằng Bắc Bộ.</a:t>
            </a:r>
          </a:p>
          <a:p>
            <a:pPr algn="just">
              <a:lnSpc>
                <a:spcPts val="6839"/>
              </a:lnSpc>
            </a:pPr>
            <a:r>
              <a:rPr lang="en-US" sz="3799">
                <a:solidFill>
                  <a:srgbClr val="5F7D54"/>
                </a:solidFill>
                <a:latin typeface="Roboto Condensed"/>
              </a:rPr>
              <a:t>C. Bài thơ bộc lộ tâm trạng thế thời và tài thơ Nôm của tác giả.</a:t>
            </a:r>
          </a:p>
          <a:p>
            <a:pPr algn="just">
              <a:lnSpc>
                <a:spcPts val="6839"/>
              </a:lnSpc>
            </a:pPr>
            <a:r>
              <a:rPr lang="en-US" sz="3799">
                <a:solidFill>
                  <a:srgbClr val="5F7D54"/>
                </a:solidFill>
                <a:latin typeface="Roboto Condensed"/>
              </a:rPr>
              <a:t>D. Bài thơ châm biếm, đả kích bọn thực dân xâm lược.</a:t>
            </a:r>
          </a:p>
        </p:txBody>
      </p:sp>
      <p:sp>
        <p:nvSpPr>
          <p:cNvPr id="6" name="TextBox 6"/>
          <p:cNvSpPr txBox="1"/>
          <p:nvPr/>
        </p:nvSpPr>
        <p:spPr>
          <a:xfrm>
            <a:off x="11117570" y="8075930"/>
            <a:ext cx="3111237" cy="1182370"/>
          </a:xfrm>
          <a:prstGeom prst="rect">
            <a:avLst/>
          </a:prstGeom>
        </p:spPr>
        <p:txBody>
          <a:bodyPr lIns="0" tIns="0" rIns="0" bIns="0" rtlCol="0" anchor="t">
            <a:spAutoFit/>
          </a:bodyPr>
          <a:lstStyle/>
          <a:p>
            <a:pPr algn="ctr">
              <a:lnSpc>
                <a:spcPts val="9379"/>
              </a:lnSpc>
              <a:spcBef>
                <a:spcPct val="0"/>
              </a:spcBef>
            </a:pPr>
            <a:r>
              <a:rPr lang="en-US" sz="6699">
                <a:solidFill>
                  <a:srgbClr val="492D44"/>
                </a:solidFill>
                <a:latin typeface="#9Slide05 VL Fadilla"/>
              </a:rPr>
              <a:t>D</a:t>
            </a:r>
          </a:p>
        </p:txBody>
      </p:sp>
      <p:sp>
        <p:nvSpPr>
          <p:cNvPr id="7" name="TextBox 7"/>
          <p:cNvSpPr txBox="1"/>
          <p:nvPr/>
        </p:nvSpPr>
        <p:spPr>
          <a:xfrm>
            <a:off x="5399549" y="-81737"/>
            <a:ext cx="5935706"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8" name="TextBox 8"/>
          <p:cNvSpPr txBox="1"/>
          <p:nvPr/>
        </p:nvSpPr>
        <p:spPr>
          <a:xfrm>
            <a:off x="-259775" y="1517102"/>
            <a:ext cx="18288000" cy="908684"/>
          </a:xfrm>
          <a:prstGeom prst="rect">
            <a:avLst/>
          </a:prstGeom>
        </p:spPr>
        <p:txBody>
          <a:bodyPr lIns="0" tIns="0" rIns="0" bIns="0" rtlCol="0" anchor="t">
            <a:spAutoFit/>
          </a:bodyPr>
          <a:lstStyle/>
          <a:p>
            <a:pPr algn="ctr">
              <a:lnSpc>
                <a:spcPts val="7140"/>
              </a:lnSpc>
              <a:spcBef>
                <a:spcPct val="0"/>
              </a:spcBef>
            </a:pPr>
            <a:r>
              <a:rPr lang="en-US" sz="5100">
                <a:solidFill>
                  <a:srgbClr val="5F7D54"/>
                </a:solidFill>
                <a:latin typeface="#9Slide05 Aphrodite Pro"/>
              </a:rPr>
              <a:t>Nhiệm vụ 1: Dạo chơi cùng bài thơ</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2"/>
            <a:stretch>
              <a:fillRect l="-522661" t="-462562" r="-28727" b="-2073872"/>
            </a:stretch>
          </a:blipFill>
        </p:spPr>
      </p:sp>
      <p:sp>
        <p:nvSpPr>
          <p:cNvPr id="3" name="Freeform 3"/>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3"/>
            <a:stretch>
              <a:fillRect/>
            </a:stretch>
          </a:blipFill>
        </p:spPr>
      </p:sp>
      <p:sp>
        <p:nvSpPr>
          <p:cNvPr id="4" name="Freeform 4"/>
          <p:cNvSpPr/>
          <p:nvPr/>
        </p:nvSpPr>
        <p:spPr>
          <a:xfrm>
            <a:off x="12201574" y="6329565"/>
            <a:ext cx="3166621" cy="2568921"/>
          </a:xfrm>
          <a:custGeom>
            <a:avLst/>
            <a:gdLst/>
            <a:ahLst/>
            <a:cxnLst/>
            <a:rect l="l" t="t" r="r" b="b"/>
            <a:pathLst>
              <a:path w="3166621" h="2568921">
                <a:moveTo>
                  <a:pt x="0" y="0"/>
                </a:moveTo>
                <a:lnTo>
                  <a:pt x="3166621" y="0"/>
                </a:lnTo>
                <a:lnTo>
                  <a:pt x="3166621" y="2568922"/>
                </a:lnTo>
                <a:lnTo>
                  <a:pt x="0" y="25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398432" y="2945911"/>
            <a:ext cx="9611248" cy="5130166"/>
          </a:xfrm>
          <a:prstGeom prst="rect">
            <a:avLst/>
          </a:prstGeom>
        </p:spPr>
        <p:txBody>
          <a:bodyPr lIns="0" tIns="0" rIns="0" bIns="0" rtlCol="0" anchor="t">
            <a:spAutoFit/>
          </a:bodyPr>
          <a:lstStyle/>
          <a:p>
            <a:pPr algn="just">
              <a:lnSpc>
                <a:spcPts val="6839"/>
              </a:lnSpc>
            </a:pPr>
            <a:r>
              <a:rPr lang="en-US" sz="3799">
                <a:solidFill>
                  <a:srgbClr val="5F7D54"/>
                </a:solidFill>
                <a:latin typeface="Roboto Condensed Bold"/>
              </a:rPr>
              <a:t>Câu 6: Đáp án không phải là nghệ thuật độc đáo được sử dụng trong bài thơ "Thu điếu"?</a:t>
            </a:r>
            <a:r>
              <a:rPr lang="en-US" sz="3799">
                <a:solidFill>
                  <a:srgbClr val="5F7D54"/>
                </a:solidFill>
                <a:latin typeface="Roboto Condensed"/>
              </a:rPr>
              <a:t> </a:t>
            </a:r>
          </a:p>
          <a:p>
            <a:pPr algn="just">
              <a:lnSpc>
                <a:spcPts val="6839"/>
              </a:lnSpc>
            </a:pPr>
            <a:r>
              <a:rPr lang="en-US" sz="3799">
                <a:solidFill>
                  <a:srgbClr val="5F7D54"/>
                </a:solidFill>
                <a:latin typeface="Roboto Condensed"/>
              </a:rPr>
              <a:t>A. Gieo vần tử vận</a:t>
            </a:r>
          </a:p>
          <a:p>
            <a:pPr algn="just">
              <a:lnSpc>
                <a:spcPts val="6839"/>
              </a:lnSpc>
            </a:pPr>
            <a:r>
              <a:rPr lang="en-US" sz="3799">
                <a:solidFill>
                  <a:srgbClr val="5F7D54"/>
                </a:solidFill>
                <a:latin typeface="Roboto Condensed"/>
              </a:rPr>
              <a:t>B. Nghệ thuật hoán dụ</a:t>
            </a:r>
          </a:p>
          <a:p>
            <a:pPr algn="just">
              <a:lnSpc>
                <a:spcPts val="6839"/>
              </a:lnSpc>
            </a:pPr>
            <a:r>
              <a:rPr lang="en-US" sz="3799">
                <a:solidFill>
                  <a:srgbClr val="5F7D54"/>
                </a:solidFill>
                <a:latin typeface="Roboto Condensed"/>
              </a:rPr>
              <a:t>C. Nghệ thuật lấy động tả tĩnh</a:t>
            </a:r>
          </a:p>
          <a:p>
            <a:pPr algn="just">
              <a:lnSpc>
                <a:spcPts val="6839"/>
              </a:lnSpc>
            </a:pPr>
            <a:r>
              <a:rPr lang="en-US" sz="3799">
                <a:solidFill>
                  <a:srgbClr val="5F7D54"/>
                </a:solidFill>
                <a:latin typeface="Roboto Condensed"/>
              </a:rPr>
              <a:t>D. Nghệ thuật đối</a:t>
            </a:r>
          </a:p>
        </p:txBody>
      </p:sp>
      <p:sp>
        <p:nvSpPr>
          <p:cNvPr id="6" name="TextBox 6"/>
          <p:cNvSpPr txBox="1"/>
          <p:nvPr/>
        </p:nvSpPr>
        <p:spPr>
          <a:xfrm>
            <a:off x="12667944" y="7106862"/>
            <a:ext cx="2331911" cy="1182370"/>
          </a:xfrm>
          <a:prstGeom prst="rect">
            <a:avLst/>
          </a:prstGeom>
        </p:spPr>
        <p:txBody>
          <a:bodyPr lIns="0" tIns="0" rIns="0" bIns="0" rtlCol="0" anchor="t">
            <a:spAutoFit/>
          </a:bodyPr>
          <a:lstStyle/>
          <a:p>
            <a:pPr algn="ctr">
              <a:lnSpc>
                <a:spcPts val="9379"/>
              </a:lnSpc>
              <a:spcBef>
                <a:spcPct val="0"/>
              </a:spcBef>
            </a:pPr>
            <a:r>
              <a:rPr lang="en-US" sz="6699">
                <a:solidFill>
                  <a:srgbClr val="492D44"/>
                </a:solidFill>
                <a:latin typeface="#9Slide05 VL Fadilla"/>
              </a:rPr>
              <a:t>B</a:t>
            </a:r>
          </a:p>
        </p:txBody>
      </p:sp>
      <p:sp>
        <p:nvSpPr>
          <p:cNvPr id="7" name="TextBox 7"/>
          <p:cNvSpPr txBox="1"/>
          <p:nvPr/>
        </p:nvSpPr>
        <p:spPr>
          <a:xfrm>
            <a:off x="5399548" y="-81737"/>
            <a:ext cx="6411451" cy="1615827"/>
          </a:xfrm>
          <a:prstGeom prst="rect">
            <a:avLst/>
          </a:prstGeom>
        </p:spPr>
        <p:txBody>
          <a:bodyPr wrap="square" lIns="0" tIns="0" rIns="0" bIns="0" rtlCol="0" anchor="t">
            <a:spAutoFit/>
          </a:bodyPr>
          <a:lstStyle/>
          <a:p>
            <a:pPr algn="ctr">
              <a:lnSpc>
                <a:spcPts val="12599"/>
              </a:lnSpc>
              <a:spcBef>
                <a:spcPct val="0"/>
              </a:spcBef>
            </a:pPr>
            <a:r>
              <a:rPr lang="en-US" sz="8999" dirty="0">
                <a:solidFill>
                  <a:srgbClr val="5F7D54"/>
                </a:solidFill>
                <a:latin typeface="#9Slide05 VL Fadilla"/>
              </a:rPr>
              <a:t>4. Luyện </a:t>
            </a:r>
            <a:r>
              <a:rPr lang="en-US" sz="8999" dirty="0" err="1">
                <a:solidFill>
                  <a:srgbClr val="5F7D54"/>
                </a:solidFill>
                <a:latin typeface="#9Slide05 VL Fadilla"/>
              </a:rPr>
              <a:t>tập</a:t>
            </a:r>
            <a:endParaRPr lang="en-US" sz="8999" dirty="0">
              <a:solidFill>
                <a:srgbClr val="5F7D54"/>
              </a:solidFill>
              <a:latin typeface="#9Slide05 VL Fadilla"/>
            </a:endParaRPr>
          </a:p>
        </p:txBody>
      </p:sp>
      <p:sp>
        <p:nvSpPr>
          <p:cNvPr id="8" name="TextBox 8"/>
          <p:cNvSpPr txBox="1"/>
          <p:nvPr/>
        </p:nvSpPr>
        <p:spPr>
          <a:xfrm>
            <a:off x="-259775" y="1517102"/>
            <a:ext cx="18288000" cy="908684"/>
          </a:xfrm>
          <a:prstGeom prst="rect">
            <a:avLst/>
          </a:prstGeom>
        </p:spPr>
        <p:txBody>
          <a:bodyPr lIns="0" tIns="0" rIns="0" bIns="0" rtlCol="0" anchor="t">
            <a:spAutoFit/>
          </a:bodyPr>
          <a:lstStyle/>
          <a:p>
            <a:pPr algn="ctr">
              <a:lnSpc>
                <a:spcPts val="7140"/>
              </a:lnSpc>
              <a:spcBef>
                <a:spcPct val="0"/>
              </a:spcBef>
            </a:pPr>
            <a:r>
              <a:rPr lang="en-US" sz="5100">
                <a:solidFill>
                  <a:srgbClr val="5F7D54"/>
                </a:solidFill>
                <a:latin typeface="#9Slide05 Aphrodite Pro"/>
              </a:rPr>
              <a:t>Nhiệm vụ 1: Dạo chơi cùng bài thơ</a:t>
            </a:r>
          </a:p>
        </p:txBody>
      </p:sp>
      <p:sp>
        <p:nvSpPr>
          <p:cNvPr id="9" name="Freeform 9"/>
          <p:cNvSpPr/>
          <p:nvPr/>
        </p:nvSpPr>
        <p:spPr>
          <a:xfrm>
            <a:off x="12410460" y="8289232"/>
            <a:ext cx="12438396" cy="4020644"/>
          </a:xfrm>
          <a:custGeom>
            <a:avLst/>
            <a:gdLst/>
            <a:ahLst/>
            <a:cxnLst/>
            <a:rect l="l" t="t" r="r" b="b"/>
            <a:pathLst>
              <a:path w="12438396" h="4020644">
                <a:moveTo>
                  <a:pt x="0" y="0"/>
                </a:moveTo>
                <a:lnTo>
                  <a:pt x="12438397" y="0"/>
                </a:lnTo>
                <a:lnTo>
                  <a:pt x="12438397" y="4020645"/>
                </a:lnTo>
                <a:lnTo>
                  <a:pt x="0" y="4020645"/>
                </a:lnTo>
                <a:lnTo>
                  <a:pt x="0" y="0"/>
                </a:lnTo>
                <a:close/>
              </a:path>
            </a:pathLst>
          </a:custGeom>
          <a:blipFill>
            <a:blip r:embed="rId6"/>
            <a:stretch>
              <a:fillRect/>
            </a:stretch>
          </a:blipFill>
        </p:spPr>
      </p:sp>
      <p:sp>
        <p:nvSpPr>
          <p:cNvPr id="10" name="Freeform 10"/>
          <p:cNvSpPr/>
          <p:nvPr/>
        </p:nvSpPr>
        <p:spPr>
          <a:xfrm>
            <a:off x="-2127896" y="-4027803"/>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4655" y="6282290"/>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2"/>
            <a:stretch>
              <a:fillRect/>
            </a:stretch>
          </a:blipFill>
        </p:spPr>
      </p:sp>
      <p:sp>
        <p:nvSpPr>
          <p:cNvPr id="3" name="TextBox 3"/>
          <p:cNvSpPr txBox="1"/>
          <p:nvPr/>
        </p:nvSpPr>
        <p:spPr>
          <a:xfrm>
            <a:off x="3703715" y="2934939"/>
            <a:ext cx="8242156" cy="901700"/>
          </a:xfrm>
          <a:prstGeom prst="rect">
            <a:avLst/>
          </a:prstGeom>
        </p:spPr>
        <p:txBody>
          <a:bodyPr lIns="0" tIns="0" rIns="0" bIns="0" rtlCol="0" anchor="t">
            <a:spAutoFit/>
          </a:bodyPr>
          <a:lstStyle/>
          <a:p>
            <a:pPr algn="just">
              <a:lnSpc>
                <a:spcPts val="7000"/>
              </a:lnSpc>
              <a:spcBef>
                <a:spcPct val="0"/>
              </a:spcBef>
            </a:pPr>
            <a:r>
              <a:rPr lang="en-US" sz="5000" dirty="0">
                <a:solidFill>
                  <a:srgbClr val="5F7D54"/>
                </a:solidFill>
                <a:latin typeface="#9Slide05 Aphrodite Pro"/>
              </a:rPr>
              <a:t> </a:t>
            </a:r>
            <a:r>
              <a:rPr lang="en-US" sz="5000" dirty="0" err="1">
                <a:solidFill>
                  <a:srgbClr val="5F7D54"/>
                </a:solidFill>
                <a:latin typeface="#9Slide05 Aphrodite Pro"/>
              </a:rPr>
              <a:t>Nhiệm</a:t>
            </a:r>
            <a:r>
              <a:rPr lang="en-US" sz="5000" dirty="0">
                <a:solidFill>
                  <a:srgbClr val="5F7D54"/>
                </a:solidFill>
                <a:latin typeface="#9Slide05 Aphrodite Pro"/>
              </a:rPr>
              <a:t> </a:t>
            </a:r>
            <a:r>
              <a:rPr lang="en-US" sz="5000" dirty="0" err="1">
                <a:solidFill>
                  <a:srgbClr val="5F7D54"/>
                </a:solidFill>
                <a:latin typeface="#9Slide05 Aphrodite Pro"/>
              </a:rPr>
              <a:t>vụ</a:t>
            </a:r>
            <a:r>
              <a:rPr lang="en-US" sz="5000" dirty="0">
                <a:solidFill>
                  <a:srgbClr val="5F7D54"/>
                </a:solidFill>
                <a:latin typeface="#9Slide05 Aphrodite Pro"/>
              </a:rPr>
              <a:t> 2</a:t>
            </a:r>
          </a:p>
        </p:txBody>
      </p:sp>
      <p:sp>
        <p:nvSpPr>
          <p:cNvPr id="4" name="TextBox 4"/>
          <p:cNvSpPr txBox="1"/>
          <p:nvPr/>
        </p:nvSpPr>
        <p:spPr>
          <a:xfrm>
            <a:off x="-246664" y="3937967"/>
            <a:ext cx="12192536" cy="2720847"/>
          </a:xfrm>
          <a:prstGeom prst="rect">
            <a:avLst/>
          </a:prstGeom>
        </p:spPr>
        <p:txBody>
          <a:bodyPr lIns="0" tIns="0" rIns="0" bIns="0" rtlCol="0" anchor="t">
            <a:spAutoFit/>
          </a:bodyPr>
          <a:lstStyle/>
          <a:p>
            <a:pPr algn="ctr">
              <a:lnSpc>
                <a:spcPts val="7421"/>
              </a:lnSpc>
            </a:pPr>
            <a:r>
              <a:rPr lang="en-US" sz="4100">
                <a:solidFill>
                  <a:srgbClr val="5F7D54"/>
                </a:solidFill>
                <a:latin typeface="Roboto Condensed Bold"/>
              </a:rPr>
              <a:t>Kết nối đọc - viết: </a:t>
            </a:r>
          </a:p>
          <a:p>
            <a:pPr algn="ctr">
              <a:lnSpc>
                <a:spcPts val="7421"/>
              </a:lnSpc>
            </a:pPr>
            <a:r>
              <a:rPr lang="en-US" sz="4100">
                <a:solidFill>
                  <a:srgbClr val="5F7D54"/>
                </a:solidFill>
                <a:latin typeface="Roboto Condensed"/>
              </a:rPr>
              <a:t>Viết 1 đoạn văn khoảng 6-8 câu cảm nhận về 2 dòng thơ </a:t>
            </a:r>
          </a:p>
          <a:p>
            <a:pPr algn="ctr">
              <a:lnSpc>
                <a:spcPts val="7421"/>
              </a:lnSpc>
            </a:pPr>
            <a:r>
              <a:rPr lang="en-US" sz="4100">
                <a:solidFill>
                  <a:srgbClr val="5F7D54"/>
                </a:solidFill>
                <a:latin typeface="Roboto Condensed"/>
              </a:rPr>
              <a:t>em ấn tượng nhất trong bài thơ.</a:t>
            </a:r>
          </a:p>
        </p:txBody>
      </p:sp>
      <p:sp>
        <p:nvSpPr>
          <p:cNvPr id="5" name="TextBox 5"/>
          <p:cNvSpPr txBox="1"/>
          <p:nvPr/>
        </p:nvSpPr>
        <p:spPr>
          <a:xfrm>
            <a:off x="6143078" y="819150"/>
            <a:ext cx="4973092" cy="1564649"/>
          </a:xfrm>
          <a:prstGeom prst="rect">
            <a:avLst/>
          </a:prstGeom>
        </p:spPr>
        <p:txBody>
          <a:bodyPr lIns="0" tIns="0" rIns="0" bIns="0" rtlCol="0" anchor="t">
            <a:spAutoFit/>
          </a:bodyPr>
          <a:lstStyle/>
          <a:p>
            <a:pPr algn="ctr">
              <a:lnSpc>
                <a:spcPts val="12459"/>
              </a:lnSpc>
              <a:spcBef>
                <a:spcPct val="0"/>
              </a:spcBef>
            </a:pPr>
            <a:r>
              <a:rPr lang="en-US" sz="8899">
                <a:solidFill>
                  <a:srgbClr val="5F7D54"/>
                </a:solidFill>
                <a:latin typeface="#9Slide05 VL Fadilla"/>
              </a:rPr>
              <a:t>4. Luyện tập</a:t>
            </a:r>
          </a:p>
        </p:txBody>
      </p:sp>
      <p:sp>
        <p:nvSpPr>
          <p:cNvPr id="6" name="TextBox 6"/>
          <p:cNvSpPr txBox="1"/>
          <p:nvPr/>
        </p:nvSpPr>
        <p:spPr>
          <a:xfrm>
            <a:off x="12410460" y="2569378"/>
            <a:ext cx="6019060" cy="5432249"/>
          </a:xfrm>
          <a:prstGeom prst="rect">
            <a:avLst/>
          </a:prstGeom>
        </p:spPr>
        <p:txBody>
          <a:bodyPr lIns="0" tIns="0" rIns="0" bIns="0" rtlCol="0" anchor="t">
            <a:spAutoFit/>
          </a:bodyPr>
          <a:lstStyle/>
          <a:p>
            <a:pPr algn="just">
              <a:lnSpc>
                <a:spcPts val="5388"/>
              </a:lnSpc>
            </a:pPr>
            <a:r>
              <a:rPr lang="en-US" sz="3849">
                <a:solidFill>
                  <a:srgbClr val="5F7D54"/>
                </a:solidFill>
                <a:latin typeface="#9Slide05 VL Fadilla"/>
              </a:rPr>
              <a:t>Ao thu lạnh lẽo nước trong veo</a:t>
            </a:r>
          </a:p>
          <a:p>
            <a:pPr algn="just">
              <a:lnSpc>
                <a:spcPts val="5388"/>
              </a:lnSpc>
            </a:pPr>
            <a:r>
              <a:rPr lang="en-US" sz="3849">
                <a:solidFill>
                  <a:srgbClr val="5F7D54"/>
                </a:solidFill>
                <a:latin typeface="#9Slide05 VL Fadilla"/>
              </a:rPr>
              <a:t>Một chiếc thuyền câu bé tẻo teo</a:t>
            </a:r>
          </a:p>
          <a:p>
            <a:pPr algn="just">
              <a:lnSpc>
                <a:spcPts val="5388"/>
              </a:lnSpc>
            </a:pPr>
            <a:r>
              <a:rPr lang="en-US" sz="3849">
                <a:solidFill>
                  <a:srgbClr val="5F7D54"/>
                </a:solidFill>
                <a:latin typeface="#9Slide05 VL Fadilla"/>
              </a:rPr>
              <a:t>Sóng biếc theo làn hơi gợn tí</a:t>
            </a:r>
          </a:p>
          <a:p>
            <a:pPr algn="just">
              <a:lnSpc>
                <a:spcPts val="5388"/>
              </a:lnSpc>
            </a:pPr>
            <a:r>
              <a:rPr lang="en-US" sz="3849">
                <a:solidFill>
                  <a:srgbClr val="5F7D54"/>
                </a:solidFill>
                <a:latin typeface="#9Slide05 VL Fadilla"/>
              </a:rPr>
              <a:t>Lá vàng trước gió sẽ đưa vèo</a:t>
            </a:r>
          </a:p>
          <a:p>
            <a:pPr algn="just">
              <a:lnSpc>
                <a:spcPts val="5388"/>
              </a:lnSpc>
            </a:pPr>
            <a:r>
              <a:rPr lang="en-US" sz="3849">
                <a:solidFill>
                  <a:srgbClr val="5F7D54"/>
                </a:solidFill>
                <a:latin typeface="#9Slide05 VL Fadilla"/>
              </a:rPr>
              <a:t>Tầng mây lơ lửng trời xanh ngắt</a:t>
            </a:r>
          </a:p>
          <a:p>
            <a:pPr algn="just">
              <a:lnSpc>
                <a:spcPts val="5388"/>
              </a:lnSpc>
            </a:pPr>
            <a:r>
              <a:rPr lang="en-US" sz="3849">
                <a:solidFill>
                  <a:srgbClr val="5F7D54"/>
                </a:solidFill>
                <a:latin typeface="#9Slide05 VL Fadilla"/>
              </a:rPr>
              <a:t>Ngõ trúc quanh co khách vắng teo</a:t>
            </a:r>
          </a:p>
          <a:p>
            <a:pPr algn="just">
              <a:lnSpc>
                <a:spcPts val="5388"/>
              </a:lnSpc>
            </a:pPr>
            <a:r>
              <a:rPr lang="en-US" sz="3849">
                <a:solidFill>
                  <a:srgbClr val="5F7D54"/>
                </a:solidFill>
                <a:latin typeface="#9Slide05 VL Fadilla"/>
              </a:rPr>
              <a:t>Tựa gối buông cần lâu chẳng được</a:t>
            </a:r>
          </a:p>
          <a:p>
            <a:pPr algn="just">
              <a:lnSpc>
                <a:spcPts val="5388"/>
              </a:lnSpc>
              <a:spcBef>
                <a:spcPct val="0"/>
              </a:spcBef>
            </a:pPr>
            <a:r>
              <a:rPr lang="en-US" sz="3849">
                <a:solidFill>
                  <a:srgbClr val="5F7D54"/>
                </a:solidFill>
                <a:latin typeface="#9Slide05 VL Fadilla"/>
              </a:rPr>
              <a:t>Cá đâu đớp động dưới chân bèo</a:t>
            </a:r>
          </a:p>
        </p:txBody>
      </p:sp>
      <p:sp>
        <p:nvSpPr>
          <p:cNvPr id="7" name="Freeform 7"/>
          <p:cNvSpPr/>
          <p:nvPr/>
        </p:nvSpPr>
        <p:spPr>
          <a:xfrm>
            <a:off x="12410460" y="8289232"/>
            <a:ext cx="12438396" cy="4020644"/>
          </a:xfrm>
          <a:custGeom>
            <a:avLst/>
            <a:gdLst/>
            <a:ahLst/>
            <a:cxnLst/>
            <a:rect l="l" t="t" r="r" b="b"/>
            <a:pathLst>
              <a:path w="12438396" h="4020644">
                <a:moveTo>
                  <a:pt x="0" y="0"/>
                </a:moveTo>
                <a:lnTo>
                  <a:pt x="12438397" y="0"/>
                </a:lnTo>
                <a:lnTo>
                  <a:pt x="12438397" y="4020645"/>
                </a:lnTo>
                <a:lnTo>
                  <a:pt x="0" y="4020645"/>
                </a:lnTo>
                <a:lnTo>
                  <a:pt x="0" y="0"/>
                </a:lnTo>
                <a:close/>
              </a:path>
            </a:pathLst>
          </a:custGeom>
          <a:blipFill>
            <a:blip r:embed="rId3"/>
            <a:stretch>
              <a:fillRect/>
            </a:stretch>
          </a:blipFill>
        </p:spPr>
      </p:sp>
      <p:sp>
        <p:nvSpPr>
          <p:cNvPr id="8" name="Freeform 8"/>
          <p:cNvSpPr/>
          <p:nvPr/>
        </p:nvSpPr>
        <p:spPr>
          <a:xfrm>
            <a:off x="-2127896" y="-4027803"/>
            <a:ext cx="7601358" cy="7105617"/>
          </a:xfrm>
          <a:custGeom>
            <a:avLst/>
            <a:gdLst/>
            <a:ahLst/>
            <a:cxnLst/>
            <a:rect l="l" t="t" r="r" b="b"/>
            <a:pathLst>
              <a:path w="7601358" h="7105617">
                <a:moveTo>
                  <a:pt x="0" y="0"/>
                </a:moveTo>
                <a:lnTo>
                  <a:pt x="7601358" y="0"/>
                </a:lnTo>
                <a:lnTo>
                  <a:pt x="7601358" y="7105617"/>
                </a:lnTo>
                <a:lnTo>
                  <a:pt x="0" y="7105617"/>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7589383" y="6828244"/>
            <a:ext cx="10698617" cy="3458270"/>
          </a:xfrm>
          <a:custGeom>
            <a:avLst/>
            <a:gdLst/>
            <a:ahLst/>
            <a:cxnLst/>
            <a:rect l="l" t="t" r="r" b="b"/>
            <a:pathLst>
              <a:path w="10698617" h="3458270">
                <a:moveTo>
                  <a:pt x="0" y="0"/>
                </a:moveTo>
                <a:lnTo>
                  <a:pt x="10698617" y="0"/>
                </a:lnTo>
                <a:lnTo>
                  <a:pt x="10698617" y="3458270"/>
                </a:lnTo>
                <a:lnTo>
                  <a:pt x="0" y="3458270"/>
                </a:lnTo>
                <a:lnTo>
                  <a:pt x="0" y="0"/>
                </a:lnTo>
                <a:close/>
              </a:path>
            </a:pathLst>
          </a:custGeom>
          <a:blipFill>
            <a:blip r:embed="rId3"/>
            <a:stretch>
              <a:fillRect/>
            </a:stretch>
          </a:blipFill>
        </p:spPr>
      </p:sp>
      <p:graphicFrame>
        <p:nvGraphicFramePr>
          <p:cNvPr id="4" name="Table 4"/>
          <p:cNvGraphicFramePr>
            <a:graphicFrameLocks noGrp="1"/>
          </p:cNvGraphicFramePr>
          <p:nvPr/>
        </p:nvGraphicFramePr>
        <p:xfrm>
          <a:off x="2744327" y="2047874"/>
          <a:ext cx="13347759" cy="6191249"/>
        </p:xfrm>
        <a:graphic>
          <a:graphicData uri="http://schemas.openxmlformats.org/drawingml/2006/table">
            <a:tbl>
              <a:tblPr/>
              <a:tblGrid>
                <a:gridCol w="2354809">
                  <a:extLst>
                    <a:ext uri="{9D8B030D-6E8A-4147-A177-3AD203B41FA5}">
                      <a16:colId xmlns:a16="http://schemas.microsoft.com/office/drawing/2014/main" val="20000"/>
                    </a:ext>
                  </a:extLst>
                </a:gridCol>
                <a:gridCol w="10992950">
                  <a:extLst>
                    <a:ext uri="{9D8B030D-6E8A-4147-A177-3AD203B41FA5}">
                      <a16:colId xmlns:a16="http://schemas.microsoft.com/office/drawing/2014/main" val="20001"/>
                    </a:ext>
                  </a:extLst>
                </a:gridCol>
              </a:tblGrid>
              <a:tr h="2517098">
                <a:tc>
                  <a:txBody>
                    <a:bodyPr/>
                    <a:lstStyle/>
                    <a:p>
                      <a:pPr algn="ctr">
                        <a:lnSpc>
                          <a:spcPts val="5040"/>
                        </a:lnSpc>
                        <a:defRPr/>
                      </a:pPr>
                      <a:r>
                        <a:rPr lang="en-US" sz="3600" dirty="0" err="1">
                          <a:solidFill>
                            <a:srgbClr val="FFFFFF"/>
                          </a:solidFill>
                          <a:latin typeface="Roboto Condensed Bold"/>
                        </a:rPr>
                        <a:t>Mở</a:t>
                      </a:r>
                      <a:r>
                        <a:rPr lang="en-US" sz="3600" dirty="0">
                          <a:solidFill>
                            <a:srgbClr val="FFFFFF"/>
                          </a:solidFill>
                          <a:latin typeface="Roboto Condensed Bold"/>
                        </a:rPr>
                        <a:t> </a:t>
                      </a:r>
                      <a:r>
                        <a:rPr lang="en-US" sz="3600" dirty="0" err="1">
                          <a:solidFill>
                            <a:srgbClr val="FFFFFF"/>
                          </a:solidFill>
                          <a:latin typeface="Roboto Condensed Bold"/>
                        </a:rPr>
                        <a:t>đoạn</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5D8AE"/>
                    </a:solidFill>
                  </a:tcPr>
                </a:tc>
                <a:tc>
                  <a:txBody>
                    <a:bodyPr/>
                    <a:lstStyle/>
                    <a:p>
                      <a:pPr marL="777240" lvl="1" indent="-388620" algn="just">
                        <a:lnSpc>
                          <a:spcPts val="5040"/>
                        </a:lnSpc>
                        <a:buFont typeface="Arial"/>
                        <a:buChar char="•"/>
                        <a:defRPr/>
                      </a:pPr>
                      <a:r>
                        <a:rPr lang="en-US" sz="3600">
                          <a:solidFill>
                            <a:srgbClr val="5F7D54"/>
                          </a:solidFill>
                          <a:latin typeface="Roboto Condensed"/>
                        </a:rPr>
                        <a:t>Giới thiệu ngắn gọn về bài thơ, tác giả (nếu có)</a:t>
                      </a:r>
                      <a:endParaRPr lang="en-US" sz="1100"/>
                    </a:p>
                    <a:p>
                      <a:pPr marL="777240" lvl="1" indent="-388620" algn="just">
                        <a:lnSpc>
                          <a:spcPts val="5040"/>
                        </a:lnSpc>
                        <a:buFont typeface="Arial"/>
                        <a:buChar char="•"/>
                      </a:pPr>
                      <a:r>
                        <a:rPr lang="en-US" sz="3600">
                          <a:solidFill>
                            <a:srgbClr val="5F7D54"/>
                          </a:solidFill>
                          <a:latin typeface="Roboto Condensed"/>
                        </a:rPr>
                        <a:t>Dẫn ra yếu tố nội dung hay nghệ thuật đặc sắc ở 2 dòng thơ</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517098">
                <a:tc>
                  <a:txBody>
                    <a:bodyPr/>
                    <a:lstStyle/>
                    <a:p>
                      <a:pPr algn="ctr">
                        <a:lnSpc>
                          <a:spcPts val="5040"/>
                        </a:lnSpc>
                        <a:defRPr/>
                      </a:pPr>
                      <a:r>
                        <a:rPr lang="en-US" sz="3600">
                          <a:solidFill>
                            <a:srgbClr val="FFFFFF"/>
                          </a:solidFill>
                          <a:latin typeface="Roboto Condensed Bold"/>
                        </a:rPr>
                        <a:t>Triển khai đoạn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5D8AE"/>
                    </a:solidFill>
                  </a:tcPr>
                </a:tc>
                <a:tc>
                  <a:txBody>
                    <a:bodyPr/>
                    <a:lstStyle/>
                    <a:p>
                      <a:pPr marL="777240" lvl="1" indent="-388620" algn="just">
                        <a:lnSpc>
                          <a:spcPts val="5040"/>
                        </a:lnSpc>
                        <a:buFont typeface="Arial"/>
                        <a:buChar char="•"/>
                        <a:defRPr/>
                      </a:pPr>
                      <a:r>
                        <a:rPr lang="en-US" sz="3600">
                          <a:solidFill>
                            <a:srgbClr val="5F7D54"/>
                          </a:solidFill>
                          <a:latin typeface="Roboto Condensed"/>
                        </a:rPr>
                        <a:t>Nêu cảm xúc về nội dung chính của 2 dòng thơ</a:t>
                      </a:r>
                      <a:endParaRPr lang="en-US" sz="1100"/>
                    </a:p>
                    <a:p>
                      <a:pPr marL="777240" lvl="1" indent="-388620" algn="just">
                        <a:lnSpc>
                          <a:spcPts val="5040"/>
                        </a:lnSpc>
                        <a:buFont typeface="Arial"/>
                        <a:buChar char="•"/>
                      </a:pPr>
                      <a:r>
                        <a:rPr lang="en-US" sz="3600">
                          <a:solidFill>
                            <a:srgbClr val="5F7D54"/>
                          </a:solidFill>
                          <a:latin typeface="Roboto Condensed"/>
                        </a:rPr>
                        <a:t>Nêu cảm nhận về một số yếu tố hình thức nghệ thuật, nội dung của 2 dòng thơ</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57053">
                <a:tc>
                  <a:txBody>
                    <a:bodyPr/>
                    <a:lstStyle/>
                    <a:p>
                      <a:pPr algn="ctr">
                        <a:lnSpc>
                          <a:spcPts val="5040"/>
                        </a:lnSpc>
                        <a:defRPr/>
                      </a:pPr>
                      <a:r>
                        <a:rPr lang="en-US" sz="3600">
                          <a:solidFill>
                            <a:srgbClr val="FFFFFF"/>
                          </a:solidFill>
                          <a:latin typeface="Roboto Condensed Bold"/>
                        </a:rPr>
                        <a:t>Kết đoạn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B5D8AE"/>
                    </a:solidFill>
                  </a:tcPr>
                </a:tc>
                <a:tc>
                  <a:txBody>
                    <a:bodyPr/>
                    <a:lstStyle/>
                    <a:p>
                      <a:pPr algn="just">
                        <a:lnSpc>
                          <a:spcPts val="5040"/>
                        </a:lnSpc>
                        <a:defRPr/>
                      </a:pPr>
                      <a:r>
                        <a:rPr lang="en-US" sz="3600" dirty="0" err="1">
                          <a:solidFill>
                            <a:srgbClr val="5F7D54"/>
                          </a:solidFill>
                          <a:latin typeface="Roboto Condensed"/>
                        </a:rPr>
                        <a:t>Khái</a:t>
                      </a:r>
                      <a:r>
                        <a:rPr lang="en-US" sz="3600" dirty="0">
                          <a:solidFill>
                            <a:srgbClr val="5F7D54"/>
                          </a:solidFill>
                          <a:latin typeface="Roboto Condensed"/>
                        </a:rPr>
                        <a:t> </a:t>
                      </a:r>
                      <a:r>
                        <a:rPr lang="en-US" sz="3600" dirty="0" err="1">
                          <a:solidFill>
                            <a:srgbClr val="5F7D54"/>
                          </a:solidFill>
                          <a:latin typeface="Roboto Condensed"/>
                        </a:rPr>
                        <a:t>quát</a:t>
                      </a:r>
                      <a:r>
                        <a:rPr lang="en-US" sz="3600" dirty="0">
                          <a:solidFill>
                            <a:srgbClr val="5F7D54"/>
                          </a:solidFill>
                          <a:latin typeface="Roboto Condensed"/>
                        </a:rPr>
                        <a:t> </a:t>
                      </a:r>
                      <a:r>
                        <a:rPr lang="en-US" sz="3600" dirty="0" err="1">
                          <a:solidFill>
                            <a:srgbClr val="5F7D54"/>
                          </a:solidFill>
                          <a:latin typeface="Roboto Condensed"/>
                        </a:rPr>
                        <a:t>lại</a:t>
                      </a:r>
                      <a:r>
                        <a:rPr lang="en-US" sz="3600" dirty="0">
                          <a:solidFill>
                            <a:srgbClr val="5F7D54"/>
                          </a:solidFill>
                          <a:latin typeface="Roboto Condensed"/>
                        </a:rPr>
                        <a:t> </a:t>
                      </a:r>
                      <a:r>
                        <a:rPr lang="en-US" sz="3600" dirty="0" err="1">
                          <a:solidFill>
                            <a:srgbClr val="5F7D54"/>
                          </a:solidFill>
                          <a:latin typeface="Roboto Condensed"/>
                        </a:rPr>
                        <a:t>những</a:t>
                      </a:r>
                      <a:r>
                        <a:rPr lang="en-US" sz="3600" dirty="0">
                          <a:solidFill>
                            <a:srgbClr val="5F7D54"/>
                          </a:solidFill>
                          <a:latin typeface="Roboto Condensed"/>
                        </a:rPr>
                        <a:t> </a:t>
                      </a:r>
                      <a:r>
                        <a:rPr lang="en-US" sz="3600" dirty="0" err="1">
                          <a:solidFill>
                            <a:srgbClr val="5F7D54"/>
                          </a:solidFill>
                          <a:latin typeface="Roboto Condensed"/>
                        </a:rPr>
                        <a:t>ấn</a:t>
                      </a:r>
                      <a:r>
                        <a:rPr lang="en-US" sz="3600" dirty="0">
                          <a:solidFill>
                            <a:srgbClr val="5F7D54"/>
                          </a:solidFill>
                          <a:latin typeface="Roboto Condensed"/>
                        </a:rPr>
                        <a:t> </a:t>
                      </a:r>
                      <a:r>
                        <a:rPr lang="en-US" sz="3600" dirty="0" err="1">
                          <a:solidFill>
                            <a:srgbClr val="5F7D54"/>
                          </a:solidFill>
                          <a:latin typeface="Roboto Condensed"/>
                        </a:rPr>
                        <a:t>tượng</a:t>
                      </a:r>
                      <a:r>
                        <a:rPr lang="en-US" sz="3600" dirty="0">
                          <a:solidFill>
                            <a:srgbClr val="5F7D54"/>
                          </a:solidFill>
                          <a:latin typeface="Roboto Condensed"/>
                        </a:rPr>
                        <a:t>, </a:t>
                      </a:r>
                      <a:r>
                        <a:rPr lang="en-US" sz="3600" dirty="0" err="1">
                          <a:solidFill>
                            <a:srgbClr val="5F7D54"/>
                          </a:solidFill>
                          <a:latin typeface="Roboto Condensed"/>
                        </a:rPr>
                        <a:t>cảm</a:t>
                      </a:r>
                      <a:r>
                        <a:rPr lang="en-US" sz="3600" dirty="0">
                          <a:solidFill>
                            <a:srgbClr val="5F7D54"/>
                          </a:solidFill>
                          <a:latin typeface="Roboto Condensed"/>
                        </a:rPr>
                        <a:t> </a:t>
                      </a:r>
                      <a:r>
                        <a:rPr lang="en-US" sz="3600" dirty="0" err="1">
                          <a:solidFill>
                            <a:srgbClr val="5F7D54"/>
                          </a:solidFill>
                          <a:latin typeface="Roboto Condensed"/>
                        </a:rPr>
                        <a:t>xúc</a:t>
                      </a:r>
                      <a:r>
                        <a:rPr lang="en-US" sz="3600" dirty="0">
                          <a:solidFill>
                            <a:srgbClr val="5F7D54"/>
                          </a:solidFill>
                          <a:latin typeface="Roboto Condensed"/>
                        </a:rPr>
                        <a:t> </a:t>
                      </a:r>
                      <a:r>
                        <a:rPr lang="en-US" sz="3600" dirty="0" err="1">
                          <a:solidFill>
                            <a:srgbClr val="5F7D54"/>
                          </a:solidFill>
                          <a:latin typeface="Roboto Condensed"/>
                        </a:rPr>
                        <a:t>về</a:t>
                      </a:r>
                      <a:r>
                        <a:rPr lang="en-US" sz="3600" dirty="0">
                          <a:solidFill>
                            <a:srgbClr val="5F7D54"/>
                          </a:solidFill>
                          <a:latin typeface="Roboto Condensed"/>
                        </a:rPr>
                        <a:t> 2 </a:t>
                      </a:r>
                      <a:r>
                        <a:rPr lang="en-US" sz="3600" dirty="0" err="1">
                          <a:solidFill>
                            <a:srgbClr val="5F7D54"/>
                          </a:solidFill>
                          <a:latin typeface="Roboto Condensed"/>
                        </a:rPr>
                        <a:t>dòng</a:t>
                      </a:r>
                      <a:r>
                        <a:rPr lang="en-US" sz="3600" dirty="0">
                          <a:solidFill>
                            <a:srgbClr val="5F7D54"/>
                          </a:solidFill>
                          <a:latin typeface="Roboto Condensed"/>
                        </a:rPr>
                        <a:t> </a:t>
                      </a:r>
                      <a:r>
                        <a:rPr lang="en-US" sz="3600" dirty="0" err="1">
                          <a:solidFill>
                            <a:srgbClr val="5F7D54"/>
                          </a:solidFill>
                          <a:latin typeface="Roboto Condensed"/>
                        </a:rPr>
                        <a:t>thơ</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extBox 5"/>
          <p:cNvSpPr txBox="1"/>
          <p:nvPr/>
        </p:nvSpPr>
        <p:spPr>
          <a:xfrm>
            <a:off x="5920482" y="120327"/>
            <a:ext cx="6119117" cy="1628651"/>
          </a:xfrm>
          <a:prstGeom prst="rect">
            <a:avLst/>
          </a:prstGeom>
        </p:spPr>
        <p:txBody>
          <a:bodyPr wrap="square" lIns="0" tIns="0" rIns="0" bIns="0" rtlCol="0" anchor="t">
            <a:spAutoFit/>
          </a:bodyPr>
          <a:lstStyle/>
          <a:p>
            <a:pPr algn="ctr">
              <a:lnSpc>
                <a:spcPts val="12739"/>
              </a:lnSpc>
              <a:spcBef>
                <a:spcPct val="0"/>
              </a:spcBef>
            </a:pPr>
            <a:r>
              <a:rPr lang="en-US" sz="9099" dirty="0">
                <a:solidFill>
                  <a:srgbClr val="5F7D54"/>
                </a:solidFill>
                <a:latin typeface="#9Slide05 VL Fadilla"/>
              </a:rPr>
              <a:t>4. Luyện </a:t>
            </a:r>
            <a:r>
              <a:rPr lang="en-US" sz="9099" dirty="0" err="1">
                <a:solidFill>
                  <a:srgbClr val="5F7D54"/>
                </a:solidFill>
                <a:latin typeface="#9Slide05 VL Fadilla"/>
              </a:rPr>
              <a:t>tập</a:t>
            </a:r>
            <a:endParaRPr lang="en-US" sz="9099" dirty="0">
              <a:solidFill>
                <a:srgbClr val="5F7D54"/>
              </a:solidFill>
              <a:latin typeface="#9Slide05 VL Fadill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5943600" y="1388476"/>
            <a:ext cx="8458200" cy="1974900"/>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5F7D54"/>
                </a:solidFill>
                <a:latin typeface="#9Slide05 VL Fadilla"/>
              </a:rPr>
              <a:t>5. </a:t>
            </a:r>
            <a:r>
              <a:rPr lang="en-US" sz="11000" dirty="0" err="1">
                <a:solidFill>
                  <a:srgbClr val="5F7D54"/>
                </a:solidFill>
                <a:latin typeface="#9Slide05 VL Fadilla"/>
              </a:rPr>
              <a:t>Vận</a:t>
            </a:r>
            <a:r>
              <a:rPr lang="en-US" sz="11000" dirty="0">
                <a:solidFill>
                  <a:srgbClr val="5F7D54"/>
                </a:solidFill>
                <a:latin typeface="#9Slide05 VL Fadilla"/>
              </a:rPr>
              <a:t> </a:t>
            </a:r>
            <a:r>
              <a:rPr lang="en-US" sz="11000" dirty="0" err="1">
                <a:solidFill>
                  <a:srgbClr val="5F7D54"/>
                </a:solidFill>
                <a:latin typeface="#9Slide05 VL Fadilla"/>
              </a:rPr>
              <a:t>dụng</a:t>
            </a:r>
            <a:endParaRPr lang="en-US" sz="11000" dirty="0">
              <a:solidFill>
                <a:srgbClr val="5F7D54"/>
              </a:solidFill>
              <a:latin typeface="#9Slide05 VL Fadilla"/>
            </a:endParaRPr>
          </a:p>
        </p:txBody>
      </p:sp>
      <p:sp>
        <p:nvSpPr>
          <p:cNvPr id="5" name="TextBox 5"/>
          <p:cNvSpPr txBox="1"/>
          <p:nvPr/>
        </p:nvSpPr>
        <p:spPr>
          <a:xfrm>
            <a:off x="1503237" y="3454399"/>
            <a:ext cx="18288000" cy="2857501"/>
          </a:xfrm>
          <a:prstGeom prst="rect">
            <a:avLst/>
          </a:prstGeom>
        </p:spPr>
        <p:txBody>
          <a:bodyPr lIns="0" tIns="0" rIns="0" bIns="0" rtlCol="0" anchor="t">
            <a:spAutoFit/>
          </a:bodyPr>
          <a:lstStyle/>
          <a:p>
            <a:pPr algn="ctr">
              <a:lnSpc>
                <a:spcPts val="12499"/>
              </a:lnSpc>
            </a:pPr>
            <a:r>
              <a:rPr lang="en-US" sz="4999" dirty="0" err="1">
                <a:solidFill>
                  <a:srgbClr val="5F7D54"/>
                </a:solidFill>
                <a:latin typeface="Roboto Condensed"/>
              </a:rPr>
              <a:t>Đọc</a:t>
            </a:r>
            <a:r>
              <a:rPr lang="en-US" sz="4999" dirty="0">
                <a:solidFill>
                  <a:srgbClr val="5F7D54"/>
                </a:solidFill>
                <a:latin typeface="Roboto Condensed"/>
              </a:rPr>
              <a:t> </a:t>
            </a:r>
            <a:r>
              <a:rPr lang="en-US" sz="4999" dirty="0" err="1">
                <a:solidFill>
                  <a:srgbClr val="5F7D54"/>
                </a:solidFill>
                <a:latin typeface="Roboto Condensed"/>
              </a:rPr>
              <a:t>mở</a:t>
            </a:r>
            <a:r>
              <a:rPr lang="en-US" sz="4999" dirty="0">
                <a:solidFill>
                  <a:srgbClr val="5F7D54"/>
                </a:solidFill>
                <a:latin typeface="Roboto Condensed"/>
              </a:rPr>
              <a:t> </a:t>
            </a:r>
            <a:r>
              <a:rPr lang="en-US" sz="4999" dirty="0" err="1">
                <a:solidFill>
                  <a:srgbClr val="5F7D54"/>
                </a:solidFill>
                <a:latin typeface="Roboto Condensed"/>
              </a:rPr>
              <a:t>rộng</a:t>
            </a:r>
            <a:r>
              <a:rPr lang="en-US" sz="4999" dirty="0">
                <a:solidFill>
                  <a:srgbClr val="5F7D54"/>
                </a:solidFill>
                <a:latin typeface="Roboto Condensed"/>
              </a:rPr>
              <a:t> </a:t>
            </a:r>
            <a:r>
              <a:rPr lang="en-US" sz="4999" dirty="0" err="1">
                <a:solidFill>
                  <a:srgbClr val="5F7D54"/>
                </a:solidFill>
                <a:latin typeface="Roboto Condensed"/>
              </a:rPr>
              <a:t>văn</a:t>
            </a:r>
            <a:r>
              <a:rPr lang="en-US" sz="4999" dirty="0">
                <a:solidFill>
                  <a:srgbClr val="5F7D54"/>
                </a:solidFill>
                <a:latin typeface="Roboto Condensed"/>
              </a:rPr>
              <a:t> </a:t>
            </a:r>
            <a:r>
              <a:rPr lang="en-US" sz="4999" dirty="0" err="1">
                <a:solidFill>
                  <a:srgbClr val="5F7D54"/>
                </a:solidFill>
                <a:latin typeface="Roboto Condensed"/>
              </a:rPr>
              <a:t>bản</a:t>
            </a:r>
            <a:r>
              <a:rPr lang="en-US" sz="4999" dirty="0">
                <a:solidFill>
                  <a:srgbClr val="5F7D54"/>
                </a:solidFill>
                <a:latin typeface="Roboto Condensed"/>
              </a:rPr>
              <a:t> </a:t>
            </a:r>
            <a:r>
              <a:rPr lang="en-US" sz="4999" dirty="0" err="1">
                <a:solidFill>
                  <a:srgbClr val="5F7D54"/>
                </a:solidFill>
                <a:latin typeface="Roboto Condensed"/>
              </a:rPr>
              <a:t>cùng</a:t>
            </a:r>
            <a:r>
              <a:rPr lang="en-US" sz="4999" dirty="0">
                <a:solidFill>
                  <a:srgbClr val="5F7D54"/>
                </a:solidFill>
                <a:latin typeface="Roboto Condensed"/>
              </a:rPr>
              <a:t> </a:t>
            </a:r>
            <a:r>
              <a:rPr lang="en-US" sz="4999" dirty="0" err="1">
                <a:solidFill>
                  <a:srgbClr val="5F7D54"/>
                </a:solidFill>
                <a:latin typeface="Roboto Condensed"/>
              </a:rPr>
              <a:t>thể</a:t>
            </a:r>
            <a:r>
              <a:rPr lang="en-US" sz="4999" dirty="0">
                <a:solidFill>
                  <a:srgbClr val="5F7D54"/>
                </a:solidFill>
                <a:latin typeface="Roboto Condensed"/>
              </a:rPr>
              <a:t> </a:t>
            </a:r>
            <a:r>
              <a:rPr lang="en-US" sz="4999" dirty="0" err="1">
                <a:solidFill>
                  <a:srgbClr val="5F7D54"/>
                </a:solidFill>
                <a:latin typeface="Roboto Condensed"/>
              </a:rPr>
              <a:t>loại</a:t>
            </a:r>
            <a:r>
              <a:rPr lang="en-US" sz="4999" dirty="0">
                <a:solidFill>
                  <a:srgbClr val="5F7D54"/>
                </a:solidFill>
                <a:latin typeface="Roboto Condensed"/>
              </a:rPr>
              <a:t>:</a:t>
            </a:r>
          </a:p>
          <a:p>
            <a:pPr algn="ctr">
              <a:lnSpc>
                <a:spcPts val="9099"/>
              </a:lnSpc>
              <a:spcBef>
                <a:spcPct val="0"/>
              </a:spcBef>
            </a:pPr>
            <a:r>
              <a:rPr lang="en-US" sz="6499" dirty="0">
                <a:solidFill>
                  <a:srgbClr val="5F7D54"/>
                </a:solidFill>
                <a:latin typeface="#9Slide06 ThuPhap Thien An"/>
              </a:rPr>
              <a:t> </a:t>
            </a:r>
            <a:r>
              <a:rPr lang="en-US" sz="6499" dirty="0" err="1">
                <a:solidFill>
                  <a:srgbClr val="5F7D54"/>
                </a:solidFill>
                <a:latin typeface="#9Slide06 ThuPhap Thien An"/>
              </a:rPr>
              <a:t>Thiên</a:t>
            </a:r>
            <a:r>
              <a:rPr lang="en-US" sz="6499" dirty="0">
                <a:solidFill>
                  <a:srgbClr val="5F7D54"/>
                </a:solidFill>
                <a:latin typeface="#9Slide06 ThuPhap Thien An"/>
              </a:rPr>
              <a:t> </a:t>
            </a:r>
            <a:r>
              <a:rPr lang="en-US" sz="6499" dirty="0" err="1">
                <a:solidFill>
                  <a:srgbClr val="5F7D54"/>
                </a:solidFill>
                <a:latin typeface="#9Slide06 ThuPhap Thien An"/>
              </a:rPr>
              <a:t>trường</a:t>
            </a:r>
            <a:r>
              <a:rPr lang="en-US" sz="6499" dirty="0">
                <a:solidFill>
                  <a:srgbClr val="5F7D54"/>
                </a:solidFill>
                <a:latin typeface="#9Slide06 ThuPhap Thien An"/>
              </a:rPr>
              <a:t> </a:t>
            </a:r>
            <a:r>
              <a:rPr lang="en-US" sz="6499" dirty="0" err="1">
                <a:solidFill>
                  <a:srgbClr val="5F7D54"/>
                </a:solidFill>
                <a:latin typeface="#9Slide06 ThuPhap Thien An"/>
              </a:rPr>
              <a:t>vãn</a:t>
            </a:r>
            <a:r>
              <a:rPr lang="en-US" sz="6499" dirty="0">
                <a:solidFill>
                  <a:srgbClr val="5F7D54"/>
                </a:solidFill>
                <a:latin typeface="#9Slide06 ThuPhap Thien An"/>
              </a:rPr>
              <a:t> </a:t>
            </a:r>
            <a:r>
              <a:rPr lang="en-US" sz="6499" dirty="0" err="1">
                <a:solidFill>
                  <a:srgbClr val="5F7D54"/>
                </a:solidFill>
                <a:latin typeface="#9Slide06 ThuPhap Thien An"/>
              </a:rPr>
              <a:t>vọng</a:t>
            </a:r>
            <a:endParaRPr lang="en-US" sz="6499" dirty="0">
              <a:solidFill>
                <a:srgbClr val="5F7D54"/>
              </a:solidFill>
              <a:latin typeface="#9Slide06 ThuPhap Thien An"/>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483"/>
            <a:ext cx="18288000" cy="10286032"/>
          </a:xfrm>
          <a:custGeom>
            <a:avLst/>
            <a:gdLst/>
            <a:ahLst/>
            <a:cxnLst/>
            <a:rect l="l" t="t" r="r" b="b"/>
            <a:pathLst>
              <a:path w="18288000" h="10286032">
                <a:moveTo>
                  <a:pt x="18288000" y="0"/>
                </a:moveTo>
                <a:lnTo>
                  <a:pt x="0" y="0"/>
                </a:lnTo>
                <a:lnTo>
                  <a:pt x="0" y="10286033"/>
                </a:lnTo>
                <a:lnTo>
                  <a:pt x="18288000" y="10286033"/>
                </a:lnTo>
                <a:lnTo>
                  <a:pt x="18288000" y="0"/>
                </a:lnTo>
                <a:close/>
              </a:path>
            </a:pathLst>
          </a:custGeom>
          <a:blipFill>
            <a:blip r:embed="rId2"/>
            <a:stretch>
              <a:fillRect/>
            </a:stretch>
          </a:blipFill>
        </p:spPr>
      </p:sp>
      <p:sp>
        <p:nvSpPr>
          <p:cNvPr id="3" name="Freeform 3"/>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3"/>
            <a:stretch>
              <a:fillRect/>
            </a:stretch>
          </a:blipFill>
        </p:spPr>
      </p:sp>
      <p:sp>
        <p:nvSpPr>
          <p:cNvPr id="4" name="TextBox 4"/>
          <p:cNvSpPr txBox="1"/>
          <p:nvPr/>
        </p:nvSpPr>
        <p:spPr>
          <a:xfrm>
            <a:off x="5223652" y="3648075"/>
            <a:ext cx="9863947" cy="2693045"/>
          </a:xfrm>
          <a:prstGeom prst="rect">
            <a:avLst/>
          </a:prstGeom>
        </p:spPr>
        <p:txBody>
          <a:bodyPr wrap="square" lIns="0" tIns="0" rIns="0" bIns="0" rtlCol="0" anchor="t">
            <a:spAutoFit/>
          </a:bodyPr>
          <a:lstStyle/>
          <a:p>
            <a:pPr algn="ctr">
              <a:lnSpc>
                <a:spcPts val="21000"/>
              </a:lnSpc>
            </a:pPr>
            <a:r>
              <a:rPr lang="en-US" sz="15000" dirty="0" err="1">
                <a:solidFill>
                  <a:srgbClr val="8DC27E"/>
                </a:solidFill>
                <a:latin typeface="#9Slide05 VL Fadilla"/>
              </a:rPr>
              <a:t>Hẹn</a:t>
            </a:r>
            <a:r>
              <a:rPr lang="en-US" sz="15000" dirty="0">
                <a:solidFill>
                  <a:srgbClr val="8DC27E"/>
                </a:solidFill>
                <a:latin typeface="#9Slide05 VL Fadilla"/>
              </a:rPr>
              <a:t> </a:t>
            </a:r>
            <a:r>
              <a:rPr lang="en-US" sz="15000" dirty="0" err="1">
                <a:solidFill>
                  <a:srgbClr val="8DC27E"/>
                </a:solidFill>
                <a:latin typeface="#9Slide05 VL Fadilla"/>
              </a:rPr>
              <a:t>gặp</a:t>
            </a:r>
            <a:r>
              <a:rPr lang="en-US" sz="15000" dirty="0">
                <a:solidFill>
                  <a:srgbClr val="8DC27E"/>
                </a:solidFill>
                <a:latin typeface="#9Slide05 VL Fadilla"/>
              </a:rPr>
              <a:t> </a:t>
            </a:r>
            <a:r>
              <a:rPr lang="en-US" sz="15000" dirty="0" err="1">
                <a:solidFill>
                  <a:srgbClr val="8DC27E"/>
                </a:solidFill>
                <a:latin typeface="#9Slide05 VL Fadilla"/>
              </a:rPr>
              <a:t>lại</a:t>
            </a:r>
            <a:r>
              <a:rPr lang="en-US" sz="15000" dirty="0">
                <a:solidFill>
                  <a:srgbClr val="8DC27E"/>
                </a:solidFill>
                <a:latin typeface="#9Slide05 VL Fadilla"/>
              </a:rPr>
              <a:t>!</a:t>
            </a:r>
          </a:p>
        </p:txBody>
      </p:sp>
      <p:sp>
        <p:nvSpPr>
          <p:cNvPr id="5" name="Freeform 5"/>
          <p:cNvSpPr/>
          <p:nvPr/>
        </p:nvSpPr>
        <p:spPr>
          <a:xfrm>
            <a:off x="7686344" y="1708801"/>
            <a:ext cx="3365237" cy="2291699"/>
          </a:xfrm>
          <a:custGeom>
            <a:avLst/>
            <a:gdLst/>
            <a:ahLst/>
            <a:cxnLst/>
            <a:rect l="l" t="t" r="r" b="b"/>
            <a:pathLst>
              <a:path w="3365237" h="2291699">
                <a:moveTo>
                  <a:pt x="0" y="0"/>
                </a:moveTo>
                <a:lnTo>
                  <a:pt x="3365238" y="0"/>
                </a:lnTo>
                <a:lnTo>
                  <a:pt x="3365238" y="2291699"/>
                </a:lnTo>
                <a:lnTo>
                  <a:pt x="0" y="2291699"/>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TextBox 5"/>
          <p:cNvSpPr txBox="1"/>
          <p:nvPr/>
        </p:nvSpPr>
        <p:spPr>
          <a:xfrm>
            <a:off x="1028700" y="276321"/>
            <a:ext cx="9296142" cy="5036820"/>
          </a:xfrm>
          <a:prstGeom prst="rect">
            <a:avLst/>
          </a:prstGeom>
        </p:spPr>
        <p:txBody>
          <a:bodyPr lIns="0" tIns="0" rIns="0" bIns="0" rtlCol="0" anchor="t">
            <a:spAutoFit/>
          </a:bodyPr>
          <a:lstStyle/>
          <a:p>
            <a:pPr>
              <a:lnSpc>
                <a:spcPts val="7980"/>
              </a:lnSpc>
            </a:pPr>
            <a:r>
              <a:rPr lang="en-US" sz="5700">
                <a:solidFill>
                  <a:srgbClr val="5F7D54"/>
                </a:solidFill>
                <a:latin typeface="#9Slide05 VL Fadilla"/>
              </a:rPr>
              <a:t>d. </a:t>
            </a:r>
          </a:p>
          <a:p>
            <a:pPr>
              <a:lnSpc>
                <a:spcPts val="7980"/>
              </a:lnSpc>
            </a:pPr>
            <a:r>
              <a:rPr lang="en-US" sz="5700">
                <a:solidFill>
                  <a:srgbClr val="5F7D54"/>
                </a:solidFill>
                <a:latin typeface="#9Slide05 VL Fadilla"/>
              </a:rPr>
              <a:t>Năm gian nhà cỏ thấp le te</a:t>
            </a:r>
          </a:p>
          <a:p>
            <a:pPr>
              <a:lnSpc>
                <a:spcPts val="7980"/>
              </a:lnSpc>
            </a:pPr>
            <a:r>
              <a:rPr lang="en-US" sz="5700">
                <a:solidFill>
                  <a:srgbClr val="5F7D54"/>
                </a:solidFill>
                <a:latin typeface="#9Slide05 VL Fadilla"/>
              </a:rPr>
              <a:t>Ngõ tối đêm sâu đóm lập lòe</a:t>
            </a:r>
          </a:p>
          <a:p>
            <a:pPr>
              <a:lnSpc>
                <a:spcPts val="7980"/>
              </a:lnSpc>
            </a:pPr>
            <a:r>
              <a:rPr lang="en-US" sz="5700">
                <a:solidFill>
                  <a:srgbClr val="5F7D54"/>
                </a:solidFill>
                <a:latin typeface="#9Slide05 VL Fadilla"/>
              </a:rPr>
              <a:t>_ _ _ _ _ _ _ _ _ _ _ _ _ _</a:t>
            </a:r>
          </a:p>
          <a:p>
            <a:pPr>
              <a:lnSpc>
                <a:spcPts val="7980"/>
              </a:lnSpc>
            </a:pPr>
            <a:r>
              <a:rPr lang="en-US" sz="5700">
                <a:solidFill>
                  <a:srgbClr val="5F7D54"/>
                </a:solidFill>
                <a:latin typeface="#9Slide05 VL Fadilla"/>
              </a:rPr>
              <a:t>Làn ao lóng lánh bóng trăng loe</a:t>
            </a:r>
          </a:p>
        </p:txBody>
      </p:sp>
      <p:sp>
        <p:nvSpPr>
          <p:cNvPr id="6" name="TextBox 6"/>
          <p:cNvSpPr txBox="1"/>
          <p:nvPr/>
        </p:nvSpPr>
        <p:spPr>
          <a:xfrm>
            <a:off x="1904235" y="5555933"/>
            <a:ext cx="8622655" cy="3118485"/>
          </a:xfrm>
          <a:prstGeom prst="rect">
            <a:avLst/>
          </a:prstGeom>
        </p:spPr>
        <p:txBody>
          <a:bodyPr lIns="0" tIns="0" rIns="0" bIns="0" rtlCol="0" anchor="t">
            <a:spAutoFit/>
          </a:bodyPr>
          <a:lstStyle/>
          <a:p>
            <a:pPr>
              <a:lnSpc>
                <a:spcPts val="8460"/>
              </a:lnSpc>
            </a:pPr>
            <a:r>
              <a:rPr lang="en-US" sz="4700">
                <a:solidFill>
                  <a:srgbClr val="5F7D54"/>
                </a:solidFill>
                <a:latin typeface="Roboto Condensed"/>
              </a:rPr>
              <a:t>A. Da trời ai nhuộm mà xanh ngắt</a:t>
            </a:r>
          </a:p>
          <a:p>
            <a:pPr>
              <a:lnSpc>
                <a:spcPts val="8460"/>
              </a:lnSpc>
            </a:pPr>
            <a:r>
              <a:rPr lang="en-US" sz="4700">
                <a:solidFill>
                  <a:srgbClr val="5F7D54"/>
                </a:solidFill>
                <a:latin typeface="Roboto Condensed"/>
              </a:rPr>
              <a:t>B. Lưng giậu phất phơ màu khói nhạt</a:t>
            </a:r>
          </a:p>
          <a:p>
            <a:pPr>
              <a:lnSpc>
                <a:spcPts val="8460"/>
              </a:lnSpc>
            </a:pPr>
            <a:r>
              <a:rPr lang="en-US" sz="4700">
                <a:solidFill>
                  <a:srgbClr val="5F7D54"/>
                </a:solidFill>
                <a:latin typeface="Roboto Condensed"/>
              </a:rPr>
              <a:t>C. Mắt lão không vầy cũng đỏ hoe</a:t>
            </a:r>
          </a:p>
        </p:txBody>
      </p:sp>
      <p:sp>
        <p:nvSpPr>
          <p:cNvPr id="7" name="Freeform 7"/>
          <p:cNvSpPr/>
          <p:nvPr/>
        </p:nvSpPr>
        <p:spPr>
          <a:xfrm>
            <a:off x="10526890" y="3961675"/>
            <a:ext cx="2641292" cy="1642316"/>
          </a:xfrm>
          <a:custGeom>
            <a:avLst/>
            <a:gdLst/>
            <a:ahLst/>
            <a:cxnLst/>
            <a:rect l="l" t="t" r="r" b="b"/>
            <a:pathLst>
              <a:path w="2641292" h="1642316">
                <a:moveTo>
                  <a:pt x="0" y="0"/>
                </a:moveTo>
                <a:lnTo>
                  <a:pt x="2641292" y="0"/>
                </a:lnTo>
                <a:lnTo>
                  <a:pt x="2641292" y="1642316"/>
                </a:lnTo>
                <a:lnTo>
                  <a:pt x="0" y="1642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526890" y="4215695"/>
            <a:ext cx="2573441" cy="1097446"/>
          </a:xfrm>
          <a:prstGeom prst="rect">
            <a:avLst/>
          </a:prstGeom>
        </p:spPr>
        <p:txBody>
          <a:bodyPr lIns="0" tIns="0" rIns="0" bIns="0" rtlCol="0" anchor="t">
            <a:spAutoFit/>
          </a:bodyPr>
          <a:lstStyle/>
          <a:p>
            <a:pPr algn="ctr">
              <a:lnSpc>
                <a:spcPts val="8810"/>
              </a:lnSpc>
            </a:pPr>
            <a:r>
              <a:rPr lang="en-US" sz="6293" dirty="0">
                <a:solidFill>
                  <a:srgbClr val="5F7D54"/>
                </a:solidFill>
                <a:latin typeface="#9Slide06 Hellvina Hand Script"/>
              </a:rPr>
              <a:t>B</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sp>
      <p:sp>
        <p:nvSpPr>
          <p:cNvPr id="5" name="TextBox 5"/>
          <p:cNvSpPr txBox="1"/>
          <p:nvPr/>
        </p:nvSpPr>
        <p:spPr>
          <a:xfrm>
            <a:off x="1390890" y="731964"/>
            <a:ext cx="8417272" cy="4027170"/>
          </a:xfrm>
          <a:prstGeom prst="rect">
            <a:avLst/>
          </a:prstGeom>
        </p:spPr>
        <p:txBody>
          <a:bodyPr lIns="0" tIns="0" rIns="0" bIns="0" rtlCol="0" anchor="t">
            <a:spAutoFit/>
          </a:bodyPr>
          <a:lstStyle/>
          <a:p>
            <a:pPr>
              <a:lnSpc>
                <a:spcPts val="7979"/>
              </a:lnSpc>
            </a:pPr>
            <a:r>
              <a:rPr lang="en-US" sz="5699">
                <a:solidFill>
                  <a:srgbClr val="5F7D54"/>
                </a:solidFill>
                <a:latin typeface="#9Slide05 VL Fadilla"/>
              </a:rPr>
              <a:t>e. Trời thu xanh ngắt mấy tầng cao</a:t>
            </a:r>
          </a:p>
          <a:p>
            <a:pPr>
              <a:lnSpc>
                <a:spcPts val="7979"/>
              </a:lnSpc>
            </a:pPr>
            <a:r>
              <a:rPr lang="en-US" sz="5699">
                <a:solidFill>
                  <a:srgbClr val="5F7D54"/>
                </a:solidFill>
                <a:latin typeface="#9Slide05 VL Fadilla"/>
              </a:rPr>
              <a:t>_ _ _ _ _ _ _ _ _ _ _ _ _  _ _</a:t>
            </a:r>
          </a:p>
          <a:p>
            <a:pPr>
              <a:lnSpc>
                <a:spcPts val="7979"/>
              </a:lnSpc>
            </a:pPr>
            <a:r>
              <a:rPr lang="en-US" sz="5699">
                <a:solidFill>
                  <a:srgbClr val="5F7D54"/>
                </a:solidFill>
                <a:latin typeface="#9Slide05 VL Fadilla"/>
              </a:rPr>
              <a:t>Nước biếc trông như tầng khói phủ</a:t>
            </a:r>
          </a:p>
          <a:p>
            <a:pPr>
              <a:lnSpc>
                <a:spcPts val="7979"/>
              </a:lnSpc>
            </a:pPr>
            <a:r>
              <a:rPr lang="en-US" sz="5699">
                <a:solidFill>
                  <a:srgbClr val="5F7D54"/>
                </a:solidFill>
                <a:latin typeface="#9Slide05 VL Fadilla"/>
              </a:rPr>
              <a:t>Song thưa để mặc bóng trăng vào</a:t>
            </a:r>
          </a:p>
        </p:txBody>
      </p:sp>
      <p:sp>
        <p:nvSpPr>
          <p:cNvPr id="6" name="TextBox 6"/>
          <p:cNvSpPr txBox="1"/>
          <p:nvPr/>
        </p:nvSpPr>
        <p:spPr>
          <a:xfrm>
            <a:off x="2859982" y="5170748"/>
            <a:ext cx="9195643" cy="3118485"/>
          </a:xfrm>
          <a:prstGeom prst="rect">
            <a:avLst/>
          </a:prstGeom>
        </p:spPr>
        <p:txBody>
          <a:bodyPr lIns="0" tIns="0" rIns="0" bIns="0" rtlCol="0" anchor="t">
            <a:spAutoFit/>
          </a:bodyPr>
          <a:lstStyle/>
          <a:p>
            <a:pPr>
              <a:lnSpc>
                <a:spcPts val="8460"/>
              </a:lnSpc>
            </a:pPr>
            <a:r>
              <a:rPr lang="en-US" sz="4700">
                <a:solidFill>
                  <a:srgbClr val="5F7D54"/>
                </a:solidFill>
                <a:latin typeface="Roboto Condensed"/>
              </a:rPr>
              <a:t>A. Cần trúc lơ phơ gió hắt hiu</a:t>
            </a:r>
          </a:p>
          <a:p>
            <a:pPr>
              <a:lnSpc>
                <a:spcPts val="8460"/>
              </a:lnSpc>
            </a:pPr>
            <a:r>
              <a:rPr lang="en-US" sz="4700">
                <a:solidFill>
                  <a:srgbClr val="5F7D54"/>
                </a:solidFill>
                <a:latin typeface="Roboto Condensed"/>
              </a:rPr>
              <a:t>B. Mấy chùm trước giậu hoa năm ngoái</a:t>
            </a:r>
          </a:p>
          <a:p>
            <a:pPr>
              <a:lnSpc>
                <a:spcPts val="8460"/>
              </a:lnSpc>
            </a:pPr>
            <a:r>
              <a:rPr lang="en-US" sz="4700">
                <a:solidFill>
                  <a:srgbClr val="5F7D54"/>
                </a:solidFill>
                <a:latin typeface="Roboto Condensed"/>
              </a:rPr>
              <a:t>C. Nhân hứng cũng vừa toan cất bút</a:t>
            </a:r>
          </a:p>
        </p:txBody>
      </p:sp>
      <p:sp>
        <p:nvSpPr>
          <p:cNvPr id="7" name="Freeform 7"/>
          <p:cNvSpPr/>
          <p:nvPr/>
        </p:nvSpPr>
        <p:spPr>
          <a:xfrm>
            <a:off x="10626039" y="3407668"/>
            <a:ext cx="2641292" cy="1642316"/>
          </a:xfrm>
          <a:custGeom>
            <a:avLst/>
            <a:gdLst/>
            <a:ahLst/>
            <a:cxnLst/>
            <a:rect l="l" t="t" r="r" b="b"/>
            <a:pathLst>
              <a:path w="2641292" h="1642316">
                <a:moveTo>
                  <a:pt x="0" y="0"/>
                </a:moveTo>
                <a:lnTo>
                  <a:pt x="2641292" y="0"/>
                </a:lnTo>
                <a:lnTo>
                  <a:pt x="2641292" y="1642316"/>
                </a:lnTo>
                <a:lnTo>
                  <a:pt x="0" y="1642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626039" y="3661689"/>
            <a:ext cx="2573441" cy="1097446"/>
          </a:xfrm>
          <a:prstGeom prst="rect">
            <a:avLst/>
          </a:prstGeom>
        </p:spPr>
        <p:txBody>
          <a:bodyPr lIns="0" tIns="0" rIns="0" bIns="0" rtlCol="0" anchor="t">
            <a:spAutoFit/>
          </a:bodyPr>
          <a:lstStyle/>
          <a:p>
            <a:pPr algn="ctr">
              <a:lnSpc>
                <a:spcPts val="8810"/>
              </a:lnSpc>
            </a:pPr>
            <a:r>
              <a:rPr lang="en-US" sz="6293">
                <a:solidFill>
                  <a:srgbClr val="5F7D54"/>
                </a:solidFill>
                <a:latin typeface="#9Slide06 Hellvina Hand Script"/>
              </a:rPr>
              <a: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5"/>
            <a:stretch>
              <a:fillRect/>
            </a:stretch>
          </a:blipFill>
        </p:spPr>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sp>
      <p:sp>
        <p:nvSpPr>
          <p:cNvPr id="6" name="TextBox 6"/>
          <p:cNvSpPr txBox="1"/>
          <p:nvPr/>
        </p:nvSpPr>
        <p:spPr>
          <a:xfrm>
            <a:off x="3392527" y="1494012"/>
            <a:ext cx="12533273" cy="1331455"/>
          </a:xfrm>
          <a:prstGeom prst="rect">
            <a:avLst/>
          </a:prstGeom>
        </p:spPr>
        <p:txBody>
          <a:bodyPr wrap="square" lIns="0" tIns="0" rIns="0" bIns="0" rtlCol="0" anchor="t">
            <a:spAutoFit/>
          </a:bodyPr>
          <a:lstStyle/>
          <a:p>
            <a:pPr algn="ctr">
              <a:lnSpc>
                <a:spcPts val="11200"/>
              </a:lnSpc>
            </a:pPr>
            <a:r>
              <a:rPr lang="en-US" sz="8000" dirty="0">
                <a:solidFill>
                  <a:srgbClr val="5F7D54"/>
                </a:solidFill>
                <a:latin typeface="Fraunces Bold"/>
              </a:rPr>
              <a:t>BÀI 2: VẺ ĐẸP CỔ ĐIỂN</a:t>
            </a:r>
          </a:p>
        </p:txBody>
      </p:sp>
      <p:sp>
        <p:nvSpPr>
          <p:cNvPr id="7" name="TextBox 7"/>
          <p:cNvSpPr txBox="1"/>
          <p:nvPr/>
        </p:nvSpPr>
        <p:spPr>
          <a:xfrm>
            <a:off x="3839957" y="4453467"/>
            <a:ext cx="11753191" cy="2905135"/>
          </a:xfrm>
          <a:prstGeom prst="rect">
            <a:avLst/>
          </a:prstGeom>
        </p:spPr>
        <p:txBody>
          <a:bodyPr lIns="0" tIns="0" rIns="0" bIns="0" rtlCol="0" anchor="t">
            <a:spAutoFit/>
          </a:bodyPr>
          <a:lstStyle/>
          <a:p>
            <a:pPr algn="ctr">
              <a:lnSpc>
                <a:spcPts val="23099"/>
              </a:lnSpc>
            </a:pPr>
            <a:r>
              <a:rPr lang="en-US" sz="16499" dirty="0">
                <a:solidFill>
                  <a:srgbClr val="5F7D54"/>
                </a:solidFill>
                <a:latin typeface="#9Slide05 Amtenar"/>
              </a:rPr>
              <a:t>Thu </a:t>
            </a:r>
            <a:r>
              <a:rPr lang="en-US" sz="16499" dirty="0" err="1">
                <a:solidFill>
                  <a:srgbClr val="5F7D54"/>
                </a:solidFill>
                <a:latin typeface="#9Slide05 Amtenar"/>
              </a:rPr>
              <a:t>điếu</a:t>
            </a:r>
            <a:endParaRPr lang="en-US" sz="16499" dirty="0">
              <a:solidFill>
                <a:srgbClr val="5F7D54"/>
              </a:solidFill>
              <a:latin typeface="#9Slide05 Amtenar"/>
            </a:endParaRPr>
          </a:p>
        </p:txBody>
      </p:sp>
      <p:sp>
        <p:nvSpPr>
          <p:cNvPr id="8" name="TextBox 8"/>
          <p:cNvSpPr txBox="1"/>
          <p:nvPr/>
        </p:nvSpPr>
        <p:spPr>
          <a:xfrm>
            <a:off x="4407821" y="2964961"/>
            <a:ext cx="10348168" cy="1260475"/>
          </a:xfrm>
          <a:prstGeom prst="rect">
            <a:avLst/>
          </a:prstGeom>
        </p:spPr>
        <p:txBody>
          <a:bodyPr lIns="0" tIns="0" rIns="0" bIns="0" rtlCol="0" anchor="t">
            <a:spAutoFit/>
          </a:bodyPr>
          <a:lstStyle/>
          <a:p>
            <a:pPr algn="ctr">
              <a:lnSpc>
                <a:spcPts val="9799"/>
              </a:lnSpc>
              <a:spcBef>
                <a:spcPct val="0"/>
              </a:spcBef>
            </a:pPr>
            <a:r>
              <a:rPr lang="en-US" sz="6999" dirty="0" err="1">
                <a:solidFill>
                  <a:srgbClr val="6C7669"/>
                </a:solidFill>
                <a:latin typeface="#9Slide06 ThuPhap Thien An"/>
              </a:rPr>
              <a:t>kĩ</a:t>
            </a:r>
            <a:r>
              <a:rPr lang="en-US" sz="6999" dirty="0">
                <a:solidFill>
                  <a:srgbClr val="6C7669"/>
                </a:solidFill>
                <a:latin typeface="#9Slide06 ThuPhap Thien An"/>
              </a:rPr>
              <a:t> </a:t>
            </a:r>
            <a:r>
              <a:rPr lang="en-US" sz="6999" dirty="0" err="1">
                <a:solidFill>
                  <a:srgbClr val="6C7669"/>
                </a:solidFill>
                <a:latin typeface="#9Slide06 ThuPhap Thien An"/>
              </a:rPr>
              <a:t>năng</a:t>
            </a:r>
            <a:r>
              <a:rPr lang="en-US" sz="6999" dirty="0">
                <a:solidFill>
                  <a:srgbClr val="6C7669"/>
                </a:solidFill>
                <a:latin typeface="#9Slide06 ThuPhap Thien An"/>
              </a:rPr>
              <a:t> </a:t>
            </a:r>
            <a:r>
              <a:rPr lang="en-US" sz="6999" dirty="0" err="1">
                <a:solidFill>
                  <a:srgbClr val="6C7669"/>
                </a:solidFill>
                <a:latin typeface="#9Slide06 ThuPhap Thien An"/>
              </a:rPr>
              <a:t>đọc</a:t>
            </a:r>
            <a:r>
              <a:rPr lang="en-US" sz="6999" dirty="0">
                <a:solidFill>
                  <a:srgbClr val="6C7669"/>
                </a:solidFill>
                <a:latin typeface="#9Slide06 ThuPhap Thien An"/>
              </a:rPr>
              <a:t> </a:t>
            </a:r>
            <a:r>
              <a:rPr lang="en-US" sz="6999" dirty="0" err="1">
                <a:solidFill>
                  <a:srgbClr val="6C7669"/>
                </a:solidFill>
                <a:latin typeface="#9Slide06 ThuPhap Thien An"/>
              </a:rPr>
              <a:t>thơ</a:t>
            </a:r>
            <a:r>
              <a:rPr lang="en-US" sz="6999" dirty="0">
                <a:solidFill>
                  <a:srgbClr val="6C7669"/>
                </a:solidFill>
                <a:latin typeface="#9Slide06 ThuPhap Thien An"/>
              </a:rPr>
              <a:t> </a:t>
            </a:r>
            <a:r>
              <a:rPr lang="en-US" sz="6999" dirty="0" err="1">
                <a:solidFill>
                  <a:srgbClr val="6C7669"/>
                </a:solidFill>
                <a:latin typeface="#9Slide06 ThuPhap Thien An"/>
              </a:rPr>
              <a:t>Đường</a:t>
            </a:r>
            <a:r>
              <a:rPr lang="en-US" sz="6999" dirty="0">
                <a:solidFill>
                  <a:srgbClr val="6C7669"/>
                </a:solidFill>
                <a:latin typeface="#9Slide06 ThuPhap Thien An"/>
              </a:rPr>
              <a:t> </a:t>
            </a:r>
            <a:r>
              <a:rPr lang="en-US" sz="6999" dirty="0" err="1">
                <a:solidFill>
                  <a:srgbClr val="6C7669"/>
                </a:solidFill>
                <a:latin typeface="#9Slide06 ThuPhap Thien An"/>
              </a:rPr>
              <a:t>luật</a:t>
            </a:r>
            <a:endParaRPr lang="en-US" sz="6999" dirty="0">
              <a:solidFill>
                <a:srgbClr val="6C7669"/>
              </a:solidFill>
              <a:latin typeface="#9Slide06 ThuPhap Thien An"/>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sp>
      <p:grpSp>
        <p:nvGrpSpPr>
          <p:cNvPr id="3" name="Group 3"/>
          <p:cNvGrpSpPr/>
          <p:nvPr/>
        </p:nvGrpSpPr>
        <p:grpSpPr>
          <a:xfrm>
            <a:off x="1504900" y="2927525"/>
            <a:ext cx="13748284" cy="5043735"/>
            <a:chOff x="0" y="0"/>
            <a:chExt cx="18331045" cy="6724979"/>
          </a:xfrm>
        </p:grpSpPr>
        <p:sp>
          <p:nvSpPr>
            <p:cNvPr id="4" name="Freeform 4"/>
            <p:cNvSpPr/>
            <p:nvPr/>
          </p:nvSpPr>
          <p:spPr>
            <a:xfrm>
              <a:off x="0" y="0"/>
              <a:ext cx="18330963" cy="6725003"/>
            </a:xfrm>
            <a:custGeom>
              <a:avLst/>
              <a:gdLst/>
              <a:ahLst/>
              <a:cxnLst/>
              <a:rect l="l" t="t" r="r" b="b"/>
              <a:pathLst>
                <a:path w="18330963" h="6725003">
                  <a:moveTo>
                    <a:pt x="0" y="517516"/>
                  </a:moveTo>
                  <a:cubicBezTo>
                    <a:pt x="0" y="231671"/>
                    <a:pt x="273234" y="0"/>
                    <a:pt x="610360" y="0"/>
                  </a:cubicBezTo>
                  <a:lnTo>
                    <a:pt x="17720604" y="0"/>
                  </a:lnTo>
                  <a:cubicBezTo>
                    <a:pt x="18057730" y="0"/>
                    <a:pt x="18330963" y="231671"/>
                    <a:pt x="18330963" y="517516"/>
                  </a:cubicBezTo>
                  <a:lnTo>
                    <a:pt x="18330963" y="6207382"/>
                  </a:lnTo>
                  <a:cubicBezTo>
                    <a:pt x="18330963" y="6493227"/>
                    <a:pt x="18057730" y="6724898"/>
                    <a:pt x="17720604" y="6724898"/>
                  </a:cubicBezTo>
                  <a:lnTo>
                    <a:pt x="610360" y="6724898"/>
                  </a:lnTo>
                  <a:cubicBezTo>
                    <a:pt x="273234" y="6725003"/>
                    <a:pt x="0" y="6493227"/>
                    <a:pt x="0" y="6207382"/>
                  </a:cubicBezTo>
                  <a:close/>
                </a:path>
              </a:pathLst>
            </a:custGeom>
            <a:solidFill>
              <a:srgbClr val="FFFFFF">
                <a:alpha val="50588"/>
              </a:srgbClr>
            </a:solidFill>
          </p:spPr>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4"/>
            <a:stretch>
              <a:fillRect/>
            </a:stretch>
          </a:blipFill>
        </p:spPr>
      </p:sp>
      <p:sp>
        <p:nvSpPr>
          <p:cNvPr id="6" name="TextBox 6"/>
          <p:cNvSpPr txBox="1"/>
          <p:nvPr/>
        </p:nvSpPr>
        <p:spPr>
          <a:xfrm>
            <a:off x="1793411" y="2655483"/>
            <a:ext cx="13171262" cy="4929743"/>
          </a:xfrm>
          <a:prstGeom prst="rect">
            <a:avLst/>
          </a:prstGeom>
        </p:spPr>
        <p:txBody>
          <a:bodyPr lIns="0" tIns="0" rIns="0" bIns="0" rtlCol="0" anchor="t">
            <a:spAutoFit/>
          </a:bodyPr>
          <a:lstStyle/>
          <a:p>
            <a:pPr>
              <a:lnSpc>
                <a:spcPts val="6569"/>
              </a:lnSpc>
            </a:pPr>
            <a:endParaRPr dirty="0"/>
          </a:p>
          <a:p>
            <a:pPr marL="933180" lvl="1" indent="-466590">
              <a:lnSpc>
                <a:spcPts val="6569"/>
              </a:lnSpc>
              <a:buFont typeface="Arial"/>
              <a:buChar char="•"/>
            </a:pPr>
            <a:r>
              <a:rPr lang="en-US" sz="4322" dirty="0">
                <a:solidFill>
                  <a:srgbClr val="5F7D54"/>
                </a:solidFill>
                <a:latin typeface="Roboto Condensed"/>
              </a:rPr>
              <a:t>HS </a:t>
            </a:r>
            <a:r>
              <a:rPr lang="en-US" sz="4322" dirty="0" err="1">
                <a:solidFill>
                  <a:srgbClr val="5F7D54"/>
                </a:solidFill>
                <a:latin typeface="Roboto Condensed"/>
              </a:rPr>
              <a:t>làm</a:t>
            </a:r>
            <a:r>
              <a:rPr lang="en-US" sz="4322" dirty="0">
                <a:solidFill>
                  <a:srgbClr val="5F7D54"/>
                </a:solidFill>
                <a:latin typeface="Roboto Condensed"/>
              </a:rPr>
              <a:t> </a:t>
            </a:r>
            <a:r>
              <a:rPr lang="en-US" sz="4322" dirty="0" err="1">
                <a:solidFill>
                  <a:srgbClr val="5F7D54"/>
                </a:solidFill>
                <a:latin typeface="Roboto Condensed"/>
              </a:rPr>
              <a:t>việc</a:t>
            </a:r>
            <a:r>
              <a:rPr lang="en-US" sz="4322" dirty="0">
                <a:solidFill>
                  <a:srgbClr val="5F7D54"/>
                </a:solidFill>
                <a:latin typeface="Roboto Condensed"/>
              </a:rPr>
              <a:t> </a:t>
            </a:r>
            <a:r>
              <a:rPr lang="en-US" sz="4322" dirty="0" err="1">
                <a:solidFill>
                  <a:srgbClr val="5F7D54"/>
                </a:solidFill>
                <a:latin typeface="Roboto Condensed"/>
              </a:rPr>
              <a:t>cá</a:t>
            </a:r>
            <a:r>
              <a:rPr lang="en-US" sz="4322" dirty="0">
                <a:solidFill>
                  <a:srgbClr val="5F7D54"/>
                </a:solidFill>
                <a:latin typeface="Roboto Condensed"/>
              </a:rPr>
              <a:t> </a:t>
            </a:r>
            <a:r>
              <a:rPr lang="en-US" sz="4322" dirty="0" err="1">
                <a:solidFill>
                  <a:srgbClr val="5F7D54"/>
                </a:solidFill>
                <a:latin typeface="Roboto Condensed"/>
              </a:rPr>
              <a:t>nhân</a:t>
            </a:r>
            <a:endParaRPr lang="en-US" sz="4322" dirty="0">
              <a:solidFill>
                <a:srgbClr val="5F7D54"/>
              </a:solidFill>
              <a:latin typeface="Roboto Condensed"/>
            </a:endParaRPr>
          </a:p>
          <a:p>
            <a:pPr marL="933180" lvl="1" indent="-466590">
              <a:lnSpc>
                <a:spcPts val="6569"/>
              </a:lnSpc>
              <a:buFont typeface="Arial"/>
              <a:buChar char="•"/>
            </a:pPr>
            <a:r>
              <a:rPr lang="en-US" sz="4322" dirty="0" err="1">
                <a:solidFill>
                  <a:srgbClr val="5F7D54"/>
                </a:solidFill>
                <a:latin typeface="Roboto Condensed"/>
              </a:rPr>
              <a:t>Xem</a:t>
            </a:r>
            <a:r>
              <a:rPr lang="en-US" sz="4322" dirty="0">
                <a:solidFill>
                  <a:srgbClr val="5F7D54"/>
                </a:solidFill>
                <a:latin typeface="Roboto Condensed"/>
              </a:rPr>
              <a:t> </a:t>
            </a:r>
            <a:r>
              <a:rPr lang="en-US" sz="4322" dirty="0" err="1">
                <a:solidFill>
                  <a:srgbClr val="5F7D54"/>
                </a:solidFill>
                <a:latin typeface="Roboto Condensed"/>
              </a:rPr>
              <a:t>phần</a:t>
            </a:r>
            <a:r>
              <a:rPr lang="en-US" sz="4322" dirty="0">
                <a:solidFill>
                  <a:srgbClr val="5F7D54"/>
                </a:solidFill>
                <a:latin typeface="Roboto Condensed"/>
              </a:rPr>
              <a:t> tri </a:t>
            </a:r>
            <a:r>
              <a:rPr lang="en-US" sz="4322" dirty="0" err="1">
                <a:solidFill>
                  <a:srgbClr val="5F7D54"/>
                </a:solidFill>
                <a:latin typeface="Roboto Condensed"/>
              </a:rPr>
              <a:t>thức</a:t>
            </a:r>
            <a:r>
              <a:rPr lang="en-US" sz="4322" dirty="0">
                <a:solidFill>
                  <a:srgbClr val="5F7D54"/>
                </a:solidFill>
                <a:latin typeface="Roboto Condensed"/>
              </a:rPr>
              <a:t> </a:t>
            </a:r>
            <a:r>
              <a:rPr lang="en-US" sz="4322" dirty="0" err="1">
                <a:solidFill>
                  <a:srgbClr val="5F7D54"/>
                </a:solidFill>
                <a:latin typeface="Roboto Condensed"/>
              </a:rPr>
              <a:t>Ngữ</a:t>
            </a:r>
            <a:r>
              <a:rPr lang="en-US" sz="4322" dirty="0">
                <a:solidFill>
                  <a:srgbClr val="5F7D54"/>
                </a:solidFill>
                <a:latin typeface="Roboto Condensed"/>
              </a:rPr>
              <a:t> </a:t>
            </a:r>
            <a:r>
              <a:rPr lang="en-US" sz="4322" dirty="0" err="1">
                <a:solidFill>
                  <a:srgbClr val="5F7D54"/>
                </a:solidFill>
                <a:latin typeface="Roboto Condensed"/>
              </a:rPr>
              <a:t>văn</a:t>
            </a:r>
            <a:r>
              <a:rPr lang="en-US" sz="4322" dirty="0">
                <a:solidFill>
                  <a:srgbClr val="5F7D54"/>
                </a:solidFill>
                <a:latin typeface="Roboto Condensed"/>
              </a:rPr>
              <a:t> SGK và </a:t>
            </a:r>
            <a:r>
              <a:rPr lang="en-US" sz="4322" dirty="0" err="1">
                <a:solidFill>
                  <a:srgbClr val="5F7D54"/>
                </a:solidFill>
                <a:latin typeface="Roboto Condensed"/>
              </a:rPr>
              <a:t>hoàn</a:t>
            </a:r>
            <a:r>
              <a:rPr lang="en-US" sz="4322" dirty="0">
                <a:solidFill>
                  <a:srgbClr val="5F7D54"/>
                </a:solidFill>
                <a:latin typeface="Roboto Condensed"/>
              </a:rPr>
              <a:t> </a:t>
            </a:r>
            <a:r>
              <a:rPr lang="en-US" sz="4322" dirty="0" err="1">
                <a:solidFill>
                  <a:srgbClr val="5F7D54"/>
                </a:solidFill>
                <a:latin typeface="Roboto Condensed"/>
              </a:rPr>
              <a:t>thành</a:t>
            </a:r>
            <a:r>
              <a:rPr lang="en-US" sz="4322" dirty="0">
                <a:solidFill>
                  <a:srgbClr val="5F7D54"/>
                </a:solidFill>
                <a:latin typeface="Roboto Condensed"/>
              </a:rPr>
              <a:t> </a:t>
            </a:r>
            <a:r>
              <a:rPr lang="en-US" sz="4322" dirty="0" err="1">
                <a:solidFill>
                  <a:srgbClr val="5F7D54"/>
                </a:solidFill>
                <a:latin typeface="Roboto Condensed"/>
              </a:rPr>
              <a:t>phiếu</a:t>
            </a:r>
            <a:r>
              <a:rPr lang="en-US" sz="4322" dirty="0">
                <a:solidFill>
                  <a:srgbClr val="5F7D54"/>
                </a:solidFill>
                <a:latin typeface="Roboto Condensed"/>
              </a:rPr>
              <a:t> </a:t>
            </a:r>
            <a:r>
              <a:rPr lang="en-US" sz="4322" dirty="0" err="1">
                <a:solidFill>
                  <a:srgbClr val="5F7D54"/>
                </a:solidFill>
                <a:latin typeface="Roboto Condensed"/>
              </a:rPr>
              <a:t>học</a:t>
            </a:r>
            <a:r>
              <a:rPr lang="en-US" sz="4322" dirty="0">
                <a:solidFill>
                  <a:srgbClr val="5F7D54"/>
                </a:solidFill>
                <a:latin typeface="Roboto Condensed"/>
              </a:rPr>
              <a:t> </a:t>
            </a:r>
            <a:r>
              <a:rPr lang="en-US" sz="4322" dirty="0" err="1">
                <a:solidFill>
                  <a:srgbClr val="5F7D54"/>
                </a:solidFill>
                <a:latin typeface="Roboto Condensed"/>
              </a:rPr>
              <a:t>tập</a:t>
            </a:r>
            <a:r>
              <a:rPr lang="en-US" sz="4322" dirty="0">
                <a:solidFill>
                  <a:srgbClr val="5F7D54"/>
                </a:solidFill>
                <a:latin typeface="Roboto Condensed"/>
              </a:rPr>
              <a:t> </a:t>
            </a:r>
            <a:r>
              <a:rPr lang="en-US" sz="4322" dirty="0" err="1">
                <a:solidFill>
                  <a:srgbClr val="5F7D54"/>
                </a:solidFill>
                <a:latin typeface="Roboto Condensed"/>
              </a:rPr>
              <a:t>số</a:t>
            </a:r>
            <a:r>
              <a:rPr lang="en-US" sz="4322" dirty="0">
                <a:solidFill>
                  <a:srgbClr val="5F7D54"/>
                </a:solidFill>
                <a:latin typeface="Roboto Condensed"/>
              </a:rPr>
              <a:t> 1 </a:t>
            </a:r>
            <a:r>
              <a:rPr lang="en-US" sz="4322" dirty="0" err="1">
                <a:solidFill>
                  <a:srgbClr val="5F7D54"/>
                </a:solidFill>
                <a:latin typeface="Roboto Condensed"/>
              </a:rPr>
              <a:t>trong</a:t>
            </a:r>
            <a:r>
              <a:rPr lang="en-US" sz="4322" dirty="0">
                <a:solidFill>
                  <a:srgbClr val="5F7D54"/>
                </a:solidFill>
                <a:latin typeface="Roboto Condensed"/>
              </a:rPr>
              <a:t> </a:t>
            </a:r>
            <a:r>
              <a:rPr lang="en-US" sz="4322" dirty="0" err="1">
                <a:solidFill>
                  <a:srgbClr val="5F7D54"/>
                </a:solidFill>
                <a:latin typeface="Roboto Condensed"/>
              </a:rPr>
              <a:t>thời</a:t>
            </a:r>
            <a:r>
              <a:rPr lang="en-US" sz="4322" dirty="0">
                <a:solidFill>
                  <a:srgbClr val="5F7D54"/>
                </a:solidFill>
                <a:latin typeface="Roboto Condensed"/>
              </a:rPr>
              <a:t> </a:t>
            </a:r>
            <a:r>
              <a:rPr lang="en-US" sz="4322" dirty="0" err="1">
                <a:solidFill>
                  <a:srgbClr val="5F7D54"/>
                </a:solidFill>
                <a:latin typeface="Roboto Condensed"/>
              </a:rPr>
              <a:t>gian</a:t>
            </a:r>
            <a:r>
              <a:rPr lang="en-US" sz="4322" dirty="0">
                <a:solidFill>
                  <a:srgbClr val="5F7D54"/>
                </a:solidFill>
                <a:latin typeface="Roboto Condensed"/>
              </a:rPr>
              <a:t> 5 </a:t>
            </a:r>
            <a:r>
              <a:rPr lang="en-US" sz="4322" dirty="0" err="1">
                <a:solidFill>
                  <a:srgbClr val="5F7D54"/>
                </a:solidFill>
                <a:latin typeface="Roboto Condensed"/>
              </a:rPr>
              <a:t>phút</a:t>
            </a:r>
            <a:r>
              <a:rPr lang="en-US" sz="4322" dirty="0">
                <a:solidFill>
                  <a:srgbClr val="5F7D54"/>
                </a:solidFill>
                <a:latin typeface="Roboto Condensed"/>
              </a:rPr>
              <a:t>.</a:t>
            </a:r>
          </a:p>
          <a:p>
            <a:pPr marL="933180" lvl="1" indent="-466590">
              <a:lnSpc>
                <a:spcPts val="6569"/>
              </a:lnSpc>
              <a:buFont typeface="Arial"/>
              <a:buChar char="•"/>
            </a:pPr>
            <a:r>
              <a:rPr lang="en-US" sz="4322" dirty="0">
                <a:solidFill>
                  <a:srgbClr val="5F7D54"/>
                </a:solidFill>
                <a:latin typeface="Roboto Condensed"/>
              </a:rPr>
              <a:t>Trao </a:t>
            </a:r>
            <a:r>
              <a:rPr lang="en-US" sz="4322" dirty="0" err="1">
                <a:solidFill>
                  <a:srgbClr val="5F7D54"/>
                </a:solidFill>
                <a:latin typeface="Roboto Condensed"/>
              </a:rPr>
              <a:t>đổi</a:t>
            </a:r>
            <a:r>
              <a:rPr lang="en-US" sz="4322" dirty="0">
                <a:solidFill>
                  <a:srgbClr val="5F7D54"/>
                </a:solidFill>
                <a:latin typeface="Roboto Condensed"/>
              </a:rPr>
              <a:t> </a:t>
            </a:r>
            <a:r>
              <a:rPr lang="en-US" sz="4322" dirty="0" err="1">
                <a:solidFill>
                  <a:srgbClr val="5F7D54"/>
                </a:solidFill>
                <a:latin typeface="Roboto Condensed"/>
              </a:rPr>
              <a:t>kết</a:t>
            </a:r>
            <a:r>
              <a:rPr lang="en-US" sz="4322" dirty="0">
                <a:solidFill>
                  <a:srgbClr val="5F7D54"/>
                </a:solidFill>
                <a:latin typeface="Roboto Condensed"/>
              </a:rPr>
              <a:t> </a:t>
            </a:r>
            <a:r>
              <a:rPr lang="en-US" sz="4322" dirty="0" err="1">
                <a:solidFill>
                  <a:srgbClr val="5F7D54"/>
                </a:solidFill>
                <a:latin typeface="Roboto Condensed"/>
              </a:rPr>
              <a:t>quả</a:t>
            </a:r>
            <a:r>
              <a:rPr lang="en-US" sz="4322" dirty="0">
                <a:solidFill>
                  <a:srgbClr val="5F7D54"/>
                </a:solidFill>
                <a:latin typeface="Roboto Condensed"/>
              </a:rPr>
              <a:t> </a:t>
            </a:r>
            <a:r>
              <a:rPr lang="en-US" sz="4322" dirty="0" err="1">
                <a:solidFill>
                  <a:srgbClr val="5F7D54"/>
                </a:solidFill>
                <a:latin typeface="Roboto Condensed"/>
              </a:rPr>
              <a:t>với</a:t>
            </a:r>
            <a:r>
              <a:rPr lang="en-US" sz="4322" dirty="0">
                <a:solidFill>
                  <a:srgbClr val="5F7D54"/>
                </a:solidFill>
                <a:latin typeface="Roboto Condensed"/>
              </a:rPr>
              <a:t> </a:t>
            </a:r>
            <a:r>
              <a:rPr lang="en-US" sz="4322" dirty="0" err="1">
                <a:solidFill>
                  <a:srgbClr val="5F7D54"/>
                </a:solidFill>
                <a:latin typeface="Roboto Condensed"/>
              </a:rPr>
              <a:t>bạn</a:t>
            </a:r>
            <a:r>
              <a:rPr lang="en-US" sz="4322" dirty="0">
                <a:solidFill>
                  <a:srgbClr val="5F7D54"/>
                </a:solidFill>
                <a:latin typeface="Roboto Condensed"/>
              </a:rPr>
              <a:t> </a:t>
            </a:r>
            <a:r>
              <a:rPr lang="en-US" sz="4322" dirty="0" err="1">
                <a:solidFill>
                  <a:srgbClr val="5F7D54"/>
                </a:solidFill>
                <a:latin typeface="Roboto Condensed"/>
              </a:rPr>
              <a:t>bên</a:t>
            </a:r>
            <a:r>
              <a:rPr lang="en-US" sz="4322" dirty="0">
                <a:solidFill>
                  <a:srgbClr val="5F7D54"/>
                </a:solidFill>
                <a:latin typeface="Roboto Condensed"/>
              </a:rPr>
              <a:t> </a:t>
            </a:r>
            <a:r>
              <a:rPr lang="en-US" sz="4322" dirty="0" err="1">
                <a:solidFill>
                  <a:srgbClr val="5F7D54"/>
                </a:solidFill>
                <a:latin typeface="Roboto Condensed"/>
              </a:rPr>
              <a:t>cạnh</a:t>
            </a:r>
            <a:r>
              <a:rPr lang="en-US" sz="4322" dirty="0">
                <a:solidFill>
                  <a:srgbClr val="5F7D54"/>
                </a:solidFill>
                <a:latin typeface="Roboto Condensed"/>
              </a:rPr>
              <a:t> </a:t>
            </a:r>
            <a:r>
              <a:rPr lang="en-US" sz="4322" dirty="0" err="1">
                <a:solidFill>
                  <a:srgbClr val="5F7D54"/>
                </a:solidFill>
                <a:latin typeface="Roboto Condensed"/>
              </a:rPr>
              <a:t>theo</a:t>
            </a:r>
            <a:r>
              <a:rPr lang="en-US" sz="4322" dirty="0">
                <a:solidFill>
                  <a:srgbClr val="5F7D54"/>
                </a:solidFill>
                <a:latin typeface="Roboto Condensed"/>
              </a:rPr>
              <a:t> </a:t>
            </a:r>
            <a:r>
              <a:rPr lang="en-US" sz="4322" dirty="0" err="1">
                <a:solidFill>
                  <a:srgbClr val="5F7D54"/>
                </a:solidFill>
                <a:latin typeface="Roboto Condensed"/>
              </a:rPr>
              <a:t>cặp</a:t>
            </a:r>
            <a:r>
              <a:rPr lang="en-US" sz="4322" dirty="0">
                <a:solidFill>
                  <a:srgbClr val="5F7D54"/>
                </a:solidFill>
                <a:latin typeface="Roboto Condensed"/>
              </a:rPr>
              <a:t> </a:t>
            </a:r>
            <a:r>
              <a:rPr lang="en-US" sz="4322" dirty="0" err="1">
                <a:solidFill>
                  <a:srgbClr val="5F7D54"/>
                </a:solidFill>
                <a:latin typeface="Roboto Condensed"/>
              </a:rPr>
              <a:t>trong</a:t>
            </a:r>
            <a:r>
              <a:rPr lang="en-US" sz="4322" dirty="0">
                <a:solidFill>
                  <a:srgbClr val="5F7D54"/>
                </a:solidFill>
                <a:latin typeface="Roboto Condensed"/>
              </a:rPr>
              <a:t> 1 </a:t>
            </a:r>
            <a:r>
              <a:rPr lang="en-US" sz="4322" dirty="0" err="1">
                <a:solidFill>
                  <a:srgbClr val="5F7D54"/>
                </a:solidFill>
                <a:latin typeface="Roboto Condensed"/>
              </a:rPr>
              <a:t>phút</a:t>
            </a:r>
            <a:r>
              <a:rPr lang="en-US" sz="4322" dirty="0">
                <a:solidFill>
                  <a:srgbClr val="5F7D54"/>
                </a:solidFill>
                <a:latin typeface="Roboto Condensed"/>
              </a:rPr>
              <a:t>.</a:t>
            </a:r>
          </a:p>
          <a:p>
            <a:pPr marL="933180" lvl="1" indent="-466590">
              <a:lnSpc>
                <a:spcPts val="6569"/>
              </a:lnSpc>
              <a:buFont typeface="Arial"/>
              <a:buChar char="•"/>
            </a:pPr>
            <a:r>
              <a:rPr lang="en-US" sz="4322" dirty="0">
                <a:solidFill>
                  <a:srgbClr val="5F7D54"/>
                </a:solidFill>
                <a:latin typeface="Roboto Condensed"/>
              </a:rPr>
              <a:t>Chia </a:t>
            </a:r>
            <a:r>
              <a:rPr lang="en-US" sz="4322" dirty="0" err="1">
                <a:solidFill>
                  <a:srgbClr val="5F7D54"/>
                </a:solidFill>
                <a:latin typeface="Roboto Condensed"/>
              </a:rPr>
              <a:t>sẻ</a:t>
            </a:r>
            <a:r>
              <a:rPr lang="en-US" sz="4322" dirty="0">
                <a:solidFill>
                  <a:srgbClr val="5F7D54"/>
                </a:solidFill>
                <a:latin typeface="Roboto Condensed"/>
              </a:rPr>
              <a:t> </a:t>
            </a:r>
            <a:r>
              <a:rPr lang="en-US" sz="4322" dirty="0" err="1">
                <a:solidFill>
                  <a:srgbClr val="5F7D54"/>
                </a:solidFill>
                <a:latin typeface="Roboto Condensed"/>
              </a:rPr>
              <a:t>kết</a:t>
            </a:r>
            <a:r>
              <a:rPr lang="en-US" sz="4322" dirty="0">
                <a:solidFill>
                  <a:srgbClr val="5F7D54"/>
                </a:solidFill>
                <a:latin typeface="Roboto Condensed"/>
              </a:rPr>
              <a:t> </a:t>
            </a:r>
            <a:r>
              <a:rPr lang="en-US" sz="4322" dirty="0" err="1">
                <a:solidFill>
                  <a:srgbClr val="5F7D54"/>
                </a:solidFill>
                <a:latin typeface="Roboto Condensed"/>
              </a:rPr>
              <a:t>quả</a:t>
            </a:r>
            <a:r>
              <a:rPr lang="en-US" sz="4322" dirty="0">
                <a:solidFill>
                  <a:srgbClr val="5F7D54"/>
                </a:solidFill>
                <a:latin typeface="Roboto Condensed"/>
              </a:rPr>
              <a:t> </a:t>
            </a:r>
            <a:r>
              <a:rPr lang="en-US" sz="4322" dirty="0" err="1">
                <a:solidFill>
                  <a:srgbClr val="5F7D54"/>
                </a:solidFill>
                <a:latin typeface="Roboto Condensed"/>
              </a:rPr>
              <a:t>với</a:t>
            </a:r>
            <a:r>
              <a:rPr lang="en-US" sz="4322" dirty="0">
                <a:solidFill>
                  <a:srgbClr val="5F7D54"/>
                </a:solidFill>
                <a:latin typeface="Roboto Condensed"/>
              </a:rPr>
              <a:t> </a:t>
            </a:r>
            <a:r>
              <a:rPr lang="en-US" sz="4322" dirty="0" err="1">
                <a:solidFill>
                  <a:srgbClr val="5F7D54"/>
                </a:solidFill>
                <a:latin typeface="Roboto Condensed"/>
              </a:rPr>
              <a:t>cả</a:t>
            </a:r>
            <a:r>
              <a:rPr lang="en-US" sz="4322" dirty="0">
                <a:solidFill>
                  <a:srgbClr val="5F7D54"/>
                </a:solidFill>
                <a:latin typeface="Roboto Condensed"/>
              </a:rPr>
              <a:t> </a:t>
            </a:r>
            <a:r>
              <a:rPr lang="en-US" sz="4322" dirty="0" err="1">
                <a:solidFill>
                  <a:srgbClr val="5F7D54"/>
                </a:solidFill>
                <a:latin typeface="Roboto Condensed"/>
              </a:rPr>
              <a:t>lớp</a:t>
            </a:r>
            <a:r>
              <a:rPr lang="en-US" sz="4322" dirty="0">
                <a:solidFill>
                  <a:srgbClr val="5F7D54"/>
                </a:solidFill>
                <a:latin typeface="Roboto Condensed"/>
              </a:rPr>
              <a:t>.</a:t>
            </a:r>
          </a:p>
        </p:txBody>
      </p:sp>
      <p:sp>
        <p:nvSpPr>
          <p:cNvPr id="7" name="TextBox 7"/>
          <p:cNvSpPr txBox="1"/>
          <p:nvPr/>
        </p:nvSpPr>
        <p:spPr>
          <a:xfrm>
            <a:off x="1260925" y="1080841"/>
            <a:ext cx="11293637" cy="1252855"/>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TRI THỨC NGỮ VĂN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4776</Words>
  <Application>Microsoft Office PowerPoint</Application>
  <PresentationFormat>Custom</PresentationFormat>
  <Paragraphs>592</Paragraphs>
  <Slides>56</Slides>
  <Notes>12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#9Slide06 Hellvina Hand Script</vt:lpstr>
      <vt:lpstr>#9Slide05 Aphrodite Pro</vt:lpstr>
      <vt:lpstr>Roboto Condensed Bold</vt:lpstr>
      <vt:lpstr>Fraunces Bold</vt:lpstr>
      <vt:lpstr>Calibri</vt:lpstr>
      <vt:lpstr>Fraunces</vt:lpstr>
      <vt:lpstr>#9Slide05 Amtenar</vt:lpstr>
      <vt:lpstr>Arial</vt:lpstr>
      <vt:lpstr>#9Slide05 VL Fadilla</vt:lpstr>
      <vt:lpstr>Roboto Bold</vt:lpstr>
      <vt:lpstr>#9Slide05 VL Fadilla Bold</vt:lpstr>
      <vt:lpstr>Roboto Condensed</vt:lpstr>
      <vt:lpstr>Roboto Condensed Italics</vt:lpstr>
      <vt:lpstr>#9Slide06 ThuPhap Thien 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Đọc 1 - Thu điếu</dc:title>
  <dc:creator>This MC</dc:creator>
  <cp:lastModifiedBy>Nguyen Trung Nhut</cp:lastModifiedBy>
  <cp:revision>2</cp:revision>
  <dcterms:created xsi:type="dcterms:W3CDTF">2006-08-16T00:00:00Z</dcterms:created>
  <dcterms:modified xsi:type="dcterms:W3CDTF">2023-07-21T16:47:07Z</dcterms:modified>
  <dc:identifier>DAFpIfBabeI</dc:identifier>
</cp:coreProperties>
</file>