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10287000" cx="18288000"/>
  <p:notesSz cx="6858000" cy="9144000"/>
  <p:embeddedFontLst>
    <p:embeddedFont>
      <p:font typeface="Palatino Linotyp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6" roundtripDataSignature="AMtx7mhzH/EkAFft3rEia5MDBmXKhxTJ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0BCC6DA-E883-4800-86F7-5876E7DCF97C}">
  <a:tblStyle styleId="{10BCC6DA-E883-4800-86F7-5876E7DCF97C}" styleName="Table_0">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12700">
              <a:solidFill>
                <a:schemeClr val="accent5"/>
              </a:solidFill>
              <a:prstDash val="solid"/>
              <a:round/>
              <a:headEnd len="sm" w="sm" type="none"/>
              <a:tailEnd len="sm" w="sm" type="none"/>
            </a:ln>
          </a:insideV>
        </a:tcBdr>
        <a:fill>
          <a:solidFill>
            <a:srgbClr val="FFF4E6"/>
          </a:solidFill>
        </a:fill>
      </a:tcStyle>
    </a:wholeTbl>
    <a:band1H>
      <a:tcTxStyle/>
      <a:tcStyle>
        <a:fill>
          <a:solidFill>
            <a:srgbClr val="FFE9CA"/>
          </a:solidFill>
        </a:fill>
      </a:tcStyle>
    </a:band1H>
    <a:band2H>
      <a:tcTxStyle/>
    </a:band2H>
    <a:band1V>
      <a:tcTxStyle/>
      <a:tcStyle>
        <a:fill>
          <a:solidFill>
            <a:srgbClr val="FFE9CA"/>
          </a:solidFill>
        </a:fill>
      </a:tcStyle>
    </a:band1V>
    <a:band2V>
      <a:tcTxStyle/>
    </a:band2V>
    <a:lastCol>
      <a:tcTxStyle b="on" i="off"/>
    </a:lastCol>
    <a:firstCol>
      <a:tcTxStyle b="on" i="off"/>
    </a:firstCol>
    <a:lastRow>
      <a:tcTxStyle b="on" i="off"/>
      <a:tcStyle>
        <a:tcBdr>
          <a:top>
            <a:ln cap="flat" cmpd="sng" w="25400">
              <a:solidFill>
                <a:schemeClr val="accent5"/>
              </a:solidFill>
              <a:prstDash val="solid"/>
              <a:round/>
              <a:headEnd len="sm" w="sm" type="none"/>
              <a:tailEnd len="sm" w="sm" type="none"/>
            </a:ln>
          </a:top>
        </a:tcBdr>
        <a:fill>
          <a:solidFill>
            <a:srgbClr val="FFF4E6"/>
          </a:solidFill>
        </a:fill>
      </a:tcStyle>
    </a:lastRow>
    <a:seCell>
      <a:tcTxStyle/>
    </a:seCell>
    <a:swCell>
      <a:tcTxStyle/>
    </a:swCell>
    <a:firstRow>
      <a:tcTxStyle b="on" i="off"/>
      <a:tcStyle>
        <a:fill>
          <a:solidFill>
            <a:srgbClr val="FFF4E6"/>
          </a:solidFill>
        </a:fill>
      </a:tcStyle>
    </a:firstRow>
    <a:neCell>
      <a:tcTxStyle/>
    </a:neCell>
    <a:nwCell>
      <a:tcTxStyle/>
    </a:nwCell>
  </a:tblStyle>
  <a:tblStyle styleId="{C53ABF88-ED4E-4E6B-83FE-044CEA1568EF}" styleName="Table_1">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E8EDF2"/>
          </a:solidFill>
        </a:fill>
      </a:tcStyle>
    </a:wholeTbl>
    <a:band1H>
      <a:tcTxStyle/>
      <a:tcStyle>
        <a:fill>
          <a:solidFill>
            <a:srgbClr val="CDD9E4"/>
          </a:solidFill>
        </a:fill>
      </a:tcStyle>
    </a:band1H>
    <a:band2H>
      <a:tcTxStyle/>
    </a:band2H>
    <a:band1V>
      <a:tcTxStyle/>
      <a:tcStyle>
        <a:fill>
          <a:solidFill>
            <a:srgbClr val="CDD9E4"/>
          </a:solidFill>
        </a:fill>
      </a:tcStyle>
    </a:band1V>
    <a:band2V>
      <a:tcTxStyle/>
    </a:band2V>
    <a:lastCol>
      <a:tcTxStyle b="on" i="off"/>
    </a:lastCol>
    <a:firstCol>
      <a:tcTxStyle b="on" i="off"/>
    </a:firstCol>
    <a:lastRow>
      <a:tcTxStyle b="on" i="off"/>
      <a:tcStyle>
        <a:tcBdr>
          <a:top>
            <a:ln cap="flat" cmpd="sng" w="25400">
              <a:solidFill>
                <a:schemeClr val="accent1"/>
              </a:solidFill>
              <a:prstDash val="solid"/>
              <a:round/>
              <a:headEnd len="sm" w="sm" type="none"/>
              <a:tailEnd len="sm" w="sm" type="none"/>
            </a:ln>
          </a:top>
        </a:tcBdr>
        <a:fill>
          <a:solidFill>
            <a:srgbClr val="E8EDF2"/>
          </a:solidFill>
        </a:fill>
      </a:tcStyle>
    </a:lastRow>
    <a:seCell>
      <a:tcTxStyle/>
    </a:seCell>
    <a:swCell>
      <a:tcTxStyle/>
    </a:swCell>
    <a:firstRow>
      <a:tcTxStyle b="on" i="off"/>
      <a:tcStyle>
        <a:fill>
          <a:solidFill>
            <a:srgbClr val="E8EDF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alatinoLinotype-bold.fntdata"/><Relationship Id="rId10" Type="http://schemas.openxmlformats.org/officeDocument/2006/relationships/slide" Target="slides/slide4.xml"/><Relationship Id="rId32" Type="http://schemas.openxmlformats.org/officeDocument/2006/relationships/font" Target="fonts/PalatinoLinotype-regular.fntdata"/><Relationship Id="rId13" Type="http://schemas.openxmlformats.org/officeDocument/2006/relationships/slide" Target="slides/slide7.xml"/><Relationship Id="rId35" Type="http://schemas.openxmlformats.org/officeDocument/2006/relationships/font" Target="fonts/PalatinoLinotype-boldItalic.fntdata"/><Relationship Id="rId12" Type="http://schemas.openxmlformats.org/officeDocument/2006/relationships/slide" Target="slides/slide6.xml"/><Relationship Id="rId34" Type="http://schemas.openxmlformats.org/officeDocument/2006/relationships/font" Target="fonts/PalatinoLinotype-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5"/>
          <p:cNvSpPr/>
          <p:nvPr>
            <p:ph idx="2" type="pic"/>
          </p:nvPr>
        </p:nvSpPr>
        <p:spPr>
          <a:xfrm>
            <a:off x="1792288" y="612775"/>
            <a:ext cx="5486400" cy="4114800"/>
          </a:xfrm>
          <a:prstGeom prst="rect">
            <a:avLst/>
          </a:prstGeom>
          <a:noFill/>
          <a:ln>
            <a:noFill/>
          </a:ln>
        </p:spPr>
      </p:sp>
      <p:sp>
        <p:nvSpPr>
          <p:cNvPr id="64" name="Google Shape;64;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png"/><Relationship Id="rId11" Type="http://schemas.openxmlformats.org/officeDocument/2006/relationships/image" Target="../media/image20.png"/><Relationship Id="rId10" Type="http://schemas.openxmlformats.org/officeDocument/2006/relationships/image" Target="../media/image6.png"/><Relationship Id="rId9" Type="http://schemas.openxmlformats.org/officeDocument/2006/relationships/image" Target="../media/image30.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7.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6.png"/><Relationship Id="rId6"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72.png"/><Relationship Id="rId9" Type="http://schemas.openxmlformats.org/officeDocument/2006/relationships/image" Target="../media/image11.png"/><Relationship Id="rId5" Type="http://schemas.openxmlformats.org/officeDocument/2006/relationships/image" Target="../media/image64.png"/><Relationship Id="rId6" Type="http://schemas.openxmlformats.org/officeDocument/2006/relationships/image" Target="../media/image8.png"/><Relationship Id="rId7" Type="http://schemas.openxmlformats.org/officeDocument/2006/relationships/image" Target="../media/image52.png"/><Relationship Id="rId8"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8.png"/><Relationship Id="rId5" Type="http://schemas.openxmlformats.org/officeDocument/2006/relationships/image" Target="../media/image64.png"/><Relationship Id="rId6" Type="http://schemas.openxmlformats.org/officeDocument/2006/relationships/image" Target="../media/image72.png"/><Relationship Id="rId7" Type="http://schemas.openxmlformats.org/officeDocument/2006/relationships/image" Target="../media/image52.png"/></Relationships>
</file>

<file path=ppt/slides/_rels/slide15.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9.png"/><Relationship Id="rId4" Type="http://schemas.openxmlformats.org/officeDocument/2006/relationships/image" Target="../media/image17.png"/><Relationship Id="rId9"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67.png"/><Relationship Id="rId9" Type="http://schemas.openxmlformats.org/officeDocument/2006/relationships/image" Target="../media/image1.png"/><Relationship Id="rId5" Type="http://schemas.openxmlformats.org/officeDocument/2006/relationships/image" Target="../media/image78.png"/><Relationship Id="rId6" Type="http://schemas.openxmlformats.org/officeDocument/2006/relationships/image" Target="../media/image2.png"/><Relationship Id="rId7" Type="http://schemas.openxmlformats.org/officeDocument/2006/relationships/image" Target="../media/image8.png"/><Relationship Id="rId8"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8.png"/><Relationship Id="rId4" Type="http://schemas.openxmlformats.org/officeDocument/2006/relationships/image" Target="../media/image2.png"/><Relationship Id="rId9" Type="http://schemas.openxmlformats.org/officeDocument/2006/relationships/image" Target="../media/image84.png"/><Relationship Id="rId5" Type="http://schemas.openxmlformats.org/officeDocument/2006/relationships/image" Target="../media/image80.png"/><Relationship Id="rId6" Type="http://schemas.openxmlformats.org/officeDocument/2006/relationships/image" Target="../media/image63.png"/><Relationship Id="rId7" Type="http://schemas.openxmlformats.org/officeDocument/2006/relationships/image" Target="../media/image6.png"/><Relationship Id="rId8" Type="http://schemas.openxmlformats.org/officeDocument/2006/relationships/image" Target="../media/image52.png"/></Relationships>
</file>

<file path=ppt/slides/_rels/slide18.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56.png"/><Relationship Id="rId9" Type="http://schemas.openxmlformats.org/officeDocument/2006/relationships/image" Target="../media/image13.png"/><Relationship Id="rId5" Type="http://schemas.openxmlformats.org/officeDocument/2006/relationships/image" Target="../media/image68.png"/><Relationship Id="rId6" Type="http://schemas.openxmlformats.org/officeDocument/2006/relationships/image" Target="../media/image78.png"/><Relationship Id="rId7" Type="http://schemas.openxmlformats.org/officeDocument/2006/relationships/image" Target="../media/image12.png"/><Relationship Id="rId8"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77.png"/><Relationship Id="rId5" Type="http://schemas.openxmlformats.org/officeDocument/2006/relationships/image" Target="../media/image14.png"/><Relationship Id="rId6" Type="http://schemas.openxmlformats.org/officeDocument/2006/relationships/image" Target="../media/image56.png"/><Relationship Id="rId7" Type="http://schemas.openxmlformats.org/officeDocument/2006/relationships/image" Target="../media/image68.png"/><Relationship Id="rId8"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4.png"/><Relationship Id="rId11" Type="http://schemas.openxmlformats.org/officeDocument/2006/relationships/image" Target="../media/image28.png"/><Relationship Id="rId10" Type="http://schemas.openxmlformats.org/officeDocument/2006/relationships/image" Target="../media/image10.png"/><Relationship Id="rId12" Type="http://schemas.openxmlformats.org/officeDocument/2006/relationships/image" Target="../media/image15.png"/><Relationship Id="rId9"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2.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68.png"/><Relationship Id="rId5"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68.png"/><Relationship Id="rId5" Type="http://schemas.openxmlformats.org/officeDocument/2006/relationships/image" Target="../media/image78.png"/></Relationships>
</file>

<file path=ppt/slides/_rels/slide22.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9.png"/><Relationship Id="rId4" Type="http://schemas.openxmlformats.org/officeDocument/2006/relationships/image" Target="../media/image8.png"/><Relationship Id="rId9" Type="http://schemas.openxmlformats.org/officeDocument/2006/relationships/image" Target="../media/image47.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8.png"/><Relationship Id="rId8"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4.png"/><Relationship Id="rId4" Type="http://schemas.openxmlformats.org/officeDocument/2006/relationships/image" Target="../media/image56.png"/><Relationship Id="rId5" Type="http://schemas.openxmlformats.org/officeDocument/2006/relationships/image" Target="../media/image78.png"/><Relationship Id="rId6" Type="http://schemas.openxmlformats.org/officeDocument/2006/relationships/image" Target="../media/image68.png"/><Relationship Id="rId7" Type="http://schemas.openxmlformats.org/officeDocument/2006/relationships/image" Target="../media/image86.png"/><Relationship Id="rId8" Type="http://schemas.openxmlformats.org/officeDocument/2006/relationships/image" Target="../media/image88.png"/></Relationships>
</file>

<file path=ppt/slides/_rels/slide24.xml.rels><?xml version="1.0" encoding="UTF-8" standalone="yes"?><Relationships xmlns="http://schemas.openxmlformats.org/package/2006/relationships"><Relationship Id="rId10"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7.png"/><Relationship Id="rId4" Type="http://schemas.openxmlformats.org/officeDocument/2006/relationships/image" Target="../media/image8.png"/><Relationship Id="rId9" Type="http://schemas.openxmlformats.org/officeDocument/2006/relationships/image" Target="../media/image78.png"/><Relationship Id="rId5" Type="http://schemas.openxmlformats.org/officeDocument/2006/relationships/image" Target="../media/image81.png"/><Relationship Id="rId6" Type="http://schemas.openxmlformats.org/officeDocument/2006/relationships/image" Target="../media/image72.png"/><Relationship Id="rId7" Type="http://schemas.openxmlformats.org/officeDocument/2006/relationships/image" Target="../media/image52.png"/><Relationship Id="rId8"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0.png"/><Relationship Id="rId4" Type="http://schemas.openxmlformats.org/officeDocument/2006/relationships/image" Target="../media/image28.png"/><Relationship Id="rId5" Type="http://schemas.openxmlformats.org/officeDocument/2006/relationships/image" Target="../media/image41.png"/></Relationships>
</file>

<file path=ppt/slides/_rels/slide3.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3.png"/><Relationship Id="rId13" Type="http://schemas.openxmlformats.org/officeDocument/2006/relationships/image" Target="../media/image15.png"/><Relationship Id="rId12"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33.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22.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5.png"/><Relationship Id="rId13" Type="http://schemas.openxmlformats.org/officeDocument/2006/relationships/image" Target="../media/image13.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28.png"/><Relationship Id="rId14" Type="http://schemas.openxmlformats.org/officeDocument/2006/relationships/image" Target="../media/image32.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22.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10.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46.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28.png"/><Relationship Id="rId7"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7.png"/><Relationship Id="rId5" Type="http://schemas.openxmlformats.org/officeDocument/2006/relationships/image" Target="../media/image50.pn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7.png"/><Relationship Id="rId5" Type="http://schemas.openxmlformats.org/officeDocument/2006/relationships/image" Target="../media/image50.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83" name="Shape 83"/>
        <p:cNvGrpSpPr/>
        <p:nvPr/>
      </p:nvGrpSpPr>
      <p:grpSpPr>
        <a:xfrm>
          <a:off x="0" y="0"/>
          <a:ext cx="0" cy="0"/>
          <a:chOff x="0" y="0"/>
          <a:chExt cx="0" cy="0"/>
        </a:xfrm>
      </p:grpSpPr>
      <p:sp>
        <p:nvSpPr>
          <p:cNvPr id="84" name="Google Shape;84;p1"/>
          <p:cNvSpPr/>
          <p:nvPr/>
        </p:nvSpPr>
        <p:spPr>
          <a:xfrm flipH="1" rot="1375446">
            <a:off x="14697721" y="7970511"/>
            <a:ext cx="4680696" cy="3294040"/>
          </a:xfrm>
          <a:custGeom>
            <a:rect b="b" l="l" r="r" t="t"/>
            <a:pathLst>
              <a:path extrusionOk="0" h="3294040" w="4680696">
                <a:moveTo>
                  <a:pt x="4680696" y="0"/>
                </a:moveTo>
                <a:lnTo>
                  <a:pt x="0" y="0"/>
                </a:lnTo>
                <a:lnTo>
                  <a:pt x="0" y="3294040"/>
                </a:lnTo>
                <a:lnTo>
                  <a:pt x="4680696" y="3294040"/>
                </a:lnTo>
                <a:lnTo>
                  <a:pt x="4680696" y="0"/>
                </a:lnTo>
                <a:close/>
              </a:path>
            </a:pathLst>
          </a:custGeom>
          <a:blipFill rotWithShape="1">
            <a:blip r:embed="rId3">
              <a:alphaModFix/>
            </a:blip>
            <a:stretch>
              <a:fillRect b="0" l="0" r="0" t="0"/>
            </a:stretch>
          </a:blipFill>
          <a:ln>
            <a:noFill/>
          </a:ln>
        </p:spPr>
      </p:sp>
      <p:sp>
        <p:nvSpPr>
          <p:cNvPr id="85" name="Google Shape;85;p1"/>
          <p:cNvSpPr/>
          <p:nvPr/>
        </p:nvSpPr>
        <p:spPr>
          <a:xfrm flipH="1" rot="1375446">
            <a:off x="176498" y="7941130"/>
            <a:ext cx="4680696" cy="3294040"/>
          </a:xfrm>
          <a:custGeom>
            <a:rect b="b" l="l" r="r" t="t"/>
            <a:pathLst>
              <a:path extrusionOk="0" h="3294040" w="4680696">
                <a:moveTo>
                  <a:pt x="4680696" y="0"/>
                </a:moveTo>
                <a:lnTo>
                  <a:pt x="0" y="0"/>
                </a:lnTo>
                <a:lnTo>
                  <a:pt x="0" y="3294040"/>
                </a:lnTo>
                <a:lnTo>
                  <a:pt x="4680696" y="3294040"/>
                </a:lnTo>
                <a:lnTo>
                  <a:pt x="4680696" y="0"/>
                </a:lnTo>
                <a:close/>
              </a:path>
            </a:pathLst>
          </a:custGeom>
          <a:blipFill rotWithShape="1">
            <a:blip r:embed="rId3">
              <a:alphaModFix/>
            </a:blip>
            <a:stretch>
              <a:fillRect b="0" l="0" r="0" t="0"/>
            </a:stretch>
          </a:blipFill>
          <a:ln>
            <a:noFill/>
          </a:ln>
        </p:spPr>
      </p:sp>
      <p:sp>
        <p:nvSpPr>
          <p:cNvPr id="86" name="Google Shape;86;p1"/>
          <p:cNvSpPr/>
          <p:nvPr/>
        </p:nvSpPr>
        <p:spPr>
          <a:xfrm>
            <a:off x="15047271" y="2522209"/>
            <a:ext cx="7315200" cy="3447288"/>
          </a:xfrm>
          <a:custGeom>
            <a:rect b="b" l="l" r="r" t="t"/>
            <a:pathLst>
              <a:path extrusionOk="0" h="3447288" w="7315200">
                <a:moveTo>
                  <a:pt x="0" y="0"/>
                </a:moveTo>
                <a:lnTo>
                  <a:pt x="7315200" y="0"/>
                </a:lnTo>
                <a:lnTo>
                  <a:pt x="7315200" y="3447288"/>
                </a:lnTo>
                <a:lnTo>
                  <a:pt x="0" y="3447288"/>
                </a:lnTo>
                <a:lnTo>
                  <a:pt x="0" y="0"/>
                </a:lnTo>
                <a:close/>
              </a:path>
            </a:pathLst>
          </a:custGeom>
          <a:blipFill rotWithShape="1">
            <a:blip r:embed="rId4">
              <a:alphaModFix/>
            </a:blip>
            <a:stretch>
              <a:fillRect b="0" l="0" r="0" t="0"/>
            </a:stretch>
          </a:blipFill>
          <a:ln>
            <a:noFill/>
          </a:ln>
        </p:spPr>
      </p:sp>
      <p:sp>
        <p:nvSpPr>
          <p:cNvPr id="87" name="Google Shape;87;p1"/>
          <p:cNvSpPr/>
          <p:nvPr/>
        </p:nvSpPr>
        <p:spPr>
          <a:xfrm rot="-492664">
            <a:off x="3803742" y="456583"/>
            <a:ext cx="10750590" cy="10479858"/>
          </a:xfrm>
          <a:custGeom>
            <a:rect b="b" l="l" r="r" t="t"/>
            <a:pathLst>
              <a:path extrusionOk="0" h="9088879" w="9323678">
                <a:moveTo>
                  <a:pt x="0" y="0"/>
                </a:moveTo>
                <a:lnTo>
                  <a:pt x="9323678" y="0"/>
                </a:lnTo>
                <a:lnTo>
                  <a:pt x="9323678" y="9088879"/>
                </a:lnTo>
                <a:lnTo>
                  <a:pt x="0" y="9088879"/>
                </a:lnTo>
                <a:lnTo>
                  <a:pt x="0" y="0"/>
                </a:lnTo>
                <a:close/>
              </a:path>
            </a:pathLst>
          </a:custGeom>
          <a:blipFill rotWithShape="1">
            <a:blip r:embed="rId5">
              <a:alphaModFix/>
            </a:blip>
            <a:stretch>
              <a:fillRect b="-45036" l="0" r="0" t="0"/>
            </a:stretch>
          </a:blipFill>
          <a:ln>
            <a:noFill/>
          </a:ln>
        </p:spPr>
      </p:sp>
      <p:sp>
        <p:nvSpPr>
          <p:cNvPr id="88" name="Google Shape;88;p1"/>
          <p:cNvSpPr/>
          <p:nvPr/>
        </p:nvSpPr>
        <p:spPr>
          <a:xfrm rot="-492664">
            <a:off x="6256654" y="-53830"/>
            <a:ext cx="4082759" cy="1206231"/>
          </a:xfrm>
          <a:custGeom>
            <a:rect b="b" l="l" r="r" t="t"/>
            <a:pathLst>
              <a:path extrusionOk="0" h="997679" w="3376869">
                <a:moveTo>
                  <a:pt x="0" y="0"/>
                </a:moveTo>
                <a:lnTo>
                  <a:pt x="3376870" y="0"/>
                </a:lnTo>
                <a:lnTo>
                  <a:pt x="3376870" y="997679"/>
                </a:lnTo>
                <a:lnTo>
                  <a:pt x="0" y="997679"/>
                </a:lnTo>
                <a:lnTo>
                  <a:pt x="0" y="0"/>
                </a:lnTo>
                <a:close/>
              </a:path>
            </a:pathLst>
          </a:custGeom>
          <a:blipFill rotWithShape="1">
            <a:blip r:embed="rId6">
              <a:alphaModFix/>
            </a:blip>
            <a:stretch>
              <a:fillRect b="0" l="0" r="0" t="0"/>
            </a:stretch>
          </a:blipFill>
          <a:ln>
            <a:noFill/>
          </a:ln>
        </p:spPr>
      </p:sp>
      <p:sp>
        <p:nvSpPr>
          <p:cNvPr id="89" name="Google Shape;89;p1"/>
          <p:cNvSpPr/>
          <p:nvPr/>
        </p:nvSpPr>
        <p:spPr>
          <a:xfrm rot="377977">
            <a:off x="13932329" y="788416"/>
            <a:ext cx="1676741" cy="1249934"/>
          </a:xfrm>
          <a:custGeom>
            <a:rect b="b" l="l" r="r" t="t"/>
            <a:pathLst>
              <a:path extrusionOk="0" h="1249934" w="1676741">
                <a:moveTo>
                  <a:pt x="0" y="0"/>
                </a:moveTo>
                <a:lnTo>
                  <a:pt x="1676741" y="0"/>
                </a:lnTo>
                <a:lnTo>
                  <a:pt x="1676741" y="1249934"/>
                </a:lnTo>
                <a:lnTo>
                  <a:pt x="0" y="1249934"/>
                </a:lnTo>
                <a:lnTo>
                  <a:pt x="0" y="0"/>
                </a:lnTo>
                <a:close/>
              </a:path>
            </a:pathLst>
          </a:custGeom>
          <a:blipFill rotWithShape="1">
            <a:blip r:embed="rId7">
              <a:alphaModFix/>
            </a:blip>
            <a:stretch>
              <a:fillRect b="0" l="0" r="0" t="0"/>
            </a:stretch>
          </a:blipFill>
          <a:ln>
            <a:noFill/>
          </a:ln>
        </p:spPr>
      </p:sp>
      <p:sp>
        <p:nvSpPr>
          <p:cNvPr id="90" name="Google Shape;90;p1"/>
          <p:cNvSpPr/>
          <p:nvPr/>
        </p:nvSpPr>
        <p:spPr>
          <a:xfrm rot="987635">
            <a:off x="7991836" y="4227791"/>
            <a:ext cx="2046837" cy="788963"/>
          </a:xfrm>
          <a:custGeom>
            <a:rect b="b" l="l" r="r" t="t"/>
            <a:pathLst>
              <a:path extrusionOk="0" h="788963" w="2046837">
                <a:moveTo>
                  <a:pt x="0" y="0"/>
                </a:moveTo>
                <a:lnTo>
                  <a:pt x="2046837" y="0"/>
                </a:lnTo>
                <a:lnTo>
                  <a:pt x="2046837" y="788963"/>
                </a:lnTo>
                <a:lnTo>
                  <a:pt x="0" y="788963"/>
                </a:lnTo>
                <a:lnTo>
                  <a:pt x="0" y="0"/>
                </a:lnTo>
                <a:close/>
              </a:path>
            </a:pathLst>
          </a:custGeom>
          <a:blipFill rotWithShape="1">
            <a:blip r:embed="rId8">
              <a:alphaModFix/>
            </a:blip>
            <a:stretch>
              <a:fillRect b="0" l="0" r="0" t="0"/>
            </a:stretch>
          </a:blipFill>
          <a:ln>
            <a:noFill/>
          </a:ln>
        </p:spPr>
      </p:sp>
      <p:sp>
        <p:nvSpPr>
          <p:cNvPr id="91" name="Google Shape;91;p1"/>
          <p:cNvSpPr/>
          <p:nvPr/>
        </p:nvSpPr>
        <p:spPr>
          <a:xfrm rot="-1460722">
            <a:off x="899355" y="2070006"/>
            <a:ext cx="778373" cy="861270"/>
          </a:xfrm>
          <a:custGeom>
            <a:rect b="b" l="l" r="r" t="t"/>
            <a:pathLst>
              <a:path extrusionOk="0" h="861270" w="778373">
                <a:moveTo>
                  <a:pt x="0" y="0"/>
                </a:moveTo>
                <a:lnTo>
                  <a:pt x="778373" y="0"/>
                </a:lnTo>
                <a:lnTo>
                  <a:pt x="778373" y="861270"/>
                </a:lnTo>
                <a:lnTo>
                  <a:pt x="0" y="861270"/>
                </a:lnTo>
                <a:lnTo>
                  <a:pt x="0" y="0"/>
                </a:lnTo>
                <a:close/>
              </a:path>
            </a:pathLst>
          </a:custGeom>
          <a:blipFill rotWithShape="1">
            <a:blip r:embed="rId9">
              <a:alphaModFix/>
            </a:blip>
            <a:stretch>
              <a:fillRect b="0" l="0" r="0" t="0"/>
            </a:stretch>
          </a:blipFill>
          <a:ln>
            <a:noFill/>
          </a:ln>
        </p:spPr>
      </p:sp>
      <p:sp>
        <p:nvSpPr>
          <p:cNvPr id="92" name="Google Shape;92;p1"/>
          <p:cNvSpPr/>
          <p:nvPr/>
        </p:nvSpPr>
        <p:spPr>
          <a:xfrm flipH="1">
            <a:off x="2327226" y="3083990"/>
            <a:ext cx="2621055" cy="2549571"/>
          </a:xfrm>
          <a:custGeom>
            <a:rect b="b" l="l" r="r" t="t"/>
            <a:pathLst>
              <a:path extrusionOk="0" h="1026904" w="1055696">
                <a:moveTo>
                  <a:pt x="1055696" y="0"/>
                </a:moveTo>
                <a:lnTo>
                  <a:pt x="0" y="0"/>
                </a:lnTo>
                <a:lnTo>
                  <a:pt x="0" y="1026904"/>
                </a:lnTo>
                <a:lnTo>
                  <a:pt x="1055696" y="1026904"/>
                </a:lnTo>
                <a:lnTo>
                  <a:pt x="1055696" y="0"/>
                </a:lnTo>
                <a:close/>
              </a:path>
            </a:pathLst>
          </a:custGeom>
          <a:blipFill rotWithShape="1">
            <a:blip r:embed="rId10">
              <a:alphaModFix/>
            </a:blip>
            <a:stretch>
              <a:fillRect b="0" l="0" r="0" t="0"/>
            </a:stretch>
          </a:blipFill>
          <a:ln>
            <a:noFill/>
          </a:ln>
        </p:spPr>
      </p:sp>
      <p:sp>
        <p:nvSpPr>
          <p:cNvPr id="93" name="Google Shape;93;p1"/>
          <p:cNvSpPr/>
          <p:nvPr/>
        </p:nvSpPr>
        <p:spPr>
          <a:xfrm>
            <a:off x="16097573" y="6709790"/>
            <a:ext cx="1880992" cy="2496589"/>
          </a:xfrm>
          <a:custGeom>
            <a:rect b="b" l="l" r="r" t="t"/>
            <a:pathLst>
              <a:path extrusionOk="0" h="2496589" w="1880992">
                <a:moveTo>
                  <a:pt x="0" y="0"/>
                </a:moveTo>
                <a:lnTo>
                  <a:pt x="1880992" y="0"/>
                </a:lnTo>
                <a:lnTo>
                  <a:pt x="1880992" y="2496590"/>
                </a:lnTo>
                <a:lnTo>
                  <a:pt x="0" y="2496590"/>
                </a:lnTo>
                <a:lnTo>
                  <a:pt x="0" y="0"/>
                </a:lnTo>
                <a:close/>
              </a:path>
            </a:pathLst>
          </a:custGeom>
          <a:blipFill rotWithShape="1">
            <a:blip r:embed="rId11">
              <a:alphaModFix/>
            </a:blip>
            <a:stretch>
              <a:fillRect b="0" l="0" r="0" t="0"/>
            </a:stretch>
          </a:blipFill>
          <a:ln>
            <a:noFill/>
          </a:ln>
        </p:spPr>
      </p:sp>
      <p:sp>
        <p:nvSpPr>
          <p:cNvPr id="94" name="Google Shape;94;p1"/>
          <p:cNvSpPr/>
          <p:nvPr/>
        </p:nvSpPr>
        <p:spPr>
          <a:xfrm rot="269786">
            <a:off x="646579" y="6216223"/>
            <a:ext cx="2811146" cy="1945548"/>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spcBef>
                <a:spcPts val="0"/>
              </a:spcBef>
              <a:spcAft>
                <a:spcPts val="0"/>
              </a:spcAft>
              <a:buNone/>
            </a:pPr>
            <a:r>
              <a:rPr b="0" i="1" lang="en-US" sz="4000" u="none" cap="none" strike="noStrike">
                <a:solidFill>
                  <a:srgbClr val="22170B"/>
                </a:solidFill>
                <a:latin typeface="Cambria"/>
                <a:ea typeface="Cambria"/>
                <a:cs typeface="Cambria"/>
                <a:sym typeface="Cambria"/>
              </a:rPr>
              <a:t>5 phút</a:t>
            </a:r>
            <a:endParaRPr b="0" i="1" sz="4000" u="none" cap="none" strike="noStrike">
              <a:solidFill>
                <a:srgbClr val="22170B"/>
              </a:solidFill>
              <a:latin typeface="Cambria"/>
              <a:ea typeface="Cambria"/>
              <a:cs typeface="Cambria"/>
              <a:sym typeface="Cambria"/>
            </a:endParaRPr>
          </a:p>
        </p:txBody>
      </p:sp>
      <p:sp>
        <p:nvSpPr>
          <p:cNvPr id="95" name="Google Shape;95;p1"/>
          <p:cNvSpPr txBox="1"/>
          <p:nvPr/>
        </p:nvSpPr>
        <p:spPr>
          <a:xfrm>
            <a:off x="5855229" y="5193883"/>
            <a:ext cx="6529245" cy="39892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i="1" lang="en-US" sz="5400" u="none" cap="none" strike="noStrike">
                <a:solidFill>
                  <a:srgbClr val="204559"/>
                </a:solidFill>
                <a:latin typeface="Cambria"/>
                <a:ea typeface="Cambria"/>
                <a:cs typeface="Cambria"/>
                <a:sym typeface="Cambria"/>
              </a:rPr>
              <a:t>Yêu cầu</a:t>
            </a:r>
            <a:endParaRPr b="0" i="1" sz="5400" u="none" cap="none" strike="noStrike">
              <a:solidFill>
                <a:srgbClr val="204559"/>
              </a:solidFill>
              <a:latin typeface="Cambria"/>
              <a:ea typeface="Cambria"/>
              <a:cs typeface="Cambria"/>
              <a:sym typeface="Cambria"/>
            </a:endParaRPr>
          </a:p>
          <a:p>
            <a:pPr indent="0" lvl="0" marL="0" marR="0" rtl="0" algn="ctr">
              <a:lnSpc>
                <a:spcPct val="120000"/>
              </a:lnSpc>
              <a:spcBef>
                <a:spcPts val="0"/>
              </a:spcBef>
              <a:spcAft>
                <a:spcPts val="0"/>
              </a:spcAft>
              <a:buNone/>
            </a:pPr>
            <a:r>
              <a:rPr b="0" i="1" lang="en-US" sz="5400" u="none" cap="none" strike="noStrike">
                <a:solidFill>
                  <a:srgbClr val="204559"/>
                </a:solidFill>
                <a:latin typeface="Cambria"/>
                <a:ea typeface="Cambria"/>
                <a:cs typeface="Cambria"/>
                <a:sym typeface="Cambria"/>
              </a:rPr>
              <a:t>Tìm các từ khác nhau gọi tên sự vật xuất hiện trong hình ảnh.</a:t>
            </a:r>
            <a:endParaRPr b="0" i="1" sz="5400" u="none" cap="none" strike="noStrike">
              <a:solidFill>
                <a:srgbClr val="204559"/>
              </a:solidFill>
              <a:latin typeface="Cambria"/>
              <a:ea typeface="Cambria"/>
              <a:cs typeface="Cambria"/>
              <a:sym typeface="Cambria"/>
            </a:endParaRPr>
          </a:p>
        </p:txBody>
      </p:sp>
      <p:sp>
        <p:nvSpPr>
          <p:cNvPr id="96" name="Google Shape;96;p1"/>
          <p:cNvSpPr txBox="1"/>
          <p:nvPr/>
        </p:nvSpPr>
        <p:spPr>
          <a:xfrm>
            <a:off x="5913894" y="2062525"/>
            <a:ext cx="7865459" cy="1809645"/>
          </a:xfrm>
          <a:prstGeom prst="rect">
            <a:avLst/>
          </a:prstGeom>
          <a:noFill/>
          <a:ln>
            <a:noFill/>
          </a:ln>
        </p:spPr>
        <p:txBody>
          <a:bodyPr anchorCtr="0" anchor="t" bIns="91400" lIns="182850" spcFirstLastPara="1" rIns="182850" wrap="square" tIns="91400">
            <a:spAutoFit/>
          </a:bodyPr>
          <a:lstStyle/>
          <a:p>
            <a:pPr indent="0" lvl="0" marL="0" marR="0" rtl="0" algn="l">
              <a:lnSpc>
                <a:spcPct val="110000"/>
              </a:lnSpc>
              <a:spcBef>
                <a:spcPts val="0"/>
              </a:spcBef>
              <a:spcAft>
                <a:spcPts val="0"/>
              </a:spcAft>
              <a:buNone/>
            </a:pPr>
            <a:r>
              <a:rPr b="1" i="0" lang="en-US" sz="9600" u="none" cap="none" strike="noStrike">
                <a:solidFill>
                  <a:srgbClr val="204559"/>
                </a:solidFill>
                <a:latin typeface="Cambria"/>
                <a:ea typeface="Cambria"/>
                <a:cs typeface="Cambria"/>
                <a:sym typeface="Cambria"/>
              </a:rPr>
              <a:t>KHỞI ĐỘNG</a:t>
            </a:r>
            <a:endParaRPr b="1" i="0" sz="9600" u="none" cap="none" strike="noStrike">
              <a:solidFill>
                <a:srgbClr val="204559"/>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322" name="Shape 322"/>
        <p:cNvGrpSpPr/>
        <p:nvPr/>
      </p:nvGrpSpPr>
      <p:grpSpPr>
        <a:xfrm>
          <a:off x="0" y="0"/>
          <a:ext cx="0" cy="0"/>
          <a:chOff x="0" y="0"/>
          <a:chExt cx="0" cy="0"/>
        </a:xfrm>
      </p:grpSpPr>
      <p:sp>
        <p:nvSpPr>
          <p:cNvPr id="323" name="Google Shape;323;p10"/>
          <p:cNvSpPr/>
          <p:nvPr/>
        </p:nvSpPr>
        <p:spPr>
          <a:xfrm rot="8808661">
            <a:off x="12037056" y="6045466"/>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3">
              <a:alphaModFix/>
            </a:blip>
            <a:stretch>
              <a:fillRect b="0" l="0" r="0" t="0"/>
            </a:stretch>
          </a:blipFill>
          <a:ln>
            <a:noFill/>
          </a:ln>
        </p:spPr>
      </p:sp>
      <p:graphicFrame>
        <p:nvGraphicFramePr>
          <p:cNvPr id="324" name="Google Shape;324;p10"/>
          <p:cNvGraphicFramePr/>
          <p:nvPr/>
        </p:nvGraphicFramePr>
        <p:xfrm>
          <a:off x="457200" y="4694730"/>
          <a:ext cx="3000000" cy="3000000"/>
        </p:xfrm>
        <a:graphic>
          <a:graphicData uri="http://schemas.openxmlformats.org/drawingml/2006/table">
            <a:tbl>
              <a:tblPr>
                <a:noFill/>
                <a:tableStyleId>{10BCC6DA-E883-4800-86F7-5876E7DCF97C}</a:tableStyleId>
              </a:tblPr>
              <a:tblGrid>
                <a:gridCol w="3207475"/>
                <a:gridCol w="6130050"/>
                <a:gridCol w="7959875"/>
              </a:tblGrid>
              <a:tr h="1219550">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Biệt ngữ</a:t>
                      </a:r>
                      <a:endParaRPr b="1"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Nghĩa</a:t>
                      </a:r>
                      <a:endParaRPr b="1"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Lí do tác giả giải thích</a:t>
                      </a:r>
                      <a:endParaRPr b="1"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r>
              <a:tr h="3529300">
                <a:tc>
                  <a:txBody>
                    <a:bodyPr/>
                    <a:lstStyle/>
                    <a:p>
                      <a:pPr indent="0" lvl="0" marL="182880" marR="0" rtl="0" algn="l">
                        <a:spcBef>
                          <a:spcPts val="0"/>
                        </a:spcBef>
                        <a:spcAft>
                          <a:spcPts val="0"/>
                        </a:spcAft>
                        <a:buNone/>
                      </a:pPr>
                      <a:r>
                        <a:rPr b="0" lang="en-US" sz="4500" u="none" cap="none" strike="noStrike">
                          <a:solidFill>
                            <a:srgbClr val="000000"/>
                          </a:solidFill>
                          <a:latin typeface="Cambria"/>
                          <a:ea typeface="Cambria"/>
                          <a:cs typeface="Cambria"/>
                          <a:sym typeface="Cambria"/>
                        </a:rPr>
                        <a:t>“đánh một tiếng bạc lớn”</a:t>
                      </a:r>
                      <a:endParaRPr/>
                    </a:p>
                  </a:txBody>
                  <a:tcPr marT="63500" marB="63500" marR="63500" marL="63500"/>
                </a:tc>
                <a:tc>
                  <a:txBody>
                    <a:bodyPr/>
                    <a:lstStyle/>
                    <a:p>
                      <a:pPr indent="0" lvl="0" marL="182880" marR="0" rtl="0" algn="l">
                        <a:spcBef>
                          <a:spcPts val="0"/>
                        </a:spcBef>
                        <a:spcAft>
                          <a:spcPts val="0"/>
                        </a:spcAft>
                        <a:buNone/>
                      </a:pPr>
                      <a:r>
                        <a:rPr b="0" lang="en-US" sz="4500" u="none" cap="none" strike="noStrike">
                          <a:solidFill>
                            <a:srgbClr val="000000"/>
                          </a:solidFill>
                          <a:latin typeface="Cambria"/>
                          <a:ea typeface="Cambria"/>
                          <a:cs typeface="Cambria"/>
                          <a:sym typeface="Cambria"/>
                        </a:rPr>
                        <a:t>Cướp một đám to</a:t>
                      </a:r>
                      <a:endParaRPr/>
                    </a:p>
                  </a:txBody>
                  <a:tcPr marT="63500" marB="63500" marR="63500" marL="63500"/>
                </a:tc>
                <a:tc>
                  <a:txBody>
                    <a:bodyPr/>
                    <a:lstStyle/>
                    <a:p>
                      <a:pPr indent="0" lvl="0" marL="182880" marR="0" rtl="0" algn="l">
                        <a:spcBef>
                          <a:spcPts val="0"/>
                        </a:spcBef>
                        <a:spcAft>
                          <a:spcPts val="0"/>
                        </a:spcAft>
                        <a:buNone/>
                      </a:pPr>
                      <a:r>
                        <a:rPr b="0" lang="en-US" sz="4500" u="none" cap="none" strike="noStrike">
                          <a:solidFill>
                            <a:srgbClr val="000000"/>
                          </a:solidFill>
                          <a:latin typeface="Cambria"/>
                          <a:ea typeface="Cambria"/>
                          <a:cs typeface="Cambria"/>
                          <a:sym typeface="Cambria"/>
                        </a:rPr>
                        <a:t>Giúp mọi đối tượng người đọc có thể hiểu được nghĩa của biệt ngữ từ đó hiểu nội dung câu chuyện.</a:t>
                      </a:r>
                      <a:endParaRPr/>
                    </a:p>
                  </a:txBody>
                  <a:tcPr marT="63500" marB="63500" marR="63500" marL="63500"/>
                </a:tc>
              </a:tr>
            </a:tbl>
          </a:graphicData>
        </a:graphic>
      </p:graphicFrame>
      <p:sp>
        <p:nvSpPr>
          <p:cNvPr id="325" name="Google Shape;325;p10"/>
          <p:cNvSpPr/>
          <p:nvPr/>
        </p:nvSpPr>
        <p:spPr>
          <a:xfrm>
            <a:off x="6769270" y="3444270"/>
            <a:ext cx="4749459" cy="7848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204559"/>
              </a:buClr>
              <a:buSzPts val="4500"/>
              <a:buFont typeface="Cambria"/>
              <a:buNone/>
            </a:pPr>
            <a:r>
              <a:rPr b="1" i="1" lang="en-US" sz="4500" u="none" cap="none" strike="noStrike">
                <a:solidFill>
                  <a:srgbClr val="204559"/>
                </a:solidFill>
                <a:latin typeface="Cambria"/>
                <a:ea typeface="Cambria"/>
                <a:cs typeface="Cambria"/>
                <a:sym typeface="Cambria"/>
              </a:rPr>
              <a:t>Bài 2 SGK tr.16</a:t>
            </a:r>
            <a:endParaRPr/>
          </a:p>
        </p:txBody>
      </p:sp>
      <p:sp>
        <p:nvSpPr>
          <p:cNvPr id="326" name="Google Shape;326;p10"/>
          <p:cNvSpPr/>
          <p:nvPr/>
        </p:nvSpPr>
        <p:spPr>
          <a:xfrm>
            <a:off x="3818395" y="5981700"/>
            <a:ext cx="5859005" cy="3200400"/>
          </a:xfrm>
          <a:prstGeom prst="rect">
            <a:avLst/>
          </a:prstGeom>
          <a:solidFill>
            <a:srgbClr val="FFF5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7" name="Google Shape;327;p10"/>
          <p:cNvSpPr/>
          <p:nvPr/>
        </p:nvSpPr>
        <p:spPr>
          <a:xfrm rot="-2013694">
            <a:off x="-1183629" y="337866"/>
            <a:ext cx="4505858" cy="1928313"/>
          </a:xfrm>
          <a:custGeom>
            <a:rect b="b" l="l" r="r" t="t"/>
            <a:pathLst>
              <a:path extrusionOk="0" h="1356888" w="3170618">
                <a:moveTo>
                  <a:pt x="0" y="0"/>
                </a:moveTo>
                <a:lnTo>
                  <a:pt x="3170617" y="0"/>
                </a:lnTo>
                <a:lnTo>
                  <a:pt x="3170617" y="1356888"/>
                </a:lnTo>
                <a:lnTo>
                  <a:pt x="0" y="1356888"/>
                </a:lnTo>
                <a:lnTo>
                  <a:pt x="0" y="0"/>
                </a:lnTo>
                <a:close/>
              </a:path>
            </a:pathLst>
          </a:custGeom>
          <a:blipFill rotWithShape="1">
            <a:blip r:embed="rId4">
              <a:alphaModFix/>
            </a:blip>
            <a:stretch>
              <a:fillRect b="0" l="0" r="0" t="0"/>
            </a:stretch>
          </a:blipFill>
          <a:ln>
            <a:noFill/>
          </a:ln>
        </p:spPr>
      </p:sp>
      <p:sp>
        <p:nvSpPr>
          <p:cNvPr id="328" name="Google Shape;328;p10"/>
          <p:cNvSpPr txBox="1"/>
          <p:nvPr/>
        </p:nvSpPr>
        <p:spPr>
          <a:xfrm>
            <a:off x="5913895" y="2062524"/>
            <a:ext cx="6087608" cy="1098682"/>
          </a:xfrm>
          <a:prstGeom prst="rect">
            <a:avLst/>
          </a:prstGeom>
          <a:solidFill>
            <a:srgbClr val="FFF3CC"/>
          </a:solidFill>
          <a:ln cap="flat" cmpd="sng" w="9525">
            <a:solidFill>
              <a:srgbClr val="FEC1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1" lang="en-US" sz="5400" u="none" cap="none" strike="noStrike">
                <a:solidFill>
                  <a:srgbClr val="204559"/>
                </a:solidFill>
                <a:latin typeface="Cambria"/>
                <a:ea typeface="Cambria"/>
                <a:cs typeface="Cambria"/>
                <a:sym typeface="Cambria"/>
              </a:rPr>
              <a:t>Nhiệm vụ 1</a:t>
            </a:r>
            <a:endParaRPr b="1" i="1" sz="5400" u="none" cap="none" strike="noStrike">
              <a:solidFill>
                <a:srgbClr val="204559"/>
              </a:solidFill>
              <a:latin typeface="Cambria"/>
              <a:ea typeface="Cambria"/>
              <a:cs typeface="Cambria"/>
              <a:sym typeface="Cambria"/>
            </a:endParaRPr>
          </a:p>
        </p:txBody>
      </p:sp>
      <p:sp>
        <p:nvSpPr>
          <p:cNvPr id="329" name="Google Shape;329;p10"/>
          <p:cNvSpPr txBox="1"/>
          <p:nvPr/>
        </p:nvSpPr>
        <p:spPr>
          <a:xfrm>
            <a:off x="4080257" y="484051"/>
            <a:ext cx="9859131"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0" lang="en-US" sz="8000" u="none" cap="none" strike="noStrike">
                <a:solidFill>
                  <a:srgbClr val="204559"/>
                </a:solidFill>
                <a:latin typeface="Cambria"/>
                <a:ea typeface="Cambria"/>
                <a:cs typeface="Cambria"/>
                <a:sym typeface="Cambria"/>
              </a:rPr>
              <a:t>I. BIỆT NGỮ XÃ HỘI </a:t>
            </a:r>
            <a:endParaRPr b="1" i="0" sz="8000" u="none" cap="none" strike="noStrike">
              <a:solidFill>
                <a:srgbClr val="204559"/>
              </a:solidFill>
              <a:latin typeface="Cambria"/>
              <a:ea typeface="Cambria"/>
              <a:cs typeface="Cambria"/>
              <a:sym typeface="Cambria"/>
            </a:endParaRPr>
          </a:p>
        </p:txBody>
      </p:sp>
      <p:sp>
        <p:nvSpPr>
          <p:cNvPr id="330" name="Google Shape;330;p10"/>
          <p:cNvSpPr/>
          <p:nvPr/>
        </p:nvSpPr>
        <p:spPr>
          <a:xfrm>
            <a:off x="4331649" y="2206128"/>
            <a:ext cx="710230" cy="955078"/>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5">
              <a:alphaModFix/>
            </a:blip>
            <a:stretch>
              <a:fillRect b="0" l="0" r="0" t="0"/>
            </a:stretch>
          </a:blipFill>
          <a:ln>
            <a:noFill/>
          </a:ln>
        </p:spPr>
      </p:sp>
      <p:sp>
        <p:nvSpPr>
          <p:cNvPr id="331" name="Google Shape;331;p10"/>
          <p:cNvSpPr/>
          <p:nvPr/>
        </p:nvSpPr>
        <p:spPr>
          <a:xfrm>
            <a:off x="12852985" y="2240108"/>
            <a:ext cx="710230" cy="955078"/>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5">
              <a:alphaModFix/>
            </a:blip>
            <a:stretch>
              <a:fillRect b="0" l="0" r="0" t="0"/>
            </a:stretch>
          </a:blipFill>
          <a:ln>
            <a:noFill/>
          </a:ln>
        </p:spPr>
      </p:sp>
      <p:sp>
        <p:nvSpPr>
          <p:cNvPr id="332" name="Google Shape;332;p10"/>
          <p:cNvSpPr/>
          <p:nvPr/>
        </p:nvSpPr>
        <p:spPr>
          <a:xfrm>
            <a:off x="9923482" y="5981700"/>
            <a:ext cx="7754918" cy="3200400"/>
          </a:xfrm>
          <a:prstGeom prst="rect">
            <a:avLst/>
          </a:prstGeom>
          <a:solidFill>
            <a:srgbClr val="FFF5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3" name="Google Shape;333;p10"/>
          <p:cNvSpPr/>
          <p:nvPr/>
        </p:nvSpPr>
        <p:spPr>
          <a:xfrm rot="-1017501">
            <a:off x="16300166" y="607818"/>
            <a:ext cx="778062" cy="1115502"/>
          </a:xfrm>
          <a:custGeom>
            <a:rect b="b" l="l" r="r" t="t"/>
            <a:pathLst>
              <a:path extrusionOk="0" h="1115502" w="778062">
                <a:moveTo>
                  <a:pt x="0" y="0"/>
                </a:moveTo>
                <a:lnTo>
                  <a:pt x="778062" y="0"/>
                </a:lnTo>
                <a:lnTo>
                  <a:pt x="778062" y="1115502"/>
                </a:lnTo>
                <a:lnTo>
                  <a:pt x="0" y="1115502"/>
                </a:lnTo>
                <a:lnTo>
                  <a:pt x="0" y="0"/>
                </a:lnTo>
                <a:close/>
              </a:path>
            </a:pathLst>
          </a:custGeom>
          <a:blipFill rotWithShape="1">
            <a:blip r:embed="rId6">
              <a:alphaModFix/>
            </a:blip>
            <a:stretch>
              <a:fillRect b="0" l="0" r="0" t="0"/>
            </a:stretch>
          </a:blipFill>
          <a:ln>
            <a:noFill/>
          </a:ln>
        </p:spPr>
      </p:sp>
      <p:sp>
        <p:nvSpPr>
          <p:cNvPr id="334" name="Google Shape;334;p10"/>
          <p:cNvSpPr/>
          <p:nvPr/>
        </p:nvSpPr>
        <p:spPr>
          <a:xfrm rot="1191750">
            <a:off x="15318892" y="2860073"/>
            <a:ext cx="526931" cy="755456"/>
          </a:xfrm>
          <a:custGeom>
            <a:rect b="b" l="l" r="r" t="t"/>
            <a:pathLst>
              <a:path extrusionOk="0" h="755456" w="526931">
                <a:moveTo>
                  <a:pt x="0" y="0"/>
                </a:moveTo>
                <a:lnTo>
                  <a:pt x="526931" y="0"/>
                </a:lnTo>
                <a:lnTo>
                  <a:pt x="526931" y="755456"/>
                </a:lnTo>
                <a:lnTo>
                  <a:pt x="0" y="755456"/>
                </a:lnTo>
                <a:lnTo>
                  <a:pt x="0" y="0"/>
                </a:lnTo>
                <a:close/>
              </a:path>
            </a:pathLst>
          </a:custGeom>
          <a:blipFill rotWithShape="1">
            <a:blip r:embed="rId6">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6"/>
                                        </p:tgtEl>
                                      </p:cBhvr>
                                    </p:animEffect>
                                    <p:set>
                                      <p:cBhvr>
                                        <p:cTn dur="1" fill="hold">
                                          <p:stCondLst>
                                            <p:cond delay="500"/>
                                          </p:stCondLst>
                                        </p:cTn>
                                        <p:tgtEl>
                                          <p:spTgt spid="3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32"/>
                                        </p:tgtEl>
                                      </p:cBhvr>
                                    </p:animEffect>
                                    <p:set>
                                      <p:cBhvr>
                                        <p:cTn dur="1" fill="hold">
                                          <p:stCondLst>
                                            <p:cond delay="500"/>
                                          </p:stCondLst>
                                        </p:cTn>
                                        <p:tgtEl>
                                          <p:spTgt spid="3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338" name="Shape 338"/>
        <p:cNvGrpSpPr/>
        <p:nvPr/>
      </p:nvGrpSpPr>
      <p:grpSpPr>
        <a:xfrm>
          <a:off x="0" y="0"/>
          <a:ext cx="0" cy="0"/>
          <a:chOff x="0" y="0"/>
          <a:chExt cx="0" cy="0"/>
        </a:xfrm>
      </p:grpSpPr>
      <p:sp>
        <p:nvSpPr>
          <p:cNvPr id="339" name="Google Shape;339;p11"/>
          <p:cNvSpPr/>
          <p:nvPr/>
        </p:nvSpPr>
        <p:spPr>
          <a:xfrm>
            <a:off x="6769270" y="517192"/>
            <a:ext cx="4749459" cy="7848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204559"/>
              </a:buClr>
              <a:buSzPts val="4500"/>
              <a:buFont typeface="Cambria"/>
              <a:buNone/>
            </a:pPr>
            <a:r>
              <a:rPr b="1" i="1" lang="en-US" sz="4500" u="none" cap="none" strike="noStrike">
                <a:solidFill>
                  <a:srgbClr val="204559"/>
                </a:solidFill>
                <a:latin typeface="Cambria"/>
                <a:ea typeface="Cambria"/>
                <a:cs typeface="Cambria"/>
                <a:sym typeface="Cambria"/>
              </a:rPr>
              <a:t>Bài 3 SGK tr.16</a:t>
            </a:r>
            <a:endParaRPr/>
          </a:p>
        </p:txBody>
      </p:sp>
      <p:sp>
        <p:nvSpPr>
          <p:cNvPr id="340" name="Google Shape;340;p11"/>
          <p:cNvSpPr/>
          <p:nvPr/>
        </p:nvSpPr>
        <p:spPr>
          <a:xfrm rot="8808661">
            <a:off x="12037056" y="6045466"/>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3">
              <a:alphaModFix/>
            </a:blip>
            <a:stretch>
              <a:fillRect b="0" l="0" r="0" t="0"/>
            </a:stretch>
          </a:blipFill>
          <a:ln>
            <a:noFill/>
          </a:ln>
        </p:spPr>
      </p:sp>
      <p:sp>
        <p:nvSpPr>
          <p:cNvPr id="341" name="Google Shape;341;p11"/>
          <p:cNvSpPr/>
          <p:nvPr/>
        </p:nvSpPr>
        <p:spPr>
          <a:xfrm rot="-2013694">
            <a:off x="-1183629" y="337866"/>
            <a:ext cx="4505858" cy="1928313"/>
          </a:xfrm>
          <a:custGeom>
            <a:rect b="b" l="l" r="r" t="t"/>
            <a:pathLst>
              <a:path extrusionOk="0" h="1356888" w="3170618">
                <a:moveTo>
                  <a:pt x="0" y="0"/>
                </a:moveTo>
                <a:lnTo>
                  <a:pt x="3170617" y="0"/>
                </a:lnTo>
                <a:lnTo>
                  <a:pt x="3170617" y="1356888"/>
                </a:lnTo>
                <a:lnTo>
                  <a:pt x="0" y="1356888"/>
                </a:lnTo>
                <a:lnTo>
                  <a:pt x="0" y="0"/>
                </a:lnTo>
                <a:close/>
              </a:path>
            </a:pathLst>
          </a:custGeom>
          <a:blipFill rotWithShape="1">
            <a:blip r:embed="rId4">
              <a:alphaModFix/>
            </a:blip>
            <a:stretch>
              <a:fillRect b="0" l="0" r="0" t="0"/>
            </a:stretch>
          </a:blipFill>
          <a:ln>
            <a:noFill/>
          </a:ln>
        </p:spPr>
      </p:sp>
      <p:grpSp>
        <p:nvGrpSpPr>
          <p:cNvPr id="342" name="Google Shape;342;p11"/>
          <p:cNvGrpSpPr/>
          <p:nvPr/>
        </p:nvGrpSpPr>
        <p:grpSpPr>
          <a:xfrm>
            <a:off x="856635" y="7120398"/>
            <a:ext cx="16817182" cy="2862321"/>
            <a:chOff x="11508" y="0"/>
            <a:chExt cx="16817182" cy="2862321"/>
          </a:xfrm>
        </p:grpSpPr>
        <p:sp>
          <p:nvSpPr>
            <p:cNvPr id="343" name="Google Shape;343;p11"/>
            <p:cNvSpPr/>
            <p:nvPr/>
          </p:nvSpPr>
          <p:spPr>
            <a:xfrm>
              <a:off x="11508" y="0"/>
              <a:ext cx="7007159" cy="2862321"/>
            </a:xfrm>
            <a:prstGeom prst="roundRect">
              <a:avLst>
                <a:gd fmla="val 10000" name="adj"/>
              </a:avLst>
            </a:prstGeom>
            <a:solidFill>
              <a:srgbClr val="204559"/>
            </a:solidFill>
            <a:ln cap="flat" cmpd="sng" w="38100">
              <a:solidFill>
                <a:srgbClr val="377CA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1"/>
            <p:cNvSpPr txBox="1"/>
            <p:nvPr/>
          </p:nvSpPr>
          <p:spPr>
            <a:xfrm>
              <a:off x="95343" y="83835"/>
              <a:ext cx="6839489" cy="2694651"/>
            </a:xfrm>
            <a:prstGeom prst="rect">
              <a:avLst/>
            </a:prstGeom>
            <a:noFill/>
            <a:ln>
              <a:noFill/>
            </a:ln>
          </p:spPr>
          <p:txBody>
            <a:bodyPr anchorCtr="0" anchor="ctr" bIns="171450" lIns="171450" spcFirstLastPara="1" rIns="171450" wrap="square" tIns="171450">
              <a:noAutofit/>
            </a:bodyPr>
            <a:lstStyle/>
            <a:p>
              <a:pPr indent="0" lvl="0" marL="0" marR="0" rtl="0" algn="l">
                <a:lnSpc>
                  <a:spcPct val="90000"/>
                </a:lnSpc>
                <a:spcBef>
                  <a:spcPts val="0"/>
                </a:spcBef>
                <a:spcAft>
                  <a:spcPts val="0"/>
                </a:spcAft>
                <a:buClr>
                  <a:schemeClr val="lt1"/>
                </a:buClr>
                <a:buSzPts val="4500"/>
                <a:buFont typeface="Cambria"/>
                <a:buNone/>
              </a:pPr>
              <a:r>
                <a:rPr b="0" i="1" lang="en-US" sz="4500" u="none" cap="none" strike="noStrike">
                  <a:solidFill>
                    <a:schemeClr val="lt1"/>
                  </a:solidFill>
                  <a:latin typeface="Cambria"/>
                  <a:ea typeface="Cambria"/>
                  <a:cs typeface="Cambria"/>
                  <a:sym typeface="Cambria"/>
                </a:rPr>
                <a:t>Khi đọc các tác phẩm văn học gặp phải những biệt ngữ xã hội</a:t>
              </a:r>
              <a:endParaRPr b="0" i="0" sz="4500" u="none" cap="none" strike="noStrike">
                <a:solidFill>
                  <a:schemeClr val="lt1"/>
                </a:solidFill>
                <a:latin typeface="Calibri"/>
                <a:ea typeface="Calibri"/>
                <a:cs typeface="Calibri"/>
                <a:sym typeface="Calibri"/>
              </a:endParaRPr>
            </a:p>
          </p:txBody>
        </p:sp>
        <p:sp>
          <p:nvSpPr>
            <p:cNvPr id="345" name="Google Shape;345;p11"/>
            <p:cNvSpPr/>
            <p:nvPr/>
          </p:nvSpPr>
          <p:spPr>
            <a:xfrm>
              <a:off x="7719384" y="562273"/>
              <a:ext cx="1485517" cy="1737775"/>
            </a:xfrm>
            <a:prstGeom prst="rightArrow">
              <a:avLst>
                <a:gd fmla="val 60000" name="adj1"/>
                <a:gd fmla="val 50000" name="adj2"/>
              </a:avLst>
            </a:prstGeom>
            <a:solidFill>
              <a:srgbClr val="ACC3D4"/>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1"/>
            <p:cNvSpPr txBox="1"/>
            <p:nvPr/>
          </p:nvSpPr>
          <p:spPr>
            <a:xfrm>
              <a:off x="7719384" y="909828"/>
              <a:ext cx="1039862" cy="1042665"/>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4500"/>
                <a:buFont typeface="Calibri"/>
                <a:buNone/>
              </a:pPr>
              <a:r>
                <a:t/>
              </a:r>
              <a:endParaRPr b="0" i="0" sz="4500" u="none" cap="none" strike="noStrike">
                <a:solidFill>
                  <a:schemeClr val="lt1"/>
                </a:solidFill>
                <a:latin typeface="Calibri"/>
                <a:ea typeface="Calibri"/>
                <a:cs typeface="Calibri"/>
                <a:sym typeface="Calibri"/>
              </a:endParaRPr>
            </a:p>
          </p:txBody>
        </p:sp>
        <p:sp>
          <p:nvSpPr>
            <p:cNvPr id="347" name="Google Shape;347;p11"/>
            <p:cNvSpPr/>
            <p:nvPr/>
          </p:nvSpPr>
          <p:spPr>
            <a:xfrm>
              <a:off x="9821531" y="0"/>
              <a:ext cx="7007159" cy="2862321"/>
            </a:xfrm>
            <a:prstGeom prst="roundRect">
              <a:avLst>
                <a:gd fmla="val 10000" name="adj"/>
              </a:avLst>
            </a:prstGeom>
            <a:solidFill>
              <a:srgbClr val="204559"/>
            </a:solidFill>
            <a:ln cap="flat" cmpd="sng" w="38100">
              <a:solidFill>
                <a:srgbClr val="377CA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1"/>
            <p:cNvSpPr txBox="1"/>
            <p:nvPr/>
          </p:nvSpPr>
          <p:spPr>
            <a:xfrm>
              <a:off x="9905366" y="83835"/>
              <a:ext cx="6839489" cy="2694651"/>
            </a:xfrm>
            <a:prstGeom prst="rect">
              <a:avLst/>
            </a:prstGeom>
            <a:noFill/>
            <a:ln>
              <a:noFill/>
            </a:ln>
          </p:spPr>
          <p:txBody>
            <a:bodyPr anchorCtr="0" anchor="ctr" bIns="171450" lIns="171450" spcFirstLastPara="1" rIns="171450" wrap="square" tIns="171450">
              <a:noAutofit/>
            </a:bodyPr>
            <a:lstStyle/>
            <a:p>
              <a:pPr indent="0" lvl="0" marL="0" marR="0" rtl="0" algn="l">
                <a:lnSpc>
                  <a:spcPct val="90000"/>
                </a:lnSpc>
                <a:spcBef>
                  <a:spcPts val="0"/>
                </a:spcBef>
                <a:spcAft>
                  <a:spcPts val="0"/>
                </a:spcAft>
                <a:buClr>
                  <a:schemeClr val="lt1"/>
                </a:buClr>
                <a:buSzPts val="4500"/>
                <a:buFont typeface="Cambria"/>
                <a:buNone/>
              </a:pPr>
              <a:r>
                <a:rPr b="0" i="1" lang="en-US" sz="4500" u="none" cap="none" strike="noStrike">
                  <a:solidFill>
                    <a:schemeClr val="lt1"/>
                  </a:solidFill>
                  <a:latin typeface="Cambria"/>
                  <a:ea typeface="Cambria"/>
                  <a:cs typeface="Cambria"/>
                  <a:sym typeface="Cambria"/>
                </a:rPr>
                <a:t>Tìm hiểu ngữ cảnh trong bài để xác định xem biệt ngữ đó thuộc về lớp người nào, bối cảnh nào.</a:t>
              </a:r>
              <a:endParaRPr b="0" i="0" sz="4500" u="none" cap="none" strike="noStrike">
                <a:solidFill>
                  <a:schemeClr val="lt1"/>
                </a:solidFill>
                <a:latin typeface="Calibri"/>
                <a:ea typeface="Calibri"/>
                <a:cs typeface="Calibri"/>
                <a:sym typeface="Calibri"/>
              </a:endParaRPr>
            </a:p>
          </p:txBody>
        </p:sp>
      </p:grpSp>
      <p:sp>
        <p:nvSpPr>
          <p:cNvPr id="349" name="Google Shape;349;p11"/>
          <p:cNvSpPr txBox="1"/>
          <p:nvPr/>
        </p:nvSpPr>
        <p:spPr>
          <a:xfrm>
            <a:off x="8388958" y="1638300"/>
            <a:ext cx="9296369" cy="2169825"/>
          </a:xfrm>
          <a:prstGeom prst="rect">
            <a:avLst/>
          </a:prstGeom>
          <a:noFill/>
          <a:ln>
            <a:noFill/>
          </a:ln>
        </p:spPr>
        <p:txBody>
          <a:bodyPr anchorCtr="0" anchor="t" bIns="45700" lIns="91425" spcFirstLastPara="1" rIns="91425" wrap="square" tIns="45700">
            <a:spAutoFit/>
          </a:bodyPr>
          <a:lstStyle/>
          <a:p>
            <a:pPr indent="-685800" lvl="0" marL="685800" marR="0" rtl="0" algn="l">
              <a:spcBef>
                <a:spcPts val="0"/>
              </a:spcBef>
              <a:spcAft>
                <a:spcPts val="0"/>
              </a:spcAft>
              <a:buClr>
                <a:srgbClr val="204559"/>
              </a:buClr>
              <a:buSzPts val="4500"/>
              <a:buFont typeface="Noto Sans Symbols"/>
              <a:buChar char="🡪"/>
            </a:pPr>
            <a:r>
              <a:rPr b="0" i="1" lang="en-US" sz="4500" u="none" cap="none" strike="noStrike">
                <a:solidFill>
                  <a:srgbClr val="204559"/>
                </a:solidFill>
                <a:latin typeface="Cambria"/>
                <a:ea typeface="Cambria"/>
                <a:cs typeface="Cambria"/>
                <a:sym typeface="Cambria"/>
              </a:rPr>
              <a:t>Hình dung được cuộc sống của những con người ấy diễn ra như thế nào.</a:t>
            </a:r>
            <a:endParaRPr/>
          </a:p>
        </p:txBody>
      </p:sp>
      <p:sp>
        <p:nvSpPr>
          <p:cNvPr id="350" name="Google Shape;350;p11"/>
          <p:cNvSpPr/>
          <p:nvPr/>
        </p:nvSpPr>
        <p:spPr>
          <a:xfrm>
            <a:off x="845127" y="1562100"/>
            <a:ext cx="7079673" cy="51054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204559"/>
              </a:buClr>
              <a:buSzPts val="4500"/>
              <a:buFont typeface="Cambria"/>
              <a:buNone/>
            </a:pPr>
            <a:r>
              <a:rPr b="0" i="1" lang="en-US" sz="4500" u="none" cap="none" strike="noStrike">
                <a:solidFill>
                  <a:srgbClr val="204559"/>
                </a:solidFill>
                <a:latin typeface="Cambria"/>
                <a:ea typeface="Cambria"/>
                <a:cs typeface="Cambria"/>
                <a:sym typeface="Cambria"/>
              </a:rPr>
              <a:t>Việc sử dụng các biệt ngữ xã hội giúp người đọc có thể hiểu được bối cảnh xã hội thu nhỏ của một nhóm người cụ thể như: lao động, nông dân,... </a:t>
            </a:r>
            <a:endParaRPr/>
          </a:p>
        </p:txBody>
      </p:sp>
      <p:sp>
        <p:nvSpPr>
          <p:cNvPr id="351" name="Google Shape;351;p11"/>
          <p:cNvSpPr txBox="1"/>
          <p:nvPr/>
        </p:nvSpPr>
        <p:spPr>
          <a:xfrm>
            <a:off x="8388958" y="4025328"/>
            <a:ext cx="9296369" cy="2862322"/>
          </a:xfrm>
          <a:prstGeom prst="rect">
            <a:avLst/>
          </a:prstGeom>
          <a:noFill/>
          <a:ln>
            <a:noFill/>
          </a:ln>
        </p:spPr>
        <p:txBody>
          <a:bodyPr anchorCtr="0" anchor="t" bIns="45700" lIns="91425" spcFirstLastPara="1" rIns="91425" wrap="square" tIns="45700">
            <a:spAutoFit/>
          </a:bodyPr>
          <a:lstStyle/>
          <a:p>
            <a:pPr indent="-685800" lvl="0" marL="685800" marR="0" rtl="0" algn="l">
              <a:spcBef>
                <a:spcPts val="0"/>
              </a:spcBef>
              <a:spcAft>
                <a:spcPts val="0"/>
              </a:spcAft>
              <a:buClr>
                <a:srgbClr val="204559"/>
              </a:buClr>
              <a:buSzPts val="4500"/>
              <a:buFont typeface="Noto Sans Symbols"/>
              <a:buChar char="🡪"/>
            </a:pPr>
            <a:r>
              <a:rPr b="0" i="1" lang="en-US" sz="4500" u="none" cap="none" strike="noStrike">
                <a:solidFill>
                  <a:srgbClr val="204559"/>
                </a:solidFill>
                <a:latin typeface="Cambria"/>
                <a:ea typeface="Cambria"/>
                <a:cs typeface="Cambria"/>
                <a:sym typeface="Cambria"/>
              </a:rPr>
              <a:t>Những trang văn hiện lên sinh động hơn, dễ lôi cuốn người đọc vào bối cảnh câu chuyện và những gì nhân vật đã trải qua.</a:t>
            </a:r>
            <a:endParaRPr/>
          </a:p>
        </p:txBody>
      </p:sp>
      <p:sp>
        <p:nvSpPr>
          <p:cNvPr id="352" name="Google Shape;352;p11"/>
          <p:cNvSpPr/>
          <p:nvPr/>
        </p:nvSpPr>
        <p:spPr>
          <a:xfrm flipH="1">
            <a:off x="3654172" y="1039075"/>
            <a:ext cx="1194180" cy="1161611"/>
          </a:xfrm>
          <a:custGeom>
            <a:rect b="b" l="l" r="r" t="t"/>
            <a:pathLst>
              <a:path extrusionOk="0" h="1026904" w="1055696">
                <a:moveTo>
                  <a:pt x="1055696" y="0"/>
                </a:moveTo>
                <a:lnTo>
                  <a:pt x="0" y="0"/>
                </a:lnTo>
                <a:lnTo>
                  <a:pt x="0" y="1026904"/>
                </a:lnTo>
                <a:lnTo>
                  <a:pt x="1055696" y="1026904"/>
                </a:lnTo>
                <a:lnTo>
                  <a:pt x="1055696" y="0"/>
                </a:lnTo>
                <a:close/>
              </a:path>
            </a:pathLst>
          </a:custGeom>
          <a:blipFill rotWithShape="1">
            <a:blip r:embed="rId5">
              <a:alphaModFix/>
            </a:blip>
            <a:stretch>
              <a:fillRect b="0" l="0" r="0" t="0"/>
            </a:stretch>
          </a:blipFill>
          <a:ln>
            <a:noFill/>
          </a:ln>
        </p:spPr>
      </p:sp>
      <p:sp>
        <p:nvSpPr>
          <p:cNvPr id="353" name="Google Shape;353;p11"/>
          <p:cNvSpPr/>
          <p:nvPr/>
        </p:nvSpPr>
        <p:spPr>
          <a:xfrm>
            <a:off x="16199459" y="517192"/>
            <a:ext cx="1222153" cy="851063"/>
          </a:xfrm>
          <a:custGeom>
            <a:rect b="b" l="l" r="r" t="t"/>
            <a:pathLst>
              <a:path extrusionOk="0" h="851063" w="1222153">
                <a:moveTo>
                  <a:pt x="0" y="0"/>
                </a:moveTo>
                <a:lnTo>
                  <a:pt x="1222152" y="0"/>
                </a:lnTo>
                <a:lnTo>
                  <a:pt x="1222152" y="851063"/>
                </a:lnTo>
                <a:lnTo>
                  <a:pt x="0" y="851063"/>
                </a:lnTo>
                <a:lnTo>
                  <a:pt x="0" y="0"/>
                </a:lnTo>
                <a:close/>
              </a:path>
            </a:pathLst>
          </a:custGeom>
          <a:blipFill rotWithShape="1">
            <a:blip r:embed="rId6">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357" name="Shape 357"/>
        <p:cNvGrpSpPr/>
        <p:nvPr/>
      </p:nvGrpSpPr>
      <p:grpSpPr>
        <a:xfrm>
          <a:off x="0" y="0"/>
          <a:ext cx="0" cy="0"/>
          <a:chOff x="0" y="0"/>
          <a:chExt cx="0" cy="0"/>
        </a:xfrm>
      </p:grpSpPr>
      <p:sp>
        <p:nvSpPr>
          <p:cNvPr id="358" name="Google Shape;358;p12"/>
          <p:cNvSpPr/>
          <p:nvPr/>
        </p:nvSpPr>
        <p:spPr>
          <a:xfrm flipH="1" rot="98670">
            <a:off x="-776641" y="8137395"/>
            <a:ext cx="6198467" cy="2742822"/>
          </a:xfrm>
          <a:custGeom>
            <a:rect b="b" l="l" r="r" t="t"/>
            <a:pathLst>
              <a:path extrusionOk="0" h="2742822" w="6198467">
                <a:moveTo>
                  <a:pt x="6198467" y="0"/>
                </a:moveTo>
                <a:lnTo>
                  <a:pt x="0" y="0"/>
                </a:lnTo>
                <a:lnTo>
                  <a:pt x="0" y="2742822"/>
                </a:lnTo>
                <a:lnTo>
                  <a:pt x="6198467" y="2742822"/>
                </a:lnTo>
                <a:lnTo>
                  <a:pt x="6198467"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12"/>
          <p:cNvSpPr txBox="1"/>
          <p:nvPr/>
        </p:nvSpPr>
        <p:spPr>
          <a:xfrm>
            <a:off x="5913895" y="342900"/>
            <a:ext cx="6087608" cy="1098682"/>
          </a:xfrm>
          <a:prstGeom prst="rect">
            <a:avLst/>
          </a:prstGeom>
          <a:solidFill>
            <a:srgbClr val="FFF3CC"/>
          </a:solidFill>
          <a:ln cap="flat" cmpd="sng" w="9525">
            <a:solidFill>
              <a:srgbClr val="FEC1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1" lang="en-US" sz="5400">
                <a:solidFill>
                  <a:srgbClr val="204559"/>
                </a:solidFill>
                <a:latin typeface="Cambria"/>
                <a:ea typeface="Cambria"/>
                <a:cs typeface="Cambria"/>
                <a:sym typeface="Cambria"/>
              </a:rPr>
              <a:t>Nhiệm vụ 2</a:t>
            </a:r>
            <a:endParaRPr b="1" i="1" sz="5400">
              <a:solidFill>
                <a:srgbClr val="204559"/>
              </a:solidFill>
              <a:latin typeface="Cambria"/>
              <a:ea typeface="Cambria"/>
              <a:cs typeface="Cambria"/>
              <a:sym typeface="Cambria"/>
            </a:endParaRPr>
          </a:p>
        </p:txBody>
      </p:sp>
      <p:sp>
        <p:nvSpPr>
          <p:cNvPr id="360" name="Google Shape;360;p12"/>
          <p:cNvSpPr/>
          <p:nvPr/>
        </p:nvSpPr>
        <p:spPr>
          <a:xfrm>
            <a:off x="4331649" y="486504"/>
            <a:ext cx="710230" cy="955078"/>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4">
              <a:alphaModFix/>
            </a:blip>
            <a:stretch>
              <a:fillRect b="0" l="0" r="0" t="0"/>
            </a:stretch>
          </a:blipFill>
          <a:ln>
            <a:noFill/>
          </a:ln>
        </p:spPr>
      </p:sp>
      <p:sp>
        <p:nvSpPr>
          <p:cNvPr id="361" name="Google Shape;361;p12"/>
          <p:cNvSpPr/>
          <p:nvPr/>
        </p:nvSpPr>
        <p:spPr>
          <a:xfrm>
            <a:off x="12852985" y="520484"/>
            <a:ext cx="710230" cy="955078"/>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4">
              <a:alphaModFix/>
            </a:blip>
            <a:stretch>
              <a:fillRect b="0" l="0" r="0" t="0"/>
            </a:stretch>
          </a:blipFill>
          <a:ln>
            <a:noFill/>
          </a:ln>
        </p:spPr>
      </p:sp>
      <p:grpSp>
        <p:nvGrpSpPr>
          <p:cNvPr id="362" name="Google Shape;362;p12"/>
          <p:cNvGrpSpPr/>
          <p:nvPr/>
        </p:nvGrpSpPr>
        <p:grpSpPr>
          <a:xfrm>
            <a:off x="691181" y="1821216"/>
            <a:ext cx="17210437" cy="8117550"/>
            <a:chOff x="5381" y="5332"/>
            <a:chExt cx="17210437" cy="8117550"/>
          </a:xfrm>
        </p:grpSpPr>
        <p:sp>
          <p:nvSpPr>
            <p:cNvPr id="363" name="Google Shape;363;p12"/>
            <p:cNvSpPr/>
            <p:nvPr/>
          </p:nvSpPr>
          <p:spPr>
            <a:xfrm>
              <a:off x="5381" y="5332"/>
              <a:ext cx="5247084" cy="1008000"/>
            </a:xfrm>
            <a:prstGeom prst="rect">
              <a:avLst/>
            </a:prstGeom>
            <a:solidFill>
              <a:schemeClr val="accent5"/>
            </a:solidFill>
            <a:ln cap="flat" cmpd="sng" w="254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
            <p:cNvSpPr txBox="1"/>
            <p:nvPr/>
          </p:nvSpPr>
          <p:spPr>
            <a:xfrm>
              <a:off x="5381" y="5332"/>
              <a:ext cx="5247084" cy="1008000"/>
            </a:xfrm>
            <a:prstGeom prst="rect">
              <a:avLst/>
            </a:prstGeom>
            <a:solidFill>
              <a:srgbClr val="306786"/>
            </a:solidFill>
            <a:ln>
              <a:noFill/>
            </a:ln>
          </p:spPr>
          <p:txBody>
            <a:bodyPr anchorCtr="0" anchor="ctr" bIns="146300" lIns="256025" spcFirstLastPara="1" rIns="256025" wrap="square" tIns="146300">
              <a:noAutofit/>
            </a:bodyPr>
            <a:lstStyle/>
            <a:p>
              <a:pPr indent="0" lvl="0" marL="0" marR="0" rtl="0" algn="ctr">
                <a:lnSpc>
                  <a:spcPct val="90000"/>
                </a:lnSpc>
                <a:spcBef>
                  <a:spcPts val="0"/>
                </a:spcBef>
                <a:spcAft>
                  <a:spcPts val="0"/>
                </a:spcAft>
                <a:buClr>
                  <a:schemeClr val="dk1"/>
                </a:buClr>
                <a:buSzPts val="3600"/>
                <a:buFont typeface="Cambria"/>
                <a:buNone/>
              </a:pPr>
              <a:r>
                <a:rPr b="1" i="0" lang="en-US" sz="3600" u="none" strike="noStrike">
                  <a:solidFill>
                    <a:schemeClr val="lt1"/>
                  </a:solidFill>
                  <a:latin typeface="Cambria"/>
                  <a:ea typeface="Cambria"/>
                  <a:cs typeface="Cambria"/>
                  <a:sym typeface="Cambria"/>
                </a:rPr>
                <a:t>Đặc điểm</a:t>
              </a:r>
              <a:endParaRPr b="1" sz="3600">
                <a:solidFill>
                  <a:schemeClr val="lt1"/>
                </a:solidFill>
                <a:latin typeface="Cambria"/>
                <a:ea typeface="Cambria"/>
                <a:cs typeface="Cambria"/>
                <a:sym typeface="Cambria"/>
              </a:endParaRPr>
            </a:p>
          </p:txBody>
        </p:sp>
        <p:sp>
          <p:nvSpPr>
            <p:cNvPr id="365" name="Google Shape;365;p12"/>
            <p:cNvSpPr/>
            <p:nvPr/>
          </p:nvSpPr>
          <p:spPr>
            <a:xfrm>
              <a:off x="5381" y="1013332"/>
              <a:ext cx="5247084" cy="7109550"/>
            </a:xfrm>
            <a:prstGeom prst="rect">
              <a:avLst/>
            </a:prstGeom>
            <a:solidFill>
              <a:srgbClr val="FFE9CA">
                <a:alpha val="89803"/>
              </a:srgbClr>
            </a:solidFill>
            <a:ln cap="flat" cmpd="sng" w="25400">
              <a:solidFill>
                <a:srgbClr val="FFE9CA">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2"/>
            <p:cNvSpPr txBox="1"/>
            <p:nvPr/>
          </p:nvSpPr>
          <p:spPr>
            <a:xfrm>
              <a:off x="5381" y="1013332"/>
              <a:ext cx="5247084" cy="7109550"/>
            </a:xfrm>
            <a:prstGeom prst="rect">
              <a:avLst/>
            </a:prstGeom>
            <a:solidFill>
              <a:srgbClr val="E8EEF3"/>
            </a:solidFill>
            <a:ln>
              <a:noFill/>
            </a:ln>
          </p:spPr>
          <p:txBody>
            <a:bodyPr anchorCtr="0" anchor="t" bIns="288025" lIns="192000" spcFirstLastPara="1" rIns="256025" wrap="square" tIns="192000">
              <a:noAutofit/>
            </a:bodyPr>
            <a:lstStyle/>
            <a:p>
              <a:pPr indent="-285750" lvl="1" marL="285750" marR="0" rtl="0" algn="l">
                <a:lnSpc>
                  <a:spcPct val="100000"/>
                </a:lnSpc>
                <a:spcBef>
                  <a:spcPts val="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Biệt ngữ xã hội là một bộ phận ngôn ngữ có đặc điểm riêng, được hình thành trên những quy ước riêng của một nhóm người nào đó -&gt; phạm vi sử dụng hẹp.</a:t>
              </a:r>
              <a:endParaRPr/>
            </a:p>
            <a:p>
              <a:pPr indent="-285750" lvl="1" marL="285750" marR="0" rtl="0" algn="l">
                <a:lnSpc>
                  <a:spcPct val="100000"/>
                </a:lnSpc>
                <a:spcBef>
                  <a:spcPts val="54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Trong văn bản, biệt ngữ thường được in nghiêng hoặc đặt trong dấu ngoặc kép và được chú thích nghĩa.</a:t>
              </a:r>
              <a:endParaRPr/>
            </a:p>
          </p:txBody>
        </p:sp>
        <p:sp>
          <p:nvSpPr>
            <p:cNvPr id="367" name="Google Shape;367;p12"/>
            <p:cNvSpPr/>
            <p:nvPr/>
          </p:nvSpPr>
          <p:spPr>
            <a:xfrm>
              <a:off x="5987057" y="5332"/>
              <a:ext cx="5247084" cy="1008000"/>
            </a:xfrm>
            <a:prstGeom prst="rect">
              <a:avLst/>
            </a:prstGeom>
            <a:solidFill>
              <a:srgbClr val="EE8215"/>
            </a:solidFill>
            <a:ln cap="flat" cmpd="sng" w="25400">
              <a:solidFill>
                <a:srgbClr val="EE82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2"/>
            <p:cNvSpPr txBox="1"/>
            <p:nvPr/>
          </p:nvSpPr>
          <p:spPr>
            <a:xfrm>
              <a:off x="5987057" y="5332"/>
              <a:ext cx="5247084" cy="1008000"/>
            </a:xfrm>
            <a:prstGeom prst="rect">
              <a:avLst/>
            </a:prstGeom>
            <a:solidFill>
              <a:srgbClr val="306786"/>
            </a:solidFill>
            <a:ln>
              <a:noFill/>
            </a:ln>
          </p:spPr>
          <p:txBody>
            <a:bodyPr anchorCtr="0" anchor="ctr" bIns="146300" lIns="256025" spcFirstLastPara="1" rIns="256025" wrap="square" tIns="146300">
              <a:noAutofit/>
            </a:bodyPr>
            <a:lstStyle/>
            <a:p>
              <a:pPr indent="0" lvl="0" marL="0" marR="0" rtl="0" algn="ctr">
                <a:lnSpc>
                  <a:spcPct val="90000"/>
                </a:lnSpc>
                <a:spcBef>
                  <a:spcPts val="0"/>
                </a:spcBef>
                <a:spcAft>
                  <a:spcPts val="0"/>
                </a:spcAft>
                <a:buClr>
                  <a:schemeClr val="dk1"/>
                </a:buClr>
                <a:buSzPts val="3600"/>
                <a:buFont typeface="Cambria"/>
                <a:buNone/>
              </a:pPr>
              <a:r>
                <a:rPr b="1" i="0" lang="en-US" sz="3600" u="none" strike="noStrike">
                  <a:solidFill>
                    <a:schemeClr val="lt1"/>
                  </a:solidFill>
                  <a:latin typeface="Cambria"/>
                  <a:ea typeface="Cambria"/>
                  <a:cs typeface="Cambria"/>
                  <a:sym typeface="Cambria"/>
                </a:rPr>
                <a:t>Tác dụng</a:t>
              </a:r>
              <a:endParaRPr b="1">
                <a:solidFill>
                  <a:schemeClr val="lt1"/>
                </a:solidFill>
              </a:endParaRPr>
            </a:p>
          </p:txBody>
        </p:sp>
        <p:sp>
          <p:nvSpPr>
            <p:cNvPr id="369" name="Google Shape;369;p12"/>
            <p:cNvSpPr/>
            <p:nvPr/>
          </p:nvSpPr>
          <p:spPr>
            <a:xfrm>
              <a:off x="5987057" y="1013332"/>
              <a:ext cx="5247084" cy="7109550"/>
            </a:xfrm>
            <a:prstGeom prst="rect">
              <a:avLst/>
            </a:prstGeom>
            <a:solidFill>
              <a:srgbClr val="F9D9C9">
                <a:alpha val="89803"/>
              </a:srgbClr>
            </a:solidFill>
            <a:ln cap="flat" cmpd="sng" w="25400">
              <a:solidFill>
                <a:srgbClr val="F9D9C9">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2"/>
            <p:cNvSpPr txBox="1"/>
            <p:nvPr/>
          </p:nvSpPr>
          <p:spPr>
            <a:xfrm>
              <a:off x="5987057" y="1013332"/>
              <a:ext cx="5247084" cy="7109550"/>
            </a:xfrm>
            <a:prstGeom prst="rect">
              <a:avLst/>
            </a:prstGeom>
            <a:solidFill>
              <a:srgbClr val="E8EEF3"/>
            </a:solidFill>
            <a:ln>
              <a:noFill/>
            </a:ln>
          </p:spPr>
          <p:txBody>
            <a:bodyPr anchorCtr="0" anchor="t" bIns="288025" lIns="192000" spcFirstLastPara="1" rIns="256025" wrap="square" tIns="192000">
              <a:noAutofit/>
            </a:bodyPr>
            <a:lstStyle/>
            <a:p>
              <a:pPr indent="-285750" lvl="1" marL="285750" marR="0" rtl="0" algn="l">
                <a:lnSpc>
                  <a:spcPct val="100000"/>
                </a:lnSpc>
                <a:spcBef>
                  <a:spcPts val="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Làm cho bức tranh cuộc sống của một đối tượng cụ thể hiện lên chân thực, sinh động.</a:t>
              </a:r>
              <a:endParaRPr/>
            </a:p>
          </p:txBody>
        </p:sp>
        <p:sp>
          <p:nvSpPr>
            <p:cNvPr id="371" name="Google Shape;371;p12"/>
            <p:cNvSpPr/>
            <p:nvPr/>
          </p:nvSpPr>
          <p:spPr>
            <a:xfrm>
              <a:off x="11968734" y="5332"/>
              <a:ext cx="5247084" cy="1008000"/>
            </a:xfrm>
            <a:prstGeom prst="rect">
              <a:avLst/>
            </a:prstGeom>
            <a:solidFill>
              <a:srgbClr val="DE5226"/>
            </a:solidFill>
            <a:ln cap="flat" cmpd="sng" w="25400">
              <a:solidFill>
                <a:srgbClr val="DE52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2"/>
            <p:cNvSpPr txBox="1"/>
            <p:nvPr/>
          </p:nvSpPr>
          <p:spPr>
            <a:xfrm>
              <a:off x="11968734" y="5332"/>
              <a:ext cx="5247084" cy="1008000"/>
            </a:xfrm>
            <a:prstGeom prst="rect">
              <a:avLst/>
            </a:prstGeom>
            <a:solidFill>
              <a:srgbClr val="306786"/>
            </a:solidFill>
            <a:ln>
              <a:noFill/>
            </a:ln>
          </p:spPr>
          <p:txBody>
            <a:bodyPr anchorCtr="0" anchor="ctr" bIns="146300" lIns="256025" spcFirstLastPara="1" rIns="256025" wrap="square" tIns="146300">
              <a:noAutofit/>
            </a:bodyPr>
            <a:lstStyle/>
            <a:p>
              <a:pPr indent="0" lvl="0" marL="0" marR="0" rtl="0" algn="ctr">
                <a:lnSpc>
                  <a:spcPct val="90000"/>
                </a:lnSpc>
                <a:spcBef>
                  <a:spcPts val="0"/>
                </a:spcBef>
                <a:spcAft>
                  <a:spcPts val="0"/>
                </a:spcAft>
                <a:buClr>
                  <a:schemeClr val="lt1"/>
                </a:buClr>
                <a:buSzPts val="3600"/>
                <a:buFont typeface="Cambria"/>
                <a:buNone/>
              </a:pPr>
              <a:r>
                <a:rPr b="1" i="0" lang="en-US" sz="3600" u="none" strike="noStrike">
                  <a:solidFill>
                    <a:schemeClr val="lt1"/>
                  </a:solidFill>
                  <a:latin typeface="Cambria"/>
                  <a:ea typeface="Cambria"/>
                  <a:cs typeface="Cambria"/>
                  <a:sym typeface="Cambria"/>
                </a:rPr>
                <a:t>Lưu ý khi sử dụng</a:t>
              </a:r>
              <a:endParaRPr b="1"/>
            </a:p>
          </p:txBody>
        </p:sp>
        <p:sp>
          <p:nvSpPr>
            <p:cNvPr id="373" name="Google Shape;373;p12"/>
            <p:cNvSpPr/>
            <p:nvPr/>
          </p:nvSpPr>
          <p:spPr>
            <a:xfrm>
              <a:off x="11968734" y="1013332"/>
              <a:ext cx="5247084" cy="7109550"/>
            </a:xfrm>
            <a:prstGeom prst="rect">
              <a:avLst/>
            </a:prstGeom>
            <a:solidFill>
              <a:srgbClr val="F3CFCA">
                <a:alpha val="89803"/>
              </a:srgbClr>
            </a:solidFill>
            <a:ln cap="flat" cmpd="sng" w="25400">
              <a:solidFill>
                <a:srgbClr val="F3CFCA">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2"/>
            <p:cNvSpPr txBox="1"/>
            <p:nvPr/>
          </p:nvSpPr>
          <p:spPr>
            <a:xfrm>
              <a:off x="11968734" y="1013332"/>
              <a:ext cx="5247084" cy="7109550"/>
            </a:xfrm>
            <a:prstGeom prst="rect">
              <a:avLst/>
            </a:prstGeom>
            <a:solidFill>
              <a:srgbClr val="E8EEF3"/>
            </a:solidFill>
            <a:ln>
              <a:noFill/>
            </a:ln>
          </p:spPr>
          <p:txBody>
            <a:bodyPr anchorCtr="0" anchor="t" bIns="288025" lIns="192000" spcFirstLastPara="1" rIns="256025" wrap="square" tIns="192000">
              <a:noAutofit/>
            </a:bodyPr>
            <a:lstStyle/>
            <a:p>
              <a:pPr indent="-285750" lvl="1" marL="285750" marR="0" rtl="0" algn="l">
                <a:lnSpc>
                  <a:spcPct val="100000"/>
                </a:lnSpc>
                <a:spcBef>
                  <a:spcPts val="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Chỉ sử dụng hạn chế, phù hợp với đối tượng và mục đích giao tiếp.</a:t>
              </a:r>
              <a:endParaRPr/>
            </a:p>
            <a:p>
              <a:pPr indent="-285750" lvl="1" marL="285750" marR="0" rtl="0" algn="l">
                <a:lnSpc>
                  <a:spcPct val="100000"/>
                </a:lnSpc>
                <a:spcBef>
                  <a:spcPts val="54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Tránh dùng biệt ngữ trong những hoàn cảnh giao tiếp bình thường.</a:t>
              </a:r>
              <a:endParaRPr/>
            </a:p>
          </p:txBody>
        </p:sp>
      </p:grpSp>
      <p:sp>
        <p:nvSpPr>
          <p:cNvPr id="375" name="Google Shape;375;p12"/>
          <p:cNvSpPr/>
          <p:nvPr/>
        </p:nvSpPr>
        <p:spPr>
          <a:xfrm rot="-1017501">
            <a:off x="10237118" y="7617433"/>
            <a:ext cx="778062" cy="1115502"/>
          </a:xfrm>
          <a:custGeom>
            <a:rect b="b" l="l" r="r" t="t"/>
            <a:pathLst>
              <a:path extrusionOk="0" h="1115502" w="778062">
                <a:moveTo>
                  <a:pt x="0" y="0"/>
                </a:moveTo>
                <a:lnTo>
                  <a:pt x="778062" y="0"/>
                </a:lnTo>
                <a:lnTo>
                  <a:pt x="778062" y="1115502"/>
                </a:lnTo>
                <a:lnTo>
                  <a:pt x="0" y="1115502"/>
                </a:lnTo>
                <a:lnTo>
                  <a:pt x="0" y="0"/>
                </a:lnTo>
                <a:close/>
              </a:path>
            </a:pathLst>
          </a:custGeom>
          <a:blipFill rotWithShape="1">
            <a:blip r:embed="rId5">
              <a:alphaModFix/>
            </a:blip>
            <a:stretch>
              <a:fillRect b="0" l="0" r="0" t="0"/>
            </a:stretch>
          </a:blipFill>
          <a:ln>
            <a:noFill/>
          </a:ln>
        </p:spPr>
      </p:sp>
      <p:sp>
        <p:nvSpPr>
          <p:cNvPr id="376" name="Google Shape;376;p12"/>
          <p:cNvSpPr/>
          <p:nvPr/>
        </p:nvSpPr>
        <p:spPr>
          <a:xfrm rot="1191750">
            <a:off x="15835940" y="361460"/>
            <a:ext cx="526931" cy="755456"/>
          </a:xfrm>
          <a:custGeom>
            <a:rect b="b" l="l" r="r" t="t"/>
            <a:pathLst>
              <a:path extrusionOk="0" h="755456" w="526931">
                <a:moveTo>
                  <a:pt x="0" y="0"/>
                </a:moveTo>
                <a:lnTo>
                  <a:pt x="526931" y="0"/>
                </a:lnTo>
                <a:lnTo>
                  <a:pt x="526931" y="755456"/>
                </a:lnTo>
                <a:lnTo>
                  <a:pt x="0" y="75545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380" name="Shape 380"/>
        <p:cNvGrpSpPr/>
        <p:nvPr/>
      </p:nvGrpSpPr>
      <p:grpSpPr>
        <a:xfrm>
          <a:off x="0" y="0"/>
          <a:ext cx="0" cy="0"/>
          <a:chOff x="0" y="0"/>
          <a:chExt cx="0" cy="0"/>
        </a:xfrm>
      </p:grpSpPr>
      <p:grpSp>
        <p:nvGrpSpPr>
          <p:cNvPr id="381" name="Google Shape;381;p13"/>
          <p:cNvGrpSpPr/>
          <p:nvPr/>
        </p:nvGrpSpPr>
        <p:grpSpPr>
          <a:xfrm>
            <a:off x="686818" y="3750829"/>
            <a:ext cx="8017833" cy="5964671"/>
            <a:chOff x="686818" y="3750829"/>
            <a:chExt cx="8017833" cy="5964671"/>
          </a:xfrm>
        </p:grpSpPr>
        <p:sp>
          <p:nvSpPr>
            <p:cNvPr id="382" name="Google Shape;382;p13"/>
            <p:cNvSpPr/>
            <p:nvPr/>
          </p:nvSpPr>
          <p:spPr>
            <a:xfrm rot="5400000">
              <a:off x="1835195" y="2846044"/>
              <a:ext cx="5721079" cy="8017833"/>
            </a:xfrm>
            <a:custGeom>
              <a:rect b="b" l="l" r="r" t="t"/>
              <a:pathLst>
                <a:path extrusionOk="0" h="4944375" w="3528031">
                  <a:moveTo>
                    <a:pt x="0" y="0"/>
                  </a:moveTo>
                  <a:lnTo>
                    <a:pt x="3528031" y="0"/>
                  </a:lnTo>
                  <a:lnTo>
                    <a:pt x="3528031" y="4944375"/>
                  </a:lnTo>
                  <a:lnTo>
                    <a:pt x="0" y="4944375"/>
                  </a:lnTo>
                  <a:lnTo>
                    <a:pt x="0" y="0"/>
                  </a:lnTo>
                  <a:close/>
                </a:path>
              </a:pathLst>
            </a:custGeom>
            <a:blipFill rotWithShape="1">
              <a:blip r:embed="rId3">
                <a:alphaModFix/>
              </a:blip>
              <a:stretch>
                <a:fillRect b="0" l="0" r="-6160" t="-710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13"/>
            <p:cNvSpPr/>
            <p:nvPr/>
          </p:nvSpPr>
          <p:spPr>
            <a:xfrm>
              <a:off x="3670959" y="3750829"/>
              <a:ext cx="2271175" cy="971964"/>
            </a:xfrm>
            <a:custGeom>
              <a:rect b="b" l="l" r="r" t="t"/>
              <a:pathLst>
                <a:path extrusionOk="0" h="615253" w="1437653">
                  <a:moveTo>
                    <a:pt x="0" y="0"/>
                  </a:moveTo>
                  <a:lnTo>
                    <a:pt x="1437653" y="0"/>
                  </a:lnTo>
                  <a:lnTo>
                    <a:pt x="1437653" y="615253"/>
                  </a:lnTo>
                  <a:lnTo>
                    <a:pt x="0" y="615253"/>
                  </a:lnTo>
                  <a:lnTo>
                    <a:pt x="0" y="0"/>
                  </a:lnTo>
                  <a:close/>
                </a:path>
              </a:pathLst>
            </a:custGeom>
            <a:blipFill rotWithShape="1">
              <a:blip r:embed="rId4">
                <a:alphaModFix/>
              </a:blip>
              <a:stretch>
                <a:fillRect b="0" l="0" r="0" t="0"/>
              </a:stretch>
            </a:blipFill>
            <a:ln>
              <a:noFill/>
            </a:ln>
          </p:spPr>
        </p:sp>
      </p:grpSp>
      <p:grpSp>
        <p:nvGrpSpPr>
          <p:cNvPr id="384" name="Google Shape;384;p13"/>
          <p:cNvGrpSpPr/>
          <p:nvPr/>
        </p:nvGrpSpPr>
        <p:grpSpPr>
          <a:xfrm>
            <a:off x="9553342" y="3610767"/>
            <a:ext cx="8017832" cy="6108714"/>
            <a:chOff x="12314925" y="4471535"/>
            <a:chExt cx="4944375" cy="3767075"/>
          </a:xfrm>
        </p:grpSpPr>
        <p:sp>
          <p:nvSpPr>
            <p:cNvPr id="385" name="Google Shape;385;p13"/>
            <p:cNvSpPr/>
            <p:nvPr/>
          </p:nvSpPr>
          <p:spPr>
            <a:xfrm rot="5400000">
              <a:off x="13023097" y="4002407"/>
              <a:ext cx="3528031" cy="4944375"/>
            </a:xfrm>
            <a:custGeom>
              <a:rect b="b" l="l" r="r" t="t"/>
              <a:pathLst>
                <a:path extrusionOk="0" h="4944375" w="3528031">
                  <a:moveTo>
                    <a:pt x="0" y="0"/>
                  </a:moveTo>
                  <a:lnTo>
                    <a:pt x="3528031" y="0"/>
                  </a:lnTo>
                  <a:lnTo>
                    <a:pt x="3528031" y="4944375"/>
                  </a:lnTo>
                  <a:lnTo>
                    <a:pt x="0" y="4944375"/>
                  </a:lnTo>
                  <a:lnTo>
                    <a:pt x="0" y="0"/>
                  </a:lnTo>
                  <a:close/>
                </a:path>
              </a:pathLst>
            </a:custGeom>
            <a:blipFill rotWithShape="1">
              <a:blip r:embed="rId5">
                <a:alphaModFix/>
              </a:blip>
              <a:stretch>
                <a:fillRect b="0" l="0" r="-6160" t="-710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3"/>
            <p:cNvSpPr/>
            <p:nvPr/>
          </p:nvSpPr>
          <p:spPr>
            <a:xfrm>
              <a:off x="13978016" y="4471535"/>
              <a:ext cx="1618194" cy="478087"/>
            </a:xfrm>
            <a:custGeom>
              <a:rect b="b" l="l" r="r" t="t"/>
              <a:pathLst>
                <a:path extrusionOk="0" h="478087" w="1618194">
                  <a:moveTo>
                    <a:pt x="0" y="0"/>
                  </a:moveTo>
                  <a:lnTo>
                    <a:pt x="1618193" y="0"/>
                  </a:lnTo>
                  <a:lnTo>
                    <a:pt x="1618193" y="478088"/>
                  </a:lnTo>
                  <a:lnTo>
                    <a:pt x="0" y="478088"/>
                  </a:lnTo>
                  <a:lnTo>
                    <a:pt x="0" y="0"/>
                  </a:lnTo>
                  <a:close/>
                </a:path>
              </a:pathLst>
            </a:custGeom>
            <a:blipFill rotWithShape="1">
              <a:blip r:embed="rId6">
                <a:alphaModFix/>
              </a:blip>
              <a:stretch>
                <a:fillRect b="0" l="0" r="0" t="0"/>
              </a:stretch>
            </a:blipFill>
            <a:ln>
              <a:noFill/>
            </a:ln>
          </p:spPr>
        </p:sp>
      </p:grpSp>
      <p:sp>
        <p:nvSpPr>
          <p:cNvPr id="387" name="Google Shape;387;p13"/>
          <p:cNvSpPr/>
          <p:nvPr/>
        </p:nvSpPr>
        <p:spPr>
          <a:xfrm>
            <a:off x="1403956" y="1269583"/>
            <a:ext cx="632691" cy="803649"/>
          </a:xfrm>
          <a:custGeom>
            <a:rect b="b" l="l" r="r" t="t"/>
            <a:pathLst>
              <a:path extrusionOk="0" h="803649" w="632691">
                <a:moveTo>
                  <a:pt x="0" y="0"/>
                </a:moveTo>
                <a:lnTo>
                  <a:pt x="632691" y="0"/>
                </a:lnTo>
                <a:lnTo>
                  <a:pt x="632691" y="803649"/>
                </a:lnTo>
                <a:lnTo>
                  <a:pt x="0" y="803649"/>
                </a:lnTo>
                <a:lnTo>
                  <a:pt x="0" y="0"/>
                </a:lnTo>
                <a:close/>
              </a:path>
            </a:pathLst>
          </a:custGeom>
          <a:blipFill rotWithShape="1">
            <a:blip r:embed="rId7">
              <a:alphaModFix/>
            </a:blip>
            <a:stretch>
              <a:fillRect b="0" l="0" r="0" t="0"/>
            </a:stretch>
          </a:blipFill>
          <a:ln>
            <a:noFill/>
          </a:ln>
        </p:spPr>
      </p:sp>
      <p:sp>
        <p:nvSpPr>
          <p:cNvPr id="388" name="Google Shape;388;p13"/>
          <p:cNvSpPr/>
          <p:nvPr/>
        </p:nvSpPr>
        <p:spPr>
          <a:xfrm>
            <a:off x="6573907" y="1750929"/>
            <a:ext cx="4749459" cy="78483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1" lang="en-US" sz="4500">
                <a:solidFill>
                  <a:srgbClr val="204559"/>
                </a:solidFill>
                <a:latin typeface="Cambria"/>
                <a:ea typeface="Cambria"/>
                <a:cs typeface="Cambria"/>
                <a:sym typeface="Cambria"/>
              </a:rPr>
              <a:t>1. Biệt ngữ xã hội</a:t>
            </a:r>
            <a:endParaRPr/>
          </a:p>
        </p:txBody>
      </p:sp>
      <p:sp>
        <p:nvSpPr>
          <p:cNvPr id="389" name="Google Shape;389;p13"/>
          <p:cNvSpPr txBox="1"/>
          <p:nvPr/>
        </p:nvSpPr>
        <p:spPr>
          <a:xfrm>
            <a:off x="4080257" y="412622"/>
            <a:ext cx="9859131"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lang="en-US" sz="8000">
                <a:solidFill>
                  <a:srgbClr val="204559"/>
                </a:solidFill>
                <a:latin typeface="Cambria"/>
                <a:ea typeface="Cambria"/>
                <a:cs typeface="Cambria"/>
                <a:sym typeface="Cambria"/>
              </a:rPr>
              <a:t>I. BIỆT NGỮ XÃ HỘI </a:t>
            </a:r>
            <a:endParaRPr b="1" sz="8000">
              <a:solidFill>
                <a:srgbClr val="204559"/>
              </a:solidFill>
              <a:latin typeface="Cambria"/>
              <a:ea typeface="Cambria"/>
              <a:cs typeface="Cambria"/>
              <a:sym typeface="Cambria"/>
            </a:endParaRPr>
          </a:p>
        </p:txBody>
      </p:sp>
      <p:sp>
        <p:nvSpPr>
          <p:cNvPr id="390" name="Google Shape;390;p13"/>
          <p:cNvSpPr txBox="1"/>
          <p:nvPr/>
        </p:nvSpPr>
        <p:spPr>
          <a:xfrm>
            <a:off x="7472239" y="2660053"/>
            <a:ext cx="307516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u="sng" strike="noStrike">
                <a:solidFill>
                  <a:schemeClr val="dk1"/>
                </a:solidFill>
                <a:latin typeface="Cambria"/>
                <a:ea typeface="Cambria"/>
                <a:cs typeface="Cambria"/>
                <a:sym typeface="Cambria"/>
              </a:rPr>
              <a:t>Đặc điểm</a:t>
            </a:r>
            <a:endParaRPr/>
          </a:p>
        </p:txBody>
      </p:sp>
      <p:sp>
        <p:nvSpPr>
          <p:cNvPr id="391" name="Google Shape;391;p13"/>
          <p:cNvSpPr txBox="1"/>
          <p:nvPr/>
        </p:nvSpPr>
        <p:spPr>
          <a:xfrm>
            <a:off x="1259593" y="4954942"/>
            <a:ext cx="7169566"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rgbClr val="000000"/>
                </a:solidFill>
                <a:latin typeface="Cambria"/>
                <a:ea typeface="Cambria"/>
                <a:cs typeface="Cambria"/>
                <a:sym typeface="Cambria"/>
              </a:rPr>
              <a:t>Biệt ngữ xã hội là một bộ phận ngôn ngữ có đặc điểm riêng, được hình thành trên những quy ước riêng của một nhóm người nào đó</a:t>
            </a:r>
            <a:endParaRPr/>
          </a:p>
          <a:p>
            <a:pPr indent="0" lvl="0" marL="0" marR="0" rtl="0" algn="just">
              <a:spcBef>
                <a:spcPts val="0"/>
              </a:spcBef>
              <a:spcAft>
                <a:spcPts val="0"/>
              </a:spcAft>
              <a:buNone/>
            </a:pPr>
            <a:r>
              <a:rPr lang="en-US" sz="4000">
                <a:solidFill>
                  <a:srgbClr val="000000"/>
                </a:solidFill>
                <a:latin typeface="Cambria"/>
                <a:ea typeface="Cambria"/>
                <a:cs typeface="Cambria"/>
                <a:sym typeface="Cambria"/>
              </a:rPr>
              <a:t>-&gt; phạm vi sử dụng hẹp.</a:t>
            </a:r>
            <a:endParaRPr/>
          </a:p>
        </p:txBody>
      </p:sp>
      <p:sp>
        <p:nvSpPr>
          <p:cNvPr id="392" name="Google Shape;392;p13"/>
          <p:cNvSpPr txBox="1"/>
          <p:nvPr/>
        </p:nvSpPr>
        <p:spPr>
          <a:xfrm>
            <a:off x="9977475" y="4954942"/>
            <a:ext cx="7169566" cy="255454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rgbClr val="000000"/>
                </a:solidFill>
                <a:latin typeface="Cambria"/>
                <a:ea typeface="Cambria"/>
                <a:cs typeface="Cambria"/>
                <a:sym typeface="Cambria"/>
              </a:rPr>
              <a:t>Trong văn bản, biệt ngữ thường được in nghiêng hoặc đặt trong dấu ngoặc kép và được chú thích về nghĩa.</a:t>
            </a:r>
            <a:endParaRPr/>
          </a:p>
        </p:txBody>
      </p:sp>
      <p:sp>
        <p:nvSpPr>
          <p:cNvPr id="393" name="Google Shape;393;p13"/>
          <p:cNvSpPr/>
          <p:nvPr/>
        </p:nvSpPr>
        <p:spPr>
          <a:xfrm flipH="1" rot="98670">
            <a:off x="13793429" y="8497209"/>
            <a:ext cx="5239801" cy="2318612"/>
          </a:xfrm>
          <a:custGeom>
            <a:rect b="b" l="l" r="r" t="t"/>
            <a:pathLst>
              <a:path extrusionOk="0" h="2318612" w="5239801">
                <a:moveTo>
                  <a:pt x="5239801" y="0"/>
                </a:moveTo>
                <a:lnTo>
                  <a:pt x="0" y="0"/>
                </a:lnTo>
                <a:lnTo>
                  <a:pt x="0" y="2318612"/>
                </a:lnTo>
                <a:lnTo>
                  <a:pt x="5239801" y="2318612"/>
                </a:lnTo>
                <a:lnTo>
                  <a:pt x="5239801" y="0"/>
                </a:lnTo>
                <a:close/>
              </a:path>
            </a:pathLst>
          </a:custGeom>
          <a:blipFill rotWithShape="1">
            <a:blip r:embed="rId8">
              <a:alphaModFix/>
            </a:blip>
            <a:stretch>
              <a:fillRect b="0" l="0" r="0" t="0"/>
            </a:stretch>
          </a:blipFill>
          <a:ln>
            <a:noFill/>
          </a:ln>
        </p:spPr>
      </p:sp>
      <p:sp>
        <p:nvSpPr>
          <p:cNvPr id="394" name="Google Shape;394;p13"/>
          <p:cNvSpPr/>
          <p:nvPr/>
        </p:nvSpPr>
        <p:spPr>
          <a:xfrm rot="377977">
            <a:off x="14529117" y="1026281"/>
            <a:ext cx="2892022" cy="2155871"/>
          </a:xfrm>
          <a:custGeom>
            <a:rect b="b" l="l" r="r" t="t"/>
            <a:pathLst>
              <a:path extrusionOk="0" h="1249934" w="1676741">
                <a:moveTo>
                  <a:pt x="0" y="0"/>
                </a:moveTo>
                <a:lnTo>
                  <a:pt x="1676741" y="0"/>
                </a:lnTo>
                <a:lnTo>
                  <a:pt x="1676741" y="1249934"/>
                </a:lnTo>
                <a:lnTo>
                  <a:pt x="0" y="1249934"/>
                </a:lnTo>
                <a:lnTo>
                  <a:pt x="0" y="0"/>
                </a:lnTo>
                <a:close/>
              </a:path>
            </a:pathLst>
          </a:custGeom>
          <a:blipFill rotWithShape="1">
            <a:blip r:embed="rId9">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398" name="Shape 398"/>
        <p:cNvGrpSpPr/>
        <p:nvPr/>
      </p:nvGrpSpPr>
      <p:grpSpPr>
        <a:xfrm>
          <a:off x="0" y="0"/>
          <a:ext cx="0" cy="0"/>
          <a:chOff x="0" y="0"/>
          <a:chExt cx="0" cy="0"/>
        </a:xfrm>
      </p:grpSpPr>
      <p:grpSp>
        <p:nvGrpSpPr>
          <p:cNvPr id="399" name="Google Shape;399;p14"/>
          <p:cNvGrpSpPr/>
          <p:nvPr/>
        </p:nvGrpSpPr>
        <p:grpSpPr>
          <a:xfrm>
            <a:off x="9695926" y="3296266"/>
            <a:ext cx="7811024" cy="5951149"/>
            <a:chOff x="9695926" y="3296266"/>
            <a:chExt cx="7811024" cy="5951149"/>
          </a:xfrm>
        </p:grpSpPr>
        <p:sp>
          <p:nvSpPr>
            <p:cNvPr id="400" name="Google Shape;400;p14"/>
            <p:cNvSpPr/>
            <p:nvPr/>
          </p:nvSpPr>
          <p:spPr>
            <a:xfrm rot="5400000">
              <a:off x="10814682" y="2555147"/>
              <a:ext cx="5573512" cy="7811024"/>
            </a:xfrm>
            <a:custGeom>
              <a:rect b="b" l="l" r="r" t="t"/>
              <a:pathLst>
                <a:path extrusionOk="0" h="4944375" w="3528031">
                  <a:moveTo>
                    <a:pt x="0" y="0"/>
                  </a:moveTo>
                  <a:lnTo>
                    <a:pt x="3528031" y="0"/>
                  </a:lnTo>
                  <a:lnTo>
                    <a:pt x="3528031" y="4944375"/>
                  </a:lnTo>
                  <a:lnTo>
                    <a:pt x="0" y="4944375"/>
                  </a:lnTo>
                  <a:lnTo>
                    <a:pt x="0" y="0"/>
                  </a:lnTo>
                  <a:close/>
                </a:path>
              </a:pathLst>
            </a:custGeom>
            <a:blipFill rotWithShape="1">
              <a:blip r:embed="rId3">
                <a:alphaModFix/>
              </a:blip>
              <a:stretch>
                <a:fillRect b="0" l="0" r="-6160" t="-7101"/>
              </a:stretch>
            </a:blipFill>
            <a:ln>
              <a:noFill/>
            </a:ln>
          </p:spPr>
        </p:sp>
        <p:sp>
          <p:nvSpPr>
            <p:cNvPr id="401" name="Google Shape;401;p14"/>
            <p:cNvSpPr/>
            <p:nvPr/>
          </p:nvSpPr>
          <p:spPr>
            <a:xfrm>
              <a:off x="12323243" y="3296266"/>
              <a:ext cx="2556390" cy="755272"/>
            </a:xfrm>
            <a:custGeom>
              <a:rect b="b" l="l" r="r" t="t"/>
              <a:pathLst>
                <a:path extrusionOk="0" h="478087" w="1618194">
                  <a:moveTo>
                    <a:pt x="0" y="0"/>
                  </a:moveTo>
                  <a:lnTo>
                    <a:pt x="1618193" y="0"/>
                  </a:lnTo>
                  <a:lnTo>
                    <a:pt x="1618193" y="478088"/>
                  </a:lnTo>
                  <a:lnTo>
                    <a:pt x="0" y="478088"/>
                  </a:lnTo>
                  <a:lnTo>
                    <a:pt x="0" y="0"/>
                  </a:lnTo>
                  <a:close/>
                </a:path>
              </a:pathLst>
            </a:custGeom>
            <a:blipFill rotWithShape="1">
              <a:blip r:embed="rId4">
                <a:alphaModFix/>
              </a:blip>
              <a:stretch>
                <a:fillRect b="0" l="0" r="0" t="0"/>
              </a:stretch>
            </a:blipFill>
            <a:ln>
              <a:noFill/>
            </a:ln>
          </p:spPr>
        </p:sp>
      </p:grpSp>
      <p:grpSp>
        <p:nvGrpSpPr>
          <p:cNvPr id="402" name="Google Shape;402;p14"/>
          <p:cNvGrpSpPr/>
          <p:nvPr/>
        </p:nvGrpSpPr>
        <p:grpSpPr>
          <a:xfrm>
            <a:off x="781048" y="3365939"/>
            <a:ext cx="7923603" cy="5881477"/>
            <a:chOff x="781048" y="3365939"/>
            <a:chExt cx="7923603" cy="5881477"/>
          </a:xfrm>
        </p:grpSpPr>
        <p:sp>
          <p:nvSpPr>
            <p:cNvPr id="403" name="Google Shape;403;p14"/>
            <p:cNvSpPr/>
            <p:nvPr/>
          </p:nvSpPr>
          <p:spPr>
            <a:xfrm rot="5400000">
              <a:off x="1956094" y="2498858"/>
              <a:ext cx="5573512" cy="7923603"/>
            </a:xfrm>
            <a:custGeom>
              <a:rect b="b" l="l" r="r" t="t"/>
              <a:pathLst>
                <a:path extrusionOk="0" h="4944375" w="3528031">
                  <a:moveTo>
                    <a:pt x="0" y="0"/>
                  </a:moveTo>
                  <a:lnTo>
                    <a:pt x="3528032" y="0"/>
                  </a:lnTo>
                  <a:lnTo>
                    <a:pt x="3528032" y="4944375"/>
                  </a:lnTo>
                  <a:lnTo>
                    <a:pt x="0" y="4944375"/>
                  </a:lnTo>
                  <a:lnTo>
                    <a:pt x="0" y="0"/>
                  </a:lnTo>
                  <a:close/>
                </a:path>
              </a:pathLst>
            </a:custGeom>
            <a:blipFill rotWithShape="1">
              <a:blip r:embed="rId5">
                <a:alphaModFix/>
              </a:blip>
              <a:stretch>
                <a:fillRect b="0" l="0" r="-6160" t="-710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14"/>
            <p:cNvSpPr/>
            <p:nvPr/>
          </p:nvSpPr>
          <p:spPr>
            <a:xfrm>
              <a:off x="3670959" y="3365939"/>
              <a:ext cx="2271175" cy="971964"/>
            </a:xfrm>
            <a:custGeom>
              <a:rect b="b" l="l" r="r" t="t"/>
              <a:pathLst>
                <a:path extrusionOk="0" h="615253" w="1437653">
                  <a:moveTo>
                    <a:pt x="0" y="0"/>
                  </a:moveTo>
                  <a:lnTo>
                    <a:pt x="1437653" y="0"/>
                  </a:lnTo>
                  <a:lnTo>
                    <a:pt x="1437653" y="615253"/>
                  </a:lnTo>
                  <a:lnTo>
                    <a:pt x="0" y="615253"/>
                  </a:lnTo>
                  <a:lnTo>
                    <a:pt x="0" y="0"/>
                  </a:lnTo>
                  <a:close/>
                </a:path>
              </a:pathLst>
            </a:custGeom>
            <a:blipFill rotWithShape="1">
              <a:blip r:embed="rId6">
                <a:alphaModFix/>
              </a:blip>
              <a:stretch>
                <a:fillRect b="0" l="0" r="0" t="0"/>
              </a:stretch>
            </a:blipFill>
            <a:ln>
              <a:noFill/>
            </a:ln>
          </p:spPr>
        </p:sp>
      </p:grpSp>
      <p:sp>
        <p:nvSpPr>
          <p:cNvPr id="405" name="Google Shape;405;p14"/>
          <p:cNvSpPr/>
          <p:nvPr/>
        </p:nvSpPr>
        <p:spPr>
          <a:xfrm>
            <a:off x="1403956" y="1269583"/>
            <a:ext cx="632691" cy="803649"/>
          </a:xfrm>
          <a:custGeom>
            <a:rect b="b" l="l" r="r" t="t"/>
            <a:pathLst>
              <a:path extrusionOk="0" h="803649" w="632691">
                <a:moveTo>
                  <a:pt x="0" y="0"/>
                </a:moveTo>
                <a:lnTo>
                  <a:pt x="632691" y="0"/>
                </a:lnTo>
                <a:lnTo>
                  <a:pt x="632691" y="803649"/>
                </a:lnTo>
                <a:lnTo>
                  <a:pt x="0" y="803649"/>
                </a:lnTo>
                <a:lnTo>
                  <a:pt x="0" y="0"/>
                </a:lnTo>
                <a:close/>
              </a:path>
            </a:pathLst>
          </a:custGeom>
          <a:blipFill rotWithShape="1">
            <a:blip r:embed="rId7">
              <a:alphaModFix/>
            </a:blip>
            <a:stretch>
              <a:fillRect b="0" l="0" r="0" t="0"/>
            </a:stretch>
          </a:blipFill>
          <a:ln>
            <a:noFill/>
          </a:ln>
        </p:spPr>
      </p:sp>
      <p:sp>
        <p:nvSpPr>
          <p:cNvPr id="406" name="Google Shape;406;p14"/>
          <p:cNvSpPr/>
          <p:nvPr/>
        </p:nvSpPr>
        <p:spPr>
          <a:xfrm>
            <a:off x="16322808" y="1269583"/>
            <a:ext cx="632691" cy="803649"/>
          </a:xfrm>
          <a:custGeom>
            <a:rect b="b" l="l" r="r" t="t"/>
            <a:pathLst>
              <a:path extrusionOk="0" h="803649" w="632691">
                <a:moveTo>
                  <a:pt x="0" y="0"/>
                </a:moveTo>
                <a:lnTo>
                  <a:pt x="632691" y="0"/>
                </a:lnTo>
                <a:lnTo>
                  <a:pt x="632691" y="803649"/>
                </a:lnTo>
                <a:lnTo>
                  <a:pt x="0" y="803649"/>
                </a:lnTo>
                <a:lnTo>
                  <a:pt x="0" y="0"/>
                </a:lnTo>
                <a:close/>
              </a:path>
            </a:pathLst>
          </a:custGeom>
          <a:blipFill rotWithShape="1">
            <a:blip r:embed="rId7">
              <a:alphaModFix/>
            </a:blip>
            <a:stretch>
              <a:fillRect b="0" l="0" r="0" t="0"/>
            </a:stretch>
          </a:blipFill>
          <a:ln>
            <a:noFill/>
          </a:ln>
        </p:spPr>
      </p:sp>
      <p:sp>
        <p:nvSpPr>
          <p:cNvPr id="407" name="Google Shape;407;p14"/>
          <p:cNvSpPr txBox="1"/>
          <p:nvPr/>
        </p:nvSpPr>
        <p:spPr>
          <a:xfrm>
            <a:off x="4218645" y="1056253"/>
            <a:ext cx="653646" cy="12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9E7"/>
                </a:solidFill>
                <a:latin typeface="Arial"/>
                <a:ea typeface="Arial"/>
                <a:cs typeface="Arial"/>
                <a:sym typeface="Arial"/>
              </a:rPr>
              <a:t>E</a:t>
            </a:r>
            <a:endParaRPr/>
          </a:p>
        </p:txBody>
      </p:sp>
      <p:sp>
        <p:nvSpPr>
          <p:cNvPr id="408" name="Google Shape;408;p14"/>
          <p:cNvSpPr txBox="1"/>
          <p:nvPr/>
        </p:nvSpPr>
        <p:spPr>
          <a:xfrm rot="-155305">
            <a:off x="6025801" y="1056276"/>
            <a:ext cx="766691" cy="12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9E7"/>
                </a:solidFill>
                <a:latin typeface="Arial"/>
                <a:ea typeface="Arial"/>
                <a:cs typeface="Arial"/>
                <a:sym typeface="Arial"/>
              </a:rPr>
              <a:t>P</a:t>
            </a:r>
            <a:endParaRPr/>
          </a:p>
        </p:txBody>
      </p:sp>
      <p:sp>
        <p:nvSpPr>
          <p:cNvPr id="409" name="Google Shape;409;p14"/>
          <p:cNvSpPr txBox="1"/>
          <p:nvPr/>
        </p:nvSpPr>
        <p:spPr>
          <a:xfrm rot="60000">
            <a:off x="5054321" y="1056259"/>
            <a:ext cx="766691" cy="12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9E7"/>
                </a:solidFill>
                <a:latin typeface="Arial"/>
                <a:ea typeface="Arial"/>
                <a:cs typeface="Arial"/>
                <a:sym typeface="Arial"/>
              </a:rPr>
              <a:t>E</a:t>
            </a:r>
            <a:endParaRPr/>
          </a:p>
        </p:txBody>
      </p:sp>
      <p:sp>
        <p:nvSpPr>
          <p:cNvPr id="410" name="Google Shape;410;p14"/>
          <p:cNvSpPr txBox="1"/>
          <p:nvPr/>
        </p:nvSpPr>
        <p:spPr>
          <a:xfrm rot="-77320">
            <a:off x="7014887" y="1056259"/>
            <a:ext cx="395827" cy="12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9E7"/>
                </a:solidFill>
                <a:latin typeface="Arial"/>
                <a:ea typeface="Arial"/>
                <a:cs typeface="Arial"/>
                <a:sym typeface="Arial"/>
              </a:rPr>
              <a:t>I</a:t>
            </a:r>
            <a:endParaRPr/>
          </a:p>
        </p:txBody>
      </p:sp>
      <p:sp>
        <p:nvSpPr>
          <p:cNvPr id="411" name="Google Shape;411;p14"/>
          <p:cNvSpPr txBox="1"/>
          <p:nvPr/>
        </p:nvSpPr>
        <p:spPr>
          <a:xfrm rot="165592">
            <a:off x="7633560" y="1056276"/>
            <a:ext cx="766691" cy="12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9E7"/>
                </a:solidFill>
                <a:latin typeface="Arial"/>
                <a:ea typeface="Arial"/>
                <a:cs typeface="Arial"/>
                <a:sym typeface="Arial"/>
              </a:rPr>
              <a:t>N</a:t>
            </a:r>
            <a:endParaRPr/>
          </a:p>
        </p:txBody>
      </p:sp>
      <p:sp>
        <p:nvSpPr>
          <p:cNvPr id="412" name="Google Shape;412;p14"/>
          <p:cNvSpPr txBox="1"/>
          <p:nvPr/>
        </p:nvSpPr>
        <p:spPr>
          <a:xfrm>
            <a:off x="2312872" y="1056253"/>
            <a:ext cx="911352" cy="12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9E7"/>
                </a:solidFill>
                <a:latin typeface="Arial"/>
                <a:ea typeface="Arial"/>
                <a:cs typeface="Arial"/>
                <a:sym typeface="Arial"/>
              </a:rPr>
              <a:t>S</a:t>
            </a:r>
            <a:endParaRPr/>
          </a:p>
        </p:txBody>
      </p:sp>
      <p:sp>
        <p:nvSpPr>
          <p:cNvPr id="413" name="Google Shape;413;p14"/>
          <p:cNvSpPr txBox="1"/>
          <p:nvPr/>
        </p:nvSpPr>
        <p:spPr>
          <a:xfrm>
            <a:off x="8704651" y="1056253"/>
            <a:ext cx="653646" cy="12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9E7"/>
                </a:solidFill>
                <a:latin typeface="Arial"/>
                <a:ea typeface="Arial"/>
                <a:cs typeface="Arial"/>
                <a:sym typeface="Arial"/>
              </a:rPr>
              <a:t>G</a:t>
            </a:r>
            <a:endParaRPr/>
          </a:p>
        </p:txBody>
      </p:sp>
      <p:sp>
        <p:nvSpPr>
          <p:cNvPr id="414" name="Google Shape;414;p14"/>
          <p:cNvSpPr txBox="1"/>
          <p:nvPr/>
        </p:nvSpPr>
        <p:spPr>
          <a:xfrm rot="-155305">
            <a:off x="3254558" y="1056276"/>
            <a:ext cx="766691" cy="12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9E7"/>
                </a:solidFill>
                <a:latin typeface="Arial"/>
                <a:ea typeface="Arial"/>
                <a:cs typeface="Arial"/>
                <a:sym typeface="Arial"/>
              </a:rPr>
              <a:t>L</a:t>
            </a:r>
            <a:endParaRPr/>
          </a:p>
        </p:txBody>
      </p:sp>
      <p:sp>
        <p:nvSpPr>
          <p:cNvPr id="415" name="Google Shape;415;p14"/>
          <p:cNvSpPr/>
          <p:nvPr/>
        </p:nvSpPr>
        <p:spPr>
          <a:xfrm>
            <a:off x="6573907" y="2031072"/>
            <a:ext cx="4749459" cy="78483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1" lang="en-US" sz="4500">
                <a:solidFill>
                  <a:srgbClr val="204559"/>
                </a:solidFill>
                <a:latin typeface="Cambria"/>
                <a:ea typeface="Cambria"/>
                <a:cs typeface="Cambria"/>
                <a:sym typeface="Cambria"/>
              </a:rPr>
              <a:t>1. Biệt ngữ xã hội</a:t>
            </a:r>
            <a:endParaRPr/>
          </a:p>
        </p:txBody>
      </p:sp>
      <p:sp>
        <p:nvSpPr>
          <p:cNvPr id="416" name="Google Shape;416;p14"/>
          <p:cNvSpPr txBox="1"/>
          <p:nvPr/>
        </p:nvSpPr>
        <p:spPr>
          <a:xfrm>
            <a:off x="4080257" y="484051"/>
            <a:ext cx="9859131"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lang="en-US" sz="8000">
                <a:solidFill>
                  <a:srgbClr val="204559"/>
                </a:solidFill>
                <a:latin typeface="Cambria"/>
                <a:ea typeface="Cambria"/>
                <a:cs typeface="Cambria"/>
                <a:sym typeface="Cambria"/>
              </a:rPr>
              <a:t>I. BIỆT NGỮ XÃ HỘI </a:t>
            </a:r>
            <a:endParaRPr b="1" sz="8000">
              <a:solidFill>
                <a:srgbClr val="204559"/>
              </a:solidFill>
              <a:latin typeface="Cambria"/>
              <a:ea typeface="Cambria"/>
              <a:cs typeface="Cambria"/>
              <a:sym typeface="Cambria"/>
            </a:endParaRPr>
          </a:p>
        </p:txBody>
      </p:sp>
      <p:sp>
        <p:nvSpPr>
          <p:cNvPr id="417" name="Google Shape;417;p14"/>
          <p:cNvSpPr txBox="1"/>
          <p:nvPr/>
        </p:nvSpPr>
        <p:spPr>
          <a:xfrm>
            <a:off x="3148978" y="4295624"/>
            <a:ext cx="307516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u="sng">
                <a:solidFill>
                  <a:srgbClr val="161616"/>
                </a:solidFill>
                <a:latin typeface="Cambria"/>
                <a:ea typeface="Cambria"/>
                <a:cs typeface="Cambria"/>
                <a:sym typeface="Cambria"/>
              </a:rPr>
              <a:t>Tác dụng</a:t>
            </a:r>
            <a:endParaRPr b="1" sz="4000" u="sng" strike="noStrike">
              <a:solidFill>
                <a:srgbClr val="161616"/>
              </a:solidFill>
              <a:latin typeface="Cambria"/>
              <a:ea typeface="Cambria"/>
              <a:cs typeface="Cambria"/>
              <a:sym typeface="Cambria"/>
            </a:endParaRPr>
          </a:p>
        </p:txBody>
      </p:sp>
      <p:sp>
        <p:nvSpPr>
          <p:cNvPr id="418" name="Google Shape;418;p14"/>
          <p:cNvSpPr txBox="1"/>
          <p:nvPr/>
        </p:nvSpPr>
        <p:spPr>
          <a:xfrm>
            <a:off x="1259593" y="5283491"/>
            <a:ext cx="7169566"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rgbClr val="161616"/>
                </a:solidFill>
                <a:latin typeface="Cambria"/>
                <a:ea typeface="Cambria"/>
                <a:cs typeface="Cambria"/>
                <a:sym typeface="Cambria"/>
              </a:rPr>
              <a:t>Làm cho bức tranh cuộc sống của một đối tượng  cụ thể hiện lên chân thực, sinh động.</a:t>
            </a:r>
            <a:endParaRPr/>
          </a:p>
        </p:txBody>
      </p:sp>
      <p:sp>
        <p:nvSpPr>
          <p:cNvPr id="419" name="Google Shape;419;p14"/>
          <p:cNvSpPr txBox="1"/>
          <p:nvPr/>
        </p:nvSpPr>
        <p:spPr>
          <a:xfrm>
            <a:off x="9977475" y="5209086"/>
            <a:ext cx="7169566" cy="3785652"/>
          </a:xfrm>
          <a:prstGeom prst="rect">
            <a:avLst/>
          </a:prstGeom>
          <a:noFill/>
          <a:ln>
            <a:noFill/>
          </a:ln>
        </p:spPr>
        <p:txBody>
          <a:bodyPr anchorCtr="0" anchor="t" bIns="45700" lIns="91425" spcFirstLastPara="1" rIns="91425" wrap="square" tIns="45700">
            <a:spAutoFit/>
          </a:bodyPr>
          <a:lstStyle/>
          <a:p>
            <a:pPr indent="-571500" lvl="0" marL="571500" marR="0" rtl="0" algn="just">
              <a:spcBef>
                <a:spcPts val="0"/>
              </a:spcBef>
              <a:spcAft>
                <a:spcPts val="0"/>
              </a:spcAft>
              <a:buClr>
                <a:srgbClr val="000000"/>
              </a:buClr>
              <a:buSzPts val="4000"/>
              <a:buFont typeface="Arial"/>
              <a:buChar char="•"/>
            </a:pPr>
            <a:r>
              <a:rPr lang="en-US" sz="4000">
                <a:solidFill>
                  <a:srgbClr val="000000"/>
                </a:solidFill>
                <a:latin typeface="Cambria"/>
                <a:ea typeface="Cambria"/>
                <a:cs typeface="Cambria"/>
                <a:sym typeface="Cambria"/>
              </a:rPr>
              <a:t>Chỉ sử dụng hạn chế, phù hợp với đối tượng và mục đích giao tiếp.</a:t>
            </a:r>
            <a:endParaRPr/>
          </a:p>
          <a:p>
            <a:pPr indent="-571500" lvl="0" marL="571500" marR="0" rtl="0" algn="just">
              <a:spcBef>
                <a:spcPts val="0"/>
              </a:spcBef>
              <a:spcAft>
                <a:spcPts val="0"/>
              </a:spcAft>
              <a:buClr>
                <a:srgbClr val="000000"/>
              </a:buClr>
              <a:buSzPts val="4000"/>
              <a:buFont typeface="Arial"/>
              <a:buChar char="•"/>
            </a:pPr>
            <a:r>
              <a:rPr lang="en-US" sz="4000">
                <a:solidFill>
                  <a:srgbClr val="000000"/>
                </a:solidFill>
                <a:latin typeface="Cambria"/>
                <a:ea typeface="Cambria"/>
                <a:cs typeface="Cambria"/>
                <a:sym typeface="Cambria"/>
              </a:rPr>
              <a:t>Tránh dùng biệt ngữ trong những hoàn cảnh giao tiếp bình thường.</a:t>
            </a:r>
            <a:endParaRPr/>
          </a:p>
        </p:txBody>
      </p:sp>
      <p:sp>
        <p:nvSpPr>
          <p:cNvPr id="420" name="Google Shape;420;p14"/>
          <p:cNvSpPr txBox="1"/>
          <p:nvPr/>
        </p:nvSpPr>
        <p:spPr>
          <a:xfrm>
            <a:off x="12071305" y="4295624"/>
            <a:ext cx="307516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u="sng">
                <a:solidFill>
                  <a:schemeClr val="dk1"/>
                </a:solidFill>
                <a:latin typeface="Cambria"/>
                <a:ea typeface="Cambria"/>
                <a:cs typeface="Cambria"/>
                <a:sym typeface="Cambria"/>
              </a:rPr>
              <a:t>Lưu ý</a:t>
            </a:r>
            <a:endParaRPr b="1" sz="4000" u="sng" strike="noStrike">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424" name="Shape 424"/>
        <p:cNvGrpSpPr/>
        <p:nvPr/>
      </p:nvGrpSpPr>
      <p:grpSpPr>
        <a:xfrm>
          <a:off x="0" y="0"/>
          <a:ext cx="0" cy="0"/>
          <a:chOff x="0" y="0"/>
          <a:chExt cx="0" cy="0"/>
        </a:xfrm>
      </p:grpSpPr>
      <p:sp>
        <p:nvSpPr>
          <p:cNvPr id="425" name="Google Shape;425;p15"/>
          <p:cNvSpPr/>
          <p:nvPr/>
        </p:nvSpPr>
        <p:spPr>
          <a:xfrm>
            <a:off x="15013945" y="0"/>
            <a:ext cx="3274055" cy="3620074"/>
          </a:xfrm>
          <a:custGeom>
            <a:rect b="b" l="l" r="r" t="t"/>
            <a:pathLst>
              <a:path extrusionOk="0" h="5753137" w="5753137">
                <a:moveTo>
                  <a:pt x="0" y="0"/>
                </a:moveTo>
                <a:lnTo>
                  <a:pt x="5753137" y="0"/>
                </a:lnTo>
                <a:lnTo>
                  <a:pt x="5753137" y="5753136"/>
                </a:lnTo>
                <a:lnTo>
                  <a:pt x="0" y="5753136"/>
                </a:lnTo>
                <a:lnTo>
                  <a:pt x="0" y="0"/>
                </a:lnTo>
                <a:close/>
              </a:path>
            </a:pathLst>
          </a:custGeom>
          <a:blipFill rotWithShape="1">
            <a:blip r:embed="rId3">
              <a:alphaModFix/>
            </a:blip>
            <a:stretch>
              <a:fillRect b="0" l="0" r="-75712" t="-58924"/>
            </a:stretch>
          </a:blipFill>
          <a:ln>
            <a:noFill/>
          </a:ln>
        </p:spPr>
      </p:sp>
      <p:sp>
        <p:nvSpPr>
          <p:cNvPr id="426" name="Google Shape;426;p15"/>
          <p:cNvSpPr/>
          <p:nvPr/>
        </p:nvSpPr>
        <p:spPr>
          <a:xfrm flipH="1" rot="1375446">
            <a:off x="13317497" y="8050292"/>
            <a:ext cx="4680696" cy="3294040"/>
          </a:xfrm>
          <a:custGeom>
            <a:rect b="b" l="l" r="r" t="t"/>
            <a:pathLst>
              <a:path extrusionOk="0" h="3294040" w="4680696">
                <a:moveTo>
                  <a:pt x="4680696" y="0"/>
                </a:moveTo>
                <a:lnTo>
                  <a:pt x="0" y="0"/>
                </a:lnTo>
                <a:lnTo>
                  <a:pt x="0" y="3294040"/>
                </a:lnTo>
                <a:lnTo>
                  <a:pt x="4680696" y="3294040"/>
                </a:lnTo>
                <a:lnTo>
                  <a:pt x="4680696" y="0"/>
                </a:lnTo>
                <a:close/>
              </a:path>
            </a:pathLst>
          </a:custGeom>
          <a:blipFill rotWithShape="1">
            <a:blip r:embed="rId4">
              <a:alphaModFix/>
            </a:blip>
            <a:stretch>
              <a:fillRect b="0" l="0" r="0" t="0"/>
            </a:stretch>
          </a:blipFill>
          <a:ln>
            <a:noFill/>
          </a:ln>
        </p:spPr>
      </p:sp>
      <p:grpSp>
        <p:nvGrpSpPr>
          <p:cNvPr id="427" name="Google Shape;427;p15"/>
          <p:cNvGrpSpPr/>
          <p:nvPr/>
        </p:nvGrpSpPr>
        <p:grpSpPr>
          <a:xfrm rot="-307068">
            <a:off x="461304" y="4177739"/>
            <a:ext cx="3976887" cy="4131106"/>
            <a:chOff x="180763" y="1701525"/>
            <a:chExt cx="7798987" cy="8101424"/>
          </a:xfrm>
        </p:grpSpPr>
        <p:sp>
          <p:nvSpPr>
            <p:cNvPr id="428" name="Google Shape;428;p15"/>
            <p:cNvSpPr/>
            <p:nvPr/>
          </p:nvSpPr>
          <p:spPr>
            <a:xfrm>
              <a:off x="180763" y="2200365"/>
              <a:ext cx="7798987" cy="7602584"/>
            </a:xfrm>
            <a:custGeom>
              <a:rect b="b" l="l" r="r" t="t"/>
              <a:pathLst>
                <a:path extrusionOk="0" h="9088879" w="9323678">
                  <a:moveTo>
                    <a:pt x="0" y="0"/>
                  </a:moveTo>
                  <a:lnTo>
                    <a:pt x="9323678" y="0"/>
                  </a:lnTo>
                  <a:lnTo>
                    <a:pt x="9323678" y="9088879"/>
                  </a:lnTo>
                  <a:lnTo>
                    <a:pt x="0" y="9088879"/>
                  </a:lnTo>
                  <a:lnTo>
                    <a:pt x="0" y="0"/>
                  </a:lnTo>
                  <a:close/>
                </a:path>
              </a:pathLst>
            </a:custGeom>
            <a:blipFill rotWithShape="1">
              <a:blip r:embed="rId5">
                <a:alphaModFix/>
              </a:blip>
              <a:stretch>
                <a:fillRect b="-45036" l="0" r="0" t="0"/>
              </a:stretch>
            </a:blipFill>
            <a:ln>
              <a:noFill/>
            </a:ln>
          </p:spPr>
        </p:sp>
        <p:sp>
          <p:nvSpPr>
            <p:cNvPr id="429" name="Google Shape;429;p15"/>
            <p:cNvSpPr/>
            <p:nvPr/>
          </p:nvSpPr>
          <p:spPr>
            <a:xfrm>
              <a:off x="2933010" y="1701525"/>
              <a:ext cx="3376869" cy="997679"/>
            </a:xfrm>
            <a:custGeom>
              <a:rect b="b" l="l" r="r" t="t"/>
              <a:pathLst>
                <a:path extrusionOk="0" h="997679" w="3376869">
                  <a:moveTo>
                    <a:pt x="0" y="0"/>
                  </a:moveTo>
                  <a:lnTo>
                    <a:pt x="3376870" y="0"/>
                  </a:lnTo>
                  <a:lnTo>
                    <a:pt x="3376870" y="997679"/>
                  </a:lnTo>
                  <a:lnTo>
                    <a:pt x="0" y="997679"/>
                  </a:lnTo>
                  <a:lnTo>
                    <a:pt x="0" y="0"/>
                  </a:lnTo>
                  <a:close/>
                </a:path>
              </a:pathLst>
            </a:custGeom>
            <a:blipFill rotWithShape="1">
              <a:blip r:embed="rId6">
                <a:alphaModFix/>
              </a:blip>
              <a:stretch>
                <a:fillRect b="0" l="0" r="0" t="0"/>
              </a:stretch>
            </a:blipFill>
            <a:ln>
              <a:noFill/>
            </a:ln>
          </p:spPr>
        </p:sp>
      </p:grpSp>
      <p:sp>
        <p:nvSpPr>
          <p:cNvPr id="430" name="Google Shape;430;p15"/>
          <p:cNvSpPr/>
          <p:nvPr/>
        </p:nvSpPr>
        <p:spPr>
          <a:xfrm rot="377977">
            <a:off x="16253112" y="133328"/>
            <a:ext cx="1676741" cy="1249934"/>
          </a:xfrm>
          <a:custGeom>
            <a:rect b="b" l="l" r="r" t="t"/>
            <a:pathLst>
              <a:path extrusionOk="0" h="1249934" w="1676741">
                <a:moveTo>
                  <a:pt x="0" y="0"/>
                </a:moveTo>
                <a:lnTo>
                  <a:pt x="1676741" y="0"/>
                </a:lnTo>
                <a:lnTo>
                  <a:pt x="1676741" y="1249934"/>
                </a:lnTo>
                <a:lnTo>
                  <a:pt x="0" y="1249934"/>
                </a:lnTo>
                <a:lnTo>
                  <a:pt x="0" y="0"/>
                </a:lnTo>
                <a:close/>
              </a:path>
            </a:pathLst>
          </a:custGeom>
          <a:blipFill rotWithShape="1">
            <a:blip r:embed="rId7">
              <a:alphaModFix/>
            </a:blip>
            <a:stretch>
              <a:fillRect b="0" l="0" r="0" t="0"/>
            </a:stretch>
          </a:blipFill>
          <a:ln>
            <a:noFill/>
          </a:ln>
        </p:spPr>
      </p:sp>
      <p:sp>
        <p:nvSpPr>
          <p:cNvPr id="431" name="Google Shape;431;p15"/>
          <p:cNvSpPr/>
          <p:nvPr/>
        </p:nvSpPr>
        <p:spPr>
          <a:xfrm rot="-968058">
            <a:off x="955833" y="5069640"/>
            <a:ext cx="670398" cy="741796"/>
          </a:xfrm>
          <a:custGeom>
            <a:rect b="b" l="l" r="r" t="t"/>
            <a:pathLst>
              <a:path extrusionOk="0" h="861270" w="778373">
                <a:moveTo>
                  <a:pt x="0" y="0"/>
                </a:moveTo>
                <a:lnTo>
                  <a:pt x="778373" y="0"/>
                </a:lnTo>
                <a:lnTo>
                  <a:pt x="778373" y="861270"/>
                </a:lnTo>
                <a:lnTo>
                  <a:pt x="0" y="861270"/>
                </a:lnTo>
                <a:lnTo>
                  <a:pt x="0" y="0"/>
                </a:lnTo>
                <a:close/>
              </a:path>
            </a:pathLst>
          </a:custGeom>
          <a:blipFill rotWithShape="1">
            <a:blip r:embed="rId8">
              <a:alphaModFix/>
            </a:blip>
            <a:stretch>
              <a:fillRect b="0" l="0" r="0" t="0"/>
            </a:stretch>
          </a:blipFill>
          <a:ln>
            <a:noFill/>
          </a:ln>
        </p:spPr>
      </p:sp>
      <p:sp>
        <p:nvSpPr>
          <p:cNvPr id="432" name="Google Shape;432;p15"/>
          <p:cNvSpPr/>
          <p:nvPr/>
        </p:nvSpPr>
        <p:spPr>
          <a:xfrm flipH="1" rot="-916752">
            <a:off x="1973806" y="7724012"/>
            <a:ext cx="1802589" cy="1753427"/>
          </a:xfrm>
          <a:custGeom>
            <a:rect b="b" l="l" r="r" t="t"/>
            <a:pathLst>
              <a:path extrusionOk="0" h="1026904" w="1055696">
                <a:moveTo>
                  <a:pt x="1055696" y="0"/>
                </a:moveTo>
                <a:lnTo>
                  <a:pt x="0" y="0"/>
                </a:lnTo>
                <a:lnTo>
                  <a:pt x="0" y="1026904"/>
                </a:lnTo>
                <a:lnTo>
                  <a:pt x="1055696" y="1026904"/>
                </a:lnTo>
                <a:lnTo>
                  <a:pt x="1055696" y="0"/>
                </a:lnTo>
                <a:close/>
              </a:path>
            </a:pathLst>
          </a:custGeom>
          <a:blipFill rotWithShape="1">
            <a:blip r:embed="rId9">
              <a:alphaModFix/>
            </a:blip>
            <a:stretch>
              <a:fillRect b="0" l="0" r="0" t="0"/>
            </a:stretch>
          </a:blipFill>
          <a:ln>
            <a:noFill/>
          </a:ln>
        </p:spPr>
      </p:sp>
      <p:sp>
        <p:nvSpPr>
          <p:cNvPr id="433" name="Google Shape;433;p15"/>
          <p:cNvSpPr txBox="1"/>
          <p:nvPr/>
        </p:nvSpPr>
        <p:spPr>
          <a:xfrm>
            <a:off x="1487203" y="6015859"/>
            <a:ext cx="2255681" cy="1501630"/>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4000">
                <a:solidFill>
                  <a:srgbClr val="161616"/>
                </a:solidFill>
                <a:latin typeface="Cambria"/>
                <a:ea typeface="Cambria"/>
                <a:cs typeface="Cambria"/>
                <a:sym typeface="Cambria"/>
              </a:rPr>
              <a:t>Bài tập 4</a:t>
            </a:r>
            <a:endParaRPr/>
          </a:p>
          <a:p>
            <a:pPr indent="0" lvl="0" marL="0" marR="0" rtl="0" algn="just">
              <a:lnSpc>
                <a:spcPct val="120000"/>
              </a:lnSpc>
              <a:spcBef>
                <a:spcPts val="0"/>
              </a:spcBef>
              <a:spcAft>
                <a:spcPts val="0"/>
              </a:spcAft>
              <a:buNone/>
            </a:pPr>
            <a:r>
              <a:rPr i="1" lang="en-US" sz="4000">
                <a:solidFill>
                  <a:srgbClr val="161616"/>
                </a:solidFill>
                <a:latin typeface="Cambria"/>
                <a:ea typeface="Cambria"/>
                <a:cs typeface="Cambria"/>
                <a:sym typeface="Cambria"/>
              </a:rPr>
              <a:t>SGK tr.17</a:t>
            </a:r>
            <a:endParaRPr/>
          </a:p>
        </p:txBody>
      </p:sp>
      <p:sp>
        <p:nvSpPr>
          <p:cNvPr id="434" name="Google Shape;434;p15"/>
          <p:cNvSpPr/>
          <p:nvPr/>
        </p:nvSpPr>
        <p:spPr>
          <a:xfrm>
            <a:off x="4949262" y="415714"/>
            <a:ext cx="7751693" cy="78483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1" lang="en-US" sz="4500">
                <a:solidFill>
                  <a:srgbClr val="204559"/>
                </a:solidFill>
                <a:latin typeface="Cambria"/>
                <a:ea typeface="Cambria"/>
                <a:cs typeface="Cambria"/>
                <a:sym typeface="Cambria"/>
              </a:rPr>
              <a:t>2. Thực hành biệt ngữ xã hội</a:t>
            </a:r>
            <a:endParaRPr b="1" i="1" sz="4500">
              <a:solidFill>
                <a:srgbClr val="204559"/>
              </a:solidFill>
              <a:latin typeface="Cambria"/>
              <a:ea typeface="Cambria"/>
              <a:cs typeface="Cambria"/>
              <a:sym typeface="Cambria"/>
            </a:endParaRPr>
          </a:p>
        </p:txBody>
      </p:sp>
      <p:graphicFrame>
        <p:nvGraphicFramePr>
          <p:cNvPr id="435" name="Google Shape;435;p15"/>
          <p:cNvGraphicFramePr/>
          <p:nvPr/>
        </p:nvGraphicFramePr>
        <p:xfrm>
          <a:off x="4797637" y="1516592"/>
          <a:ext cx="3000000" cy="3000000"/>
        </p:xfrm>
        <a:graphic>
          <a:graphicData uri="http://schemas.openxmlformats.org/drawingml/2006/table">
            <a:tbl>
              <a:tblPr>
                <a:noFill/>
                <a:tableStyleId>{10BCC6DA-E883-4800-86F7-5876E7DCF97C}</a:tableStyleId>
              </a:tblPr>
              <a:tblGrid>
                <a:gridCol w="993575"/>
                <a:gridCol w="1664375"/>
                <a:gridCol w="10076275"/>
              </a:tblGrid>
              <a:tr h="907600">
                <a:tc>
                  <a:txBody>
                    <a:bodyPr/>
                    <a:lstStyle/>
                    <a:p>
                      <a:pPr indent="0" lvl="0" marL="0" marR="0" rtl="0" algn="ctr">
                        <a:spcBef>
                          <a:spcPts val="0"/>
                        </a:spcBef>
                        <a:spcAft>
                          <a:spcPts val="0"/>
                        </a:spcAft>
                        <a:buNone/>
                      </a:pPr>
                      <a:r>
                        <a:rPr b="1" lang="en-US" sz="3200" u="none" cap="none" strike="noStrike">
                          <a:solidFill>
                            <a:schemeClr val="lt1"/>
                          </a:solidFill>
                          <a:latin typeface="Cambria"/>
                          <a:ea typeface="Cambria"/>
                          <a:cs typeface="Cambria"/>
                          <a:sym typeface="Cambria"/>
                        </a:rPr>
                        <a:t>Câu</a:t>
                      </a:r>
                      <a:endParaRPr sz="4800" u="none" cap="none" strike="noStrike">
                        <a:solidFill>
                          <a:schemeClr val="lt1"/>
                        </a:solidFill>
                        <a:latin typeface="Cambria"/>
                        <a:ea typeface="Cambria"/>
                        <a:cs typeface="Cambria"/>
                        <a:sym typeface="Cambria"/>
                      </a:endParaRPr>
                    </a:p>
                  </a:txBody>
                  <a:tcPr marT="47500" marB="47500" marR="54625" marL="54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BD7"/>
                    </a:solidFill>
                  </a:tcPr>
                </a:tc>
                <a:tc>
                  <a:txBody>
                    <a:bodyPr/>
                    <a:lstStyle/>
                    <a:p>
                      <a:pPr indent="0" lvl="0" marL="0" marR="0" rtl="0" algn="ctr">
                        <a:spcBef>
                          <a:spcPts val="0"/>
                        </a:spcBef>
                        <a:spcAft>
                          <a:spcPts val="0"/>
                        </a:spcAft>
                        <a:buNone/>
                      </a:pPr>
                      <a:r>
                        <a:rPr b="1" lang="en-US" sz="3200" u="none" cap="none" strike="noStrike">
                          <a:solidFill>
                            <a:schemeClr val="lt1"/>
                          </a:solidFill>
                          <a:latin typeface="Cambria"/>
                          <a:ea typeface="Cambria"/>
                          <a:cs typeface="Cambria"/>
                          <a:sym typeface="Cambria"/>
                        </a:rPr>
                        <a:t>Từ ngữ</a:t>
                      </a:r>
                      <a:endParaRPr sz="4800" u="none" cap="none" strike="noStrike">
                        <a:solidFill>
                          <a:schemeClr val="lt1"/>
                        </a:solidFill>
                        <a:latin typeface="Cambria"/>
                        <a:ea typeface="Cambria"/>
                        <a:cs typeface="Cambria"/>
                        <a:sym typeface="Cambria"/>
                      </a:endParaRPr>
                    </a:p>
                  </a:txBody>
                  <a:tcPr marT="47500" marB="47500" marR="54625" marL="54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BD7"/>
                    </a:solidFill>
                  </a:tcPr>
                </a:tc>
                <a:tc>
                  <a:txBody>
                    <a:bodyPr/>
                    <a:lstStyle/>
                    <a:p>
                      <a:pPr indent="0" lvl="0" marL="0" marR="0" rtl="0" algn="ctr">
                        <a:spcBef>
                          <a:spcPts val="0"/>
                        </a:spcBef>
                        <a:spcAft>
                          <a:spcPts val="0"/>
                        </a:spcAft>
                        <a:buNone/>
                      </a:pPr>
                      <a:r>
                        <a:rPr b="1" lang="en-US" sz="3200" u="none" cap="none" strike="noStrike">
                          <a:solidFill>
                            <a:schemeClr val="lt1"/>
                          </a:solidFill>
                          <a:latin typeface="Cambria"/>
                          <a:ea typeface="Cambria"/>
                          <a:cs typeface="Cambria"/>
                          <a:sym typeface="Cambria"/>
                        </a:rPr>
                        <a:t>Nhận xét cách sử dụng</a:t>
                      </a:r>
                      <a:endParaRPr sz="4800" u="none" cap="none" strike="noStrike">
                        <a:solidFill>
                          <a:schemeClr val="lt1"/>
                        </a:solidFill>
                        <a:latin typeface="Cambria"/>
                        <a:ea typeface="Cambria"/>
                        <a:cs typeface="Cambria"/>
                        <a:sym typeface="Cambria"/>
                      </a:endParaRPr>
                    </a:p>
                  </a:txBody>
                  <a:tcPr marT="47500" marB="47500" marR="54625" marL="54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BD7"/>
                    </a:solidFill>
                  </a:tcPr>
                </a:tc>
              </a:tr>
              <a:tr h="3772450">
                <a:tc>
                  <a:txBody>
                    <a:bodyPr/>
                    <a:lstStyle/>
                    <a:p>
                      <a:pPr indent="0" lvl="0" marL="0" marR="0" rtl="0" algn="ctr">
                        <a:spcBef>
                          <a:spcPts val="0"/>
                        </a:spcBef>
                        <a:spcAft>
                          <a:spcPts val="0"/>
                        </a:spcAft>
                        <a:buNone/>
                      </a:pPr>
                      <a:r>
                        <a:rPr b="0" lang="en-US" sz="2800" u="none" cap="none" strike="noStrike">
                          <a:solidFill>
                            <a:srgbClr val="000000"/>
                          </a:solidFill>
                          <a:latin typeface="Cambria"/>
                          <a:ea typeface="Cambria"/>
                          <a:cs typeface="Cambria"/>
                          <a:sym typeface="Cambria"/>
                        </a:rPr>
                        <a:t>a</a:t>
                      </a:r>
                      <a:endParaRPr sz="4400" u="none" cap="none" strike="noStrike">
                        <a:latin typeface="Cambria"/>
                        <a:ea typeface="Cambria"/>
                        <a:cs typeface="Cambria"/>
                        <a:sym typeface="Cambria"/>
                      </a:endParaRPr>
                    </a:p>
                  </a:txBody>
                  <a:tcPr marT="47500" marB="47500" marR="54625" marL="54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lang="en-US" sz="2800" u="none" cap="none" strike="noStrike">
                          <a:solidFill>
                            <a:srgbClr val="000000"/>
                          </a:solidFill>
                          <a:latin typeface="Cambria"/>
                          <a:ea typeface="Cambria"/>
                          <a:cs typeface="Cambria"/>
                          <a:sym typeface="Cambria"/>
                        </a:rPr>
                        <a:t>Lầy</a:t>
                      </a:r>
                      <a:endParaRPr sz="4400" u="none" cap="none" strike="noStrike">
                        <a:latin typeface="Cambria"/>
                        <a:ea typeface="Cambria"/>
                        <a:cs typeface="Cambria"/>
                        <a:sym typeface="Cambria"/>
                      </a:endParaRPr>
                    </a:p>
                  </a:txBody>
                  <a:tcPr marT="47500" marB="47500" marR="54625" marL="54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182880" marR="0" rtl="0" algn="just">
                        <a:lnSpc>
                          <a:spcPct val="110000"/>
                        </a:lnSpc>
                        <a:spcBef>
                          <a:spcPts val="0"/>
                        </a:spcBef>
                        <a:spcAft>
                          <a:spcPts val="0"/>
                        </a:spcAft>
                        <a:buNone/>
                      </a:pPr>
                      <a:r>
                        <a:rPr b="0" lang="en-US" sz="2800" u="none" cap="none" strike="noStrike">
                          <a:solidFill>
                            <a:srgbClr val="000000"/>
                          </a:solidFill>
                          <a:latin typeface="Cambria"/>
                          <a:ea typeface="Cambria"/>
                          <a:cs typeface="Cambria"/>
                          <a:sym typeface="Cambria"/>
                        </a:rPr>
                        <a:t>Từ "lầy" là biệt ngữ xã hội chỉ những người hài hước và hóm hỉnh. Việc sử dụng biệt ngữ như vậy giúp cuộc hội thoại trở nên ngắn gọn, súc tích hơn. Đồng thời thể hiện được tính cách nhân vật.</a:t>
                      </a:r>
                      <a:endParaRPr sz="4400" u="none" cap="none" strike="noStrike">
                        <a:latin typeface="Cambria"/>
                        <a:ea typeface="Cambria"/>
                        <a:cs typeface="Cambria"/>
                        <a:sym typeface="Cambria"/>
                      </a:endParaRPr>
                    </a:p>
                    <a:p>
                      <a:pPr indent="0" lvl="0" marL="182880" marR="0" rtl="0" algn="just">
                        <a:lnSpc>
                          <a:spcPct val="110000"/>
                        </a:lnSpc>
                        <a:spcBef>
                          <a:spcPts val="0"/>
                        </a:spcBef>
                        <a:spcAft>
                          <a:spcPts val="0"/>
                        </a:spcAft>
                        <a:buNone/>
                      </a:pPr>
                      <a:r>
                        <a:rPr b="0" lang="en-US" sz="2800" u="none" cap="none" strike="noStrike">
                          <a:solidFill>
                            <a:srgbClr val="000000"/>
                          </a:solidFill>
                          <a:latin typeface="Cambria"/>
                          <a:ea typeface="Cambria"/>
                          <a:cs typeface="Cambria"/>
                          <a:sym typeface="Cambria"/>
                        </a:rPr>
                        <a:t>Tuy nhiên việc sử dụng tròn đoạn hội thoại này không hợp lí vì đây là cuộc hội thoại giữa con và bố -&gt; 2 đối tượng không cùng lứa tuổi, vai vế. Việc con dùng từ “lầy” có thể khiến bố không hiểu được nội dung con muốn nói.</a:t>
                      </a:r>
                      <a:endParaRPr sz="4400" u="none" cap="none" strike="noStrike">
                        <a:latin typeface="Cambria"/>
                        <a:ea typeface="Cambria"/>
                        <a:cs typeface="Cambria"/>
                        <a:sym typeface="Cambria"/>
                      </a:endParaRPr>
                    </a:p>
                  </a:txBody>
                  <a:tcPr marT="47500" marB="47500" marR="54625" marL="54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674650">
                <a:tc>
                  <a:txBody>
                    <a:bodyPr/>
                    <a:lstStyle/>
                    <a:p>
                      <a:pPr indent="0" lvl="0" marL="0" marR="0" rtl="0" algn="ctr">
                        <a:spcBef>
                          <a:spcPts val="0"/>
                        </a:spcBef>
                        <a:spcAft>
                          <a:spcPts val="0"/>
                        </a:spcAft>
                        <a:buNone/>
                      </a:pPr>
                      <a:r>
                        <a:rPr b="0" lang="en-US" sz="2800" u="none" cap="none" strike="noStrike">
                          <a:solidFill>
                            <a:srgbClr val="000000"/>
                          </a:solidFill>
                          <a:latin typeface="Cambria"/>
                          <a:ea typeface="Cambria"/>
                          <a:cs typeface="Cambria"/>
                          <a:sym typeface="Cambria"/>
                        </a:rPr>
                        <a:t>b</a:t>
                      </a:r>
                      <a:endParaRPr sz="4400" u="none" cap="none" strike="noStrike">
                        <a:latin typeface="Cambria"/>
                        <a:ea typeface="Cambria"/>
                        <a:cs typeface="Cambria"/>
                        <a:sym typeface="Cambria"/>
                      </a:endParaRPr>
                    </a:p>
                  </a:txBody>
                  <a:tcPr marT="47500" marB="47500" marR="54625" marL="54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lang="en-US" sz="2800" u="none" cap="none" strike="noStrike">
                          <a:solidFill>
                            <a:srgbClr val="000000"/>
                          </a:solidFill>
                          <a:latin typeface="Cambria"/>
                          <a:ea typeface="Cambria"/>
                          <a:cs typeface="Cambria"/>
                          <a:sym typeface="Cambria"/>
                        </a:rPr>
                        <a:t>Hem biết</a:t>
                      </a:r>
                      <a:endParaRPr sz="4400" u="none" cap="none" strike="noStrike">
                        <a:latin typeface="Cambria"/>
                        <a:ea typeface="Cambria"/>
                        <a:cs typeface="Cambria"/>
                        <a:sym typeface="Cambria"/>
                      </a:endParaRPr>
                    </a:p>
                  </a:txBody>
                  <a:tcPr marT="47500" marB="47500" marR="54625" marL="54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182880" marR="0" rtl="0" algn="just">
                        <a:lnSpc>
                          <a:spcPct val="110000"/>
                        </a:lnSpc>
                        <a:spcBef>
                          <a:spcPts val="0"/>
                        </a:spcBef>
                        <a:spcAft>
                          <a:spcPts val="0"/>
                        </a:spcAft>
                        <a:buNone/>
                      </a:pPr>
                      <a:r>
                        <a:rPr b="0" lang="en-US" sz="2800" u="none" cap="none" strike="noStrike">
                          <a:solidFill>
                            <a:srgbClr val="000000"/>
                          </a:solidFill>
                          <a:latin typeface="Cambria"/>
                          <a:ea typeface="Cambria"/>
                          <a:cs typeface="Cambria"/>
                          <a:sym typeface="Cambria"/>
                        </a:rPr>
                        <a:t>Từ "hem" là biệt ngữ xã hội chỉ những điều không biết. Việc sử dụng biệt ngữ như vậy làm không khí nói chuyện trở nên gần gũi hơn. Thể hiện được bối cảnh câu chuyện và đặc điểm tính cách của các nhân vật tham gia vào cuộc hội thoại đó.</a:t>
                      </a:r>
                      <a:endParaRPr sz="4400" u="none" cap="none" strike="noStrike">
                        <a:latin typeface="Cambria"/>
                        <a:ea typeface="Cambria"/>
                        <a:cs typeface="Cambria"/>
                        <a:sym typeface="Cambria"/>
                      </a:endParaRPr>
                    </a:p>
                    <a:p>
                      <a:pPr indent="0" lvl="0" marL="182880" marR="0" rtl="0" algn="just">
                        <a:lnSpc>
                          <a:spcPct val="110000"/>
                        </a:lnSpc>
                        <a:spcBef>
                          <a:spcPts val="0"/>
                        </a:spcBef>
                        <a:spcAft>
                          <a:spcPts val="0"/>
                        </a:spcAft>
                        <a:buNone/>
                      </a:pPr>
                      <a:r>
                        <a:rPr b="0" lang="en-US" sz="2800" u="none" cap="none" strike="noStrike">
                          <a:solidFill>
                            <a:srgbClr val="000000"/>
                          </a:solidFill>
                          <a:latin typeface="Cambria"/>
                          <a:ea typeface="Cambria"/>
                          <a:cs typeface="Cambria"/>
                          <a:sym typeface="Cambria"/>
                        </a:rPr>
                        <a:t>Việc sử dụng biệt ngữ trong đoạn hội thoại này là hợp lí vì đối tượng tham gia hội thoại là hai người bạn – họ cùng lứa tuổi nên sẽ hiểu biệt ngữ được sử dụng.</a:t>
                      </a:r>
                      <a:endParaRPr sz="4400" u="none" cap="none" strike="noStrike">
                        <a:latin typeface="Cambria"/>
                        <a:ea typeface="Cambria"/>
                        <a:cs typeface="Cambria"/>
                        <a:sym typeface="Cambria"/>
                      </a:endParaRPr>
                    </a:p>
                  </a:txBody>
                  <a:tcPr marT="47500" marB="47500" marR="54625" marL="54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436" name="Google Shape;436;p15"/>
          <p:cNvSpPr/>
          <p:nvPr/>
        </p:nvSpPr>
        <p:spPr>
          <a:xfrm rot="8808661">
            <a:off x="-2246311" y="-1687244"/>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10">
              <a:alphaModFix/>
            </a:blip>
            <a:stretch>
              <a:fillRect b="0" l="0" r="0" t="0"/>
            </a:stretch>
          </a:blipFill>
          <a:ln>
            <a:noFill/>
          </a:ln>
        </p:spPr>
      </p:sp>
      <p:sp>
        <p:nvSpPr>
          <p:cNvPr id="437" name="Google Shape;437;p15"/>
          <p:cNvSpPr/>
          <p:nvPr/>
        </p:nvSpPr>
        <p:spPr>
          <a:xfrm rot="269786">
            <a:off x="1118299" y="1705435"/>
            <a:ext cx="2911134" cy="2001807"/>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spcBef>
                <a:spcPts val="0"/>
              </a:spcBef>
              <a:spcAft>
                <a:spcPts val="0"/>
              </a:spcAft>
              <a:buNone/>
            </a:pPr>
            <a:r>
              <a:rPr i="1" lang="en-US" sz="4000">
                <a:solidFill>
                  <a:srgbClr val="22170B"/>
                </a:solidFill>
                <a:latin typeface="Cambria"/>
                <a:ea typeface="Cambria"/>
                <a:cs typeface="Cambria"/>
                <a:sym typeface="Cambria"/>
              </a:rPr>
              <a:t>7 phút</a:t>
            </a:r>
            <a:endParaRPr i="1" sz="4000">
              <a:solidFill>
                <a:srgbClr val="22170B"/>
              </a:solidFill>
              <a:latin typeface="Cambria"/>
              <a:ea typeface="Cambria"/>
              <a:cs typeface="Cambria"/>
              <a:sym typeface="Cambria"/>
            </a:endParaRPr>
          </a:p>
        </p:txBody>
      </p:sp>
      <p:sp>
        <p:nvSpPr>
          <p:cNvPr id="438" name="Google Shape;438;p15"/>
          <p:cNvSpPr/>
          <p:nvPr/>
        </p:nvSpPr>
        <p:spPr>
          <a:xfrm>
            <a:off x="5867400" y="2514026"/>
            <a:ext cx="1524000" cy="366356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15"/>
          <p:cNvSpPr/>
          <p:nvPr/>
        </p:nvSpPr>
        <p:spPr>
          <a:xfrm>
            <a:off x="5867400" y="6363226"/>
            <a:ext cx="1524000" cy="35080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15"/>
          <p:cNvSpPr/>
          <p:nvPr/>
        </p:nvSpPr>
        <p:spPr>
          <a:xfrm>
            <a:off x="7492474" y="2514025"/>
            <a:ext cx="9957326" cy="377150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15"/>
          <p:cNvSpPr/>
          <p:nvPr/>
        </p:nvSpPr>
        <p:spPr>
          <a:xfrm>
            <a:off x="7492474" y="6363226"/>
            <a:ext cx="9957326" cy="35080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8"/>
                                        </p:tgtEl>
                                      </p:cBhvr>
                                    </p:animEffect>
                                    <p:set>
                                      <p:cBhvr>
                                        <p:cTn dur="1" fill="hold">
                                          <p:stCondLst>
                                            <p:cond delay="500"/>
                                          </p:stCondLst>
                                        </p:cTn>
                                        <p:tgtEl>
                                          <p:spTgt spid="4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40"/>
                                        </p:tgtEl>
                                      </p:cBhvr>
                                    </p:animEffect>
                                    <p:set>
                                      <p:cBhvr>
                                        <p:cTn dur="1" fill="hold">
                                          <p:stCondLst>
                                            <p:cond delay="500"/>
                                          </p:stCondLst>
                                        </p:cTn>
                                        <p:tgtEl>
                                          <p:spTgt spid="4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9"/>
                                        </p:tgtEl>
                                      </p:cBhvr>
                                    </p:animEffect>
                                    <p:set>
                                      <p:cBhvr>
                                        <p:cTn dur="1" fill="hold">
                                          <p:stCondLst>
                                            <p:cond delay="500"/>
                                          </p:stCondLst>
                                        </p:cTn>
                                        <p:tgtEl>
                                          <p:spTgt spid="43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41"/>
                                        </p:tgtEl>
                                      </p:cBhvr>
                                    </p:animEffect>
                                    <p:set>
                                      <p:cBhvr>
                                        <p:cTn dur="1" fill="hold">
                                          <p:stCondLst>
                                            <p:cond delay="500"/>
                                          </p:stCondLst>
                                        </p:cTn>
                                        <p:tgtEl>
                                          <p:spTgt spid="44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79A"/>
        </a:solidFill>
      </p:bgPr>
    </p:bg>
    <p:spTree>
      <p:nvGrpSpPr>
        <p:cNvPr id="445" name="Shape 445"/>
        <p:cNvGrpSpPr/>
        <p:nvPr/>
      </p:nvGrpSpPr>
      <p:grpSpPr>
        <a:xfrm>
          <a:off x="0" y="0"/>
          <a:ext cx="0" cy="0"/>
          <a:chOff x="0" y="0"/>
          <a:chExt cx="0" cy="0"/>
        </a:xfrm>
      </p:grpSpPr>
      <p:sp>
        <p:nvSpPr>
          <p:cNvPr id="446" name="Google Shape;446;p16"/>
          <p:cNvSpPr/>
          <p:nvPr/>
        </p:nvSpPr>
        <p:spPr>
          <a:xfrm>
            <a:off x="1519203" y="4461892"/>
            <a:ext cx="15620405" cy="4491608"/>
          </a:xfrm>
          <a:custGeom>
            <a:rect b="b" l="l" r="r" t="t"/>
            <a:pathLst>
              <a:path extrusionOk="0" h="8420483" w="8643355">
                <a:moveTo>
                  <a:pt x="0" y="0"/>
                </a:moveTo>
                <a:lnTo>
                  <a:pt x="8643354" y="0"/>
                </a:lnTo>
                <a:lnTo>
                  <a:pt x="8643354" y="8420483"/>
                </a:lnTo>
                <a:lnTo>
                  <a:pt x="0" y="8420483"/>
                </a:lnTo>
                <a:lnTo>
                  <a:pt x="0" y="0"/>
                </a:lnTo>
                <a:close/>
              </a:path>
            </a:pathLst>
          </a:custGeom>
          <a:solidFill>
            <a:schemeClr val="lt1"/>
          </a:solidFill>
          <a:ln>
            <a:noFill/>
          </a:ln>
        </p:spPr>
      </p:sp>
      <p:sp>
        <p:nvSpPr>
          <p:cNvPr id="447" name="Google Shape;447;p16"/>
          <p:cNvSpPr/>
          <p:nvPr/>
        </p:nvSpPr>
        <p:spPr>
          <a:xfrm flipH="1" rot="1375446">
            <a:off x="14716071" y="-1286838"/>
            <a:ext cx="4680696" cy="3294040"/>
          </a:xfrm>
          <a:custGeom>
            <a:rect b="b" l="l" r="r" t="t"/>
            <a:pathLst>
              <a:path extrusionOk="0" h="3294040" w="4680696">
                <a:moveTo>
                  <a:pt x="4680696" y="0"/>
                </a:moveTo>
                <a:lnTo>
                  <a:pt x="0" y="0"/>
                </a:lnTo>
                <a:lnTo>
                  <a:pt x="0" y="3294040"/>
                </a:lnTo>
                <a:lnTo>
                  <a:pt x="4680696" y="3294040"/>
                </a:lnTo>
                <a:lnTo>
                  <a:pt x="4680696" y="0"/>
                </a:lnTo>
                <a:close/>
              </a:path>
            </a:pathLst>
          </a:custGeom>
          <a:blipFill rotWithShape="1">
            <a:blip r:embed="rId3">
              <a:alphaModFix/>
            </a:blip>
            <a:stretch>
              <a:fillRect b="0" l="0" r="0" t="0"/>
            </a:stretch>
          </a:blipFill>
          <a:ln>
            <a:noFill/>
          </a:ln>
        </p:spPr>
      </p:sp>
      <p:sp>
        <p:nvSpPr>
          <p:cNvPr id="448" name="Google Shape;448;p16"/>
          <p:cNvSpPr/>
          <p:nvPr/>
        </p:nvSpPr>
        <p:spPr>
          <a:xfrm rot="225922">
            <a:off x="459027" y="9186622"/>
            <a:ext cx="1854895" cy="1264701"/>
          </a:xfrm>
          <a:custGeom>
            <a:rect b="b" l="l" r="r" t="t"/>
            <a:pathLst>
              <a:path extrusionOk="0" h="907093" w="1330403">
                <a:moveTo>
                  <a:pt x="0" y="0"/>
                </a:moveTo>
                <a:lnTo>
                  <a:pt x="1330403" y="0"/>
                </a:lnTo>
                <a:lnTo>
                  <a:pt x="1330403" y="907094"/>
                </a:lnTo>
                <a:lnTo>
                  <a:pt x="0" y="907094"/>
                </a:lnTo>
                <a:lnTo>
                  <a:pt x="0" y="0"/>
                </a:lnTo>
                <a:close/>
              </a:path>
            </a:pathLst>
          </a:custGeom>
          <a:blipFill rotWithShape="1">
            <a:blip r:embed="rId4">
              <a:alphaModFix/>
            </a:blip>
            <a:stretch>
              <a:fillRect b="0" l="0" r="0" t="0"/>
            </a:stretch>
          </a:blipFill>
          <a:ln>
            <a:noFill/>
          </a:ln>
        </p:spPr>
      </p:sp>
      <p:sp>
        <p:nvSpPr>
          <p:cNvPr id="449" name="Google Shape;449;p16"/>
          <p:cNvSpPr/>
          <p:nvPr/>
        </p:nvSpPr>
        <p:spPr>
          <a:xfrm rot="-1711008">
            <a:off x="624309" y="1142110"/>
            <a:ext cx="824949" cy="935509"/>
          </a:xfrm>
          <a:custGeom>
            <a:rect b="b" l="l" r="r" t="t"/>
            <a:pathLst>
              <a:path extrusionOk="0" h="935509" w="824949">
                <a:moveTo>
                  <a:pt x="0" y="0"/>
                </a:moveTo>
                <a:lnTo>
                  <a:pt x="824949" y="0"/>
                </a:lnTo>
                <a:lnTo>
                  <a:pt x="824949" y="935509"/>
                </a:lnTo>
                <a:lnTo>
                  <a:pt x="0" y="935509"/>
                </a:lnTo>
                <a:lnTo>
                  <a:pt x="0" y="0"/>
                </a:lnTo>
                <a:close/>
              </a:path>
            </a:pathLst>
          </a:custGeom>
          <a:blipFill rotWithShape="1">
            <a:blip r:embed="rId5">
              <a:alphaModFix/>
            </a:blip>
            <a:stretch>
              <a:fillRect b="0" l="0" r="0" t="0"/>
            </a:stretch>
          </a:blipFill>
          <a:ln>
            <a:noFill/>
          </a:ln>
        </p:spPr>
      </p:sp>
      <p:sp>
        <p:nvSpPr>
          <p:cNvPr id="450" name="Google Shape;450;p16"/>
          <p:cNvSpPr/>
          <p:nvPr/>
        </p:nvSpPr>
        <p:spPr>
          <a:xfrm rot="987635">
            <a:off x="1438798" y="2493159"/>
            <a:ext cx="1533552" cy="591114"/>
          </a:xfrm>
          <a:custGeom>
            <a:rect b="b" l="l" r="r" t="t"/>
            <a:pathLst>
              <a:path extrusionOk="0" h="591114" w="1533552">
                <a:moveTo>
                  <a:pt x="0" y="0"/>
                </a:moveTo>
                <a:lnTo>
                  <a:pt x="1533551" y="0"/>
                </a:lnTo>
                <a:lnTo>
                  <a:pt x="1533551" y="591115"/>
                </a:lnTo>
                <a:lnTo>
                  <a:pt x="0" y="591115"/>
                </a:lnTo>
                <a:lnTo>
                  <a:pt x="0" y="0"/>
                </a:lnTo>
                <a:close/>
              </a:path>
            </a:pathLst>
          </a:custGeom>
          <a:blipFill rotWithShape="1">
            <a:blip r:embed="rId6">
              <a:alphaModFix/>
            </a:blip>
            <a:stretch>
              <a:fillRect b="0" l="0" r="0" t="0"/>
            </a:stretch>
          </a:blipFill>
          <a:ln>
            <a:noFill/>
          </a:ln>
        </p:spPr>
      </p:sp>
      <p:sp>
        <p:nvSpPr>
          <p:cNvPr id="451" name="Google Shape;451;p16"/>
          <p:cNvSpPr/>
          <p:nvPr/>
        </p:nvSpPr>
        <p:spPr>
          <a:xfrm>
            <a:off x="7234751" y="3867168"/>
            <a:ext cx="4189308" cy="1237710"/>
          </a:xfrm>
          <a:custGeom>
            <a:rect b="b" l="l" r="r" t="t"/>
            <a:pathLst>
              <a:path extrusionOk="0" h="997679" w="3376869">
                <a:moveTo>
                  <a:pt x="0" y="0"/>
                </a:moveTo>
                <a:lnTo>
                  <a:pt x="3376870" y="0"/>
                </a:lnTo>
                <a:lnTo>
                  <a:pt x="3376870" y="997679"/>
                </a:lnTo>
                <a:lnTo>
                  <a:pt x="0" y="997679"/>
                </a:lnTo>
                <a:lnTo>
                  <a:pt x="0" y="0"/>
                </a:lnTo>
                <a:close/>
              </a:path>
            </a:pathLst>
          </a:custGeom>
          <a:blipFill rotWithShape="1">
            <a:blip r:embed="rId7">
              <a:alphaModFix/>
            </a:blip>
            <a:stretch>
              <a:fillRect b="0" l="0" r="0" t="0"/>
            </a:stretch>
          </a:blipFill>
          <a:ln>
            <a:noFill/>
          </a:ln>
        </p:spPr>
      </p:sp>
      <p:sp>
        <p:nvSpPr>
          <p:cNvPr id="452" name="Google Shape;452;p16"/>
          <p:cNvSpPr/>
          <p:nvPr/>
        </p:nvSpPr>
        <p:spPr>
          <a:xfrm flipH="1" rot="-916752">
            <a:off x="1951622" y="5130527"/>
            <a:ext cx="1201905" cy="1169125"/>
          </a:xfrm>
          <a:custGeom>
            <a:rect b="b" l="l" r="r" t="t"/>
            <a:pathLst>
              <a:path extrusionOk="0" h="1026904" w="1055696">
                <a:moveTo>
                  <a:pt x="1055696" y="0"/>
                </a:moveTo>
                <a:lnTo>
                  <a:pt x="0" y="0"/>
                </a:lnTo>
                <a:lnTo>
                  <a:pt x="0" y="1026904"/>
                </a:lnTo>
                <a:lnTo>
                  <a:pt x="1055696" y="1026904"/>
                </a:lnTo>
                <a:lnTo>
                  <a:pt x="1055696" y="0"/>
                </a:lnTo>
                <a:close/>
              </a:path>
            </a:pathLst>
          </a:custGeom>
          <a:blipFill rotWithShape="1">
            <a:blip r:embed="rId8">
              <a:alphaModFix/>
            </a:blip>
            <a:stretch>
              <a:fillRect b="0" l="0" r="0" t="0"/>
            </a:stretch>
          </a:blipFill>
          <a:ln>
            <a:noFill/>
          </a:ln>
        </p:spPr>
      </p:sp>
      <p:sp>
        <p:nvSpPr>
          <p:cNvPr id="453" name="Google Shape;453;p16"/>
          <p:cNvSpPr txBox="1"/>
          <p:nvPr/>
        </p:nvSpPr>
        <p:spPr>
          <a:xfrm>
            <a:off x="3286331" y="5587549"/>
            <a:ext cx="12775991" cy="224029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i="1" lang="en-US" sz="4000">
                <a:solidFill>
                  <a:srgbClr val="161616"/>
                </a:solidFill>
                <a:latin typeface="Cambria"/>
                <a:ea typeface="Cambria"/>
                <a:cs typeface="Cambria"/>
                <a:sym typeface="Cambria"/>
              </a:rPr>
              <a:t>(Thực hiện cá nhân) </a:t>
            </a:r>
            <a:r>
              <a:rPr lang="en-US" sz="4000">
                <a:solidFill>
                  <a:srgbClr val="161616"/>
                </a:solidFill>
                <a:latin typeface="Cambria"/>
                <a:ea typeface="Cambria"/>
                <a:cs typeface="Cambria"/>
                <a:sym typeface="Cambria"/>
              </a:rPr>
              <a:t>Đọc lần lượt 3 ngữ liệu, nêu nghĩa của 3 từ in đậm và cho biết từ nào là từ ngữ chỉ dùng ở một số địa phương, từ nào được dùng phổ biến toàn dân?</a:t>
            </a:r>
            <a:endParaRPr sz="4000">
              <a:solidFill>
                <a:srgbClr val="161616"/>
              </a:solidFill>
              <a:latin typeface="Cambria"/>
              <a:ea typeface="Cambria"/>
              <a:cs typeface="Cambria"/>
              <a:sym typeface="Cambria"/>
            </a:endParaRPr>
          </a:p>
        </p:txBody>
      </p:sp>
      <p:sp>
        <p:nvSpPr>
          <p:cNvPr id="454" name="Google Shape;454;p16"/>
          <p:cNvSpPr/>
          <p:nvPr/>
        </p:nvSpPr>
        <p:spPr>
          <a:xfrm>
            <a:off x="4046555" y="2369970"/>
            <a:ext cx="10194890" cy="78483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1" lang="en-US" sz="4500">
                <a:solidFill>
                  <a:srgbClr val="204559"/>
                </a:solidFill>
                <a:latin typeface="Cambria"/>
                <a:ea typeface="Cambria"/>
                <a:cs typeface="Cambria"/>
                <a:sym typeface="Cambria"/>
              </a:rPr>
              <a:t>1. Đặc điểm của từ ngữ địa phương</a:t>
            </a:r>
            <a:endParaRPr/>
          </a:p>
        </p:txBody>
      </p:sp>
      <p:sp>
        <p:nvSpPr>
          <p:cNvPr id="455" name="Google Shape;455;p16"/>
          <p:cNvSpPr txBox="1"/>
          <p:nvPr/>
        </p:nvSpPr>
        <p:spPr>
          <a:xfrm>
            <a:off x="3251297" y="990793"/>
            <a:ext cx="11517047"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lang="en-US" sz="8000">
                <a:solidFill>
                  <a:srgbClr val="204559"/>
                </a:solidFill>
                <a:latin typeface="Cambria"/>
                <a:ea typeface="Cambria"/>
                <a:cs typeface="Cambria"/>
                <a:sym typeface="Cambria"/>
              </a:rPr>
              <a:t>II. </a:t>
            </a:r>
            <a:r>
              <a:rPr b="1" lang="en-US" sz="7200">
                <a:solidFill>
                  <a:srgbClr val="204559"/>
                </a:solidFill>
                <a:latin typeface="Cambria"/>
                <a:ea typeface="Cambria"/>
                <a:cs typeface="Cambria"/>
                <a:sym typeface="Cambria"/>
              </a:rPr>
              <a:t>TỪ NGỮ ĐỊA PHƯƠNG </a:t>
            </a:r>
            <a:endParaRPr b="1" sz="8000">
              <a:solidFill>
                <a:srgbClr val="204559"/>
              </a:solidFill>
              <a:latin typeface="Cambria"/>
              <a:ea typeface="Cambria"/>
              <a:cs typeface="Cambria"/>
              <a:sym typeface="Cambria"/>
            </a:endParaRPr>
          </a:p>
        </p:txBody>
      </p:sp>
      <p:sp>
        <p:nvSpPr>
          <p:cNvPr id="456" name="Google Shape;456;p16"/>
          <p:cNvSpPr/>
          <p:nvPr/>
        </p:nvSpPr>
        <p:spPr>
          <a:xfrm rot="-280976">
            <a:off x="13312778" y="8099309"/>
            <a:ext cx="2911134" cy="2001807"/>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spcBef>
                <a:spcPts val="0"/>
              </a:spcBef>
              <a:spcAft>
                <a:spcPts val="0"/>
              </a:spcAft>
              <a:buNone/>
            </a:pPr>
            <a:r>
              <a:rPr i="1" lang="en-US" sz="4000">
                <a:solidFill>
                  <a:srgbClr val="22170B"/>
                </a:solidFill>
                <a:latin typeface="Cambria"/>
                <a:ea typeface="Cambria"/>
                <a:cs typeface="Cambria"/>
                <a:sym typeface="Cambria"/>
              </a:rPr>
              <a:t>3 phút</a:t>
            </a:r>
            <a:endParaRPr i="1" sz="4000">
              <a:solidFill>
                <a:srgbClr val="22170B"/>
              </a:solidFill>
              <a:latin typeface="Cambria"/>
              <a:ea typeface="Cambria"/>
              <a:cs typeface="Cambria"/>
              <a:sym typeface="Cambria"/>
            </a:endParaRPr>
          </a:p>
        </p:txBody>
      </p:sp>
      <p:sp>
        <p:nvSpPr>
          <p:cNvPr id="457" name="Google Shape;457;p16"/>
          <p:cNvSpPr/>
          <p:nvPr/>
        </p:nvSpPr>
        <p:spPr>
          <a:xfrm>
            <a:off x="15335840" y="2918359"/>
            <a:ext cx="5885475" cy="2773530"/>
          </a:xfrm>
          <a:custGeom>
            <a:rect b="b" l="l" r="r" t="t"/>
            <a:pathLst>
              <a:path extrusionOk="0" h="3447288" w="7315200">
                <a:moveTo>
                  <a:pt x="0" y="0"/>
                </a:moveTo>
                <a:lnTo>
                  <a:pt x="7315200" y="0"/>
                </a:lnTo>
                <a:lnTo>
                  <a:pt x="7315200" y="3447288"/>
                </a:lnTo>
                <a:lnTo>
                  <a:pt x="0" y="3447288"/>
                </a:lnTo>
                <a:lnTo>
                  <a:pt x="0" y="0"/>
                </a:lnTo>
                <a:close/>
              </a:path>
            </a:pathLst>
          </a:custGeom>
          <a:blipFill rotWithShape="1">
            <a:blip r:embed="rId9">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79A"/>
        </a:solidFill>
      </p:bgPr>
    </p:bg>
    <p:spTree>
      <p:nvGrpSpPr>
        <p:cNvPr id="461" name="Shape 461"/>
        <p:cNvGrpSpPr/>
        <p:nvPr/>
      </p:nvGrpSpPr>
      <p:grpSpPr>
        <a:xfrm>
          <a:off x="0" y="0"/>
          <a:ext cx="0" cy="0"/>
          <a:chOff x="0" y="0"/>
          <a:chExt cx="0" cy="0"/>
        </a:xfrm>
      </p:grpSpPr>
      <p:sp>
        <p:nvSpPr>
          <p:cNvPr id="462" name="Google Shape;462;p17"/>
          <p:cNvSpPr/>
          <p:nvPr/>
        </p:nvSpPr>
        <p:spPr>
          <a:xfrm>
            <a:off x="11387993" y="827208"/>
            <a:ext cx="6495469" cy="8735891"/>
          </a:xfrm>
          <a:prstGeom prst="ellipse">
            <a:avLst/>
          </a:prstGeom>
          <a:solidFill>
            <a:srgbClr val="FFF5E7"/>
          </a:solidFill>
          <a:ln cap="flat" cmpd="sng" w="25400">
            <a:solidFill>
              <a:srgbClr val="1B3A4B"/>
            </a:solidFill>
            <a:prstDash val="solid"/>
            <a:round/>
            <a:headEnd len="sm" w="sm" type="none"/>
            <a:tailEnd len="sm" w="sm" type="none"/>
          </a:ln>
        </p:spPr>
        <p:txBody>
          <a:bodyPr anchorCtr="0" anchor="ctr" bIns="91400" lIns="182850" spcFirstLastPara="1" rIns="182850" wrap="square" tIns="91400">
            <a:noAutofit/>
          </a:bodyPr>
          <a:lstStyle/>
          <a:p>
            <a:pPr indent="-571500" lvl="0" marL="571500" marR="0" rtl="0" algn="l">
              <a:spcBef>
                <a:spcPts val="0"/>
              </a:spcBef>
              <a:spcAft>
                <a:spcPts val="0"/>
              </a:spcAft>
              <a:buClr>
                <a:srgbClr val="000000"/>
              </a:buClr>
              <a:buSzPts val="4000"/>
              <a:buFont typeface="Arial"/>
              <a:buChar char="•"/>
            </a:pPr>
            <a:r>
              <a:rPr lang="en-US" sz="4000">
                <a:solidFill>
                  <a:srgbClr val="000000"/>
                </a:solidFill>
                <a:latin typeface="Cambria"/>
                <a:ea typeface="Cambria"/>
                <a:cs typeface="Cambria"/>
                <a:sym typeface="Cambria"/>
              </a:rPr>
              <a:t>3 từ </a:t>
            </a:r>
            <a:r>
              <a:rPr b="1" lang="en-US" sz="4000">
                <a:solidFill>
                  <a:srgbClr val="000000"/>
                </a:solidFill>
                <a:latin typeface="Cambria"/>
                <a:ea typeface="Cambria"/>
                <a:cs typeface="Cambria"/>
                <a:sym typeface="Cambria"/>
              </a:rPr>
              <a:t>bẹ, bắp, ngô</a:t>
            </a:r>
            <a:r>
              <a:rPr lang="en-US" sz="4000">
                <a:solidFill>
                  <a:srgbClr val="000000"/>
                </a:solidFill>
                <a:latin typeface="Cambria"/>
                <a:ea typeface="Cambria"/>
                <a:cs typeface="Cambria"/>
                <a:sym typeface="Cambria"/>
              </a:rPr>
              <a:t> đều có nghĩa là chỉ bắp ngô.</a:t>
            </a:r>
            <a:endParaRPr/>
          </a:p>
          <a:p>
            <a:pPr indent="-571500" lvl="0" marL="571500" marR="0" rtl="0" algn="l">
              <a:spcBef>
                <a:spcPts val="0"/>
              </a:spcBef>
              <a:spcAft>
                <a:spcPts val="0"/>
              </a:spcAft>
              <a:buClr>
                <a:srgbClr val="000000"/>
              </a:buClr>
              <a:buSzPts val="4000"/>
              <a:buFont typeface="Arial"/>
              <a:buChar char="•"/>
            </a:pPr>
            <a:r>
              <a:rPr lang="en-US" sz="4000">
                <a:solidFill>
                  <a:srgbClr val="000000"/>
                </a:solidFill>
                <a:latin typeface="Cambria"/>
                <a:ea typeface="Cambria"/>
                <a:cs typeface="Cambria"/>
                <a:sym typeface="Cambria"/>
              </a:rPr>
              <a:t>Từ ngữ địa phương: </a:t>
            </a:r>
            <a:r>
              <a:rPr b="1" lang="en-US" sz="4000">
                <a:solidFill>
                  <a:srgbClr val="000000"/>
                </a:solidFill>
                <a:latin typeface="Cambria"/>
                <a:ea typeface="Cambria"/>
                <a:cs typeface="Cambria"/>
                <a:sym typeface="Cambria"/>
              </a:rPr>
              <a:t>bẹ, bắp</a:t>
            </a:r>
            <a:endParaRPr sz="4000">
              <a:solidFill>
                <a:srgbClr val="000000"/>
              </a:solidFill>
              <a:latin typeface="Cambria"/>
              <a:ea typeface="Cambria"/>
              <a:cs typeface="Cambria"/>
              <a:sym typeface="Cambria"/>
            </a:endParaRPr>
          </a:p>
          <a:p>
            <a:pPr indent="-571500" lvl="0" marL="571500" marR="0" rtl="0" algn="l">
              <a:spcBef>
                <a:spcPts val="0"/>
              </a:spcBef>
              <a:spcAft>
                <a:spcPts val="0"/>
              </a:spcAft>
              <a:buClr>
                <a:srgbClr val="000000"/>
              </a:buClr>
              <a:buSzPts val="4000"/>
              <a:buFont typeface="Arial"/>
              <a:buChar char="•"/>
            </a:pPr>
            <a:r>
              <a:rPr lang="en-US" sz="4000">
                <a:solidFill>
                  <a:srgbClr val="000000"/>
                </a:solidFill>
                <a:latin typeface="Cambria"/>
                <a:ea typeface="Cambria"/>
                <a:cs typeface="Cambria"/>
                <a:sym typeface="Cambria"/>
              </a:rPr>
              <a:t>Từ được sử dụng phổ biến toàn dân: </a:t>
            </a:r>
            <a:r>
              <a:rPr b="1" lang="en-US" sz="4000">
                <a:solidFill>
                  <a:srgbClr val="000000"/>
                </a:solidFill>
                <a:latin typeface="Cambria"/>
                <a:ea typeface="Cambria"/>
                <a:cs typeface="Cambria"/>
                <a:sym typeface="Cambria"/>
              </a:rPr>
              <a:t>ngô</a:t>
            </a:r>
            <a:endParaRPr sz="4000">
              <a:solidFill>
                <a:srgbClr val="000000"/>
              </a:solidFill>
              <a:latin typeface="Cambria"/>
              <a:ea typeface="Cambria"/>
              <a:cs typeface="Cambria"/>
              <a:sym typeface="Cambria"/>
            </a:endParaRPr>
          </a:p>
        </p:txBody>
      </p:sp>
      <p:sp>
        <p:nvSpPr>
          <p:cNvPr id="463" name="Google Shape;463;p17"/>
          <p:cNvSpPr/>
          <p:nvPr/>
        </p:nvSpPr>
        <p:spPr>
          <a:xfrm rot="-1711008">
            <a:off x="9122867" y="967381"/>
            <a:ext cx="824949" cy="935509"/>
          </a:xfrm>
          <a:custGeom>
            <a:rect b="b" l="l" r="r" t="t"/>
            <a:pathLst>
              <a:path extrusionOk="0" h="935509" w="824949">
                <a:moveTo>
                  <a:pt x="0" y="0"/>
                </a:moveTo>
                <a:lnTo>
                  <a:pt x="824949" y="0"/>
                </a:lnTo>
                <a:lnTo>
                  <a:pt x="824949" y="935509"/>
                </a:lnTo>
                <a:lnTo>
                  <a:pt x="0" y="935509"/>
                </a:lnTo>
                <a:lnTo>
                  <a:pt x="0" y="0"/>
                </a:lnTo>
                <a:close/>
              </a:path>
            </a:pathLst>
          </a:custGeom>
          <a:blipFill rotWithShape="1">
            <a:blip r:embed="rId3">
              <a:alphaModFix/>
            </a:blip>
            <a:stretch>
              <a:fillRect b="0" l="0" r="0" t="0"/>
            </a:stretch>
          </a:blipFill>
          <a:ln>
            <a:noFill/>
          </a:ln>
        </p:spPr>
      </p:sp>
      <p:sp>
        <p:nvSpPr>
          <p:cNvPr id="464" name="Google Shape;464;p17"/>
          <p:cNvSpPr/>
          <p:nvPr/>
        </p:nvSpPr>
        <p:spPr>
          <a:xfrm rot="987635">
            <a:off x="15836219" y="642328"/>
            <a:ext cx="1533552" cy="591114"/>
          </a:xfrm>
          <a:custGeom>
            <a:rect b="b" l="l" r="r" t="t"/>
            <a:pathLst>
              <a:path extrusionOk="0" h="591114" w="1533552">
                <a:moveTo>
                  <a:pt x="0" y="0"/>
                </a:moveTo>
                <a:lnTo>
                  <a:pt x="1533551" y="0"/>
                </a:lnTo>
                <a:lnTo>
                  <a:pt x="1533551" y="591115"/>
                </a:lnTo>
                <a:lnTo>
                  <a:pt x="0" y="591115"/>
                </a:lnTo>
                <a:lnTo>
                  <a:pt x="0" y="0"/>
                </a:lnTo>
                <a:close/>
              </a:path>
            </a:pathLst>
          </a:custGeom>
          <a:blipFill rotWithShape="1">
            <a:blip r:embed="rId4">
              <a:alphaModFix/>
            </a:blip>
            <a:stretch>
              <a:fillRect b="0" l="0" r="0" t="0"/>
            </a:stretch>
          </a:blipFill>
          <a:ln>
            <a:noFill/>
          </a:ln>
        </p:spPr>
      </p:sp>
      <p:sp>
        <p:nvSpPr>
          <p:cNvPr id="465" name="Google Shape;465;p17"/>
          <p:cNvSpPr/>
          <p:nvPr/>
        </p:nvSpPr>
        <p:spPr>
          <a:xfrm>
            <a:off x="404538" y="419100"/>
            <a:ext cx="10111062" cy="2461567"/>
          </a:xfrm>
          <a:prstGeom prst="roundRect">
            <a:avLst>
              <a:gd fmla="val 16667" name="adj"/>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7"/>
          <p:cNvSpPr/>
          <p:nvPr/>
        </p:nvSpPr>
        <p:spPr>
          <a:xfrm>
            <a:off x="404537" y="3162300"/>
            <a:ext cx="10111061" cy="2461567"/>
          </a:xfrm>
          <a:prstGeom prst="roundRect">
            <a:avLst>
              <a:gd fmla="val 16667" name="adj"/>
            </a:avLst>
          </a:prstGeom>
          <a:solidFill>
            <a:srgbClr val="B6D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7"/>
          <p:cNvSpPr/>
          <p:nvPr/>
        </p:nvSpPr>
        <p:spPr>
          <a:xfrm>
            <a:off x="404538" y="5839387"/>
            <a:ext cx="10111060" cy="4028513"/>
          </a:xfrm>
          <a:prstGeom prst="roundRect">
            <a:avLst>
              <a:gd fmla="val 16667" name="adj"/>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7"/>
          <p:cNvSpPr txBox="1"/>
          <p:nvPr/>
        </p:nvSpPr>
        <p:spPr>
          <a:xfrm>
            <a:off x="838200" y="647700"/>
            <a:ext cx="72390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161616"/>
                </a:solidFill>
                <a:latin typeface="Cambria"/>
                <a:ea typeface="Cambria"/>
                <a:cs typeface="Cambria"/>
                <a:sym typeface="Cambria"/>
              </a:rPr>
              <a:t>a. Sáng ra bờ suối, tối vào hang</a:t>
            </a:r>
            <a:endParaRPr/>
          </a:p>
          <a:p>
            <a:pPr indent="0" lvl="0" marL="0" marR="0" rtl="0" algn="l">
              <a:spcBef>
                <a:spcPts val="0"/>
              </a:spcBef>
              <a:spcAft>
                <a:spcPts val="0"/>
              </a:spcAft>
              <a:buNone/>
            </a:pPr>
            <a:r>
              <a:rPr lang="en-US" sz="4000">
                <a:solidFill>
                  <a:srgbClr val="161616"/>
                </a:solidFill>
                <a:latin typeface="Cambria"/>
                <a:ea typeface="Cambria"/>
                <a:cs typeface="Cambria"/>
                <a:sym typeface="Cambria"/>
              </a:rPr>
              <a:t>Cháo bẹ rau măng vẫn sẵn sàng</a:t>
            </a:r>
            <a:endParaRPr/>
          </a:p>
          <a:p>
            <a:pPr indent="0" lvl="0" marL="0" marR="0" rtl="0" algn="l">
              <a:spcBef>
                <a:spcPts val="0"/>
              </a:spcBef>
              <a:spcAft>
                <a:spcPts val="0"/>
              </a:spcAft>
              <a:buNone/>
            </a:pPr>
            <a:r>
              <a:rPr lang="en-US" sz="4000">
                <a:solidFill>
                  <a:srgbClr val="161616"/>
                </a:solidFill>
                <a:latin typeface="Cambria"/>
                <a:ea typeface="Cambria"/>
                <a:cs typeface="Cambria"/>
                <a:sym typeface="Cambria"/>
              </a:rPr>
              <a:t>(Hồ Chí Minh)</a:t>
            </a:r>
            <a:endParaRPr/>
          </a:p>
        </p:txBody>
      </p:sp>
      <p:sp>
        <p:nvSpPr>
          <p:cNvPr id="469" name="Google Shape;469;p17"/>
          <p:cNvSpPr/>
          <p:nvPr/>
        </p:nvSpPr>
        <p:spPr>
          <a:xfrm flipH="1" rot="-916752">
            <a:off x="15595830" y="8430735"/>
            <a:ext cx="1644549" cy="1599697"/>
          </a:xfrm>
          <a:custGeom>
            <a:rect b="b" l="l" r="r" t="t"/>
            <a:pathLst>
              <a:path extrusionOk="0" h="1026904" w="1055696">
                <a:moveTo>
                  <a:pt x="1055696" y="0"/>
                </a:moveTo>
                <a:lnTo>
                  <a:pt x="0" y="0"/>
                </a:lnTo>
                <a:lnTo>
                  <a:pt x="0" y="1026904"/>
                </a:lnTo>
                <a:lnTo>
                  <a:pt x="1055696" y="1026904"/>
                </a:lnTo>
                <a:lnTo>
                  <a:pt x="1055696" y="0"/>
                </a:lnTo>
                <a:close/>
              </a:path>
            </a:pathLst>
          </a:custGeom>
          <a:blipFill rotWithShape="1">
            <a:blip r:embed="rId7">
              <a:alphaModFix/>
            </a:blip>
            <a:stretch>
              <a:fillRect b="0" l="0" r="0" t="0"/>
            </a:stretch>
          </a:blipFill>
          <a:ln>
            <a:noFill/>
          </a:ln>
        </p:spPr>
      </p:sp>
      <p:sp>
        <p:nvSpPr>
          <p:cNvPr id="470" name="Google Shape;470;p17"/>
          <p:cNvSpPr txBox="1"/>
          <p:nvPr/>
        </p:nvSpPr>
        <p:spPr>
          <a:xfrm>
            <a:off x="845127" y="3385625"/>
            <a:ext cx="8017954"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161616"/>
                </a:solidFill>
                <a:latin typeface="Cambria"/>
                <a:ea typeface="Cambria"/>
                <a:cs typeface="Cambria"/>
                <a:sym typeface="Cambria"/>
              </a:rPr>
              <a:t>b. Mặt trời của bắp thì nằm trên Đồi</a:t>
            </a:r>
            <a:endParaRPr/>
          </a:p>
          <a:p>
            <a:pPr indent="0" lvl="0" marL="0" marR="0" rtl="0" algn="l">
              <a:spcBef>
                <a:spcPts val="0"/>
              </a:spcBef>
              <a:spcAft>
                <a:spcPts val="0"/>
              </a:spcAft>
              <a:buNone/>
            </a:pPr>
            <a:r>
              <a:rPr lang="en-US" sz="4000">
                <a:solidFill>
                  <a:srgbClr val="161616"/>
                </a:solidFill>
                <a:latin typeface="Cambria"/>
                <a:ea typeface="Cambria"/>
                <a:cs typeface="Cambria"/>
                <a:sym typeface="Cambria"/>
              </a:rPr>
              <a:t>Mặt trời của mẹ, Em nằm trên lưng</a:t>
            </a:r>
            <a:endParaRPr/>
          </a:p>
          <a:p>
            <a:pPr indent="0" lvl="0" marL="0" marR="0" rtl="0" algn="l">
              <a:spcBef>
                <a:spcPts val="0"/>
              </a:spcBef>
              <a:spcAft>
                <a:spcPts val="0"/>
              </a:spcAft>
              <a:buNone/>
            </a:pPr>
            <a:r>
              <a:rPr lang="en-US" sz="4000">
                <a:solidFill>
                  <a:srgbClr val="161616"/>
                </a:solidFill>
                <a:latin typeface="Cambria"/>
                <a:ea typeface="Cambria"/>
                <a:cs typeface="Cambria"/>
                <a:sym typeface="Cambria"/>
              </a:rPr>
              <a:t>(Nguyễn Khoa Điềm)</a:t>
            </a:r>
            <a:endParaRPr/>
          </a:p>
        </p:txBody>
      </p:sp>
      <p:sp>
        <p:nvSpPr>
          <p:cNvPr id="471" name="Google Shape;471;p17"/>
          <p:cNvSpPr txBox="1"/>
          <p:nvPr/>
        </p:nvSpPr>
        <p:spPr>
          <a:xfrm>
            <a:off x="845126" y="6403307"/>
            <a:ext cx="9670474"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161616"/>
                </a:solidFill>
                <a:latin typeface="Cambria"/>
                <a:ea typeface="Cambria"/>
                <a:cs typeface="Cambria"/>
                <a:sym typeface="Cambria"/>
              </a:rPr>
              <a:t>c. Con xót lòng, mẹ hái trái bưởi đào </a:t>
            </a:r>
            <a:endParaRPr/>
          </a:p>
          <a:p>
            <a:pPr indent="0" lvl="0" marL="0" marR="0" rtl="0" algn="l">
              <a:spcBef>
                <a:spcPts val="0"/>
              </a:spcBef>
              <a:spcAft>
                <a:spcPts val="0"/>
              </a:spcAft>
              <a:buNone/>
            </a:pPr>
            <a:r>
              <a:rPr lang="en-US" sz="4000">
                <a:solidFill>
                  <a:srgbClr val="161616"/>
                </a:solidFill>
                <a:latin typeface="Cambria"/>
                <a:ea typeface="Cambria"/>
                <a:cs typeface="Cambria"/>
                <a:sym typeface="Cambria"/>
              </a:rPr>
              <a:t>Con nhạt miệng, có canh tôm nấu khế </a:t>
            </a:r>
            <a:endParaRPr/>
          </a:p>
          <a:p>
            <a:pPr indent="0" lvl="0" marL="0" marR="0" rtl="0" algn="l">
              <a:spcBef>
                <a:spcPts val="0"/>
              </a:spcBef>
              <a:spcAft>
                <a:spcPts val="0"/>
              </a:spcAft>
              <a:buNone/>
            </a:pPr>
            <a:r>
              <a:rPr lang="en-US" sz="4000">
                <a:solidFill>
                  <a:srgbClr val="161616"/>
                </a:solidFill>
                <a:latin typeface="Cambria"/>
                <a:ea typeface="Cambria"/>
                <a:cs typeface="Cambria"/>
                <a:sym typeface="Cambria"/>
              </a:rPr>
              <a:t>Khoai nướng, ngô bung, ngọt lòng đến thế </a:t>
            </a:r>
            <a:endParaRPr/>
          </a:p>
          <a:p>
            <a:pPr indent="0" lvl="0" marL="0" marR="0" rtl="0" algn="l">
              <a:spcBef>
                <a:spcPts val="0"/>
              </a:spcBef>
              <a:spcAft>
                <a:spcPts val="0"/>
              </a:spcAft>
              <a:buNone/>
            </a:pPr>
            <a:r>
              <a:rPr lang="en-US" sz="4000">
                <a:solidFill>
                  <a:srgbClr val="161616"/>
                </a:solidFill>
                <a:latin typeface="Cambria"/>
                <a:ea typeface="Cambria"/>
                <a:cs typeface="Cambria"/>
                <a:sym typeface="Cambria"/>
              </a:rPr>
              <a:t>(Bằng Việt)</a:t>
            </a:r>
            <a:endParaRPr/>
          </a:p>
        </p:txBody>
      </p:sp>
      <p:sp>
        <p:nvSpPr>
          <p:cNvPr id="472" name="Google Shape;472;p17"/>
          <p:cNvSpPr/>
          <p:nvPr/>
        </p:nvSpPr>
        <p:spPr>
          <a:xfrm>
            <a:off x="10942335" y="2011890"/>
            <a:ext cx="632691" cy="803649"/>
          </a:xfrm>
          <a:custGeom>
            <a:rect b="b" l="l" r="r" t="t"/>
            <a:pathLst>
              <a:path extrusionOk="0" h="803649" w="632691">
                <a:moveTo>
                  <a:pt x="0" y="0"/>
                </a:moveTo>
                <a:lnTo>
                  <a:pt x="632691" y="0"/>
                </a:lnTo>
                <a:lnTo>
                  <a:pt x="632691" y="803649"/>
                </a:lnTo>
                <a:lnTo>
                  <a:pt x="0" y="803649"/>
                </a:lnTo>
                <a:lnTo>
                  <a:pt x="0" y="0"/>
                </a:lnTo>
                <a:close/>
              </a:path>
            </a:pathLst>
          </a:custGeom>
          <a:blipFill rotWithShape="1">
            <a:blip r:embed="rId8">
              <a:alphaModFix/>
            </a:blip>
            <a:stretch>
              <a:fillRect b="0" l="0" r="0" t="0"/>
            </a:stretch>
          </a:blipFill>
          <a:ln>
            <a:noFill/>
          </a:ln>
        </p:spPr>
      </p:sp>
      <p:sp>
        <p:nvSpPr>
          <p:cNvPr id="473" name="Google Shape;473;p17"/>
          <p:cNvSpPr/>
          <p:nvPr/>
        </p:nvSpPr>
        <p:spPr>
          <a:xfrm rot="-617577">
            <a:off x="11869423" y="1033949"/>
            <a:ext cx="3474854" cy="1483078"/>
          </a:xfrm>
          <a:custGeom>
            <a:rect b="b" l="l" r="r" t="t"/>
            <a:pathLst>
              <a:path extrusionOk="0" h="690650" w="1618194">
                <a:moveTo>
                  <a:pt x="0" y="0"/>
                </a:moveTo>
                <a:lnTo>
                  <a:pt x="1618193" y="0"/>
                </a:lnTo>
                <a:lnTo>
                  <a:pt x="1618193" y="690651"/>
                </a:lnTo>
                <a:lnTo>
                  <a:pt x="0" y="690651"/>
                </a:lnTo>
                <a:lnTo>
                  <a:pt x="0" y="0"/>
                </a:lnTo>
                <a:close/>
              </a:path>
            </a:pathLst>
          </a:custGeom>
          <a:blipFill rotWithShape="1">
            <a:blip r:embed="rId9">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79A"/>
        </a:solidFill>
      </p:bgPr>
    </p:bg>
    <p:spTree>
      <p:nvGrpSpPr>
        <p:cNvPr id="477" name="Shape 477"/>
        <p:cNvGrpSpPr/>
        <p:nvPr/>
      </p:nvGrpSpPr>
      <p:grpSpPr>
        <a:xfrm>
          <a:off x="0" y="0"/>
          <a:ext cx="0" cy="0"/>
          <a:chOff x="0" y="0"/>
          <a:chExt cx="0" cy="0"/>
        </a:xfrm>
      </p:grpSpPr>
      <p:sp>
        <p:nvSpPr>
          <p:cNvPr id="478" name="Google Shape;478;p18"/>
          <p:cNvSpPr/>
          <p:nvPr/>
        </p:nvSpPr>
        <p:spPr>
          <a:xfrm flipH="1" rot="1375446">
            <a:off x="12984515" y="6404648"/>
            <a:ext cx="6247101" cy="4396398"/>
          </a:xfrm>
          <a:custGeom>
            <a:rect b="b" l="l" r="r" t="t"/>
            <a:pathLst>
              <a:path extrusionOk="0" h="3294040" w="4680696">
                <a:moveTo>
                  <a:pt x="4680696" y="0"/>
                </a:moveTo>
                <a:lnTo>
                  <a:pt x="0" y="0"/>
                </a:lnTo>
                <a:lnTo>
                  <a:pt x="0" y="3294040"/>
                </a:lnTo>
                <a:lnTo>
                  <a:pt x="4680696" y="3294040"/>
                </a:lnTo>
                <a:lnTo>
                  <a:pt x="4680696" y="0"/>
                </a:lnTo>
                <a:close/>
              </a:path>
            </a:pathLst>
          </a:custGeom>
          <a:blipFill rotWithShape="1">
            <a:blip r:embed="rId3">
              <a:alphaModFix/>
            </a:blip>
            <a:stretch>
              <a:fillRect b="0" l="0" r="0" t="0"/>
            </a:stretch>
          </a:blipFill>
          <a:ln>
            <a:noFill/>
          </a:ln>
        </p:spPr>
      </p:sp>
      <p:sp>
        <p:nvSpPr>
          <p:cNvPr id="479" name="Google Shape;479;p18"/>
          <p:cNvSpPr/>
          <p:nvPr/>
        </p:nvSpPr>
        <p:spPr>
          <a:xfrm>
            <a:off x="1780470" y="2210603"/>
            <a:ext cx="1222153" cy="851063"/>
          </a:xfrm>
          <a:custGeom>
            <a:rect b="b" l="l" r="r" t="t"/>
            <a:pathLst>
              <a:path extrusionOk="0" h="851063" w="1222153">
                <a:moveTo>
                  <a:pt x="0" y="0"/>
                </a:moveTo>
                <a:lnTo>
                  <a:pt x="1222152" y="0"/>
                </a:lnTo>
                <a:lnTo>
                  <a:pt x="1222152" y="851063"/>
                </a:lnTo>
                <a:lnTo>
                  <a:pt x="0" y="851063"/>
                </a:lnTo>
                <a:lnTo>
                  <a:pt x="0" y="0"/>
                </a:lnTo>
                <a:close/>
              </a:path>
            </a:pathLst>
          </a:custGeom>
          <a:blipFill rotWithShape="1">
            <a:blip r:embed="rId4">
              <a:alphaModFix/>
            </a:blip>
            <a:stretch>
              <a:fillRect b="0" l="0" r="0" t="0"/>
            </a:stretch>
          </a:blipFill>
          <a:ln>
            <a:noFill/>
          </a:ln>
        </p:spPr>
      </p:sp>
      <p:sp>
        <p:nvSpPr>
          <p:cNvPr id="480" name="Google Shape;480;p18"/>
          <p:cNvSpPr/>
          <p:nvPr/>
        </p:nvSpPr>
        <p:spPr>
          <a:xfrm rot="1032597">
            <a:off x="15710715" y="1223992"/>
            <a:ext cx="1561579" cy="1567278"/>
          </a:xfrm>
          <a:custGeom>
            <a:rect b="b" l="l" r="r" t="t"/>
            <a:pathLst>
              <a:path extrusionOk="0" h="952609" w="949145">
                <a:moveTo>
                  <a:pt x="0" y="0"/>
                </a:moveTo>
                <a:lnTo>
                  <a:pt x="949144" y="0"/>
                </a:lnTo>
                <a:lnTo>
                  <a:pt x="949144" y="952608"/>
                </a:lnTo>
                <a:lnTo>
                  <a:pt x="0" y="952608"/>
                </a:lnTo>
                <a:lnTo>
                  <a:pt x="0" y="0"/>
                </a:lnTo>
                <a:close/>
              </a:path>
            </a:pathLst>
          </a:custGeom>
          <a:blipFill rotWithShape="1">
            <a:blip r:embed="rId5">
              <a:alphaModFix/>
            </a:blip>
            <a:stretch>
              <a:fillRect b="0" l="0" r="0" t="0"/>
            </a:stretch>
          </a:blipFill>
          <a:ln>
            <a:noFill/>
          </a:ln>
        </p:spPr>
      </p:sp>
      <p:sp>
        <p:nvSpPr>
          <p:cNvPr id="481" name="Google Shape;481;p18"/>
          <p:cNvSpPr/>
          <p:nvPr/>
        </p:nvSpPr>
        <p:spPr>
          <a:xfrm>
            <a:off x="3979693" y="2095500"/>
            <a:ext cx="10194890" cy="78483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1" lang="en-US" sz="4500">
                <a:solidFill>
                  <a:srgbClr val="204559"/>
                </a:solidFill>
                <a:latin typeface="Cambria"/>
                <a:ea typeface="Cambria"/>
                <a:cs typeface="Cambria"/>
                <a:sym typeface="Cambria"/>
              </a:rPr>
              <a:t>1. Đặc điểm của từ ngữ địa phương</a:t>
            </a:r>
            <a:endParaRPr/>
          </a:p>
        </p:txBody>
      </p:sp>
      <p:grpSp>
        <p:nvGrpSpPr>
          <p:cNvPr id="482" name="Google Shape;482;p18"/>
          <p:cNvGrpSpPr/>
          <p:nvPr/>
        </p:nvGrpSpPr>
        <p:grpSpPr>
          <a:xfrm>
            <a:off x="6546428" y="3422773"/>
            <a:ext cx="11011196" cy="5799874"/>
            <a:chOff x="0" y="2266"/>
            <a:chExt cx="11011196" cy="5799874"/>
          </a:xfrm>
        </p:grpSpPr>
        <p:sp>
          <p:nvSpPr>
            <p:cNvPr id="483" name="Google Shape;483;p18"/>
            <p:cNvSpPr/>
            <p:nvPr/>
          </p:nvSpPr>
          <p:spPr>
            <a:xfrm>
              <a:off x="0" y="2266"/>
              <a:ext cx="5795932" cy="5795932"/>
            </a:xfrm>
            <a:prstGeom prst="ellipse">
              <a:avLst/>
            </a:prstGeom>
            <a:solidFill>
              <a:schemeClr val="accent5">
                <a:alpha val="49803"/>
              </a:scheme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8"/>
            <p:cNvSpPr txBox="1"/>
            <p:nvPr/>
          </p:nvSpPr>
          <p:spPr>
            <a:xfrm>
              <a:off x="848795" y="851061"/>
              <a:ext cx="4098342" cy="4098342"/>
            </a:xfrm>
            <a:prstGeom prst="rect">
              <a:avLst/>
            </a:prstGeom>
            <a:noFill/>
            <a:ln>
              <a:noFill/>
            </a:ln>
          </p:spPr>
          <p:txBody>
            <a:bodyPr anchorCtr="0" anchor="ctr" bIns="50800" lIns="318950" spcFirstLastPara="1" rIns="318950" wrap="square" tIns="50800">
              <a:noAutofit/>
            </a:bodyPr>
            <a:lstStyle/>
            <a:p>
              <a:pPr indent="0" lvl="0" marL="0" marR="0" rtl="0" algn="ctr">
                <a:lnSpc>
                  <a:spcPct val="90000"/>
                </a:lnSpc>
                <a:spcBef>
                  <a:spcPts val="0"/>
                </a:spcBef>
                <a:spcAft>
                  <a:spcPts val="0"/>
                </a:spcAft>
                <a:buClr>
                  <a:schemeClr val="dk1"/>
                </a:buClr>
                <a:buSzPts val="4000"/>
                <a:buFont typeface="Cambria"/>
                <a:buNone/>
              </a:pPr>
              <a:r>
                <a:rPr b="0" i="0" lang="en-US" sz="4000" u="none" strike="noStrike">
                  <a:solidFill>
                    <a:schemeClr val="dk1"/>
                  </a:solidFill>
                  <a:latin typeface="Cambria"/>
                  <a:ea typeface="Cambria"/>
                  <a:cs typeface="Cambria"/>
                  <a:sym typeface="Cambria"/>
                </a:rPr>
                <a:t>Từ ngữ địa phương là từ chỉ dùng ở một hoặc một số địa phương nhất định.</a:t>
              </a:r>
              <a:endParaRPr sz="4000">
                <a:solidFill>
                  <a:schemeClr val="dk1"/>
                </a:solidFill>
                <a:latin typeface="Cambria"/>
                <a:ea typeface="Cambria"/>
                <a:cs typeface="Cambria"/>
                <a:sym typeface="Cambria"/>
              </a:endParaRPr>
            </a:p>
          </p:txBody>
        </p:sp>
        <p:sp>
          <p:nvSpPr>
            <p:cNvPr id="485" name="Google Shape;485;p18"/>
            <p:cNvSpPr/>
            <p:nvPr/>
          </p:nvSpPr>
          <p:spPr>
            <a:xfrm>
              <a:off x="5215264" y="6208"/>
              <a:ext cx="5795932" cy="5795932"/>
            </a:xfrm>
            <a:prstGeom prst="ellipse">
              <a:avLst/>
            </a:prstGeom>
            <a:solidFill>
              <a:srgbClr val="DE5226">
                <a:alpha val="49803"/>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8"/>
            <p:cNvSpPr txBox="1"/>
            <p:nvPr/>
          </p:nvSpPr>
          <p:spPr>
            <a:xfrm>
              <a:off x="6064059" y="855003"/>
              <a:ext cx="4098342" cy="4098342"/>
            </a:xfrm>
            <a:prstGeom prst="rect">
              <a:avLst/>
            </a:prstGeom>
            <a:noFill/>
            <a:ln>
              <a:noFill/>
            </a:ln>
          </p:spPr>
          <p:txBody>
            <a:bodyPr anchorCtr="0" anchor="ctr" bIns="50800" lIns="318950" spcFirstLastPara="1" rIns="318950" wrap="square" tIns="50800">
              <a:noAutofit/>
            </a:bodyPr>
            <a:lstStyle/>
            <a:p>
              <a:pPr indent="0" lvl="0" marL="0" marR="0" rtl="0" algn="ctr">
                <a:lnSpc>
                  <a:spcPct val="90000"/>
                </a:lnSpc>
                <a:spcBef>
                  <a:spcPts val="0"/>
                </a:spcBef>
                <a:spcAft>
                  <a:spcPts val="0"/>
                </a:spcAft>
                <a:buClr>
                  <a:schemeClr val="dk1"/>
                </a:buClr>
                <a:buSzPts val="4000"/>
                <a:buFont typeface="Cambria"/>
                <a:buNone/>
              </a:pPr>
              <a:r>
                <a:rPr b="0" i="0" lang="en-US" sz="4000" u="none" strike="noStrike">
                  <a:solidFill>
                    <a:schemeClr val="dk1"/>
                  </a:solidFill>
                  <a:latin typeface="Cambria"/>
                  <a:ea typeface="Cambria"/>
                  <a:cs typeface="Cambria"/>
                  <a:sym typeface="Cambria"/>
                </a:rPr>
                <a:t>Phạm vi sử dụng: hẹp hơn so với từ ngữ toàn dân.</a:t>
              </a:r>
              <a:endParaRPr/>
            </a:p>
          </p:txBody>
        </p:sp>
      </p:grpSp>
      <p:sp>
        <p:nvSpPr>
          <p:cNvPr id="487" name="Google Shape;487;p18"/>
          <p:cNvSpPr/>
          <p:nvPr/>
        </p:nvSpPr>
        <p:spPr>
          <a:xfrm rot="-1711008">
            <a:off x="2827208" y="9111666"/>
            <a:ext cx="824949" cy="935509"/>
          </a:xfrm>
          <a:custGeom>
            <a:rect b="b" l="l" r="r" t="t"/>
            <a:pathLst>
              <a:path extrusionOk="0" h="935509" w="824949">
                <a:moveTo>
                  <a:pt x="0" y="0"/>
                </a:moveTo>
                <a:lnTo>
                  <a:pt x="824949" y="0"/>
                </a:lnTo>
                <a:lnTo>
                  <a:pt x="824949" y="935509"/>
                </a:lnTo>
                <a:lnTo>
                  <a:pt x="0" y="935509"/>
                </a:lnTo>
                <a:lnTo>
                  <a:pt x="0" y="0"/>
                </a:lnTo>
                <a:close/>
              </a:path>
            </a:pathLst>
          </a:custGeom>
          <a:blipFill rotWithShape="1">
            <a:blip r:embed="rId6">
              <a:alphaModFix/>
            </a:blip>
            <a:stretch>
              <a:fillRect b="0" l="0" r="0" t="0"/>
            </a:stretch>
          </a:blipFill>
          <a:ln>
            <a:noFill/>
          </a:ln>
        </p:spPr>
      </p:sp>
      <p:sp>
        <p:nvSpPr>
          <p:cNvPr id="488" name="Google Shape;488;p18"/>
          <p:cNvSpPr txBox="1"/>
          <p:nvPr/>
        </p:nvSpPr>
        <p:spPr>
          <a:xfrm>
            <a:off x="3239683" y="557469"/>
            <a:ext cx="11517047"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lang="en-US" sz="8000">
                <a:solidFill>
                  <a:srgbClr val="204559"/>
                </a:solidFill>
                <a:latin typeface="Cambria"/>
                <a:ea typeface="Cambria"/>
                <a:cs typeface="Cambria"/>
                <a:sym typeface="Cambria"/>
              </a:rPr>
              <a:t>II. </a:t>
            </a:r>
            <a:r>
              <a:rPr b="1" lang="en-US" sz="7200">
                <a:solidFill>
                  <a:srgbClr val="204559"/>
                </a:solidFill>
                <a:latin typeface="Cambria"/>
                <a:ea typeface="Cambria"/>
                <a:cs typeface="Cambria"/>
                <a:sym typeface="Cambria"/>
              </a:rPr>
              <a:t>TỪ NGỮ ĐỊA PHƯƠNG </a:t>
            </a:r>
            <a:endParaRPr b="1" sz="8000">
              <a:solidFill>
                <a:srgbClr val="204559"/>
              </a:solidFill>
              <a:latin typeface="Cambria"/>
              <a:ea typeface="Cambria"/>
              <a:cs typeface="Cambria"/>
              <a:sym typeface="Cambria"/>
            </a:endParaRPr>
          </a:p>
        </p:txBody>
      </p:sp>
      <p:grpSp>
        <p:nvGrpSpPr>
          <p:cNvPr id="489" name="Google Shape;489;p18"/>
          <p:cNvGrpSpPr/>
          <p:nvPr/>
        </p:nvGrpSpPr>
        <p:grpSpPr>
          <a:xfrm rot="-592196">
            <a:off x="679992" y="3175451"/>
            <a:ext cx="5272809" cy="6323738"/>
            <a:chOff x="1096691" y="1028700"/>
            <a:chExt cx="7469741" cy="8958541"/>
          </a:xfrm>
        </p:grpSpPr>
        <p:grpSp>
          <p:nvGrpSpPr>
            <p:cNvPr id="490" name="Google Shape;490;p18"/>
            <p:cNvGrpSpPr/>
            <p:nvPr/>
          </p:nvGrpSpPr>
          <p:grpSpPr>
            <a:xfrm>
              <a:off x="1096691" y="1135452"/>
              <a:ext cx="6804947" cy="8035506"/>
              <a:chOff x="78740" y="69850"/>
              <a:chExt cx="4452620" cy="5257800"/>
            </a:xfrm>
          </p:grpSpPr>
          <p:sp>
            <p:nvSpPr>
              <p:cNvPr id="491" name="Google Shape;491;p18"/>
              <p:cNvSpPr/>
              <p:nvPr/>
            </p:nvSpPr>
            <p:spPr>
              <a:xfrm>
                <a:off x="350520" y="69850"/>
                <a:ext cx="4161790" cy="4737100"/>
              </a:xfrm>
              <a:custGeom>
                <a:rect b="b" l="l" r="r" t="t"/>
                <a:pathLst>
                  <a:path extrusionOk="0" h="4737100" w="416179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F9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8"/>
              <p:cNvSpPr/>
              <p:nvPr/>
            </p:nvSpPr>
            <p:spPr>
              <a:xfrm>
                <a:off x="605790" y="289560"/>
                <a:ext cx="3679190" cy="3557270"/>
              </a:xfrm>
              <a:custGeom>
                <a:rect b="b" l="l" r="r" t="t"/>
                <a:pathLst>
                  <a:path extrusionOk="0" h="3557270" w="367919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rotWithShape="1">
                <a:blip r:embed="rId7">
                  <a:alphaModFix/>
                </a:blip>
                <a:stretch>
                  <a:fillRect b="-1728" l="0" r="0" t="-172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8"/>
              <p:cNvSpPr/>
              <p:nvPr/>
            </p:nvSpPr>
            <p:spPr>
              <a:xfrm>
                <a:off x="877570" y="289560"/>
                <a:ext cx="3407410" cy="3554730"/>
              </a:xfrm>
              <a:custGeom>
                <a:rect b="b" l="l" r="r" t="t"/>
                <a:pathLst>
                  <a:path extrusionOk="0" h="3554730" w="340741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8"/>
              <p:cNvSpPr/>
              <p:nvPr/>
            </p:nvSpPr>
            <p:spPr>
              <a:xfrm>
                <a:off x="353060" y="4452620"/>
                <a:ext cx="3789680" cy="356870"/>
              </a:xfrm>
              <a:custGeom>
                <a:rect b="b" l="l" r="r" t="t"/>
                <a:pathLst>
                  <a:path extrusionOk="0" h="356870" w="378968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8"/>
              <p:cNvSpPr/>
              <p:nvPr/>
            </p:nvSpPr>
            <p:spPr>
              <a:xfrm>
                <a:off x="353060" y="74930"/>
                <a:ext cx="396240" cy="4408170"/>
              </a:xfrm>
              <a:custGeom>
                <a:rect b="b" l="l" r="r" t="t"/>
                <a:pathLst>
                  <a:path extrusionOk="0" h="4408170" w="39624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8"/>
              <p:cNvSpPr/>
              <p:nvPr/>
            </p:nvSpPr>
            <p:spPr>
              <a:xfrm>
                <a:off x="591820" y="292100"/>
                <a:ext cx="297180" cy="3260090"/>
              </a:xfrm>
              <a:custGeom>
                <a:rect b="b" l="l" r="r" t="t"/>
                <a:pathLst>
                  <a:path extrusionOk="0" h="3260090" w="29718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8"/>
              <p:cNvSpPr/>
              <p:nvPr/>
            </p:nvSpPr>
            <p:spPr>
              <a:xfrm>
                <a:off x="593090" y="3526790"/>
                <a:ext cx="3404870" cy="322580"/>
              </a:xfrm>
              <a:custGeom>
                <a:rect b="b" l="l" r="r" t="t"/>
                <a:pathLst>
                  <a:path extrusionOk="0" h="322580" w="340487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8"/>
              <p:cNvSpPr/>
              <p:nvPr/>
            </p:nvSpPr>
            <p:spPr>
              <a:xfrm>
                <a:off x="749300" y="80010"/>
                <a:ext cx="1270" cy="3810"/>
              </a:xfrm>
              <a:custGeom>
                <a:rect b="b" l="l" r="r" t="t"/>
                <a:pathLst>
                  <a:path extrusionOk="0" h="3810" w="1270">
                    <a:moveTo>
                      <a:pt x="0" y="3810"/>
                    </a:moveTo>
                    <a:lnTo>
                      <a:pt x="1270" y="0"/>
                    </a:lnTo>
                    <a:cubicBezTo>
                      <a:pt x="0" y="1270"/>
                      <a:pt x="0" y="2540"/>
                      <a:pt x="0" y="381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8"/>
              <p:cNvSpPr/>
              <p:nvPr/>
            </p:nvSpPr>
            <p:spPr>
              <a:xfrm>
                <a:off x="741680" y="71120"/>
                <a:ext cx="3789680" cy="355600"/>
              </a:xfrm>
              <a:custGeom>
                <a:rect b="b" l="l" r="r" t="t"/>
                <a:pathLst>
                  <a:path extrusionOk="0" h="355600" w="378968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8"/>
              <p:cNvSpPr/>
              <p:nvPr/>
            </p:nvSpPr>
            <p:spPr>
              <a:xfrm>
                <a:off x="4130040" y="408940"/>
                <a:ext cx="400050" cy="4396740"/>
              </a:xfrm>
              <a:custGeom>
                <a:rect b="b" l="l" r="r" t="t"/>
                <a:pathLst>
                  <a:path extrusionOk="0" h="4396740" w="40005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8"/>
              <p:cNvSpPr/>
              <p:nvPr/>
            </p:nvSpPr>
            <p:spPr>
              <a:xfrm>
                <a:off x="78740" y="900430"/>
                <a:ext cx="3792220" cy="4425950"/>
              </a:xfrm>
              <a:custGeom>
                <a:rect b="b" l="l" r="r" t="t"/>
                <a:pathLst>
                  <a:path extrusionOk="0" h="4425950" w="379222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AFC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p:nvPr/>
            </p:nvSpPr>
            <p:spPr>
              <a:xfrm>
                <a:off x="251460" y="1104900"/>
                <a:ext cx="3409950" cy="3274060"/>
              </a:xfrm>
              <a:custGeom>
                <a:rect b="b" l="l" r="r" t="t"/>
                <a:pathLst>
                  <a:path extrusionOk="0"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rotWithShape="1">
                <a:blip r:embed="rId8">
                  <a:alphaModFix/>
                </a:blip>
                <a:stretch>
                  <a:fillRect b="-3962" l="-5049" r="0" t="-941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8"/>
              <p:cNvSpPr/>
              <p:nvPr/>
            </p:nvSpPr>
            <p:spPr>
              <a:xfrm>
                <a:off x="240030" y="1106170"/>
                <a:ext cx="3421380" cy="3274060"/>
              </a:xfrm>
              <a:custGeom>
                <a:rect b="b" l="l" r="r" t="t"/>
                <a:pathLst>
                  <a:path extrusionOk="0" h="3274060" w="342138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8"/>
              <p:cNvSpPr/>
              <p:nvPr/>
            </p:nvSpPr>
            <p:spPr>
              <a:xfrm>
                <a:off x="81280" y="5299710"/>
                <a:ext cx="3804920" cy="27940"/>
              </a:xfrm>
              <a:custGeom>
                <a:rect b="b" l="l" r="r" t="t"/>
                <a:pathLst>
                  <a:path extrusionOk="0" h="27940" w="380492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8"/>
              <p:cNvSpPr/>
              <p:nvPr/>
            </p:nvSpPr>
            <p:spPr>
              <a:xfrm>
                <a:off x="81280" y="904240"/>
                <a:ext cx="27940" cy="4422140"/>
              </a:xfrm>
              <a:custGeom>
                <a:rect b="b" l="l" r="r" t="t"/>
                <a:pathLst>
                  <a:path extrusionOk="0" h="4422140" w="279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8"/>
              <p:cNvSpPr/>
              <p:nvPr/>
            </p:nvSpPr>
            <p:spPr>
              <a:xfrm>
                <a:off x="238760" y="1108710"/>
                <a:ext cx="27940" cy="3270250"/>
              </a:xfrm>
              <a:custGeom>
                <a:rect b="b" l="l" r="r" t="t"/>
                <a:pathLst>
                  <a:path extrusionOk="0" h="3270250" w="2794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8"/>
              <p:cNvSpPr/>
              <p:nvPr/>
            </p:nvSpPr>
            <p:spPr>
              <a:xfrm>
                <a:off x="240030" y="4354830"/>
                <a:ext cx="3417570" cy="27940"/>
              </a:xfrm>
              <a:custGeom>
                <a:rect b="b" l="l" r="r" t="t"/>
                <a:pathLst>
                  <a:path extrusionOk="0" h="27940" w="341757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p:nvPr/>
            </p:nvSpPr>
            <p:spPr>
              <a:xfrm>
                <a:off x="93980" y="909320"/>
                <a:ext cx="1270" cy="3810"/>
              </a:xfrm>
              <a:custGeom>
                <a:rect b="b" l="l" r="r" t="t"/>
                <a:pathLst>
                  <a:path extrusionOk="0" h="3810" w="1270">
                    <a:moveTo>
                      <a:pt x="0" y="3810"/>
                    </a:moveTo>
                    <a:lnTo>
                      <a:pt x="1270" y="0"/>
                    </a:lnTo>
                    <a:cubicBezTo>
                      <a:pt x="0" y="1270"/>
                      <a:pt x="0" y="2540"/>
                      <a:pt x="0" y="381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8"/>
              <p:cNvSpPr/>
              <p:nvPr/>
            </p:nvSpPr>
            <p:spPr>
              <a:xfrm>
                <a:off x="85090" y="899160"/>
                <a:ext cx="3806190" cy="27940"/>
              </a:xfrm>
              <a:custGeom>
                <a:rect b="b" l="l" r="r" t="t"/>
                <a:pathLst>
                  <a:path extrusionOk="0" h="27940" w="380619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8"/>
              <p:cNvSpPr/>
              <p:nvPr/>
            </p:nvSpPr>
            <p:spPr>
              <a:xfrm>
                <a:off x="3869690" y="910590"/>
                <a:ext cx="20320" cy="4413250"/>
              </a:xfrm>
              <a:custGeom>
                <a:rect b="b" l="l" r="r" t="t"/>
                <a:pathLst>
                  <a:path extrusionOk="0" h="4413250" w="2032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18"/>
            <p:cNvSpPr/>
            <p:nvPr/>
          </p:nvSpPr>
          <p:spPr>
            <a:xfrm>
              <a:off x="3740703" y="1028700"/>
              <a:ext cx="3068280" cy="906508"/>
            </a:xfrm>
            <a:custGeom>
              <a:rect b="b" l="l" r="r" t="t"/>
              <a:pathLst>
                <a:path extrusionOk="0" h="906508" w="3068280">
                  <a:moveTo>
                    <a:pt x="0" y="0"/>
                  </a:moveTo>
                  <a:lnTo>
                    <a:pt x="3068280" y="0"/>
                  </a:lnTo>
                  <a:lnTo>
                    <a:pt x="3068280" y="906508"/>
                  </a:lnTo>
                  <a:lnTo>
                    <a:pt x="0" y="906508"/>
                  </a:lnTo>
                  <a:lnTo>
                    <a:pt x="0" y="0"/>
                  </a:lnTo>
                  <a:close/>
                </a:path>
              </a:pathLst>
            </a:custGeom>
            <a:blipFill rotWithShape="1">
              <a:blip r:embed="rId9">
                <a:alphaModFix/>
              </a:blip>
              <a:stretch>
                <a:fillRect b="0" l="0" r="0" t="0"/>
              </a:stretch>
            </a:blipFill>
            <a:ln>
              <a:noFill/>
            </a:ln>
          </p:spPr>
        </p:sp>
        <p:sp>
          <p:nvSpPr>
            <p:cNvPr id="512" name="Google Shape;512;p18"/>
            <p:cNvSpPr/>
            <p:nvPr/>
          </p:nvSpPr>
          <p:spPr>
            <a:xfrm rot="-209359">
              <a:off x="5134544" y="7058152"/>
              <a:ext cx="3348878" cy="2829802"/>
            </a:xfrm>
            <a:custGeom>
              <a:rect b="b" l="l" r="r" t="t"/>
              <a:pathLst>
                <a:path extrusionOk="0" h="2829802" w="3348878">
                  <a:moveTo>
                    <a:pt x="0" y="0"/>
                  </a:moveTo>
                  <a:lnTo>
                    <a:pt x="3348878" y="0"/>
                  </a:lnTo>
                  <a:lnTo>
                    <a:pt x="3348878" y="2829802"/>
                  </a:lnTo>
                  <a:lnTo>
                    <a:pt x="0" y="2829802"/>
                  </a:lnTo>
                  <a:lnTo>
                    <a:pt x="0" y="0"/>
                  </a:lnTo>
                  <a:close/>
                </a:path>
              </a:pathLst>
            </a:custGeom>
            <a:blipFill rotWithShape="1">
              <a:blip r:embed="rId10">
                <a:alphaModFix/>
              </a:blip>
              <a:stretch>
                <a:fillRect b="0" l="0" r="0" t="0"/>
              </a:stretch>
            </a:blipFill>
            <a:ln>
              <a:noFill/>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79A"/>
        </a:solidFill>
      </p:bgPr>
    </p:bg>
    <p:spTree>
      <p:nvGrpSpPr>
        <p:cNvPr id="516" name="Shape 516"/>
        <p:cNvGrpSpPr/>
        <p:nvPr/>
      </p:nvGrpSpPr>
      <p:grpSpPr>
        <a:xfrm>
          <a:off x="0" y="0"/>
          <a:ext cx="0" cy="0"/>
          <a:chOff x="0" y="0"/>
          <a:chExt cx="0" cy="0"/>
        </a:xfrm>
      </p:grpSpPr>
      <p:sp>
        <p:nvSpPr>
          <p:cNvPr id="517" name="Google Shape;517;p19"/>
          <p:cNvSpPr/>
          <p:nvPr/>
        </p:nvSpPr>
        <p:spPr>
          <a:xfrm flipH="1">
            <a:off x="6006803" y="1"/>
            <a:ext cx="12460875" cy="10287000"/>
          </a:xfrm>
          <a:custGeom>
            <a:rect b="b" l="l" r="r" t="t"/>
            <a:pathLst>
              <a:path extrusionOk="0" h="13712171" w="11519160">
                <a:moveTo>
                  <a:pt x="11519160" y="0"/>
                </a:moveTo>
                <a:lnTo>
                  <a:pt x="0" y="0"/>
                </a:lnTo>
                <a:lnTo>
                  <a:pt x="0" y="13712171"/>
                </a:lnTo>
                <a:lnTo>
                  <a:pt x="11519160" y="13712171"/>
                </a:lnTo>
                <a:lnTo>
                  <a:pt x="11519160" y="0"/>
                </a:lnTo>
                <a:close/>
              </a:path>
            </a:pathLst>
          </a:custGeom>
          <a:blipFill rotWithShape="1">
            <a:blip r:embed="rId3">
              <a:alphaModFix/>
            </a:blip>
            <a:stretch>
              <a:fillRect b="-58320" l="0" r="0" t="0"/>
            </a:stretch>
          </a:blipFill>
          <a:ln>
            <a:noFill/>
          </a:ln>
        </p:spPr>
      </p:sp>
      <p:pic>
        <p:nvPicPr>
          <p:cNvPr id="518" name="Google Shape;518;p19"/>
          <p:cNvPicPr preferRelativeResize="0"/>
          <p:nvPr/>
        </p:nvPicPr>
        <p:blipFill rotWithShape="1">
          <a:blip r:embed="rId4">
            <a:alphaModFix/>
          </a:blip>
          <a:srcRect b="50995" l="0" r="0" t="0"/>
          <a:stretch/>
        </p:blipFill>
        <p:spPr>
          <a:xfrm>
            <a:off x="469057" y="2165574"/>
            <a:ext cx="6199932" cy="4299555"/>
          </a:xfrm>
          <a:prstGeom prst="rect">
            <a:avLst/>
          </a:prstGeom>
          <a:noFill/>
          <a:ln cap="flat" cmpd="sng" w="9525">
            <a:solidFill>
              <a:srgbClr val="89B8D4"/>
            </a:solidFill>
            <a:prstDash val="solid"/>
            <a:round/>
            <a:headEnd len="sm" w="sm" type="none"/>
            <a:tailEnd len="sm" w="sm" type="none"/>
          </a:ln>
        </p:spPr>
      </p:pic>
      <p:pic>
        <p:nvPicPr>
          <p:cNvPr id="519" name="Google Shape;519;p19"/>
          <p:cNvPicPr preferRelativeResize="0"/>
          <p:nvPr/>
        </p:nvPicPr>
        <p:blipFill rotWithShape="1">
          <a:blip r:embed="rId4">
            <a:alphaModFix/>
          </a:blip>
          <a:srcRect b="164" l="-143" r="143" t="50830"/>
          <a:stretch/>
        </p:blipFill>
        <p:spPr>
          <a:xfrm>
            <a:off x="1533148" y="4929131"/>
            <a:ext cx="6199932" cy="4299555"/>
          </a:xfrm>
          <a:prstGeom prst="rect">
            <a:avLst/>
          </a:prstGeom>
          <a:noFill/>
          <a:ln cap="flat" cmpd="sng" w="9525">
            <a:solidFill>
              <a:srgbClr val="89B8D4"/>
            </a:solidFill>
            <a:prstDash val="solid"/>
            <a:round/>
            <a:headEnd len="sm" w="sm" type="none"/>
            <a:tailEnd len="sm" w="sm" type="none"/>
          </a:ln>
        </p:spPr>
      </p:pic>
      <p:sp>
        <p:nvSpPr>
          <p:cNvPr id="520" name="Google Shape;520;p19"/>
          <p:cNvSpPr/>
          <p:nvPr/>
        </p:nvSpPr>
        <p:spPr>
          <a:xfrm flipH="1" rot="-872746">
            <a:off x="14927935" y="8958580"/>
            <a:ext cx="4329748" cy="1915914"/>
          </a:xfrm>
          <a:custGeom>
            <a:rect b="b" l="l" r="r" t="t"/>
            <a:pathLst>
              <a:path extrusionOk="0" h="1915914" w="4329748">
                <a:moveTo>
                  <a:pt x="4329748" y="0"/>
                </a:moveTo>
                <a:lnTo>
                  <a:pt x="0" y="0"/>
                </a:lnTo>
                <a:lnTo>
                  <a:pt x="0" y="1915914"/>
                </a:lnTo>
                <a:lnTo>
                  <a:pt x="4329748" y="1915914"/>
                </a:lnTo>
                <a:lnTo>
                  <a:pt x="4329748" y="0"/>
                </a:lnTo>
                <a:close/>
              </a:path>
            </a:pathLst>
          </a:custGeom>
          <a:blipFill rotWithShape="1">
            <a:blip r:embed="rId5">
              <a:alphaModFix/>
            </a:blip>
            <a:stretch>
              <a:fillRect b="0" l="0" r="0" t="0"/>
            </a:stretch>
          </a:blipFill>
          <a:ln>
            <a:noFill/>
          </a:ln>
        </p:spPr>
      </p:sp>
      <p:sp>
        <p:nvSpPr>
          <p:cNvPr id="521" name="Google Shape;521;p19"/>
          <p:cNvSpPr/>
          <p:nvPr/>
        </p:nvSpPr>
        <p:spPr>
          <a:xfrm>
            <a:off x="2506459" y="684936"/>
            <a:ext cx="1222153" cy="851063"/>
          </a:xfrm>
          <a:custGeom>
            <a:rect b="b" l="l" r="r" t="t"/>
            <a:pathLst>
              <a:path extrusionOk="0" h="851063" w="1222153">
                <a:moveTo>
                  <a:pt x="0" y="0"/>
                </a:moveTo>
                <a:lnTo>
                  <a:pt x="1222152" y="0"/>
                </a:lnTo>
                <a:lnTo>
                  <a:pt x="1222152" y="851063"/>
                </a:lnTo>
                <a:lnTo>
                  <a:pt x="0" y="851063"/>
                </a:lnTo>
                <a:lnTo>
                  <a:pt x="0" y="0"/>
                </a:lnTo>
                <a:close/>
              </a:path>
            </a:pathLst>
          </a:custGeom>
          <a:blipFill rotWithShape="1">
            <a:blip r:embed="rId6">
              <a:alphaModFix/>
            </a:blip>
            <a:stretch>
              <a:fillRect b="0" l="0" r="0" t="0"/>
            </a:stretch>
          </a:blipFill>
          <a:ln>
            <a:noFill/>
          </a:ln>
        </p:spPr>
      </p:sp>
      <p:sp>
        <p:nvSpPr>
          <p:cNvPr id="522" name="Google Shape;522;p19"/>
          <p:cNvSpPr/>
          <p:nvPr/>
        </p:nvSpPr>
        <p:spPr>
          <a:xfrm rot="1032597">
            <a:off x="15914443" y="3428426"/>
            <a:ext cx="949145" cy="952609"/>
          </a:xfrm>
          <a:custGeom>
            <a:rect b="b" l="l" r="r" t="t"/>
            <a:pathLst>
              <a:path extrusionOk="0" h="952609" w="949145">
                <a:moveTo>
                  <a:pt x="0" y="0"/>
                </a:moveTo>
                <a:lnTo>
                  <a:pt x="949144" y="0"/>
                </a:lnTo>
                <a:lnTo>
                  <a:pt x="949144" y="952608"/>
                </a:lnTo>
                <a:lnTo>
                  <a:pt x="0" y="952608"/>
                </a:lnTo>
                <a:lnTo>
                  <a:pt x="0" y="0"/>
                </a:lnTo>
                <a:close/>
              </a:path>
            </a:pathLst>
          </a:custGeom>
          <a:blipFill rotWithShape="1">
            <a:blip r:embed="rId7">
              <a:alphaModFix/>
            </a:blip>
            <a:stretch>
              <a:fillRect b="0" l="0" r="0" t="0"/>
            </a:stretch>
          </a:blipFill>
          <a:ln>
            <a:noFill/>
          </a:ln>
        </p:spPr>
      </p:sp>
      <p:sp>
        <p:nvSpPr>
          <p:cNvPr id="523" name="Google Shape;523;p19"/>
          <p:cNvSpPr/>
          <p:nvPr/>
        </p:nvSpPr>
        <p:spPr>
          <a:xfrm>
            <a:off x="6785971" y="2095500"/>
            <a:ext cx="10194890" cy="78483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1" lang="en-US" sz="4500">
                <a:solidFill>
                  <a:srgbClr val="204559"/>
                </a:solidFill>
                <a:latin typeface="Cambria"/>
                <a:ea typeface="Cambria"/>
                <a:cs typeface="Cambria"/>
                <a:sym typeface="Cambria"/>
              </a:rPr>
              <a:t>2. Thực hành từ ngữ địa phương</a:t>
            </a:r>
            <a:endParaRPr b="1" i="1" sz="4500">
              <a:solidFill>
                <a:srgbClr val="204559"/>
              </a:solidFill>
              <a:latin typeface="Cambria"/>
              <a:ea typeface="Cambria"/>
              <a:cs typeface="Cambria"/>
              <a:sym typeface="Cambria"/>
            </a:endParaRPr>
          </a:p>
        </p:txBody>
      </p:sp>
      <p:sp>
        <p:nvSpPr>
          <p:cNvPr id="524" name="Google Shape;524;p19"/>
          <p:cNvSpPr/>
          <p:nvPr/>
        </p:nvSpPr>
        <p:spPr>
          <a:xfrm rot="-1711008">
            <a:off x="455503" y="8589655"/>
            <a:ext cx="824949" cy="935509"/>
          </a:xfrm>
          <a:custGeom>
            <a:rect b="b" l="l" r="r" t="t"/>
            <a:pathLst>
              <a:path extrusionOk="0" h="935509" w="824949">
                <a:moveTo>
                  <a:pt x="0" y="0"/>
                </a:moveTo>
                <a:lnTo>
                  <a:pt x="824949" y="0"/>
                </a:lnTo>
                <a:lnTo>
                  <a:pt x="824949" y="935509"/>
                </a:lnTo>
                <a:lnTo>
                  <a:pt x="0" y="935509"/>
                </a:lnTo>
                <a:lnTo>
                  <a:pt x="0" y="0"/>
                </a:lnTo>
                <a:close/>
              </a:path>
            </a:pathLst>
          </a:custGeom>
          <a:blipFill rotWithShape="1">
            <a:blip r:embed="rId8">
              <a:alphaModFix/>
            </a:blip>
            <a:stretch>
              <a:fillRect b="0" l="0" r="0" t="0"/>
            </a:stretch>
          </a:blipFill>
          <a:ln>
            <a:noFill/>
          </a:ln>
        </p:spPr>
      </p:sp>
      <p:sp>
        <p:nvSpPr>
          <p:cNvPr id="525" name="Google Shape;525;p19"/>
          <p:cNvSpPr txBox="1"/>
          <p:nvPr/>
        </p:nvSpPr>
        <p:spPr>
          <a:xfrm>
            <a:off x="6045961" y="557469"/>
            <a:ext cx="11517047"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lang="en-US" sz="8000">
                <a:solidFill>
                  <a:srgbClr val="204559"/>
                </a:solidFill>
                <a:latin typeface="Cambria"/>
                <a:ea typeface="Cambria"/>
                <a:cs typeface="Cambria"/>
                <a:sym typeface="Cambria"/>
              </a:rPr>
              <a:t>II. </a:t>
            </a:r>
            <a:r>
              <a:rPr b="1" lang="en-US" sz="7200">
                <a:solidFill>
                  <a:srgbClr val="204559"/>
                </a:solidFill>
                <a:latin typeface="Cambria"/>
                <a:ea typeface="Cambria"/>
                <a:cs typeface="Cambria"/>
                <a:sym typeface="Cambria"/>
              </a:rPr>
              <a:t>TỪ NGỮ ĐỊA PHƯƠNG </a:t>
            </a:r>
            <a:endParaRPr b="1" sz="8000">
              <a:solidFill>
                <a:srgbClr val="204559"/>
              </a:solidFill>
              <a:latin typeface="Cambria"/>
              <a:ea typeface="Cambria"/>
              <a:cs typeface="Cambria"/>
              <a:sym typeface="Cambria"/>
            </a:endParaRPr>
          </a:p>
        </p:txBody>
      </p:sp>
      <p:sp>
        <p:nvSpPr>
          <p:cNvPr id="526" name="Google Shape;526;p19"/>
          <p:cNvSpPr/>
          <p:nvPr/>
        </p:nvSpPr>
        <p:spPr>
          <a:xfrm rot="-280976">
            <a:off x="2390543" y="4027378"/>
            <a:ext cx="2911134" cy="2001807"/>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spcBef>
                <a:spcPts val="0"/>
              </a:spcBef>
              <a:spcAft>
                <a:spcPts val="0"/>
              </a:spcAft>
              <a:buNone/>
            </a:pPr>
            <a:r>
              <a:rPr i="1" lang="en-US" sz="4000">
                <a:solidFill>
                  <a:srgbClr val="22170B"/>
                </a:solidFill>
                <a:latin typeface="Cambria"/>
                <a:ea typeface="Cambria"/>
                <a:cs typeface="Cambria"/>
                <a:sym typeface="Cambria"/>
              </a:rPr>
              <a:t>10 phút</a:t>
            </a:r>
            <a:endParaRPr i="1" sz="4000">
              <a:solidFill>
                <a:srgbClr val="22170B"/>
              </a:solidFill>
              <a:latin typeface="Cambria"/>
              <a:ea typeface="Cambria"/>
              <a:cs typeface="Cambria"/>
              <a:sym typeface="Cambria"/>
            </a:endParaRPr>
          </a:p>
        </p:txBody>
      </p:sp>
      <p:sp>
        <p:nvSpPr>
          <p:cNvPr id="527" name="Google Shape;527;p19"/>
          <p:cNvSpPr txBox="1"/>
          <p:nvPr/>
        </p:nvSpPr>
        <p:spPr>
          <a:xfrm>
            <a:off x="9538820" y="3361106"/>
            <a:ext cx="477153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0000"/>
                </a:solidFill>
                <a:latin typeface="Cambria"/>
                <a:ea typeface="Cambria"/>
                <a:cs typeface="Cambria"/>
                <a:sym typeface="Cambria"/>
              </a:rPr>
              <a:t>(Làm việc theo cặp)</a:t>
            </a:r>
            <a:endParaRPr/>
          </a:p>
        </p:txBody>
      </p:sp>
      <p:grpSp>
        <p:nvGrpSpPr>
          <p:cNvPr id="528" name="Google Shape;528;p19"/>
          <p:cNvGrpSpPr/>
          <p:nvPr/>
        </p:nvGrpSpPr>
        <p:grpSpPr>
          <a:xfrm>
            <a:off x="8153401" y="4932685"/>
            <a:ext cx="8153399" cy="4725184"/>
            <a:chOff x="1" y="3554"/>
            <a:chExt cx="8153399" cy="4725184"/>
          </a:xfrm>
        </p:grpSpPr>
        <p:sp>
          <p:nvSpPr>
            <p:cNvPr id="529" name="Google Shape;529;p19"/>
            <p:cNvSpPr/>
            <p:nvPr/>
          </p:nvSpPr>
          <p:spPr>
            <a:xfrm rot="5400000">
              <a:off x="-255543" y="259098"/>
              <a:ext cx="1703624" cy="1192536"/>
            </a:xfrm>
            <a:prstGeom prst="chevron">
              <a:avLst>
                <a:gd fmla="val 50000" name="adj"/>
              </a:avLst>
            </a:prstGeom>
            <a:solidFill>
              <a:srgbClr val="2C6482"/>
            </a:solidFill>
            <a:ln cap="flat" cmpd="sng" w="25400">
              <a:solidFill>
                <a:srgbClr val="2C64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txBox="1"/>
            <p:nvPr/>
          </p:nvSpPr>
          <p:spPr>
            <a:xfrm>
              <a:off x="1" y="599822"/>
              <a:ext cx="1192536" cy="511088"/>
            </a:xfrm>
            <a:prstGeom prst="rect">
              <a:avLst/>
            </a:prstGeom>
            <a:no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chemeClr val="lt1"/>
                </a:buClr>
                <a:buSzPts val="4500"/>
                <a:buFont typeface="Cambria"/>
                <a:buNone/>
              </a:pPr>
              <a:r>
                <a:rPr lang="en-US" sz="4500">
                  <a:solidFill>
                    <a:schemeClr val="lt1"/>
                  </a:solidFill>
                  <a:latin typeface="Cambria"/>
                  <a:ea typeface="Cambria"/>
                  <a:cs typeface="Cambria"/>
                  <a:sym typeface="Cambria"/>
                </a:rPr>
                <a:t> </a:t>
              </a:r>
              <a:endParaRPr sz="4500">
                <a:solidFill>
                  <a:schemeClr val="lt1"/>
                </a:solidFill>
                <a:latin typeface="Calibri"/>
                <a:ea typeface="Calibri"/>
                <a:cs typeface="Calibri"/>
                <a:sym typeface="Calibri"/>
              </a:endParaRPr>
            </a:p>
          </p:txBody>
        </p:sp>
        <p:sp>
          <p:nvSpPr>
            <p:cNvPr id="531" name="Google Shape;531;p19"/>
            <p:cNvSpPr/>
            <p:nvPr/>
          </p:nvSpPr>
          <p:spPr>
            <a:xfrm rot="5400000">
              <a:off x="4118999" y="-2922907"/>
              <a:ext cx="1107938" cy="6960863"/>
            </a:xfrm>
            <a:prstGeom prst="round2SameRect">
              <a:avLst>
                <a:gd fmla="val 16667" name="adj1"/>
                <a:gd fmla="val 0" name="adj2"/>
              </a:avLst>
            </a:prstGeom>
            <a:solidFill>
              <a:schemeClr val="lt1">
                <a:alpha val="89803"/>
              </a:schemeClr>
            </a:solidFill>
            <a:ln cap="flat" cmpd="sng" w="25400">
              <a:solidFill>
                <a:srgbClr val="2C64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txBox="1"/>
            <p:nvPr/>
          </p:nvSpPr>
          <p:spPr>
            <a:xfrm>
              <a:off x="1192537" y="57640"/>
              <a:ext cx="6906778" cy="999768"/>
            </a:xfrm>
            <a:prstGeom prst="rect">
              <a:avLst/>
            </a:prstGeom>
            <a:noFill/>
            <a:ln>
              <a:noFill/>
            </a:ln>
          </p:spPr>
          <p:txBody>
            <a:bodyPr anchorCtr="0" anchor="ctr" bIns="28575" lIns="320025" spcFirstLastPara="1" rIns="28575" wrap="square" tIns="28575">
              <a:noAutofit/>
            </a:bodyPr>
            <a:lstStyle/>
            <a:p>
              <a:pPr indent="-285750" lvl="1" marL="285750" marR="0" rtl="0" algn="l">
                <a:lnSpc>
                  <a:spcPct val="90000"/>
                </a:lnSpc>
                <a:spcBef>
                  <a:spcPts val="0"/>
                </a:spcBef>
                <a:spcAft>
                  <a:spcPts val="0"/>
                </a:spcAft>
                <a:buClr>
                  <a:schemeClr val="dk1"/>
                </a:buClr>
                <a:buSzPts val="4500"/>
                <a:buFont typeface="Cambria"/>
                <a:buChar char="•"/>
              </a:pPr>
              <a:r>
                <a:rPr b="0" i="0" lang="en-US" sz="4500" u="none" cap="none" strike="noStrike">
                  <a:solidFill>
                    <a:schemeClr val="dk1"/>
                  </a:solidFill>
                  <a:latin typeface="Cambria"/>
                  <a:ea typeface="Cambria"/>
                  <a:cs typeface="Cambria"/>
                  <a:sym typeface="Cambria"/>
                </a:rPr>
                <a:t>Bài tập 1 SGK tr.25</a:t>
              </a:r>
              <a:endParaRPr b="0" i="0" sz="4500" u="none" cap="none" strike="noStrike">
                <a:solidFill>
                  <a:schemeClr val="dk1"/>
                </a:solidFill>
                <a:latin typeface="Calibri"/>
                <a:ea typeface="Calibri"/>
                <a:cs typeface="Calibri"/>
                <a:sym typeface="Calibri"/>
              </a:endParaRPr>
            </a:p>
          </p:txBody>
        </p:sp>
        <p:sp>
          <p:nvSpPr>
            <p:cNvPr id="533" name="Google Shape;533;p19"/>
            <p:cNvSpPr/>
            <p:nvPr/>
          </p:nvSpPr>
          <p:spPr>
            <a:xfrm rot="5400000">
              <a:off x="-255543" y="1769878"/>
              <a:ext cx="1703624" cy="1192536"/>
            </a:xfrm>
            <a:prstGeom prst="chevron">
              <a:avLst>
                <a:gd fmla="val 50000" name="adj"/>
              </a:avLst>
            </a:prstGeom>
            <a:solidFill>
              <a:srgbClr val="81A7C3"/>
            </a:solidFill>
            <a:ln cap="flat" cmpd="sng" w="25400">
              <a:solidFill>
                <a:srgbClr val="81A7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txBox="1"/>
            <p:nvPr/>
          </p:nvSpPr>
          <p:spPr>
            <a:xfrm>
              <a:off x="1" y="2110602"/>
              <a:ext cx="1192536" cy="511088"/>
            </a:xfrm>
            <a:prstGeom prst="rect">
              <a:avLst/>
            </a:prstGeom>
            <a:no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chemeClr val="dk1"/>
                </a:buClr>
                <a:buSzPts val="4500"/>
                <a:buFont typeface="Calibri"/>
                <a:buNone/>
              </a:pPr>
              <a:r>
                <a:t/>
              </a:r>
              <a:endParaRPr sz="4500">
                <a:solidFill>
                  <a:schemeClr val="lt1"/>
                </a:solidFill>
                <a:latin typeface="Calibri"/>
                <a:ea typeface="Calibri"/>
                <a:cs typeface="Calibri"/>
                <a:sym typeface="Calibri"/>
              </a:endParaRPr>
            </a:p>
          </p:txBody>
        </p:sp>
        <p:sp>
          <p:nvSpPr>
            <p:cNvPr id="535" name="Google Shape;535;p19"/>
            <p:cNvSpPr/>
            <p:nvPr/>
          </p:nvSpPr>
          <p:spPr>
            <a:xfrm rot="5400000">
              <a:off x="4119290" y="-1412418"/>
              <a:ext cx="1107355" cy="6960863"/>
            </a:xfrm>
            <a:prstGeom prst="round2SameRect">
              <a:avLst>
                <a:gd fmla="val 16667" name="adj1"/>
                <a:gd fmla="val 0" name="adj2"/>
              </a:avLst>
            </a:prstGeom>
            <a:solidFill>
              <a:schemeClr val="lt1">
                <a:alpha val="89803"/>
              </a:schemeClr>
            </a:solidFill>
            <a:ln cap="flat" cmpd="sng" w="25400">
              <a:solidFill>
                <a:srgbClr val="81A7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txBox="1"/>
            <p:nvPr/>
          </p:nvSpPr>
          <p:spPr>
            <a:xfrm>
              <a:off x="1192537" y="1568392"/>
              <a:ext cx="6906806" cy="999241"/>
            </a:xfrm>
            <a:prstGeom prst="rect">
              <a:avLst/>
            </a:prstGeom>
            <a:noFill/>
            <a:ln>
              <a:noFill/>
            </a:ln>
          </p:spPr>
          <p:txBody>
            <a:bodyPr anchorCtr="0" anchor="ctr" bIns="28575" lIns="320025" spcFirstLastPara="1" rIns="28575" wrap="square" tIns="28575">
              <a:noAutofit/>
            </a:bodyPr>
            <a:lstStyle/>
            <a:p>
              <a:pPr indent="-285750" lvl="1" marL="285750" marR="0" rtl="0" algn="l">
                <a:lnSpc>
                  <a:spcPct val="90000"/>
                </a:lnSpc>
                <a:spcBef>
                  <a:spcPts val="0"/>
                </a:spcBef>
                <a:spcAft>
                  <a:spcPts val="0"/>
                </a:spcAft>
                <a:buClr>
                  <a:schemeClr val="dk1"/>
                </a:buClr>
                <a:buSzPts val="4500"/>
                <a:buFont typeface="Cambria"/>
                <a:buChar char="•"/>
              </a:pPr>
              <a:r>
                <a:rPr b="0" i="0" lang="en-US" sz="4500" u="none" cap="none" strike="noStrike">
                  <a:solidFill>
                    <a:schemeClr val="dk1"/>
                  </a:solidFill>
                  <a:latin typeface="Cambria"/>
                  <a:ea typeface="Cambria"/>
                  <a:cs typeface="Cambria"/>
                  <a:sym typeface="Cambria"/>
                </a:rPr>
                <a:t>Bài tập 2 SGK tr.25</a:t>
              </a:r>
              <a:endParaRPr b="0" i="0" sz="4500" u="none" cap="none" strike="noStrike">
                <a:solidFill>
                  <a:schemeClr val="dk1"/>
                </a:solidFill>
                <a:latin typeface="Calibri"/>
                <a:ea typeface="Calibri"/>
                <a:cs typeface="Calibri"/>
                <a:sym typeface="Calibri"/>
              </a:endParaRPr>
            </a:p>
          </p:txBody>
        </p:sp>
        <p:sp>
          <p:nvSpPr>
            <p:cNvPr id="537" name="Google Shape;537;p19"/>
            <p:cNvSpPr/>
            <p:nvPr/>
          </p:nvSpPr>
          <p:spPr>
            <a:xfrm rot="5400000">
              <a:off x="-255543" y="3280658"/>
              <a:ext cx="1703624" cy="1192536"/>
            </a:xfrm>
            <a:prstGeom prst="chevron">
              <a:avLst>
                <a:gd fmla="val 50000" name="adj"/>
              </a:avLst>
            </a:prstGeom>
            <a:solidFill>
              <a:srgbClr val="81A7C3"/>
            </a:solidFill>
            <a:ln cap="flat" cmpd="sng" w="25400">
              <a:solidFill>
                <a:srgbClr val="81A7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txBox="1"/>
            <p:nvPr/>
          </p:nvSpPr>
          <p:spPr>
            <a:xfrm>
              <a:off x="1" y="3621382"/>
              <a:ext cx="1192536" cy="511088"/>
            </a:xfrm>
            <a:prstGeom prst="rect">
              <a:avLst/>
            </a:prstGeom>
            <a:no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chemeClr val="dk1"/>
                </a:buClr>
                <a:buSzPts val="4500"/>
                <a:buFont typeface="Calibri"/>
                <a:buNone/>
              </a:pPr>
              <a:r>
                <a:t/>
              </a:r>
              <a:endParaRPr sz="4500">
                <a:solidFill>
                  <a:schemeClr val="lt1"/>
                </a:solidFill>
                <a:latin typeface="Calibri"/>
                <a:ea typeface="Calibri"/>
                <a:cs typeface="Calibri"/>
                <a:sym typeface="Calibri"/>
              </a:endParaRPr>
            </a:p>
          </p:txBody>
        </p:sp>
        <p:sp>
          <p:nvSpPr>
            <p:cNvPr id="539" name="Google Shape;539;p19"/>
            <p:cNvSpPr/>
            <p:nvPr/>
          </p:nvSpPr>
          <p:spPr>
            <a:xfrm rot="5400000">
              <a:off x="4119290" y="98360"/>
              <a:ext cx="1107355" cy="6960863"/>
            </a:xfrm>
            <a:prstGeom prst="round2SameRect">
              <a:avLst>
                <a:gd fmla="val 16667" name="adj1"/>
                <a:gd fmla="val 0" name="adj2"/>
              </a:avLst>
            </a:prstGeom>
            <a:solidFill>
              <a:schemeClr val="lt1">
                <a:alpha val="89803"/>
              </a:schemeClr>
            </a:solidFill>
            <a:ln cap="flat" cmpd="sng" w="25400">
              <a:solidFill>
                <a:srgbClr val="81A7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txBox="1"/>
            <p:nvPr/>
          </p:nvSpPr>
          <p:spPr>
            <a:xfrm>
              <a:off x="1192537" y="3079171"/>
              <a:ext cx="6906806" cy="999241"/>
            </a:xfrm>
            <a:prstGeom prst="rect">
              <a:avLst/>
            </a:prstGeom>
            <a:noFill/>
            <a:ln>
              <a:noFill/>
            </a:ln>
          </p:spPr>
          <p:txBody>
            <a:bodyPr anchorCtr="0" anchor="ctr" bIns="28575" lIns="320025" spcFirstLastPara="1" rIns="28575" wrap="square" tIns="28575">
              <a:noAutofit/>
            </a:bodyPr>
            <a:lstStyle/>
            <a:p>
              <a:pPr indent="-285750" lvl="1" marL="285750" marR="0" rtl="0" algn="l">
                <a:lnSpc>
                  <a:spcPct val="90000"/>
                </a:lnSpc>
                <a:spcBef>
                  <a:spcPts val="0"/>
                </a:spcBef>
                <a:spcAft>
                  <a:spcPts val="0"/>
                </a:spcAft>
                <a:buClr>
                  <a:schemeClr val="dk1"/>
                </a:buClr>
                <a:buSzPts val="4500"/>
                <a:buFont typeface="Cambria"/>
                <a:buChar char="•"/>
              </a:pPr>
              <a:r>
                <a:rPr b="0" i="0" lang="en-US" sz="4500" u="none" cap="none" strike="noStrike">
                  <a:solidFill>
                    <a:schemeClr val="dk1"/>
                  </a:solidFill>
                  <a:latin typeface="Cambria"/>
                  <a:ea typeface="Cambria"/>
                  <a:cs typeface="Cambria"/>
                  <a:sym typeface="Cambria"/>
                </a:rPr>
                <a:t>Bài tập 3 SGK tr.26</a:t>
              </a:r>
              <a:endParaRPr b="0" i="0" sz="4500" u="none" cap="none" strike="noStrike">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67"/>
        </a:solidFill>
      </p:bgPr>
    </p:bg>
    <p:spTree>
      <p:nvGrpSpPr>
        <p:cNvPr id="100" name="Shape 100"/>
        <p:cNvGrpSpPr/>
        <p:nvPr/>
      </p:nvGrpSpPr>
      <p:grpSpPr>
        <a:xfrm>
          <a:off x="0" y="0"/>
          <a:ext cx="0" cy="0"/>
          <a:chOff x="0" y="0"/>
          <a:chExt cx="0" cy="0"/>
        </a:xfrm>
      </p:grpSpPr>
      <p:sp>
        <p:nvSpPr>
          <p:cNvPr id="101" name="Google Shape;101;p2"/>
          <p:cNvSpPr/>
          <p:nvPr/>
        </p:nvSpPr>
        <p:spPr>
          <a:xfrm>
            <a:off x="8733277" y="766499"/>
            <a:ext cx="8933315" cy="9810973"/>
          </a:xfrm>
          <a:custGeom>
            <a:rect b="b" l="l" r="r" t="t"/>
            <a:pathLst>
              <a:path extrusionOk="0" h="9810973" w="8933315">
                <a:moveTo>
                  <a:pt x="0" y="0"/>
                </a:moveTo>
                <a:lnTo>
                  <a:pt x="8933314" y="0"/>
                </a:lnTo>
                <a:lnTo>
                  <a:pt x="8933314" y="9810973"/>
                </a:lnTo>
                <a:lnTo>
                  <a:pt x="0" y="9810973"/>
                </a:lnTo>
                <a:lnTo>
                  <a:pt x="0" y="0"/>
                </a:lnTo>
                <a:close/>
              </a:path>
            </a:pathLst>
          </a:custGeom>
          <a:blipFill rotWithShape="1">
            <a:blip r:embed="rId3">
              <a:alphaModFix/>
            </a:blip>
            <a:stretch>
              <a:fillRect b="-28739" l="0" r="0" t="0"/>
            </a:stretch>
          </a:blipFill>
          <a:ln>
            <a:noFill/>
          </a:ln>
        </p:spPr>
      </p:sp>
      <p:grpSp>
        <p:nvGrpSpPr>
          <p:cNvPr id="102" name="Google Shape;102;p2"/>
          <p:cNvGrpSpPr/>
          <p:nvPr/>
        </p:nvGrpSpPr>
        <p:grpSpPr>
          <a:xfrm>
            <a:off x="10387715" y="8435176"/>
            <a:ext cx="6155259" cy="1296320"/>
            <a:chOff x="0" y="-28575"/>
            <a:chExt cx="4643616" cy="977963"/>
          </a:xfrm>
        </p:grpSpPr>
        <p:sp>
          <p:nvSpPr>
            <p:cNvPr id="103" name="Google Shape;103;p2"/>
            <p:cNvSpPr/>
            <p:nvPr/>
          </p:nvSpPr>
          <p:spPr>
            <a:xfrm>
              <a:off x="0" y="0"/>
              <a:ext cx="4643616" cy="949388"/>
            </a:xfrm>
            <a:custGeom>
              <a:rect b="b" l="l" r="r" t="t"/>
              <a:pathLst>
                <a:path extrusionOk="0" h="949388" w="4643616">
                  <a:moveTo>
                    <a:pt x="37733" y="0"/>
                  </a:moveTo>
                  <a:lnTo>
                    <a:pt x="4605882" y="0"/>
                  </a:lnTo>
                  <a:cubicBezTo>
                    <a:pt x="4615890" y="0"/>
                    <a:pt x="4625488" y="3975"/>
                    <a:pt x="4632564" y="11052"/>
                  </a:cubicBezTo>
                  <a:cubicBezTo>
                    <a:pt x="4639640" y="18128"/>
                    <a:pt x="4643616" y="27726"/>
                    <a:pt x="4643616" y="37733"/>
                  </a:cubicBezTo>
                  <a:lnTo>
                    <a:pt x="4643616" y="911654"/>
                  </a:lnTo>
                  <a:cubicBezTo>
                    <a:pt x="4643616" y="932494"/>
                    <a:pt x="4626722" y="949388"/>
                    <a:pt x="4605882" y="949388"/>
                  </a:cubicBezTo>
                  <a:lnTo>
                    <a:pt x="37733" y="949388"/>
                  </a:lnTo>
                  <a:cubicBezTo>
                    <a:pt x="16894" y="949388"/>
                    <a:pt x="0" y="932494"/>
                    <a:pt x="0" y="911654"/>
                  </a:cubicBezTo>
                  <a:lnTo>
                    <a:pt x="0" y="37733"/>
                  </a:lnTo>
                  <a:cubicBezTo>
                    <a:pt x="0" y="16894"/>
                    <a:pt x="16894" y="0"/>
                    <a:pt x="37733" y="0"/>
                  </a:cubicBezTo>
                  <a:close/>
                </a:path>
              </a:pathLst>
            </a:custGeom>
            <a:solidFill>
              <a:srgbClr val="B6D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txBox="1"/>
            <p:nvPr/>
          </p:nvSpPr>
          <p:spPr>
            <a:xfrm>
              <a:off x="0" y="-28575"/>
              <a:ext cx="812800" cy="841375"/>
            </a:xfrm>
            <a:prstGeom prst="rect">
              <a:avLst/>
            </a:prstGeom>
            <a:noFill/>
            <a:ln>
              <a:noFill/>
            </a:ln>
          </p:spPr>
          <p:txBody>
            <a:bodyPr anchorCtr="0" anchor="ctr" bIns="254000" lIns="254000" spcFirstLastPara="1" rIns="254000" wrap="square" tIns="254000">
              <a:noAutofit/>
            </a:bodyPr>
            <a:lstStyle/>
            <a:p>
              <a:pPr indent="0" lvl="0" marL="0" marR="0" rtl="0" algn="ctr">
                <a:lnSpc>
                  <a:spcPct val="12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2"/>
          <p:cNvSpPr/>
          <p:nvPr/>
        </p:nvSpPr>
        <p:spPr>
          <a:xfrm flipH="1" rot="98670">
            <a:off x="-776641" y="8137395"/>
            <a:ext cx="6198467" cy="2742822"/>
          </a:xfrm>
          <a:custGeom>
            <a:rect b="b" l="l" r="r" t="t"/>
            <a:pathLst>
              <a:path extrusionOk="0" h="2742822" w="6198467">
                <a:moveTo>
                  <a:pt x="6198467" y="0"/>
                </a:moveTo>
                <a:lnTo>
                  <a:pt x="0" y="0"/>
                </a:lnTo>
                <a:lnTo>
                  <a:pt x="0" y="2742822"/>
                </a:lnTo>
                <a:lnTo>
                  <a:pt x="6198467" y="2742822"/>
                </a:lnTo>
                <a:lnTo>
                  <a:pt x="6198467" y="0"/>
                </a:lnTo>
                <a:close/>
              </a:path>
            </a:pathLst>
          </a:custGeom>
          <a:blipFill rotWithShape="1">
            <a:blip r:embed="rId4">
              <a:alphaModFix/>
            </a:blip>
            <a:stretch>
              <a:fillRect b="0" l="0" r="0" t="0"/>
            </a:stretch>
          </a:blipFill>
          <a:ln>
            <a:noFill/>
          </a:ln>
        </p:spPr>
      </p:sp>
      <p:sp>
        <p:nvSpPr>
          <p:cNvPr id="106" name="Google Shape;106;p2"/>
          <p:cNvSpPr/>
          <p:nvPr/>
        </p:nvSpPr>
        <p:spPr>
          <a:xfrm>
            <a:off x="10569347" y="4569200"/>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5">
              <a:alphaModFix/>
            </a:blip>
            <a:stretch>
              <a:fillRect b="0" l="0" r="0" t="0"/>
            </a:stretch>
          </a:blipFill>
          <a:ln>
            <a:noFill/>
          </a:ln>
        </p:spPr>
      </p:sp>
      <p:sp>
        <p:nvSpPr>
          <p:cNvPr id="107" name="Google Shape;107;p2"/>
          <p:cNvSpPr/>
          <p:nvPr/>
        </p:nvSpPr>
        <p:spPr>
          <a:xfrm>
            <a:off x="10569347" y="5579955"/>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6">
              <a:alphaModFix/>
            </a:blip>
            <a:stretch>
              <a:fillRect b="0" l="0" r="0" t="0"/>
            </a:stretch>
          </a:blipFill>
          <a:ln>
            <a:noFill/>
          </a:ln>
        </p:spPr>
      </p:sp>
      <p:cxnSp>
        <p:nvCxnSpPr>
          <p:cNvPr id="108" name="Google Shape;108;p2"/>
          <p:cNvCxnSpPr/>
          <p:nvPr/>
        </p:nvCxnSpPr>
        <p:spPr>
          <a:xfrm>
            <a:off x="10387715" y="3481574"/>
            <a:ext cx="5734263" cy="0"/>
          </a:xfrm>
          <a:prstGeom prst="straightConnector1">
            <a:avLst/>
          </a:prstGeom>
          <a:noFill/>
          <a:ln cap="flat" cmpd="sng" w="9525">
            <a:solidFill>
              <a:srgbClr val="000000"/>
            </a:solidFill>
            <a:prstDash val="solid"/>
            <a:round/>
            <a:headEnd len="sm" w="sm" type="none"/>
            <a:tailEnd len="sm" w="sm" type="none"/>
          </a:ln>
        </p:spPr>
      </p:cxnSp>
      <p:grpSp>
        <p:nvGrpSpPr>
          <p:cNvPr id="109" name="Google Shape;109;p2"/>
          <p:cNvGrpSpPr/>
          <p:nvPr/>
        </p:nvGrpSpPr>
        <p:grpSpPr>
          <a:xfrm>
            <a:off x="1096691" y="1028700"/>
            <a:ext cx="6804947" cy="8142258"/>
            <a:chOff x="1096691" y="1028700"/>
            <a:chExt cx="6804947" cy="8142258"/>
          </a:xfrm>
        </p:grpSpPr>
        <p:grpSp>
          <p:nvGrpSpPr>
            <p:cNvPr id="110" name="Google Shape;110;p2"/>
            <p:cNvGrpSpPr/>
            <p:nvPr/>
          </p:nvGrpSpPr>
          <p:grpSpPr>
            <a:xfrm>
              <a:off x="1096691" y="1135452"/>
              <a:ext cx="6804947" cy="8035506"/>
              <a:chOff x="78740" y="69850"/>
              <a:chExt cx="4452620" cy="5257800"/>
            </a:xfrm>
          </p:grpSpPr>
          <p:sp>
            <p:nvSpPr>
              <p:cNvPr id="111" name="Google Shape;111;p2"/>
              <p:cNvSpPr/>
              <p:nvPr/>
            </p:nvSpPr>
            <p:spPr>
              <a:xfrm>
                <a:off x="350520" y="69850"/>
                <a:ext cx="4161790" cy="4737100"/>
              </a:xfrm>
              <a:custGeom>
                <a:rect b="b" l="l" r="r" t="t"/>
                <a:pathLst>
                  <a:path extrusionOk="0" h="4737100" w="416179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F9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605790" y="289560"/>
                <a:ext cx="3679190" cy="3557270"/>
              </a:xfrm>
              <a:custGeom>
                <a:rect b="b" l="l" r="r" t="t"/>
                <a:pathLst>
                  <a:path extrusionOk="0" h="3557270" w="367919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rotWithShape="1">
                <a:blip r:embed="rId7">
                  <a:alphaModFix/>
                </a:blip>
                <a:stretch>
                  <a:fillRect b="-1728" l="0" r="0" t="-172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877570" y="289560"/>
                <a:ext cx="3407410" cy="3554730"/>
              </a:xfrm>
              <a:custGeom>
                <a:rect b="b" l="l" r="r" t="t"/>
                <a:pathLst>
                  <a:path extrusionOk="0" h="3554730" w="340741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353060" y="4452620"/>
                <a:ext cx="3789680" cy="356870"/>
              </a:xfrm>
              <a:custGeom>
                <a:rect b="b" l="l" r="r" t="t"/>
                <a:pathLst>
                  <a:path extrusionOk="0" h="356870" w="378968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353060" y="74930"/>
                <a:ext cx="396240" cy="4408170"/>
              </a:xfrm>
              <a:custGeom>
                <a:rect b="b" l="l" r="r" t="t"/>
                <a:pathLst>
                  <a:path extrusionOk="0" h="4408170" w="39624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591820" y="292100"/>
                <a:ext cx="297180" cy="3260090"/>
              </a:xfrm>
              <a:custGeom>
                <a:rect b="b" l="l" r="r" t="t"/>
                <a:pathLst>
                  <a:path extrusionOk="0" h="3260090" w="29718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593090" y="3526790"/>
                <a:ext cx="3404870" cy="322580"/>
              </a:xfrm>
              <a:custGeom>
                <a:rect b="b" l="l" r="r" t="t"/>
                <a:pathLst>
                  <a:path extrusionOk="0" h="322580" w="340487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749300" y="80010"/>
                <a:ext cx="1270" cy="3810"/>
              </a:xfrm>
              <a:custGeom>
                <a:rect b="b" l="l" r="r" t="t"/>
                <a:pathLst>
                  <a:path extrusionOk="0" h="3810" w="1270">
                    <a:moveTo>
                      <a:pt x="0" y="3810"/>
                    </a:moveTo>
                    <a:lnTo>
                      <a:pt x="1270" y="0"/>
                    </a:lnTo>
                    <a:cubicBezTo>
                      <a:pt x="0" y="1270"/>
                      <a:pt x="0" y="2540"/>
                      <a:pt x="0" y="381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741680" y="71120"/>
                <a:ext cx="3789680" cy="355600"/>
              </a:xfrm>
              <a:custGeom>
                <a:rect b="b" l="l" r="r" t="t"/>
                <a:pathLst>
                  <a:path extrusionOk="0" h="355600" w="378968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4130040" y="408940"/>
                <a:ext cx="400050" cy="4396740"/>
              </a:xfrm>
              <a:custGeom>
                <a:rect b="b" l="l" r="r" t="t"/>
                <a:pathLst>
                  <a:path extrusionOk="0" h="4396740" w="40005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78740" y="900430"/>
                <a:ext cx="3792220" cy="4425950"/>
              </a:xfrm>
              <a:custGeom>
                <a:rect b="b" l="l" r="r" t="t"/>
                <a:pathLst>
                  <a:path extrusionOk="0" h="4425950" w="379222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AFC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251460" y="1104900"/>
                <a:ext cx="3409950" cy="3274060"/>
              </a:xfrm>
              <a:custGeom>
                <a:rect b="b" l="l" r="r" t="t"/>
                <a:pathLst>
                  <a:path extrusionOk="0"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rotWithShape="1">
                <a:blip r:embed="rId8">
                  <a:alphaModFix/>
                </a:blip>
                <a:stretch>
                  <a:fillRect b="-2270" l="0" r="-18860" t="-2289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240030" y="1106170"/>
                <a:ext cx="3421380" cy="3274060"/>
              </a:xfrm>
              <a:custGeom>
                <a:rect b="b" l="l" r="r" t="t"/>
                <a:pathLst>
                  <a:path extrusionOk="0" h="3274060" w="342138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81280" y="5299710"/>
                <a:ext cx="3804920" cy="27940"/>
              </a:xfrm>
              <a:custGeom>
                <a:rect b="b" l="l" r="r" t="t"/>
                <a:pathLst>
                  <a:path extrusionOk="0" h="27940" w="380492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81280" y="904240"/>
                <a:ext cx="27940" cy="4422140"/>
              </a:xfrm>
              <a:custGeom>
                <a:rect b="b" l="l" r="r" t="t"/>
                <a:pathLst>
                  <a:path extrusionOk="0" h="4422140" w="279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238760" y="1108710"/>
                <a:ext cx="27940" cy="3270250"/>
              </a:xfrm>
              <a:custGeom>
                <a:rect b="b" l="l" r="r" t="t"/>
                <a:pathLst>
                  <a:path extrusionOk="0" h="3270250" w="2794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240030" y="4354830"/>
                <a:ext cx="3417570" cy="27940"/>
              </a:xfrm>
              <a:custGeom>
                <a:rect b="b" l="l" r="r" t="t"/>
                <a:pathLst>
                  <a:path extrusionOk="0" h="27940" w="341757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93980" y="909320"/>
                <a:ext cx="1270" cy="3810"/>
              </a:xfrm>
              <a:custGeom>
                <a:rect b="b" l="l" r="r" t="t"/>
                <a:pathLst>
                  <a:path extrusionOk="0" h="3810" w="1270">
                    <a:moveTo>
                      <a:pt x="0" y="3810"/>
                    </a:moveTo>
                    <a:lnTo>
                      <a:pt x="1270" y="0"/>
                    </a:lnTo>
                    <a:cubicBezTo>
                      <a:pt x="0" y="1270"/>
                      <a:pt x="0" y="2540"/>
                      <a:pt x="0" y="381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85090" y="899160"/>
                <a:ext cx="3806190" cy="27940"/>
              </a:xfrm>
              <a:custGeom>
                <a:rect b="b" l="l" r="r" t="t"/>
                <a:pathLst>
                  <a:path extrusionOk="0" h="27940" w="380619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3869690" y="910590"/>
                <a:ext cx="20320" cy="4413250"/>
              </a:xfrm>
              <a:custGeom>
                <a:rect b="b" l="l" r="r" t="t"/>
                <a:pathLst>
                  <a:path extrusionOk="0" h="4413250" w="2032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2"/>
            <p:cNvSpPr/>
            <p:nvPr/>
          </p:nvSpPr>
          <p:spPr>
            <a:xfrm>
              <a:off x="3740703" y="1028700"/>
              <a:ext cx="3068280" cy="906508"/>
            </a:xfrm>
            <a:custGeom>
              <a:rect b="b" l="l" r="r" t="t"/>
              <a:pathLst>
                <a:path extrusionOk="0" h="906508" w="3068280">
                  <a:moveTo>
                    <a:pt x="0" y="0"/>
                  </a:moveTo>
                  <a:lnTo>
                    <a:pt x="3068280" y="0"/>
                  </a:lnTo>
                  <a:lnTo>
                    <a:pt x="3068280" y="906508"/>
                  </a:lnTo>
                  <a:lnTo>
                    <a:pt x="0" y="906508"/>
                  </a:lnTo>
                  <a:lnTo>
                    <a:pt x="0" y="0"/>
                  </a:lnTo>
                  <a:close/>
                </a:path>
              </a:pathLst>
            </a:custGeom>
            <a:blipFill rotWithShape="1">
              <a:blip r:embed="rId9">
                <a:alphaModFix/>
              </a:blip>
              <a:stretch>
                <a:fillRect b="0" l="0" r="0" t="0"/>
              </a:stretch>
            </a:blipFill>
            <a:ln>
              <a:noFill/>
            </a:ln>
          </p:spPr>
        </p:sp>
      </p:grpSp>
      <p:sp>
        <p:nvSpPr>
          <p:cNvPr id="132" name="Google Shape;132;p2"/>
          <p:cNvSpPr/>
          <p:nvPr/>
        </p:nvSpPr>
        <p:spPr>
          <a:xfrm rot="641472">
            <a:off x="16247540" y="6402643"/>
            <a:ext cx="1110390" cy="1457553"/>
          </a:xfrm>
          <a:custGeom>
            <a:rect b="b" l="l" r="r" t="t"/>
            <a:pathLst>
              <a:path extrusionOk="0" h="1457553" w="1110390">
                <a:moveTo>
                  <a:pt x="0" y="0"/>
                </a:moveTo>
                <a:lnTo>
                  <a:pt x="1110390" y="0"/>
                </a:lnTo>
                <a:lnTo>
                  <a:pt x="1110390" y="1457553"/>
                </a:lnTo>
                <a:lnTo>
                  <a:pt x="0" y="1457553"/>
                </a:lnTo>
                <a:lnTo>
                  <a:pt x="0" y="0"/>
                </a:lnTo>
                <a:close/>
              </a:path>
            </a:pathLst>
          </a:custGeom>
          <a:blipFill rotWithShape="1">
            <a:blip r:embed="rId10">
              <a:alphaModFix/>
            </a:blip>
            <a:stretch>
              <a:fillRect b="0" l="0" r="0" t="0"/>
            </a:stretch>
          </a:blipFill>
          <a:ln>
            <a:noFill/>
          </a:ln>
        </p:spPr>
      </p:sp>
      <p:sp>
        <p:nvSpPr>
          <p:cNvPr id="133" name="Google Shape;133;p2"/>
          <p:cNvSpPr/>
          <p:nvPr/>
        </p:nvSpPr>
        <p:spPr>
          <a:xfrm rot="-1017501">
            <a:off x="8344246" y="2513517"/>
            <a:ext cx="778062" cy="1115502"/>
          </a:xfrm>
          <a:custGeom>
            <a:rect b="b" l="l" r="r" t="t"/>
            <a:pathLst>
              <a:path extrusionOk="0" h="1115502" w="778062">
                <a:moveTo>
                  <a:pt x="0" y="0"/>
                </a:moveTo>
                <a:lnTo>
                  <a:pt x="778062" y="0"/>
                </a:lnTo>
                <a:lnTo>
                  <a:pt x="778062" y="1115502"/>
                </a:lnTo>
                <a:lnTo>
                  <a:pt x="0" y="1115502"/>
                </a:lnTo>
                <a:lnTo>
                  <a:pt x="0" y="0"/>
                </a:lnTo>
                <a:close/>
              </a:path>
            </a:pathLst>
          </a:custGeom>
          <a:blipFill rotWithShape="1">
            <a:blip r:embed="rId11">
              <a:alphaModFix/>
            </a:blip>
            <a:stretch>
              <a:fillRect b="0" l="0" r="0" t="0"/>
            </a:stretch>
          </a:blipFill>
          <a:ln>
            <a:noFill/>
          </a:ln>
        </p:spPr>
      </p:sp>
      <p:sp>
        <p:nvSpPr>
          <p:cNvPr id="134" name="Google Shape;134;p2"/>
          <p:cNvSpPr/>
          <p:nvPr/>
        </p:nvSpPr>
        <p:spPr>
          <a:xfrm rot="1191750">
            <a:off x="7362972" y="4765772"/>
            <a:ext cx="526931" cy="755456"/>
          </a:xfrm>
          <a:custGeom>
            <a:rect b="b" l="l" r="r" t="t"/>
            <a:pathLst>
              <a:path extrusionOk="0" h="755456" w="526931">
                <a:moveTo>
                  <a:pt x="0" y="0"/>
                </a:moveTo>
                <a:lnTo>
                  <a:pt x="526931" y="0"/>
                </a:lnTo>
                <a:lnTo>
                  <a:pt x="526931" y="755456"/>
                </a:lnTo>
                <a:lnTo>
                  <a:pt x="0" y="755456"/>
                </a:lnTo>
                <a:lnTo>
                  <a:pt x="0" y="0"/>
                </a:lnTo>
                <a:close/>
              </a:path>
            </a:pathLst>
          </a:custGeom>
          <a:blipFill rotWithShape="1">
            <a:blip r:embed="rId11">
              <a:alphaModFix/>
            </a:blip>
            <a:stretch>
              <a:fillRect b="0" l="0" r="0" t="0"/>
            </a:stretch>
          </a:blipFill>
          <a:ln>
            <a:noFill/>
          </a:ln>
        </p:spPr>
      </p:sp>
      <p:sp>
        <p:nvSpPr>
          <p:cNvPr id="135" name="Google Shape;135;p2"/>
          <p:cNvSpPr/>
          <p:nvPr/>
        </p:nvSpPr>
        <p:spPr>
          <a:xfrm rot="-1555709">
            <a:off x="-330684" y="210797"/>
            <a:ext cx="2340343" cy="1970143"/>
          </a:xfrm>
          <a:custGeom>
            <a:rect b="b" l="l" r="r" t="t"/>
            <a:pathLst>
              <a:path extrusionOk="0" h="1970143" w="2340343">
                <a:moveTo>
                  <a:pt x="0" y="0"/>
                </a:moveTo>
                <a:lnTo>
                  <a:pt x="2340344" y="0"/>
                </a:lnTo>
                <a:lnTo>
                  <a:pt x="2340344" y="1970143"/>
                </a:lnTo>
                <a:lnTo>
                  <a:pt x="0" y="1970143"/>
                </a:lnTo>
                <a:lnTo>
                  <a:pt x="0" y="0"/>
                </a:lnTo>
                <a:close/>
              </a:path>
            </a:pathLst>
          </a:custGeom>
          <a:blipFill rotWithShape="1">
            <a:blip r:embed="rId12">
              <a:alphaModFix/>
            </a:blip>
            <a:stretch>
              <a:fillRect b="0" l="0" r="0" t="0"/>
            </a:stretch>
          </a:blipFill>
          <a:ln>
            <a:noFill/>
          </a:ln>
        </p:spPr>
      </p:sp>
      <p:sp>
        <p:nvSpPr>
          <p:cNvPr id="136" name="Google Shape;136;p2"/>
          <p:cNvSpPr txBox="1"/>
          <p:nvPr/>
        </p:nvSpPr>
        <p:spPr>
          <a:xfrm>
            <a:off x="11979384" y="5417064"/>
            <a:ext cx="1747202" cy="861774"/>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Bắp</a:t>
            </a:r>
            <a:endParaRPr b="0" i="0" sz="5000" u="none" cap="none" strike="noStrike">
              <a:solidFill>
                <a:srgbClr val="000000"/>
              </a:solidFill>
              <a:latin typeface="Cambria"/>
              <a:ea typeface="Cambria"/>
              <a:cs typeface="Cambria"/>
              <a:sym typeface="Cambria"/>
            </a:endParaRPr>
          </a:p>
        </p:txBody>
      </p:sp>
      <p:sp>
        <p:nvSpPr>
          <p:cNvPr id="137" name="Google Shape;137;p2"/>
          <p:cNvSpPr txBox="1"/>
          <p:nvPr/>
        </p:nvSpPr>
        <p:spPr>
          <a:xfrm>
            <a:off x="11979384" y="4381500"/>
            <a:ext cx="1747202" cy="861774"/>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Ngô</a:t>
            </a:r>
            <a:endParaRPr b="0" i="0" sz="5000" u="none" cap="none" strike="noStrike">
              <a:solidFill>
                <a:srgbClr val="000000"/>
              </a:solidFill>
              <a:latin typeface="Cambria"/>
              <a:ea typeface="Cambria"/>
              <a:cs typeface="Cambria"/>
              <a:sym typeface="Cambria"/>
            </a:endParaRPr>
          </a:p>
        </p:txBody>
      </p:sp>
      <p:sp>
        <p:nvSpPr>
          <p:cNvPr id="138" name="Google Shape;138;p2"/>
          <p:cNvSpPr txBox="1"/>
          <p:nvPr/>
        </p:nvSpPr>
        <p:spPr>
          <a:xfrm>
            <a:off x="10222395" y="1666240"/>
            <a:ext cx="5520764" cy="156773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i="1" lang="en-US" sz="8800" u="none" cap="none" strike="noStrike">
                <a:solidFill>
                  <a:srgbClr val="204559"/>
                </a:solidFill>
                <a:latin typeface="Cambria"/>
                <a:ea typeface="Cambria"/>
                <a:cs typeface="Cambria"/>
                <a:sym typeface="Cambria"/>
              </a:rPr>
              <a:t>TỪ NGỮ</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7"/>
        </a:solidFill>
      </p:bgPr>
    </p:bg>
    <p:spTree>
      <p:nvGrpSpPr>
        <p:cNvPr id="544" name="Shape 544"/>
        <p:cNvGrpSpPr/>
        <p:nvPr/>
      </p:nvGrpSpPr>
      <p:grpSpPr>
        <a:xfrm>
          <a:off x="0" y="0"/>
          <a:ext cx="0" cy="0"/>
          <a:chOff x="0" y="0"/>
          <a:chExt cx="0" cy="0"/>
        </a:xfrm>
      </p:grpSpPr>
      <p:graphicFrame>
        <p:nvGraphicFramePr>
          <p:cNvPr id="545" name="Google Shape;545;p20"/>
          <p:cNvGraphicFramePr/>
          <p:nvPr/>
        </p:nvGraphicFramePr>
        <p:xfrm>
          <a:off x="457200" y="1866900"/>
          <a:ext cx="3000000" cy="3000000"/>
        </p:xfrm>
        <a:graphic>
          <a:graphicData uri="http://schemas.openxmlformats.org/drawingml/2006/table">
            <a:tbl>
              <a:tblPr>
                <a:noFill/>
                <a:tableStyleId>{C53ABF88-ED4E-4E6B-83FE-044CEA1568EF}</a:tableStyleId>
              </a:tblPr>
              <a:tblGrid>
                <a:gridCol w="2358200"/>
                <a:gridCol w="4271200"/>
                <a:gridCol w="4295550"/>
                <a:gridCol w="6448650"/>
              </a:tblGrid>
              <a:tr h="2120400">
                <a:tc>
                  <a:txBody>
                    <a:bodyPr/>
                    <a:lstStyle/>
                    <a:p>
                      <a:pPr indent="0" lvl="0" marL="0" marR="0" rtl="0" algn="ctr">
                        <a:spcBef>
                          <a:spcPts val="0"/>
                        </a:spcBef>
                        <a:spcAft>
                          <a:spcPts val="0"/>
                        </a:spcAft>
                        <a:buNone/>
                      </a:pPr>
                      <a:r>
                        <a:rPr b="1" lang="en-US" sz="4500" u="none" cap="none" strike="noStrike">
                          <a:solidFill>
                            <a:schemeClr val="lt1"/>
                          </a:solidFill>
                          <a:latin typeface="Cambria"/>
                          <a:ea typeface="Cambria"/>
                          <a:cs typeface="Cambria"/>
                          <a:sym typeface="Cambria"/>
                        </a:rPr>
                        <a:t>Câu</a:t>
                      </a:r>
                      <a:endParaRPr b="1" sz="4500" u="none" cap="none" strike="noStrike">
                        <a:solidFill>
                          <a:schemeClr val="lt1"/>
                        </a:solidFill>
                        <a:latin typeface="Cambria"/>
                        <a:ea typeface="Cambria"/>
                        <a:cs typeface="Cambria"/>
                        <a:sym typeface="Cambria"/>
                      </a:endParaRPr>
                    </a:p>
                  </a:txBody>
                  <a:tcPr marT="63500" marB="63500" marR="73025" marL="73025" anchor="ctr">
                    <a:solidFill>
                      <a:srgbClr val="306786"/>
                    </a:solidFill>
                  </a:tcPr>
                </a:tc>
                <a:tc>
                  <a:txBody>
                    <a:bodyPr/>
                    <a:lstStyle/>
                    <a:p>
                      <a:pPr indent="0" lvl="0" marL="0" marR="0" rtl="0" algn="ctr">
                        <a:spcBef>
                          <a:spcPts val="0"/>
                        </a:spcBef>
                        <a:spcAft>
                          <a:spcPts val="0"/>
                        </a:spcAft>
                        <a:buNone/>
                      </a:pPr>
                      <a:r>
                        <a:rPr b="1" lang="en-US" sz="4500" u="none" cap="none" strike="noStrike">
                          <a:solidFill>
                            <a:schemeClr val="lt1"/>
                          </a:solidFill>
                          <a:latin typeface="Cambria"/>
                          <a:ea typeface="Cambria"/>
                          <a:cs typeface="Cambria"/>
                          <a:sym typeface="Cambria"/>
                        </a:rPr>
                        <a:t>Từ ngữ</a:t>
                      </a:r>
                      <a:endParaRPr/>
                    </a:p>
                    <a:p>
                      <a:pPr indent="0" lvl="0" marL="0" marR="0" rtl="0" algn="ctr">
                        <a:spcBef>
                          <a:spcPts val="0"/>
                        </a:spcBef>
                        <a:spcAft>
                          <a:spcPts val="0"/>
                        </a:spcAft>
                        <a:buNone/>
                      </a:pPr>
                      <a:r>
                        <a:rPr b="1" lang="en-US" sz="4500" u="none" cap="none" strike="noStrike">
                          <a:solidFill>
                            <a:schemeClr val="lt1"/>
                          </a:solidFill>
                          <a:latin typeface="Cambria"/>
                          <a:ea typeface="Cambria"/>
                          <a:cs typeface="Cambria"/>
                          <a:sym typeface="Cambria"/>
                        </a:rPr>
                        <a:t>địa phương</a:t>
                      </a:r>
                      <a:endParaRPr b="1" sz="4500" u="none" cap="none" strike="noStrike">
                        <a:solidFill>
                          <a:schemeClr val="lt1"/>
                        </a:solidFill>
                        <a:latin typeface="Cambria"/>
                        <a:ea typeface="Cambria"/>
                        <a:cs typeface="Cambria"/>
                        <a:sym typeface="Cambria"/>
                      </a:endParaRPr>
                    </a:p>
                  </a:txBody>
                  <a:tcPr marT="63500" marB="63500" marR="73025" marL="73025" anchor="ctr">
                    <a:solidFill>
                      <a:srgbClr val="306786"/>
                    </a:solidFill>
                  </a:tcPr>
                </a:tc>
                <a:tc>
                  <a:txBody>
                    <a:bodyPr/>
                    <a:lstStyle/>
                    <a:p>
                      <a:pPr indent="0" lvl="0" marL="0" marR="0" rtl="0" algn="ctr">
                        <a:spcBef>
                          <a:spcPts val="0"/>
                        </a:spcBef>
                        <a:spcAft>
                          <a:spcPts val="0"/>
                        </a:spcAft>
                        <a:buNone/>
                      </a:pPr>
                      <a:r>
                        <a:rPr b="1" lang="en-US" sz="4500" u="none" cap="none" strike="noStrike">
                          <a:solidFill>
                            <a:schemeClr val="lt1"/>
                          </a:solidFill>
                          <a:latin typeface="Cambria"/>
                          <a:ea typeface="Cambria"/>
                          <a:cs typeface="Cambria"/>
                          <a:sym typeface="Cambria"/>
                        </a:rPr>
                        <a:t>Từ toàn dân</a:t>
                      </a:r>
                      <a:endParaRPr/>
                    </a:p>
                    <a:p>
                      <a:pPr indent="0" lvl="0" marL="0" marR="0" rtl="0" algn="ctr">
                        <a:spcBef>
                          <a:spcPts val="0"/>
                        </a:spcBef>
                        <a:spcAft>
                          <a:spcPts val="0"/>
                        </a:spcAft>
                        <a:buNone/>
                      </a:pPr>
                      <a:r>
                        <a:rPr b="1" lang="en-US" sz="4500" u="none" cap="none" strike="noStrike">
                          <a:solidFill>
                            <a:schemeClr val="lt1"/>
                          </a:solidFill>
                          <a:latin typeface="Cambria"/>
                          <a:ea typeface="Cambria"/>
                          <a:cs typeface="Cambria"/>
                          <a:sym typeface="Cambria"/>
                        </a:rPr>
                        <a:t>tương ứng</a:t>
                      </a:r>
                      <a:endParaRPr b="1" sz="4500" u="none" cap="none" strike="noStrike">
                        <a:solidFill>
                          <a:schemeClr val="lt1"/>
                        </a:solidFill>
                        <a:latin typeface="Cambria"/>
                        <a:ea typeface="Cambria"/>
                        <a:cs typeface="Cambria"/>
                        <a:sym typeface="Cambria"/>
                      </a:endParaRPr>
                    </a:p>
                  </a:txBody>
                  <a:tcPr marT="63500" marB="63500" marR="73025" marL="73025" anchor="ctr">
                    <a:solidFill>
                      <a:srgbClr val="306786"/>
                    </a:solidFill>
                  </a:tcPr>
                </a:tc>
                <a:tc>
                  <a:txBody>
                    <a:bodyPr/>
                    <a:lstStyle/>
                    <a:p>
                      <a:pPr indent="0" lvl="0" marL="0" marR="0" rtl="0" algn="ctr">
                        <a:spcBef>
                          <a:spcPts val="0"/>
                        </a:spcBef>
                        <a:spcAft>
                          <a:spcPts val="0"/>
                        </a:spcAft>
                        <a:buNone/>
                      </a:pPr>
                      <a:r>
                        <a:rPr b="1" lang="en-US" sz="4500" u="none" cap="none" strike="noStrike">
                          <a:solidFill>
                            <a:schemeClr val="lt1"/>
                          </a:solidFill>
                          <a:latin typeface="Cambria"/>
                          <a:ea typeface="Cambria"/>
                          <a:cs typeface="Cambria"/>
                          <a:sym typeface="Cambria"/>
                        </a:rPr>
                        <a:t>Tác dụng</a:t>
                      </a:r>
                      <a:endParaRPr b="1" sz="4500" u="none" cap="none" strike="noStrike">
                        <a:solidFill>
                          <a:schemeClr val="lt1"/>
                        </a:solidFill>
                        <a:latin typeface="Cambria"/>
                        <a:ea typeface="Cambria"/>
                        <a:cs typeface="Cambria"/>
                        <a:sym typeface="Cambria"/>
                      </a:endParaRPr>
                    </a:p>
                  </a:txBody>
                  <a:tcPr marT="63500" marB="63500" marR="73025" marL="73025" anchor="ctr">
                    <a:solidFill>
                      <a:srgbClr val="306786"/>
                    </a:solidFill>
                  </a:tcPr>
                </a:tc>
              </a:tr>
              <a:tr h="1144800">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a</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vô</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vào</a:t>
                      </a:r>
                      <a:endParaRPr b="0" sz="4500" u="none" cap="none" strike="noStrike">
                        <a:solidFill>
                          <a:srgbClr val="000000"/>
                        </a:solidFill>
                        <a:latin typeface="Cambria"/>
                        <a:ea typeface="Cambria"/>
                        <a:cs typeface="Cambria"/>
                        <a:sym typeface="Cambria"/>
                      </a:endParaRPr>
                    </a:p>
                  </a:txBody>
                  <a:tcPr marT="63500" marB="63500" marR="73025" marL="73025"/>
                </a:tc>
                <a:tc rowSpan="5">
                  <a:txBody>
                    <a:bodyPr/>
                    <a:lstStyle/>
                    <a:p>
                      <a:pPr indent="0" lvl="0" marL="182880" marR="0" rtl="0" algn="just">
                        <a:spcBef>
                          <a:spcPts val="0"/>
                        </a:spcBef>
                        <a:spcAft>
                          <a:spcPts val="0"/>
                        </a:spcAft>
                        <a:buNone/>
                      </a:pPr>
                      <a:r>
                        <a:rPr b="0" lang="en-US" sz="4500" u="none" cap="none" strike="noStrike">
                          <a:solidFill>
                            <a:srgbClr val="000000"/>
                          </a:solidFill>
                          <a:latin typeface="Cambria"/>
                          <a:ea typeface="Cambria"/>
                          <a:cs typeface="Cambria"/>
                          <a:sym typeface="Cambria"/>
                        </a:rPr>
                        <a:t>Làm nổi bật cuộc sống của mỗi vùng miền, đặc trưng ngôn ngữ của từng vùng miền đó.</a:t>
                      </a:r>
                      <a:endParaRPr b="0" sz="4500" u="none" cap="none" strike="noStrike">
                        <a:solidFill>
                          <a:srgbClr val="000000"/>
                        </a:solidFill>
                        <a:latin typeface="Cambria"/>
                        <a:ea typeface="Cambria"/>
                        <a:cs typeface="Cambria"/>
                        <a:sym typeface="Cambria"/>
                      </a:endParaRPr>
                    </a:p>
                  </a:txBody>
                  <a:tcPr marT="63500" marB="63500" marR="73025" marL="73025"/>
                </a:tc>
              </a:tr>
              <a:tr h="1144800">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b</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ni</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này</a:t>
                      </a:r>
                      <a:endParaRPr b="0" sz="4500" u="none" cap="none" strike="noStrike">
                        <a:solidFill>
                          <a:srgbClr val="000000"/>
                        </a:solidFill>
                        <a:latin typeface="Cambria"/>
                        <a:ea typeface="Cambria"/>
                        <a:cs typeface="Cambria"/>
                        <a:sym typeface="Cambria"/>
                      </a:endParaRPr>
                    </a:p>
                  </a:txBody>
                  <a:tcPr marT="63500" marB="63500" marR="73025" marL="73025"/>
                </a:tc>
                <a:tc vMerge="1"/>
              </a:tr>
              <a:tr h="1144800">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c</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chừ đây</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giờ đây</a:t>
                      </a:r>
                      <a:endParaRPr b="0" sz="4500" u="none" cap="none" strike="noStrike">
                        <a:solidFill>
                          <a:srgbClr val="000000"/>
                        </a:solidFill>
                        <a:latin typeface="Cambria"/>
                        <a:ea typeface="Cambria"/>
                        <a:cs typeface="Cambria"/>
                        <a:sym typeface="Cambria"/>
                      </a:endParaRPr>
                    </a:p>
                  </a:txBody>
                  <a:tcPr marT="63500" marB="63500" marR="73025" marL="73025"/>
                </a:tc>
                <a:tc vMerge="1"/>
              </a:tr>
              <a:tr h="1144800">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d</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chi</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gì</a:t>
                      </a:r>
                      <a:endParaRPr b="0" sz="4500" u="none" cap="none" strike="noStrike">
                        <a:solidFill>
                          <a:srgbClr val="000000"/>
                        </a:solidFill>
                        <a:latin typeface="Cambria"/>
                        <a:ea typeface="Cambria"/>
                        <a:cs typeface="Cambria"/>
                        <a:sym typeface="Cambria"/>
                      </a:endParaRPr>
                    </a:p>
                  </a:txBody>
                  <a:tcPr marT="63500" marB="63500" marR="73025" marL="73025"/>
                </a:tc>
                <a:tc vMerge="1"/>
              </a:tr>
              <a:tr h="1144800">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e</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má</a:t>
                      </a:r>
                      <a:endParaRPr b="0" sz="4500" u="none" cap="none" strike="noStrike">
                        <a:solidFill>
                          <a:srgbClr val="000000"/>
                        </a:solidFill>
                        <a:latin typeface="Cambria"/>
                        <a:ea typeface="Cambria"/>
                        <a:cs typeface="Cambria"/>
                        <a:sym typeface="Cambria"/>
                      </a:endParaRPr>
                    </a:p>
                  </a:txBody>
                  <a:tcPr marT="63500" marB="63500" marR="73025" marL="73025"/>
                </a:tc>
                <a:tc>
                  <a:txBody>
                    <a:bodyPr/>
                    <a:lstStyle/>
                    <a:p>
                      <a:pPr indent="0" lvl="0" marL="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mẹ</a:t>
                      </a:r>
                      <a:endParaRPr b="0" sz="4500" u="none" cap="none" strike="noStrike">
                        <a:solidFill>
                          <a:srgbClr val="000000"/>
                        </a:solidFill>
                        <a:latin typeface="Cambria"/>
                        <a:ea typeface="Cambria"/>
                        <a:cs typeface="Cambria"/>
                        <a:sym typeface="Cambria"/>
                      </a:endParaRPr>
                    </a:p>
                  </a:txBody>
                  <a:tcPr marT="63500" marB="63500" marR="73025" marL="73025"/>
                </a:tc>
                <a:tc vMerge="1"/>
              </a:tr>
            </a:tbl>
          </a:graphicData>
        </a:graphic>
      </p:graphicFrame>
      <p:sp>
        <p:nvSpPr>
          <p:cNvPr id="546" name="Google Shape;546;p20"/>
          <p:cNvSpPr/>
          <p:nvPr/>
        </p:nvSpPr>
        <p:spPr>
          <a:xfrm>
            <a:off x="6769270" y="575643"/>
            <a:ext cx="4749459" cy="7848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204559"/>
              </a:buClr>
              <a:buSzPts val="4500"/>
              <a:buFont typeface="Cambria"/>
              <a:buNone/>
            </a:pPr>
            <a:r>
              <a:rPr b="1" i="1" lang="en-US" sz="4500">
                <a:solidFill>
                  <a:srgbClr val="204559"/>
                </a:solidFill>
                <a:latin typeface="Cambria"/>
                <a:ea typeface="Cambria"/>
                <a:cs typeface="Cambria"/>
                <a:sym typeface="Cambria"/>
              </a:rPr>
              <a:t>Bài 1 SGK tr.25</a:t>
            </a:r>
            <a:endParaRPr/>
          </a:p>
        </p:txBody>
      </p:sp>
      <p:sp>
        <p:nvSpPr>
          <p:cNvPr id="547" name="Google Shape;547;p20"/>
          <p:cNvSpPr/>
          <p:nvPr/>
        </p:nvSpPr>
        <p:spPr>
          <a:xfrm>
            <a:off x="11430000" y="4076700"/>
            <a:ext cx="6312071" cy="5486400"/>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20"/>
          <p:cNvSpPr/>
          <p:nvPr/>
        </p:nvSpPr>
        <p:spPr>
          <a:xfrm>
            <a:off x="2819401" y="4026408"/>
            <a:ext cx="4191000"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20"/>
          <p:cNvSpPr/>
          <p:nvPr/>
        </p:nvSpPr>
        <p:spPr>
          <a:xfrm>
            <a:off x="7239000" y="4018788"/>
            <a:ext cx="3949872"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20"/>
          <p:cNvSpPr/>
          <p:nvPr/>
        </p:nvSpPr>
        <p:spPr>
          <a:xfrm>
            <a:off x="2819401" y="5151120"/>
            <a:ext cx="4191000"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20"/>
          <p:cNvSpPr/>
          <p:nvPr/>
        </p:nvSpPr>
        <p:spPr>
          <a:xfrm>
            <a:off x="7239000" y="5143500"/>
            <a:ext cx="3949872"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20"/>
          <p:cNvSpPr/>
          <p:nvPr/>
        </p:nvSpPr>
        <p:spPr>
          <a:xfrm>
            <a:off x="2819401" y="6318414"/>
            <a:ext cx="4191000"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20"/>
          <p:cNvSpPr/>
          <p:nvPr/>
        </p:nvSpPr>
        <p:spPr>
          <a:xfrm>
            <a:off x="7239000" y="6310794"/>
            <a:ext cx="3949872"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20"/>
          <p:cNvSpPr/>
          <p:nvPr/>
        </p:nvSpPr>
        <p:spPr>
          <a:xfrm>
            <a:off x="2819401" y="7455408"/>
            <a:ext cx="4191000"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20"/>
          <p:cNvSpPr/>
          <p:nvPr/>
        </p:nvSpPr>
        <p:spPr>
          <a:xfrm>
            <a:off x="7239000" y="7447788"/>
            <a:ext cx="3949872"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6" name="Google Shape;556;p20"/>
          <p:cNvSpPr/>
          <p:nvPr/>
        </p:nvSpPr>
        <p:spPr>
          <a:xfrm>
            <a:off x="2819401" y="8674608"/>
            <a:ext cx="4191000"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20"/>
          <p:cNvSpPr/>
          <p:nvPr/>
        </p:nvSpPr>
        <p:spPr>
          <a:xfrm>
            <a:off x="7239000" y="8666988"/>
            <a:ext cx="3949872" cy="1040892"/>
          </a:xfrm>
          <a:prstGeom prst="rect">
            <a:avLst/>
          </a:prstGeom>
          <a:solidFill>
            <a:srgbClr val="E8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20"/>
          <p:cNvSpPr/>
          <p:nvPr/>
        </p:nvSpPr>
        <p:spPr>
          <a:xfrm>
            <a:off x="914400" y="625575"/>
            <a:ext cx="1222153" cy="851063"/>
          </a:xfrm>
          <a:custGeom>
            <a:rect b="b" l="l" r="r" t="t"/>
            <a:pathLst>
              <a:path extrusionOk="0" h="851063" w="1222153">
                <a:moveTo>
                  <a:pt x="0" y="0"/>
                </a:moveTo>
                <a:lnTo>
                  <a:pt x="1222152" y="0"/>
                </a:lnTo>
                <a:lnTo>
                  <a:pt x="1222152" y="851063"/>
                </a:lnTo>
                <a:lnTo>
                  <a:pt x="0" y="851063"/>
                </a:lnTo>
                <a:lnTo>
                  <a:pt x="0" y="0"/>
                </a:lnTo>
                <a:close/>
              </a:path>
            </a:pathLst>
          </a:custGeom>
          <a:blipFill rotWithShape="1">
            <a:blip r:embed="rId3">
              <a:alphaModFix/>
            </a:blip>
            <a:stretch>
              <a:fillRect b="0" l="0" r="0" t="0"/>
            </a:stretch>
          </a:blipFill>
          <a:ln>
            <a:noFill/>
          </a:ln>
        </p:spPr>
      </p:sp>
      <p:sp>
        <p:nvSpPr>
          <p:cNvPr id="559" name="Google Shape;559;p20"/>
          <p:cNvSpPr/>
          <p:nvPr/>
        </p:nvSpPr>
        <p:spPr>
          <a:xfrm rot="1032597">
            <a:off x="15676873" y="247596"/>
            <a:ext cx="949145" cy="952609"/>
          </a:xfrm>
          <a:custGeom>
            <a:rect b="b" l="l" r="r" t="t"/>
            <a:pathLst>
              <a:path extrusionOk="0" h="952609" w="949145">
                <a:moveTo>
                  <a:pt x="0" y="0"/>
                </a:moveTo>
                <a:lnTo>
                  <a:pt x="949144" y="0"/>
                </a:lnTo>
                <a:lnTo>
                  <a:pt x="949144" y="952608"/>
                </a:lnTo>
                <a:lnTo>
                  <a:pt x="0" y="952608"/>
                </a:lnTo>
                <a:lnTo>
                  <a:pt x="0" y="0"/>
                </a:lnTo>
                <a:close/>
              </a:path>
            </a:pathLst>
          </a:custGeom>
          <a:blipFill rotWithShape="1">
            <a:blip r:embed="rId4">
              <a:alphaModFix/>
            </a:blip>
            <a:stretch>
              <a:fillRect b="0" l="0" r="0" t="0"/>
            </a:stretch>
          </a:blipFill>
          <a:ln>
            <a:noFill/>
          </a:ln>
        </p:spPr>
      </p:sp>
      <p:sp>
        <p:nvSpPr>
          <p:cNvPr id="560" name="Google Shape;560;p20"/>
          <p:cNvSpPr/>
          <p:nvPr/>
        </p:nvSpPr>
        <p:spPr>
          <a:xfrm rot="-1711008">
            <a:off x="15641870" y="9848053"/>
            <a:ext cx="824949" cy="935509"/>
          </a:xfrm>
          <a:custGeom>
            <a:rect b="b" l="l" r="r" t="t"/>
            <a:pathLst>
              <a:path extrusionOk="0" h="935509" w="824949">
                <a:moveTo>
                  <a:pt x="0" y="0"/>
                </a:moveTo>
                <a:lnTo>
                  <a:pt x="824949" y="0"/>
                </a:lnTo>
                <a:lnTo>
                  <a:pt x="824949" y="935509"/>
                </a:lnTo>
                <a:lnTo>
                  <a:pt x="0" y="935509"/>
                </a:lnTo>
                <a:lnTo>
                  <a:pt x="0" y="0"/>
                </a:lnTo>
                <a:close/>
              </a:path>
            </a:pathLst>
          </a:custGeom>
          <a:blipFill rotWithShape="1">
            <a:blip r:embed="rId5">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48"/>
                                        </p:tgtEl>
                                      </p:cBhvr>
                                    </p:animEffect>
                                    <p:set>
                                      <p:cBhvr>
                                        <p:cTn dur="1" fill="hold">
                                          <p:stCondLst>
                                            <p:cond delay="500"/>
                                          </p:stCondLst>
                                        </p:cTn>
                                        <p:tgtEl>
                                          <p:spTgt spid="54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49"/>
                                        </p:tgtEl>
                                      </p:cBhvr>
                                    </p:animEffect>
                                    <p:set>
                                      <p:cBhvr>
                                        <p:cTn dur="1" fill="hold">
                                          <p:stCondLst>
                                            <p:cond delay="500"/>
                                          </p:stCondLst>
                                        </p:cTn>
                                        <p:tgtEl>
                                          <p:spTgt spid="54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0"/>
                                        </p:tgtEl>
                                      </p:cBhvr>
                                    </p:animEffect>
                                    <p:set>
                                      <p:cBhvr>
                                        <p:cTn dur="1" fill="hold">
                                          <p:stCondLst>
                                            <p:cond delay="500"/>
                                          </p:stCondLst>
                                        </p:cTn>
                                        <p:tgtEl>
                                          <p:spTgt spid="5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1"/>
                                        </p:tgtEl>
                                      </p:cBhvr>
                                    </p:animEffect>
                                    <p:set>
                                      <p:cBhvr>
                                        <p:cTn dur="1" fill="hold">
                                          <p:stCondLst>
                                            <p:cond delay="500"/>
                                          </p:stCondLst>
                                        </p:cTn>
                                        <p:tgtEl>
                                          <p:spTgt spid="5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2"/>
                                        </p:tgtEl>
                                      </p:cBhvr>
                                    </p:animEffect>
                                    <p:set>
                                      <p:cBhvr>
                                        <p:cTn dur="1" fill="hold">
                                          <p:stCondLst>
                                            <p:cond delay="500"/>
                                          </p:stCondLst>
                                        </p:cTn>
                                        <p:tgtEl>
                                          <p:spTgt spid="5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3"/>
                                        </p:tgtEl>
                                      </p:cBhvr>
                                    </p:animEffect>
                                    <p:set>
                                      <p:cBhvr>
                                        <p:cTn dur="1" fill="hold">
                                          <p:stCondLst>
                                            <p:cond delay="500"/>
                                          </p:stCondLst>
                                        </p:cTn>
                                        <p:tgtEl>
                                          <p:spTgt spid="5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4"/>
                                        </p:tgtEl>
                                      </p:cBhvr>
                                    </p:animEffect>
                                    <p:set>
                                      <p:cBhvr>
                                        <p:cTn dur="1" fill="hold">
                                          <p:stCondLst>
                                            <p:cond delay="500"/>
                                          </p:stCondLst>
                                        </p:cTn>
                                        <p:tgtEl>
                                          <p:spTgt spid="55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5"/>
                                        </p:tgtEl>
                                      </p:cBhvr>
                                    </p:animEffect>
                                    <p:set>
                                      <p:cBhvr>
                                        <p:cTn dur="1" fill="hold">
                                          <p:stCondLst>
                                            <p:cond delay="500"/>
                                          </p:stCondLst>
                                        </p:cTn>
                                        <p:tgtEl>
                                          <p:spTgt spid="5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6"/>
                                        </p:tgtEl>
                                      </p:cBhvr>
                                    </p:animEffect>
                                    <p:set>
                                      <p:cBhvr>
                                        <p:cTn dur="1" fill="hold">
                                          <p:stCondLst>
                                            <p:cond delay="500"/>
                                          </p:stCondLst>
                                        </p:cTn>
                                        <p:tgtEl>
                                          <p:spTgt spid="55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7"/>
                                        </p:tgtEl>
                                      </p:cBhvr>
                                    </p:animEffect>
                                    <p:set>
                                      <p:cBhvr>
                                        <p:cTn dur="1" fill="hold">
                                          <p:stCondLst>
                                            <p:cond delay="500"/>
                                          </p:stCondLst>
                                        </p:cTn>
                                        <p:tgtEl>
                                          <p:spTgt spid="55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47"/>
                                        </p:tgtEl>
                                      </p:cBhvr>
                                    </p:animEffect>
                                    <p:set>
                                      <p:cBhvr>
                                        <p:cTn dur="1" fill="hold">
                                          <p:stCondLst>
                                            <p:cond delay="500"/>
                                          </p:stCondLst>
                                        </p:cTn>
                                        <p:tgtEl>
                                          <p:spTgt spid="5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7"/>
        </a:solidFill>
      </p:bgPr>
    </p:bg>
    <p:spTree>
      <p:nvGrpSpPr>
        <p:cNvPr id="564" name="Shape 564"/>
        <p:cNvGrpSpPr/>
        <p:nvPr/>
      </p:nvGrpSpPr>
      <p:grpSpPr>
        <a:xfrm>
          <a:off x="0" y="0"/>
          <a:ext cx="0" cy="0"/>
          <a:chOff x="0" y="0"/>
          <a:chExt cx="0" cy="0"/>
        </a:xfrm>
      </p:grpSpPr>
      <p:sp>
        <p:nvSpPr>
          <p:cNvPr id="565" name="Google Shape;565;p21"/>
          <p:cNvSpPr/>
          <p:nvPr/>
        </p:nvSpPr>
        <p:spPr>
          <a:xfrm>
            <a:off x="6769270" y="167670"/>
            <a:ext cx="4749459" cy="7848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204559"/>
              </a:buClr>
              <a:buSzPts val="4500"/>
              <a:buFont typeface="Cambria"/>
              <a:buNone/>
            </a:pPr>
            <a:r>
              <a:rPr b="1" i="1" lang="en-US" sz="4500">
                <a:solidFill>
                  <a:srgbClr val="204559"/>
                </a:solidFill>
                <a:latin typeface="Cambria"/>
                <a:ea typeface="Cambria"/>
                <a:cs typeface="Cambria"/>
                <a:sym typeface="Cambria"/>
              </a:rPr>
              <a:t>Bài 2 SGK tr.25</a:t>
            </a:r>
            <a:endParaRPr/>
          </a:p>
        </p:txBody>
      </p:sp>
      <p:grpSp>
        <p:nvGrpSpPr>
          <p:cNvPr id="566" name="Google Shape;566;p21"/>
          <p:cNvGrpSpPr/>
          <p:nvPr/>
        </p:nvGrpSpPr>
        <p:grpSpPr>
          <a:xfrm>
            <a:off x="533400" y="1134000"/>
            <a:ext cx="17373600" cy="8758168"/>
            <a:chOff x="0" y="51930"/>
            <a:chExt cx="17373600" cy="8758168"/>
          </a:xfrm>
        </p:grpSpPr>
        <p:sp>
          <p:nvSpPr>
            <p:cNvPr id="567" name="Google Shape;567;p21"/>
            <p:cNvSpPr/>
            <p:nvPr/>
          </p:nvSpPr>
          <p:spPr>
            <a:xfrm>
              <a:off x="0" y="391410"/>
              <a:ext cx="17373600" cy="1811249"/>
            </a:xfrm>
            <a:prstGeom prst="rect">
              <a:avLst/>
            </a:prstGeom>
            <a:solidFill>
              <a:schemeClr val="lt1">
                <a:alpha val="89803"/>
              </a:schemeClr>
            </a:solidFill>
            <a:ln cap="flat" cmpd="sng" w="25400">
              <a:solidFill>
                <a:srgbClr val="377C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txBox="1"/>
            <p:nvPr/>
          </p:nvSpPr>
          <p:spPr>
            <a:xfrm>
              <a:off x="0" y="391410"/>
              <a:ext cx="17373600" cy="1811249"/>
            </a:xfrm>
            <a:prstGeom prst="rect">
              <a:avLst/>
            </a:prstGeom>
            <a:noFill/>
            <a:ln>
              <a:noFill/>
            </a:ln>
          </p:spPr>
          <p:txBody>
            <a:bodyPr anchorCtr="0" anchor="t" bIns="256025" lIns="1348375" spcFirstLastPara="1" rIns="1348375" wrap="square" tIns="479025">
              <a:noAutofit/>
            </a:bodyPr>
            <a:lstStyle/>
            <a:p>
              <a:pPr indent="-285750" lvl="1" marL="285750" marR="0" rtl="0" algn="l">
                <a:lnSpc>
                  <a:spcPct val="90000"/>
                </a:lnSpc>
                <a:spcBef>
                  <a:spcPts val="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Việc sử dụng từ địa phương trong các văn bản hành chính là không hợp lý</a:t>
              </a:r>
              <a:endParaRPr b="0" i="0" sz="3600" u="none" cap="none" strike="noStrike">
                <a:solidFill>
                  <a:schemeClr val="dk1"/>
                </a:solidFill>
                <a:latin typeface="Cambria"/>
                <a:ea typeface="Cambria"/>
                <a:cs typeface="Cambria"/>
                <a:sym typeface="Cambria"/>
              </a:endParaRPr>
            </a:p>
            <a:p>
              <a:pPr indent="-285750" lvl="2" marL="571500" marR="0" rtl="0" algn="l">
                <a:lnSpc>
                  <a:spcPct val="90000"/>
                </a:lnSpc>
                <a:spcBef>
                  <a:spcPts val="540"/>
                </a:spcBef>
                <a:spcAft>
                  <a:spcPts val="0"/>
                </a:spcAft>
                <a:buClr>
                  <a:schemeClr val="dk1"/>
                </a:buClr>
                <a:buSzPts val="3600"/>
                <a:buFont typeface="Cambria"/>
                <a:buNone/>
              </a:pPr>
              <a:r>
                <a:rPr b="0" i="0" lang="en-US" sz="3600" u="none" cap="none" strike="noStrike">
                  <a:solidFill>
                    <a:schemeClr val="dk1"/>
                  </a:solidFill>
                  <a:latin typeface="Cambria"/>
                  <a:ea typeface="Cambria"/>
                  <a:cs typeface="Cambria"/>
                  <a:sym typeface="Cambria"/>
                </a:rPr>
                <a:t>=&gt; phải sử dụng từ ngữ toàn dân nên ta thay "giồng" thành "trồng".</a:t>
              </a:r>
              <a:endParaRPr/>
            </a:p>
          </p:txBody>
        </p:sp>
        <p:sp>
          <p:nvSpPr>
            <p:cNvPr id="569" name="Google Shape;569;p21"/>
            <p:cNvSpPr/>
            <p:nvPr/>
          </p:nvSpPr>
          <p:spPr>
            <a:xfrm>
              <a:off x="868680" y="51930"/>
              <a:ext cx="12161520" cy="678960"/>
            </a:xfrm>
            <a:prstGeom prst="roundRect">
              <a:avLst>
                <a:gd fmla="val 16667" name="adj"/>
              </a:avLst>
            </a:prstGeom>
            <a:solidFill>
              <a:srgbClr val="377CA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1"/>
            <p:cNvSpPr txBox="1"/>
            <p:nvPr/>
          </p:nvSpPr>
          <p:spPr>
            <a:xfrm>
              <a:off x="901824" y="85074"/>
              <a:ext cx="12095232" cy="612672"/>
            </a:xfrm>
            <a:prstGeom prst="rect">
              <a:avLst/>
            </a:prstGeom>
            <a:noFill/>
            <a:ln>
              <a:noFill/>
            </a:ln>
          </p:spPr>
          <p:txBody>
            <a:bodyPr anchorCtr="0" anchor="ctr" bIns="0" lIns="459675" spcFirstLastPara="1" rIns="459675" wrap="square" tIns="0">
              <a:noAutofit/>
            </a:bodyPr>
            <a:lstStyle/>
            <a:p>
              <a:pPr indent="0" lvl="0" marL="0" marR="0" rtl="0" algn="l">
                <a:lnSpc>
                  <a:spcPct val="90000"/>
                </a:lnSpc>
                <a:spcBef>
                  <a:spcPts val="0"/>
                </a:spcBef>
                <a:spcAft>
                  <a:spcPts val="0"/>
                </a:spcAft>
                <a:buClr>
                  <a:schemeClr val="lt1"/>
                </a:buClr>
                <a:buSzPts val="3600"/>
                <a:buFont typeface="Cambria"/>
                <a:buNone/>
              </a:pPr>
              <a:r>
                <a:rPr b="0" i="0" lang="en-US" sz="3600" u="none" strike="noStrike">
                  <a:solidFill>
                    <a:schemeClr val="lt1"/>
                  </a:solidFill>
                  <a:latin typeface="Cambria"/>
                  <a:ea typeface="Cambria"/>
                  <a:cs typeface="Cambria"/>
                  <a:sym typeface="Cambria"/>
                </a:rPr>
                <a:t>a.</a:t>
              </a:r>
              <a:endParaRPr sz="3600">
                <a:solidFill>
                  <a:schemeClr val="lt1"/>
                </a:solidFill>
                <a:latin typeface="Cambria"/>
                <a:ea typeface="Cambria"/>
                <a:cs typeface="Cambria"/>
                <a:sym typeface="Cambria"/>
              </a:endParaRPr>
            </a:p>
          </p:txBody>
        </p:sp>
        <p:sp>
          <p:nvSpPr>
            <p:cNvPr id="571" name="Google Shape;571;p21"/>
            <p:cNvSpPr/>
            <p:nvPr/>
          </p:nvSpPr>
          <p:spPr>
            <a:xfrm>
              <a:off x="0" y="2666340"/>
              <a:ext cx="17373600" cy="1702575"/>
            </a:xfrm>
            <a:prstGeom prst="rect">
              <a:avLst/>
            </a:prstGeom>
            <a:solidFill>
              <a:schemeClr val="lt1">
                <a:alpha val="89803"/>
              </a:schemeClr>
            </a:solidFill>
            <a:ln cap="flat" cmpd="sng" w="25400">
              <a:solidFill>
                <a:srgbClr val="4F8F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1"/>
            <p:cNvSpPr txBox="1"/>
            <p:nvPr/>
          </p:nvSpPr>
          <p:spPr>
            <a:xfrm>
              <a:off x="0" y="2666340"/>
              <a:ext cx="17373600" cy="1702575"/>
            </a:xfrm>
            <a:prstGeom prst="rect">
              <a:avLst/>
            </a:prstGeom>
            <a:noFill/>
            <a:ln>
              <a:noFill/>
            </a:ln>
          </p:spPr>
          <p:txBody>
            <a:bodyPr anchorCtr="0" anchor="t" bIns="256025" lIns="1348375" spcFirstLastPara="1" rIns="1348375" wrap="square" tIns="479025">
              <a:noAutofit/>
            </a:bodyPr>
            <a:lstStyle/>
            <a:p>
              <a:pPr indent="-285750" lvl="1" marL="285750" marR="0" rtl="0" algn="l">
                <a:lnSpc>
                  <a:spcPct val="90000"/>
                </a:lnSpc>
                <a:spcBef>
                  <a:spcPts val="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Việc sử dụng từ địa phương trong tác phẩm văn học nhằm làm rõ khung cảnh của vùng miền và bối cảnh câu chuyện.</a:t>
              </a:r>
              <a:endParaRPr/>
            </a:p>
          </p:txBody>
        </p:sp>
        <p:sp>
          <p:nvSpPr>
            <p:cNvPr id="573" name="Google Shape;573;p21"/>
            <p:cNvSpPr/>
            <p:nvPr/>
          </p:nvSpPr>
          <p:spPr>
            <a:xfrm>
              <a:off x="868680" y="2326860"/>
              <a:ext cx="12161520" cy="678960"/>
            </a:xfrm>
            <a:prstGeom prst="roundRect">
              <a:avLst>
                <a:gd fmla="val 16667" name="adj"/>
              </a:avLst>
            </a:prstGeom>
            <a:solidFill>
              <a:srgbClr val="4F8FB8"/>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txBox="1"/>
            <p:nvPr/>
          </p:nvSpPr>
          <p:spPr>
            <a:xfrm>
              <a:off x="901824" y="2360004"/>
              <a:ext cx="12095232" cy="612672"/>
            </a:xfrm>
            <a:prstGeom prst="rect">
              <a:avLst/>
            </a:prstGeom>
            <a:noFill/>
            <a:ln>
              <a:noFill/>
            </a:ln>
          </p:spPr>
          <p:txBody>
            <a:bodyPr anchorCtr="0" anchor="ctr" bIns="0" lIns="459675" spcFirstLastPara="1" rIns="459675" wrap="square" tIns="0">
              <a:noAutofit/>
            </a:bodyPr>
            <a:lstStyle/>
            <a:p>
              <a:pPr indent="0" lvl="0" marL="0" marR="0" rtl="0" algn="l">
                <a:lnSpc>
                  <a:spcPct val="90000"/>
                </a:lnSpc>
                <a:spcBef>
                  <a:spcPts val="0"/>
                </a:spcBef>
                <a:spcAft>
                  <a:spcPts val="0"/>
                </a:spcAft>
                <a:buClr>
                  <a:schemeClr val="lt1"/>
                </a:buClr>
                <a:buSzPts val="3600"/>
                <a:buFont typeface="Cambria"/>
                <a:buNone/>
              </a:pPr>
              <a:r>
                <a:rPr b="0" i="0" lang="en-US" sz="3600" u="none" strike="noStrike">
                  <a:solidFill>
                    <a:schemeClr val="lt1"/>
                  </a:solidFill>
                  <a:latin typeface="Cambria"/>
                  <a:ea typeface="Cambria"/>
                  <a:cs typeface="Cambria"/>
                  <a:sym typeface="Cambria"/>
                </a:rPr>
                <a:t>b.</a:t>
              </a:r>
              <a:endParaRPr b="0" i="0" sz="3600" u="none" strike="noStrike">
                <a:solidFill>
                  <a:schemeClr val="lt1"/>
                </a:solidFill>
                <a:latin typeface="Cambria"/>
                <a:ea typeface="Cambria"/>
                <a:cs typeface="Cambria"/>
                <a:sym typeface="Cambria"/>
              </a:endParaRPr>
            </a:p>
          </p:txBody>
        </p:sp>
        <p:sp>
          <p:nvSpPr>
            <p:cNvPr id="575" name="Google Shape;575;p21"/>
            <p:cNvSpPr/>
            <p:nvPr/>
          </p:nvSpPr>
          <p:spPr>
            <a:xfrm>
              <a:off x="0" y="4832594"/>
              <a:ext cx="17373600" cy="1702575"/>
            </a:xfrm>
            <a:prstGeom prst="rect">
              <a:avLst/>
            </a:prstGeom>
            <a:solidFill>
              <a:schemeClr val="lt1">
                <a:alpha val="89803"/>
              </a:schemeClr>
            </a:solidFill>
            <a:ln cap="flat" cmpd="sng" w="25400">
              <a:solidFill>
                <a:srgbClr val="76A2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txBox="1"/>
            <p:nvPr/>
          </p:nvSpPr>
          <p:spPr>
            <a:xfrm>
              <a:off x="0" y="4832594"/>
              <a:ext cx="17373600" cy="1702575"/>
            </a:xfrm>
            <a:prstGeom prst="rect">
              <a:avLst/>
            </a:prstGeom>
            <a:noFill/>
            <a:ln>
              <a:noFill/>
            </a:ln>
          </p:spPr>
          <p:txBody>
            <a:bodyPr anchorCtr="0" anchor="t" bIns="256025" lIns="1348375" spcFirstLastPara="1" rIns="1348375" wrap="square" tIns="479025">
              <a:noAutofit/>
            </a:bodyPr>
            <a:lstStyle/>
            <a:p>
              <a:pPr indent="-285750" lvl="1" marL="285750" marR="0" rtl="0" algn="l">
                <a:lnSpc>
                  <a:spcPct val="90000"/>
                </a:lnSpc>
                <a:spcBef>
                  <a:spcPts val="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Việc sử dụng từ địa phương trong tác phẩm văn học nhằm làm rõ khung cảnh của vùng miền và bối cảnh câu chuyện. </a:t>
              </a:r>
              <a:endParaRPr/>
            </a:p>
          </p:txBody>
        </p:sp>
        <p:sp>
          <p:nvSpPr>
            <p:cNvPr id="577" name="Google Shape;577;p21"/>
            <p:cNvSpPr/>
            <p:nvPr/>
          </p:nvSpPr>
          <p:spPr>
            <a:xfrm>
              <a:off x="868680" y="4493115"/>
              <a:ext cx="12161520" cy="678960"/>
            </a:xfrm>
            <a:prstGeom prst="roundRect">
              <a:avLst>
                <a:gd fmla="val 16667" name="adj"/>
              </a:avLst>
            </a:prstGeom>
            <a:solidFill>
              <a:srgbClr val="76A2C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1"/>
            <p:cNvSpPr txBox="1"/>
            <p:nvPr/>
          </p:nvSpPr>
          <p:spPr>
            <a:xfrm>
              <a:off x="901824" y="4526259"/>
              <a:ext cx="12095232" cy="612672"/>
            </a:xfrm>
            <a:prstGeom prst="rect">
              <a:avLst/>
            </a:prstGeom>
            <a:noFill/>
            <a:ln>
              <a:noFill/>
            </a:ln>
          </p:spPr>
          <p:txBody>
            <a:bodyPr anchorCtr="0" anchor="ctr" bIns="0" lIns="459675" spcFirstLastPara="1" rIns="459675" wrap="square" tIns="0">
              <a:noAutofit/>
            </a:bodyPr>
            <a:lstStyle/>
            <a:p>
              <a:pPr indent="0" lvl="0" marL="0" marR="0" rtl="0" algn="l">
                <a:lnSpc>
                  <a:spcPct val="90000"/>
                </a:lnSpc>
                <a:spcBef>
                  <a:spcPts val="0"/>
                </a:spcBef>
                <a:spcAft>
                  <a:spcPts val="0"/>
                </a:spcAft>
                <a:buClr>
                  <a:schemeClr val="lt1"/>
                </a:buClr>
                <a:buSzPts val="3600"/>
                <a:buFont typeface="Cambria"/>
                <a:buNone/>
              </a:pPr>
              <a:r>
                <a:rPr b="0" i="0" lang="en-US" sz="3600" u="none" strike="noStrike">
                  <a:solidFill>
                    <a:schemeClr val="lt1"/>
                  </a:solidFill>
                  <a:latin typeface="Cambria"/>
                  <a:ea typeface="Cambria"/>
                  <a:cs typeface="Cambria"/>
                  <a:sym typeface="Cambria"/>
                </a:rPr>
                <a:t>c.</a:t>
              </a:r>
              <a:endParaRPr b="0" i="0" sz="3600" u="none" strike="noStrike">
                <a:solidFill>
                  <a:schemeClr val="lt1"/>
                </a:solidFill>
                <a:latin typeface="Cambria"/>
                <a:ea typeface="Cambria"/>
                <a:cs typeface="Cambria"/>
                <a:sym typeface="Cambria"/>
              </a:endParaRPr>
            </a:p>
          </p:txBody>
        </p:sp>
        <p:sp>
          <p:nvSpPr>
            <p:cNvPr id="579" name="Google Shape;579;p21"/>
            <p:cNvSpPr/>
            <p:nvPr/>
          </p:nvSpPr>
          <p:spPr>
            <a:xfrm>
              <a:off x="0" y="6998849"/>
              <a:ext cx="17373600" cy="1811249"/>
            </a:xfrm>
            <a:prstGeom prst="rect">
              <a:avLst/>
            </a:prstGeom>
            <a:solidFill>
              <a:schemeClr val="lt1">
                <a:alpha val="89803"/>
              </a:schemeClr>
            </a:solidFill>
            <a:ln cap="flat" cmpd="sng" w="25400">
              <a:solidFill>
                <a:srgbClr val="9AB6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1"/>
            <p:cNvSpPr txBox="1"/>
            <p:nvPr/>
          </p:nvSpPr>
          <p:spPr>
            <a:xfrm>
              <a:off x="0" y="6998849"/>
              <a:ext cx="17373600" cy="1811249"/>
            </a:xfrm>
            <a:prstGeom prst="rect">
              <a:avLst/>
            </a:prstGeom>
            <a:noFill/>
            <a:ln>
              <a:noFill/>
            </a:ln>
          </p:spPr>
          <p:txBody>
            <a:bodyPr anchorCtr="0" anchor="t" bIns="256025" lIns="1348375" spcFirstLastPara="1" rIns="1348375" wrap="square" tIns="479025">
              <a:noAutofit/>
            </a:bodyPr>
            <a:lstStyle/>
            <a:p>
              <a:pPr indent="-285750" lvl="1" marL="285750" marR="0" rtl="0" algn="l">
                <a:lnSpc>
                  <a:spcPct val="90000"/>
                </a:lnSpc>
                <a:spcBef>
                  <a:spcPts val="0"/>
                </a:spcBef>
                <a:spcAft>
                  <a:spcPts val="0"/>
                </a:spcAft>
                <a:buClr>
                  <a:schemeClr val="dk1"/>
                </a:buClr>
                <a:buSzPts val="3600"/>
                <a:buFont typeface="Cambria"/>
                <a:buChar char="•"/>
              </a:pPr>
              <a:r>
                <a:rPr b="0" i="0" lang="en-US" sz="3600" u="none" cap="none" strike="noStrike">
                  <a:solidFill>
                    <a:schemeClr val="dk1"/>
                  </a:solidFill>
                  <a:latin typeface="Cambria"/>
                  <a:ea typeface="Cambria"/>
                  <a:cs typeface="Cambria"/>
                  <a:sym typeface="Cambria"/>
                </a:rPr>
                <a:t>Việc sử dụng từ địa phương trong các văn bản hành chính là không hợp lý</a:t>
              </a:r>
              <a:endParaRPr b="0" i="0" sz="3600" u="none" cap="none" strike="noStrike">
                <a:solidFill>
                  <a:schemeClr val="dk1"/>
                </a:solidFill>
                <a:latin typeface="Cambria"/>
                <a:ea typeface="Cambria"/>
                <a:cs typeface="Cambria"/>
                <a:sym typeface="Cambria"/>
              </a:endParaRPr>
            </a:p>
            <a:p>
              <a:pPr indent="-285750" lvl="2" marL="571500" marR="0" rtl="0" algn="l">
                <a:lnSpc>
                  <a:spcPct val="90000"/>
                </a:lnSpc>
                <a:spcBef>
                  <a:spcPts val="540"/>
                </a:spcBef>
                <a:spcAft>
                  <a:spcPts val="0"/>
                </a:spcAft>
                <a:buClr>
                  <a:schemeClr val="dk1"/>
                </a:buClr>
                <a:buSzPts val="3600"/>
                <a:buFont typeface="Cambria"/>
                <a:buNone/>
              </a:pPr>
              <a:r>
                <a:rPr b="0" i="0" lang="en-US" sz="3600" u="none" cap="none" strike="noStrike">
                  <a:solidFill>
                    <a:schemeClr val="dk1"/>
                  </a:solidFill>
                  <a:latin typeface="Cambria"/>
                  <a:ea typeface="Cambria"/>
                  <a:cs typeface="Cambria"/>
                  <a:sym typeface="Cambria"/>
                </a:rPr>
                <a:t>=&gt; phải sử dụng từ ngữ toàn dân nên ta thay "tui" thành "tôi".</a:t>
              </a:r>
              <a:endParaRPr/>
            </a:p>
          </p:txBody>
        </p:sp>
        <p:sp>
          <p:nvSpPr>
            <p:cNvPr id="581" name="Google Shape;581;p21"/>
            <p:cNvSpPr/>
            <p:nvPr/>
          </p:nvSpPr>
          <p:spPr>
            <a:xfrm>
              <a:off x="868680" y="6659369"/>
              <a:ext cx="12161520" cy="678960"/>
            </a:xfrm>
            <a:prstGeom prst="roundRect">
              <a:avLst>
                <a:gd fmla="val 16667" name="adj"/>
              </a:avLst>
            </a:prstGeom>
            <a:solidFill>
              <a:srgbClr val="9AB6CD"/>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txBox="1"/>
            <p:nvPr/>
          </p:nvSpPr>
          <p:spPr>
            <a:xfrm>
              <a:off x="901824" y="6692513"/>
              <a:ext cx="12095232" cy="612672"/>
            </a:xfrm>
            <a:prstGeom prst="rect">
              <a:avLst/>
            </a:prstGeom>
            <a:noFill/>
            <a:ln>
              <a:noFill/>
            </a:ln>
          </p:spPr>
          <p:txBody>
            <a:bodyPr anchorCtr="0" anchor="ctr" bIns="0" lIns="459675" spcFirstLastPara="1" rIns="459675" wrap="square" tIns="0">
              <a:noAutofit/>
            </a:bodyPr>
            <a:lstStyle/>
            <a:p>
              <a:pPr indent="0" lvl="0" marL="0" marR="0" rtl="0" algn="l">
                <a:lnSpc>
                  <a:spcPct val="90000"/>
                </a:lnSpc>
                <a:spcBef>
                  <a:spcPts val="0"/>
                </a:spcBef>
                <a:spcAft>
                  <a:spcPts val="0"/>
                </a:spcAft>
                <a:buClr>
                  <a:schemeClr val="lt1"/>
                </a:buClr>
                <a:buSzPts val="3600"/>
                <a:buFont typeface="Cambria"/>
                <a:buNone/>
              </a:pPr>
              <a:r>
                <a:rPr b="0" i="0" lang="en-US" sz="3600" u="none" strike="noStrike">
                  <a:solidFill>
                    <a:schemeClr val="lt1"/>
                  </a:solidFill>
                  <a:latin typeface="Cambria"/>
                  <a:ea typeface="Cambria"/>
                  <a:cs typeface="Cambria"/>
                  <a:sym typeface="Cambria"/>
                </a:rPr>
                <a:t>d.</a:t>
              </a:r>
              <a:endParaRPr b="0" i="0" sz="3600" u="none" strike="noStrike">
                <a:solidFill>
                  <a:schemeClr val="lt1"/>
                </a:solidFill>
                <a:latin typeface="Cambria"/>
                <a:ea typeface="Cambria"/>
                <a:cs typeface="Cambria"/>
                <a:sym typeface="Cambria"/>
              </a:endParaRPr>
            </a:p>
          </p:txBody>
        </p:sp>
      </p:grpSp>
      <p:sp>
        <p:nvSpPr>
          <p:cNvPr id="583" name="Google Shape;583;p21"/>
          <p:cNvSpPr/>
          <p:nvPr/>
        </p:nvSpPr>
        <p:spPr>
          <a:xfrm>
            <a:off x="15360954" y="390920"/>
            <a:ext cx="1222153" cy="851063"/>
          </a:xfrm>
          <a:custGeom>
            <a:rect b="b" l="l" r="r" t="t"/>
            <a:pathLst>
              <a:path extrusionOk="0" h="851063" w="1222153">
                <a:moveTo>
                  <a:pt x="0" y="0"/>
                </a:moveTo>
                <a:lnTo>
                  <a:pt x="1222152" y="0"/>
                </a:lnTo>
                <a:lnTo>
                  <a:pt x="1222152" y="851063"/>
                </a:lnTo>
                <a:lnTo>
                  <a:pt x="0" y="851063"/>
                </a:lnTo>
                <a:lnTo>
                  <a:pt x="0" y="0"/>
                </a:lnTo>
                <a:close/>
              </a:path>
            </a:pathLst>
          </a:custGeom>
          <a:blipFill rotWithShape="1">
            <a:blip r:embed="rId3">
              <a:alphaModFix/>
            </a:blip>
            <a:stretch>
              <a:fillRect b="0" l="0" r="0" t="0"/>
            </a:stretch>
          </a:blipFill>
          <a:ln>
            <a:noFill/>
          </a:ln>
        </p:spPr>
      </p:sp>
      <p:sp>
        <p:nvSpPr>
          <p:cNvPr id="584" name="Google Shape;584;p21"/>
          <p:cNvSpPr/>
          <p:nvPr/>
        </p:nvSpPr>
        <p:spPr>
          <a:xfrm rot="1032597">
            <a:off x="3167679" y="83780"/>
            <a:ext cx="949145" cy="952609"/>
          </a:xfrm>
          <a:custGeom>
            <a:rect b="b" l="l" r="r" t="t"/>
            <a:pathLst>
              <a:path extrusionOk="0" h="952609" w="949145">
                <a:moveTo>
                  <a:pt x="0" y="0"/>
                </a:moveTo>
                <a:lnTo>
                  <a:pt x="949144" y="0"/>
                </a:lnTo>
                <a:lnTo>
                  <a:pt x="949144" y="952608"/>
                </a:lnTo>
                <a:lnTo>
                  <a:pt x="0" y="952608"/>
                </a:lnTo>
                <a:lnTo>
                  <a:pt x="0" y="0"/>
                </a:lnTo>
                <a:close/>
              </a:path>
            </a:pathLst>
          </a:custGeom>
          <a:blipFill rotWithShape="1">
            <a:blip r:embed="rId4">
              <a:alphaModFix/>
            </a:blip>
            <a:stretch>
              <a:fillRect b="0" l="0" r="0" t="0"/>
            </a:stretch>
          </a:blipFill>
          <a:ln>
            <a:noFill/>
          </a:ln>
        </p:spPr>
      </p:sp>
      <p:sp>
        <p:nvSpPr>
          <p:cNvPr id="585" name="Google Shape;585;p21"/>
          <p:cNvSpPr/>
          <p:nvPr/>
        </p:nvSpPr>
        <p:spPr>
          <a:xfrm rot="-1711008">
            <a:off x="16756379" y="6350473"/>
            <a:ext cx="824949" cy="935509"/>
          </a:xfrm>
          <a:custGeom>
            <a:rect b="b" l="l" r="r" t="t"/>
            <a:pathLst>
              <a:path extrusionOk="0" h="935509" w="824949">
                <a:moveTo>
                  <a:pt x="0" y="0"/>
                </a:moveTo>
                <a:lnTo>
                  <a:pt x="824949" y="0"/>
                </a:lnTo>
                <a:lnTo>
                  <a:pt x="824949" y="935509"/>
                </a:lnTo>
                <a:lnTo>
                  <a:pt x="0" y="935509"/>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7"/>
        </a:solidFill>
      </p:bgPr>
    </p:bg>
    <p:spTree>
      <p:nvGrpSpPr>
        <p:cNvPr id="589" name="Shape 589"/>
        <p:cNvGrpSpPr/>
        <p:nvPr/>
      </p:nvGrpSpPr>
      <p:grpSpPr>
        <a:xfrm>
          <a:off x="0" y="0"/>
          <a:ext cx="0" cy="0"/>
          <a:chOff x="0" y="0"/>
          <a:chExt cx="0" cy="0"/>
        </a:xfrm>
      </p:grpSpPr>
      <p:grpSp>
        <p:nvGrpSpPr>
          <p:cNvPr id="590" name="Google Shape;590;p22"/>
          <p:cNvGrpSpPr/>
          <p:nvPr/>
        </p:nvGrpSpPr>
        <p:grpSpPr>
          <a:xfrm>
            <a:off x="3368547" y="2397760"/>
            <a:ext cx="12042693" cy="7889243"/>
            <a:chOff x="9695926" y="3296266"/>
            <a:chExt cx="7811024" cy="5117050"/>
          </a:xfrm>
        </p:grpSpPr>
        <p:sp>
          <p:nvSpPr>
            <p:cNvPr id="591" name="Google Shape;591;p22"/>
            <p:cNvSpPr/>
            <p:nvPr/>
          </p:nvSpPr>
          <p:spPr>
            <a:xfrm rot="5400000">
              <a:off x="11231732" y="2138098"/>
              <a:ext cx="4739412" cy="7811024"/>
            </a:xfrm>
            <a:custGeom>
              <a:rect b="b" l="l" r="r" t="t"/>
              <a:pathLst>
                <a:path extrusionOk="0" h="4944375" w="3528031">
                  <a:moveTo>
                    <a:pt x="0" y="0"/>
                  </a:moveTo>
                  <a:lnTo>
                    <a:pt x="3528031" y="0"/>
                  </a:lnTo>
                  <a:lnTo>
                    <a:pt x="3528031" y="4944375"/>
                  </a:lnTo>
                  <a:lnTo>
                    <a:pt x="0" y="4944375"/>
                  </a:lnTo>
                  <a:lnTo>
                    <a:pt x="0" y="0"/>
                  </a:lnTo>
                  <a:close/>
                </a:path>
              </a:pathLst>
            </a:custGeom>
            <a:blipFill rotWithShape="1">
              <a:blip r:embed="rId3">
                <a:alphaModFix/>
              </a:blip>
              <a:stretch>
                <a:fillRect b="0" l="0" r="-24842" t="-710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2" name="Google Shape;592;p22"/>
            <p:cNvSpPr/>
            <p:nvPr/>
          </p:nvSpPr>
          <p:spPr>
            <a:xfrm>
              <a:off x="11958870" y="3296266"/>
              <a:ext cx="2920763" cy="862924"/>
            </a:xfrm>
            <a:custGeom>
              <a:rect b="b" l="l" r="r" t="t"/>
              <a:pathLst>
                <a:path extrusionOk="0" h="478087" w="1618194">
                  <a:moveTo>
                    <a:pt x="0" y="0"/>
                  </a:moveTo>
                  <a:lnTo>
                    <a:pt x="1618193" y="0"/>
                  </a:lnTo>
                  <a:lnTo>
                    <a:pt x="1618193" y="478088"/>
                  </a:lnTo>
                  <a:lnTo>
                    <a:pt x="0" y="478088"/>
                  </a:lnTo>
                  <a:lnTo>
                    <a:pt x="0" y="0"/>
                  </a:lnTo>
                  <a:close/>
                </a:path>
              </a:pathLst>
            </a:custGeom>
            <a:blipFill rotWithShape="1">
              <a:blip r:embed="rId4">
                <a:alphaModFix/>
              </a:blip>
              <a:stretch>
                <a:fillRect b="0" l="0" r="0" t="0"/>
              </a:stretch>
            </a:blipFill>
            <a:ln>
              <a:noFill/>
            </a:ln>
          </p:spPr>
        </p:sp>
      </p:grpSp>
      <p:sp>
        <p:nvSpPr>
          <p:cNvPr id="593" name="Google Shape;593;p22"/>
          <p:cNvSpPr/>
          <p:nvPr/>
        </p:nvSpPr>
        <p:spPr>
          <a:xfrm>
            <a:off x="7015164" y="941003"/>
            <a:ext cx="4749459" cy="7848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204559"/>
              </a:buClr>
              <a:buSzPts val="4500"/>
              <a:buFont typeface="Cambria"/>
              <a:buNone/>
            </a:pPr>
            <a:r>
              <a:rPr b="1" i="1" lang="en-US" sz="4500">
                <a:solidFill>
                  <a:srgbClr val="204559"/>
                </a:solidFill>
                <a:latin typeface="Cambria"/>
                <a:ea typeface="Cambria"/>
                <a:cs typeface="Cambria"/>
                <a:sym typeface="Cambria"/>
              </a:rPr>
              <a:t>Bài 3 SGK tr.25</a:t>
            </a:r>
            <a:endParaRPr/>
          </a:p>
        </p:txBody>
      </p:sp>
      <p:sp>
        <p:nvSpPr>
          <p:cNvPr id="594" name="Google Shape;594;p22"/>
          <p:cNvSpPr/>
          <p:nvPr/>
        </p:nvSpPr>
        <p:spPr>
          <a:xfrm rot="987635">
            <a:off x="14559486" y="1749041"/>
            <a:ext cx="2388396" cy="920617"/>
          </a:xfrm>
          <a:custGeom>
            <a:rect b="b" l="l" r="r" t="t"/>
            <a:pathLst>
              <a:path extrusionOk="0" h="591114" w="1533552">
                <a:moveTo>
                  <a:pt x="0" y="0"/>
                </a:moveTo>
                <a:lnTo>
                  <a:pt x="1533551" y="0"/>
                </a:lnTo>
                <a:lnTo>
                  <a:pt x="1533551" y="591115"/>
                </a:lnTo>
                <a:lnTo>
                  <a:pt x="0" y="591115"/>
                </a:lnTo>
                <a:lnTo>
                  <a:pt x="0" y="0"/>
                </a:lnTo>
                <a:close/>
              </a:path>
            </a:pathLst>
          </a:custGeom>
          <a:blipFill rotWithShape="1">
            <a:blip r:embed="rId5">
              <a:alphaModFix/>
            </a:blip>
            <a:stretch>
              <a:fillRect b="0" l="0" r="0" t="0"/>
            </a:stretch>
          </a:blipFill>
          <a:ln>
            <a:noFill/>
          </a:ln>
        </p:spPr>
      </p:sp>
      <p:sp>
        <p:nvSpPr>
          <p:cNvPr id="595" name="Google Shape;595;p22"/>
          <p:cNvSpPr/>
          <p:nvPr/>
        </p:nvSpPr>
        <p:spPr>
          <a:xfrm flipH="1" rot="-916752">
            <a:off x="3980403" y="822700"/>
            <a:ext cx="1644549" cy="1599697"/>
          </a:xfrm>
          <a:custGeom>
            <a:rect b="b" l="l" r="r" t="t"/>
            <a:pathLst>
              <a:path extrusionOk="0" h="1026904" w="1055696">
                <a:moveTo>
                  <a:pt x="1055696" y="0"/>
                </a:moveTo>
                <a:lnTo>
                  <a:pt x="0" y="0"/>
                </a:lnTo>
                <a:lnTo>
                  <a:pt x="0" y="1026904"/>
                </a:lnTo>
                <a:lnTo>
                  <a:pt x="1055696" y="1026904"/>
                </a:lnTo>
                <a:lnTo>
                  <a:pt x="1055696" y="0"/>
                </a:lnTo>
                <a:close/>
              </a:path>
            </a:pathLst>
          </a:custGeom>
          <a:blipFill rotWithShape="1">
            <a:blip r:embed="rId6">
              <a:alphaModFix/>
            </a:blip>
            <a:stretch>
              <a:fillRect b="0" l="0" r="0" t="0"/>
            </a:stretch>
          </a:blipFill>
          <a:ln>
            <a:noFill/>
          </a:ln>
        </p:spPr>
      </p:sp>
      <p:sp>
        <p:nvSpPr>
          <p:cNvPr id="596" name="Google Shape;596;p22"/>
          <p:cNvSpPr/>
          <p:nvPr/>
        </p:nvSpPr>
        <p:spPr>
          <a:xfrm>
            <a:off x="777748" y="5143500"/>
            <a:ext cx="1657559" cy="1879707"/>
          </a:xfrm>
          <a:custGeom>
            <a:rect b="b" l="l" r="r" t="t"/>
            <a:pathLst>
              <a:path extrusionOk="0" h="925892" w="816468">
                <a:moveTo>
                  <a:pt x="0" y="0"/>
                </a:moveTo>
                <a:lnTo>
                  <a:pt x="816469" y="0"/>
                </a:lnTo>
                <a:lnTo>
                  <a:pt x="816469" y="925892"/>
                </a:lnTo>
                <a:lnTo>
                  <a:pt x="0" y="925892"/>
                </a:lnTo>
                <a:lnTo>
                  <a:pt x="0" y="0"/>
                </a:lnTo>
                <a:close/>
              </a:path>
            </a:pathLst>
          </a:custGeom>
          <a:blipFill rotWithShape="1">
            <a:blip r:embed="rId7">
              <a:alphaModFix/>
            </a:blip>
            <a:stretch>
              <a:fillRect b="0" l="0" r="0" t="0"/>
            </a:stretch>
          </a:blipFill>
          <a:ln>
            <a:noFill/>
          </a:ln>
        </p:spPr>
      </p:sp>
      <p:sp>
        <p:nvSpPr>
          <p:cNvPr id="597" name="Google Shape;597;p22"/>
          <p:cNvSpPr/>
          <p:nvPr/>
        </p:nvSpPr>
        <p:spPr>
          <a:xfrm rot="377977">
            <a:off x="15830310" y="443830"/>
            <a:ext cx="1676741" cy="1249934"/>
          </a:xfrm>
          <a:custGeom>
            <a:rect b="b" l="l" r="r" t="t"/>
            <a:pathLst>
              <a:path extrusionOk="0" h="1249934" w="1676741">
                <a:moveTo>
                  <a:pt x="0" y="0"/>
                </a:moveTo>
                <a:lnTo>
                  <a:pt x="1676741" y="0"/>
                </a:lnTo>
                <a:lnTo>
                  <a:pt x="1676741" y="1249934"/>
                </a:lnTo>
                <a:lnTo>
                  <a:pt x="0" y="1249934"/>
                </a:lnTo>
                <a:lnTo>
                  <a:pt x="0" y="0"/>
                </a:lnTo>
                <a:close/>
              </a:path>
            </a:pathLst>
          </a:custGeom>
          <a:blipFill rotWithShape="1">
            <a:blip r:embed="rId8">
              <a:alphaModFix/>
            </a:blip>
            <a:stretch>
              <a:fillRect b="0" l="0" r="0" t="0"/>
            </a:stretch>
          </a:blipFill>
          <a:ln>
            <a:noFill/>
          </a:ln>
        </p:spPr>
      </p:sp>
      <p:sp>
        <p:nvSpPr>
          <p:cNvPr id="598" name="Google Shape;598;p22"/>
          <p:cNvSpPr/>
          <p:nvPr/>
        </p:nvSpPr>
        <p:spPr>
          <a:xfrm rot="8808661">
            <a:off x="-3496826" y="-2993528"/>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9">
              <a:alphaModFix/>
            </a:blip>
            <a:stretch>
              <a:fillRect b="0" l="0" r="0" t="0"/>
            </a:stretch>
          </a:blipFill>
          <a:ln>
            <a:noFill/>
          </a:ln>
        </p:spPr>
      </p:sp>
      <p:sp>
        <p:nvSpPr>
          <p:cNvPr id="599" name="Google Shape;599;p22"/>
          <p:cNvSpPr txBox="1"/>
          <p:nvPr/>
        </p:nvSpPr>
        <p:spPr>
          <a:xfrm>
            <a:off x="4317648" y="4714983"/>
            <a:ext cx="10160352" cy="277729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5000">
                <a:solidFill>
                  <a:srgbClr val="000000"/>
                </a:solidFill>
                <a:latin typeface="Cambria"/>
                <a:ea typeface="Cambria"/>
                <a:cs typeface="Cambria"/>
                <a:sym typeface="Cambria"/>
              </a:rPr>
              <a:t>Trong những trường hợp giao tiếp trên, trường hợp cần tránh dùng từ ngữ địa phương là: a, c và e.</a:t>
            </a:r>
            <a:endParaRPr/>
          </a:p>
        </p:txBody>
      </p:sp>
      <p:sp>
        <p:nvSpPr>
          <p:cNvPr id="600" name="Google Shape;600;p22"/>
          <p:cNvSpPr/>
          <p:nvPr/>
        </p:nvSpPr>
        <p:spPr>
          <a:xfrm flipH="1" rot="-872746">
            <a:off x="7028659" y="8388040"/>
            <a:ext cx="4329748" cy="1915914"/>
          </a:xfrm>
          <a:custGeom>
            <a:rect b="b" l="l" r="r" t="t"/>
            <a:pathLst>
              <a:path extrusionOk="0" h="1915914" w="4329748">
                <a:moveTo>
                  <a:pt x="4329748" y="0"/>
                </a:moveTo>
                <a:lnTo>
                  <a:pt x="0" y="0"/>
                </a:lnTo>
                <a:lnTo>
                  <a:pt x="0" y="1915914"/>
                </a:lnTo>
                <a:lnTo>
                  <a:pt x="4329748" y="1915914"/>
                </a:lnTo>
                <a:lnTo>
                  <a:pt x="4329748" y="0"/>
                </a:lnTo>
                <a:close/>
              </a:path>
            </a:pathLst>
          </a:custGeom>
          <a:blipFill rotWithShape="1">
            <a:blip r:embed="rId10">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604" name="Shape 604"/>
        <p:cNvGrpSpPr/>
        <p:nvPr/>
      </p:nvGrpSpPr>
      <p:grpSpPr>
        <a:xfrm>
          <a:off x="0" y="0"/>
          <a:ext cx="0" cy="0"/>
          <a:chOff x="0" y="0"/>
          <a:chExt cx="0" cy="0"/>
        </a:xfrm>
      </p:grpSpPr>
      <p:sp>
        <p:nvSpPr>
          <p:cNvPr id="605" name="Google Shape;605;p23"/>
          <p:cNvSpPr/>
          <p:nvPr/>
        </p:nvSpPr>
        <p:spPr>
          <a:xfrm flipH="1">
            <a:off x="7897707" y="470185"/>
            <a:ext cx="10170065" cy="9538021"/>
          </a:xfrm>
          <a:custGeom>
            <a:rect b="b" l="l" r="r" t="t"/>
            <a:pathLst>
              <a:path extrusionOk="0" h="13712171" w="11519160">
                <a:moveTo>
                  <a:pt x="11519160" y="0"/>
                </a:moveTo>
                <a:lnTo>
                  <a:pt x="0" y="0"/>
                </a:lnTo>
                <a:lnTo>
                  <a:pt x="0" y="13712171"/>
                </a:lnTo>
                <a:lnTo>
                  <a:pt x="11519160" y="13712171"/>
                </a:lnTo>
                <a:lnTo>
                  <a:pt x="11519160" y="0"/>
                </a:lnTo>
                <a:close/>
              </a:path>
            </a:pathLst>
          </a:custGeom>
          <a:blipFill rotWithShape="1">
            <a:blip r:embed="rId3">
              <a:alphaModFix/>
            </a:blip>
            <a:stretch>
              <a:fillRect b="-49984" l="0" r="0" t="-1"/>
            </a:stretch>
          </a:blipFill>
          <a:ln>
            <a:noFill/>
          </a:ln>
        </p:spPr>
      </p:sp>
      <p:sp>
        <p:nvSpPr>
          <p:cNvPr id="606" name="Google Shape;606;p23"/>
          <p:cNvSpPr/>
          <p:nvPr/>
        </p:nvSpPr>
        <p:spPr>
          <a:xfrm>
            <a:off x="3692657" y="44653"/>
            <a:ext cx="1222153" cy="851063"/>
          </a:xfrm>
          <a:custGeom>
            <a:rect b="b" l="l" r="r" t="t"/>
            <a:pathLst>
              <a:path extrusionOk="0" h="851063" w="1222153">
                <a:moveTo>
                  <a:pt x="0" y="0"/>
                </a:moveTo>
                <a:lnTo>
                  <a:pt x="1222152" y="0"/>
                </a:lnTo>
                <a:lnTo>
                  <a:pt x="1222152" y="851063"/>
                </a:lnTo>
                <a:lnTo>
                  <a:pt x="0" y="851063"/>
                </a:lnTo>
                <a:lnTo>
                  <a:pt x="0" y="0"/>
                </a:lnTo>
                <a:close/>
              </a:path>
            </a:pathLst>
          </a:custGeom>
          <a:blipFill rotWithShape="1">
            <a:blip r:embed="rId4">
              <a:alphaModFix/>
            </a:blip>
            <a:stretch>
              <a:fillRect b="0" l="0" r="0" t="0"/>
            </a:stretch>
          </a:blipFill>
          <a:ln>
            <a:noFill/>
          </a:ln>
        </p:spPr>
      </p:sp>
      <p:sp>
        <p:nvSpPr>
          <p:cNvPr id="607" name="Google Shape;607;p23"/>
          <p:cNvSpPr/>
          <p:nvPr/>
        </p:nvSpPr>
        <p:spPr>
          <a:xfrm>
            <a:off x="263392" y="7441207"/>
            <a:ext cx="816468" cy="925892"/>
          </a:xfrm>
          <a:custGeom>
            <a:rect b="b" l="l" r="r" t="t"/>
            <a:pathLst>
              <a:path extrusionOk="0" h="925892" w="816468">
                <a:moveTo>
                  <a:pt x="0" y="0"/>
                </a:moveTo>
                <a:lnTo>
                  <a:pt x="816469" y="0"/>
                </a:lnTo>
                <a:lnTo>
                  <a:pt x="816469" y="925892"/>
                </a:lnTo>
                <a:lnTo>
                  <a:pt x="0" y="925892"/>
                </a:lnTo>
                <a:lnTo>
                  <a:pt x="0" y="0"/>
                </a:lnTo>
                <a:close/>
              </a:path>
            </a:pathLst>
          </a:custGeom>
          <a:blipFill rotWithShape="1">
            <a:blip r:embed="rId5">
              <a:alphaModFix/>
            </a:blip>
            <a:stretch>
              <a:fillRect b="0" l="0" r="0" t="0"/>
            </a:stretch>
          </a:blipFill>
          <a:ln>
            <a:noFill/>
          </a:ln>
        </p:spPr>
      </p:sp>
      <p:sp>
        <p:nvSpPr>
          <p:cNvPr id="608" name="Google Shape;608;p23"/>
          <p:cNvSpPr/>
          <p:nvPr/>
        </p:nvSpPr>
        <p:spPr>
          <a:xfrm rot="1032597">
            <a:off x="6902974" y="2393019"/>
            <a:ext cx="949145" cy="952609"/>
          </a:xfrm>
          <a:custGeom>
            <a:rect b="b" l="l" r="r" t="t"/>
            <a:pathLst>
              <a:path extrusionOk="0" h="952609" w="949145">
                <a:moveTo>
                  <a:pt x="0" y="0"/>
                </a:moveTo>
                <a:lnTo>
                  <a:pt x="949144" y="0"/>
                </a:lnTo>
                <a:lnTo>
                  <a:pt x="949144" y="952608"/>
                </a:lnTo>
                <a:lnTo>
                  <a:pt x="0" y="952608"/>
                </a:lnTo>
                <a:lnTo>
                  <a:pt x="0" y="0"/>
                </a:lnTo>
                <a:close/>
              </a:path>
            </a:pathLst>
          </a:custGeom>
          <a:blipFill rotWithShape="1">
            <a:blip r:embed="rId6">
              <a:alphaModFix/>
            </a:blip>
            <a:stretch>
              <a:fillRect b="0" l="0" r="0" t="0"/>
            </a:stretch>
          </a:blipFill>
          <a:ln>
            <a:noFill/>
          </a:ln>
        </p:spPr>
      </p:sp>
      <p:sp>
        <p:nvSpPr>
          <p:cNvPr id="609" name="Google Shape;609;p23"/>
          <p:cNvSpPr/>
          <p:nvPr/>
        </p:nvSpPr>
        <p:spPr>
          <a:xfrm>
            <a:off x="6155712" y="8486573"/>
            <a:ext cx="4241238" cy="3769401"/>
          </a:xfrm>
          <a:custGeom>
            <a:rect b="b" l="l" r="r" t="t"/>
            <a:pathLst>
              <a:path extrusionOk="0" h="3769401" w="4241238">
                <a:moveTo>
                  <a:pt x="0" y="0"/>
                </a:moveTo>
                <a:lnTo>
                  <a:pt x="4241238" y="0"/>
                </a:lnTo>
                <a:lnTo>
                  <a:pt x="4241238" y="3769400"/>
                </a:lnTo>
                <a:lnTo>
                  <a:pt x="0" y="3769400"/>
                </a:lnTo>
                <a:lnTo>
                  <a:pt x="0" y="0"/>
                </a:lnTo>
                <a:close/>
              </a:path>
            </a:pathLst>
          </a:custGeom>
          <a:blipFill rotWithShape="1">
            <a:blip r:embed="rId7">
              <a:alphaModFix/>
            </a:blip>
            <a:stretch>
              <a:fillRect b="0" l="0" r="0" t="0"/>
            </a:stretch>
          </a:blipFill>
          <a:ln>
            <a:noFill/>
          </a:ln>
        </p:spPr>
      </p:sp>
      <p:sp>
        <p:nvSpPr>
          <p:cNvPr id="610" name="Google Shape;610;p23"/>
          <p:cNvSpPr txBox="1"/>
          <p:nvPr/>
        </p:nvSpPr>
        <p:spPr>
          <a:xfrm>
            <a:off x="8525907" y="2705100"/>
            <a:ext cx="8534460" cy="240065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000">
                <a:solidFill>
                  <a:srgbClr val="000000"/>
                </a:solidFill>
                <a:latin typeface="Cambria"/>
                <a:ea typeface="Cambria"/>
                <a:cs typeface="Cambria"/>
                <a:sym typeface="Cambria"/>
              </a:rPr>
              <a:t>Viết đoạn văn khoảng 5-7 câu giới thiệu nội dung một truyện lịch sử mà em yêu thích. </a:t>
            </a:r>
            <a:endParaRPr sz="5000">
              <a:solidFill>
                <a:srgbClr val="000000"/>
              </a:solidFill>
              <a:latin typeface="Cambria"/>
              <a:ea typeface="Cambria"/>
              <a:cs typeface="Cambria"/>
              <a:sym typeface="Cambria"/>
            </a:endParaRPr>
          </a:p>
        </p:txBody>
      </p:sp>
      <p:sp>
        <p:nvSpPr>
          <p:cNvPr id="611" name="Google Shape;611;p23"/>
          <p:cNvSpPr txBox="1"/>
          <p:nvPr/>
        </p:nvSpPr>
        <p:spPr>
          <a:xfrm>
            <a:off x="9013528" y="1022513"/>
            <a:ext cx="7559217"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lang="en-US" sz="8000">
                <a:solidFill>
                  <a:srgbClr val="204559"/>
                </a:solidFill>
                <a:latin typeface="Cambria"/>
                <a:ea typeface="Cambria"/>
                <a:cs typeface="Cambria"/>
                <a:sym typeface="Cambria"/>
              </a:rPr>
              <a:t>III. VIẾT NGẮN</a:t>
            </a:r>
            <a:endParaRPr b="1" sz="8000">
              <a:solidFill>
                <a:srgbClr val="204559"/>
              </a:solidFill>
              <a:latin typeface="Cambria"/>
              <a:ea typeface="Cambria"/>
              <a:cs typeface="Cambria"/>
              <a:sym typeface="Cambria"/>
            </a:endParaRPr>
          </a:p>
        </p:txBody>
      </p:sp>
      <p:sp>
        <p:nvSpPr>
          <p:cNvPr id="612" name="Google Shape;612;p23"/>
          <p:cNvSpPr txBox="1"/>
          <p:nvPr/>
        </p:nvSpPr>
        <p:spPr>
          <a:xfrm>
            <a:off x="8525908" y="5478835"/>
            <a:ext cx="8265803" cy="3785652"/>
          </a:xfrm>
          <a:prstGeom prst="rect">
            <a:avLst/>
          </a:prstGeom>
          <a:noFill/>
          <a:ln>
            <a:noFill/>
          </a:ln>
        </p:spPr>
        <p:txBody>
          <a:bodyPr anchorCtr="0" anchor="t" bIns="45700" lIns="91425" spcFirstLastPara="1" rIns="91425" wrap="square" tIns="45700">
            <a:spAutoFit/>
          </a:bodyPr>
          <a:lstStyle/>
          <a:p>
            <a:pPr indent="-685800" lvl="0" marL="685800" marR="0" rtl="0" algn="l">
              <a:spcBef>
                <a:spcPts val="0"/>
              </a:spcBef>
              <a:spcAft>
                <a:spcPts val="0"/>
              </a:spcAft>
              <a:buClr>
                <a:srgbClr val="000000"/>
              </a:buClr>
              <a:buSzPts val="4000"/>
              <a:buFont typeface="Arial"/>
              <a:buChar char="•"/>
            </a:pPr>
            <a:r>
              <a:rPr i="1" lang="en-US" sz="4000">
                <a:solidFill>
                  <a:srgbClr val="000000"/>
                </a:solidFill>
                <a:latin typeface="Cambria"/>
                <a:ea typeface="Cambria"/>
                <a:cs typeface="Cambria"/>
                <a:sym typeface="Cambria"/>
              </a:rPr>
              <a:t>Trong đoạn văn có sử dụng </a:t>
            </a:r>
            <a:r>
              <a:rPr b="1" i="1" lang="en-US" sz="4000">
                <a:solidFill>
                  <a:srgbClr val="000000"/>
                </a:solidFill>
                <a:highlight>
                  <a:srgbClr val="FFFF00"/>
                </a:highlight>
                <a:latin typeface="Cambria"/>
                <a:ea typeface="Cambria"/>
                <a:cs typeface="Cambria"/>
                <a:sym typeface="Cambria"/>
              </a:rPr>
              <a:t>01 biệt ngữ xã hội</a:t>
            </a:r>
            <a:r>
              <a:rPr b="1" i="1" lang="en-US" sz="4000">
                <a:solidFill>
                  <a:srgbClr val="000000"/>
                </a:solidFill>
                <a:latin typeface="Cambria"/>
                <a:ea typeface="Cambria"/>
                <a:cs typeface="Cambria"/>
                <a:sym typeface="Cambria"/>
              </a:rPr>
              <a:t> hoặc </a:t>
            </a:r>
            <a:r>
              <a:rPr b="1" i="1" lang="en-US" sz="4000">
                <a:solidFill>
                  <a:srgbClr val="000000"/>
                </a:solidFill>
                <a:highlight>
                  <a:srgbClr val="FFFF00"/>
                </a:highlight>
                <a:latin typeface="Cambria"/>
                <a:ea typeface="Cambria"/>
                <a:cs typeface="Cambria"/>
                <a:sym typeface="Cambria"/>
              </a:rPr>
              <a:t>01 từ ngữ địa phương</a:t>
            </a:r>
            <a:endParaRPr/>
          </a:p>
          <a:p>
            <a:pPr indent="-685800" lvl="0" marL="685800" marR="0" rtl="0" algn="l">
              <a:spcBef>
                <a:spcPts val="0"/>
              </a:spcBef>
              <a:spcAft>
                <a:spcPts val="0"/>
              </a:spcAft>
              <a:buClr>
                <a:srgbClr val="000000"/>
              </a:buClr>
              <a:buSzPts val="4000"/>
              <a:buFont typeface="Arial"/>
              <a:buChar char="•"/>
            </a:pPr>
            <a:r>
              <a:rPr b="1" i="1" lang="en-US" sz="4000" u="sng">
                <a:solidFill>
                  <a:srgbClr val="000000"/>
                </a:solidFill>
                <a:latin typeface="Cambria"/>
                <a:ea typeface="Cambria"/>
                <a:cs typeface="Cambria"/>
                <a:sym typeface="Cambria"/>
              </a:rPr>
              <a:t>Gạch chân </a:t>
            </a:r>
            <a:r>
              <a:rPr i="1" lang="en-US" sz="4000">
                <a:solidFill>
                  <a:srgbClr val="000000"/>
                </a:solidFill>
                <a:latin typeface="Cambria"/>
                <a:ea typeface="Cambria"/>
                <a:cs typeface="Cambria"/>
                <a:sym typeface="Cambria"/>
              </a:rPr>
              <a:t>dưới biệt ngữ xã hội hoặc từ ngữ địa phương được sử dụng trong đoạn.</a:t>
            </a:r>
            <a:endParaRPr i="1" sz="4000">
              <a:solidFill>
                <a:srgbClr val="000000"/>
              </a:solidFill>
              <a:latin typeface="Cambria"/>
              <a:ea typeface="Cambria"/>
              <a:cs typeface="Cambria"/>
              <a:sym typeface="Cambria"/>
            </a:endParaRPr>
          </a:p>
        </p:txBody>
      </p:sp>
      <p:pic>
        <p:nvPicPr>
          <p:cNvPr id="613" name="Google Shape;613;p23"/>
          <p:cNvPicPr preferRelativeResize="0"/>
          <p:nvPr/>
        </p:nvPicPr>
        <p:blipFill rotWithShape="1">
          <a:blip r:embed="rId8">
            <a:alphaModFix/>
          </a:blip>
          <a:srcRect b="0" l="0" r="0" t="0"/>
          <a:stretch/>
        </p:blipFill>
        <p:spPr>
          <a:xfrm>
            <a:off x="959175" y="883646"/>
            <a:ext cx="6079726" cy="86035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7"/>
        </a:solidFill>
      </p:bgPr>
    </p:bg>
    <p:spTree>
      <p:nvGrpSpPr>
        <p:cNvPr id="617" name="Shape 617"/>
        <p:cNvGrpSpPr/>
        <p:nvPr/>
      </p:nvGrpSpPr>
      <p:grpSpPr>
        <a:xfrm>
          <a:off x="0" y="0"/>
          <a:ext cx="0" cy="0"/>
          <a:chOff x="0" y="0"/>
          <a:chExt cx="0" cy="0"/>
        </a:xfrm>
      </p:grpSpPr>
      <p:grpSp>
        <p:nvGrpSpPr>
          <p:cNvPr id="618" name="Google Shape;618;p24"/>
          <p:cNvGrpSpPr/>
          <p:nvPr/>
        </p:nvGrpSpPr>
        <p:grpSpPr>
          <a:xfrm>
            <a:off x="800542" y="817347"/>
            <a:ext cx="5146578" cy="4021558"/>
            <a:chOff x="800542" y="817347"/>
            <a:chExt cx="5146578" cy="4021558"/>
          </a:xfrm>
        </p:grpSpPr>
        <p:sp>
          <p:nvSpPr>
            <p:cNvPr id="619" name="Google Shape;619;p24"/>
            <p:cNvSpPr/>
            <p:nvPr/>
          </p:nvSpPr>
          <p:spPr>
            <a:xfrm rot="5194220">
              <a:off x="1609815" y="457967"/>
              <a:ext cx="3528031" cy="4944375"/>
            </a:xfrm>
            <a:custGeom>
              <a:rect b="b" l="l" r="r" t="t"/>
              <a:pathLst>
                <a:path extrusionOk="0" h="4944375" w="3528031">
                  <a:moveTo>
                    <a:pt x="0" y="0"/>
                  </a:moveTo>
                  <a:lnTo>
                    <a:pt x="3528031" y="0"/>
                  </a:lnTo>
                  <a:lnTo>
                    <a:pt x="3528031" y="4944375"/>
                  </a:lnTo>
                  <a:lnTo>
                    <a:pt x="0" y="4944375"/>
                  </a:lnTo>
                  <a:lnTo>
                    <a:pt x="0" y="0"/>
                  </a:lnTo>
                  <a:close/>
                </a:path>
              </a:pathLst>
            </a:custGeom>
            <a:blipFill rotWithShape="1">
              <a:blip r:embed="rId3">
                <a:alphaModFix/>
              </a:blip>
              <a:stretch>
                <a:fillRect b="0" l="0" r="-6160" t="-7101"/>
              </a:stretch>
            </a:blipFill>
            <a:ln>
              <a:noFill/>
            </a:ln>
          </p:spPr>
        </p:sp>
        <p:sp>
          <p:nvSpPr>
            <p:cNvPr id="620" name="Google Shape;620;p24"/>
            <p:cNvSpPr/>
            <p:nvPr/>
          </p:nvSpPr>
          <p:spPr>
            <a:xfrm rot="-205780">
              <a:off x="2254481" y="885800"/>
              <a:ext cx="2308933" cy="682162"/>
            </a:xfrm>
            <a:custGeom>
              <a:rect b="b" l="l" r="r" t="t"/>
              <a:pathLst>
                <a:path extrusionOk="0" h="478087" w="1618194">
                  <a:moveTo>
                    <a:pt x="0" y="0"/>
                  </a:moveTo>
                  <a:lnTo>
                    <a:pt x="1618193" y="0"/>
                  </a:lnTo>
                  <a:lnTo>
                    <a:pt x="1618193" y="478088"/>
                  </a:lnTo>
                  <a:lnTo>
                    <a:pt x="0" y="478088"/>
                  </a:lnTo>
                  <a:lnTo>
                    <a:pt x="0" y="0"/>
                  </a:lnTo>
                  <a:close/>
                </a:path>
              </a:pathLst>
            </a:custGeom>
            <a:blipFill rotWithShape="1">
              <a:blip r:embed="rId4">
                <a:alphaModFix/>
              </a:blip>
              <a:stretch>
                <a:fillRect b="0" l="0" r="0" t="0"/>
              </a:stretch>
            </a:blipFill>
            <a:ln>
              <a:noFill/>
            </a:ln>
          </p:spPr>
        </p:sp>
      </p:grpSp>
      <p:grpSp>
        <p:nvGrpSpPr>
          <p:cNvPr id="621" name="Google Shape;621;p24"/>
          <p:cNvGrpSpPr/>
          <p:nvPr/>
        </p:nvGrpSpPr>
        <p:grpSpPr>
          <a:xfrm>
            <a:off x="1872049" y="5273665"/>
            <a:ext cx="5270744" cy="4194210"/>
            <a:chOff x="1872049" y="5273665"/>
            <a:chExt cx="5270744" cy="4194210"/>
          </a:xfrm>
        </p:grpSpPr>
        <p:sp>
          <p:nvSpPr>
            <p:cNvPr id="622" name="Google Shape;622;p24"/>
            <p:cNvSpPr/>
            <p:nvPr/>
          </p:nvSpPr>
          <p:spPr>
            <a:xfrm rot="5742470">
              <a:off x="2743405" y="4994545"/>
              <a:ext cx="3528031" cy="4944375"/>
            </a:xfrm>
            <a:custGeom>
              <a:rect b="b" l="l" r="r" t="t"/>
              <a:pathLst>
                <a:path extrusionOk="0" h="4944375" w="3528031">
                  <a:moveTo>
                    <a:pt x="0" y="0"/>
                  </a:moveTo>
                  <a:lnTo>
                    <a:pt x="3528032" y="0"/>
                  </a:lnTo>
                  <a:lnTo>
                    <a:pt x="3528032" y="4944375"/>
                  </a:lnTo>
                  <a:lnTo>
                    <a:pt x="0" y="4944375"/>
                  </a:lnTo>
                  <a:lnTo>
                    <a:pt x="0" y="0"/>
                  </a:lnTo>
                  <a:close/>
                </a:path>
              </a:pathLst>
            </a:custGeom>
            <a:blipFill rotWithShape="1">
              <a:blip r:embed="rId5">
                <a:alphaModFix/>
              </a:blip>
              <a:stretch>
                <a:fillRect b="0" l="0" r="-6160" t="-7101"/>
              </a:stretch>
            </a:blipFill>
            <a:ln>
              <a:noFill/>
            </a:ln>
          </p:spPr>
        </p:sp>
        <p:sp>
          <p:nvSpPr>
            <p:cNvPr id="623" name="Google Shape;623;p24"/>
            <p:cNvSpPr/>
            <p:nvPr/>
          </p:nvSpPr>
          <p:spPr>
            <a:xfrm rot="342470">
              <a:off x="3601618" y="5391132"/>
              <a:ext cx="2413691" cy="1032955"/>
            </a:xfrm>
            <a:custGeom>
              <a:rect b="b" l="l" r="r" t="t"/>
              <a:pathLst>
                <a:path extrusionOk="0" h="615253" w="1437653">
                  <a:moveTo>
                    <a:pt x="0" y="0"/>
                  </a:moveTo>
                  <a:lnTo>
                    <a:pt x="1437653" y="0"/>
                  </a:lnTo>
                  <a:lnTo>
                    <a:pt x="1437653" y="615253"/>
                  </a:lnTo>
                  <a:lnTo>
                    <a:pt x="0" y="615253"/>
                  </a:lnTo>
                  <a:lnTo>
                    <a:pt x="0" y="0"/>
                  </a:lnTo>
                  <a:close/>
                </a:path>
              </a:pathLst>
            </a:custGeom>
            <a:blipFill rotWithShape="1">
              <a:blip r:embed="rId6">
                <a:alphaModFix/>
              </a:blip>
              <a:stretch>
                <a:fillRect b="0" l="0" r="0" t="0"/>
              </a:stretch>
            </a:blipFill>
            <a:ln>
              <a:noFill/>
            </a:ln>
          </p:spPr>
        </p:sp>
      </p:grpSp>
      <p:sp>
        <p:nvSpPr>
          <p:cNvPr id="624" name="Google Shape;624;p24"/>
          <p:cNvSpPr/>
          <p:nvPr/>
        </p:nvSpPr>
        <p:spPr>
          <a:xfrm rot="723801">
            <a:off x="711498" y="5979689"/>
            <a:ext cx="632691" cy="803649"/>
          </a:xfrm>
          <a:custGeom>
            <a:rect b="b" l="l" r="r" t="t"/>
            <a:pathLst>
              <a:path extrusionOk="0" h="803649" w="632691">
                <a:moveTo>
                  <a:pt x="0" y="0"/>
                </a:moveTo>
                <a:lnTo>
                  <a:pt x="632691" y="0"/>
                </a:lnTo>
                <a:lnTo>
                  <a:pt x="632691" y="803649"/>
                </a:lnTo>
                <a:lnTo>
                  <a:pt x="0" y="803649"/>
                </a:lnTo>
                <a:lnTo>
                  <a:pt x="0" y="0"/>
                </a:lnTo>
                <a:close/>
              </a:path>
            </a:pathLst>
          </a:custGeom>
          <a:blipFill rotWithShape="1">
            <a:blip r:embed="rId7">
              <a:alphaModFix/>
            </a:blip>
            <a:stretch>
              <a:fillRect b="0" l="0" r="0" t="0"/>
            </a:stretch>
          </a:blipFill>
          <a:ln>
            <a:noFill/>
          </a:ln>
        </p:spPr>
      </p:sp>
      <p:sp>
        <p:nvSpPr>
          <p:cNvPr id="625" name="Google Shape;625;p24"/>
          <p:cNvSpPr/>
          <p:nvPr/>
        </p:nvSpPr>
        <p:spPr>
          <a:xfrm>
            <a:off x="6917061" y="832643"/>
            <a:ext cx="632691" cy="803649"/>
          </a:xfrm>
          <a:custGeom>
            <a:rect b="b" l="l" r="r" t="t"/>
            <a:pathLst>
              <a:path extrusionOk="0" h="803649" w="632691">
                <a:moveTo>
                  <a:pt x="0" y="0"/>
                </a:moveTo>
                <a:lnTo>
                  <a:pt x="632691" y="0"/>
                </a:lnTo>
                <a:lnTo>
                  <a:pt x="632691" y="803649"/>
                </a:lnTo>
                <a:lnTo>
                  <a:pt x="0" y="803649"/>
                </a:lnTo>
                <a:lnTo>
                  <a:pt x="0" y="0"/>
                </a:lnTo>
                <a:close/>
              </a:path>
            </a:pathLst>
          </a:custGeom>
          <a:blipFill rotWithShape="1">
            <a:blip r:embed="rId7">
              <a:alphaModFix/>
            </a:blip>
            <a:stretch>
              <a:fillRect b="0" l="0" r="0" t="0"/>
            </a:stretch>
          </a:blipFill>
          <a:ln>
            <a:noFill/>
          </a:ln>
        </p:spPr>
      </p:sp>
      <p:sp>
        <p:nvSpPr>
          <p:cNvPr id="626" name="Google Shape;626;p24"/>
          <p:cNvSpPr/>
          <p:nvPr/>
        </p:nvSpPr>
        <p:spPr>
          <a:xfrm rot="342470">
            <a:off x="3025572" y="6684583"/>
            <a:ext cx="2963695" cy="1754326"/>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lang="en-US" sz="3600">
                <a:solidFill>
                  <a:srgbClr val="000000"/>
                </a:solidFill>
                <a:latin typeface="Cambria"/>
                <a:ea typeface="Cambria"/>
                <a:cs typeface="Cambria"/>
                <a:sym typeface="Cambria"/>
              </a:rPr>
              <a:t>Về nhà </a:t>
            </a:r>
            <a:endParaRPr/>
          </a:p>
          <a:p>
            <a:pPr indent="0" lvl="0" marL="0" marR="0" rtl="0" algn="ctr">
              <a:lnSpc>
                <a:spcPct val="100000"/>
              </a:lnSpc>
              <a:spcBef>
                <a:spcPts val="0"/>
              </a:spcBef>
              <a:spcAft>
                <a:spcPts val="0"/>
              </a:spcAft>
              <a:buNone/>
            </a:pPr>
            <a:r>
              <a:rPr lang="en-US" sz="3600">
                <a:solidFill>
                  <a:srgbClr val="000000"/>
                </a:solidFill>
                <a:latin typeface="Cambria"/>
                <a:ea typeface="Cambria"/>
                <a:cs typeface="Cambria"/>
                <a:sym typeface="Cambria"/>
              </a:rPr>
              <a:t>hoàn thành đoạn văn</a:t>
            </a:r>
            <a:endParaRPr sz="3600">
              <a:solidFill>
                <a:srgbClr val="000000"/>
              </a:solidFill>
              <a:latin typeface="Cambria"/>
              <a:ea typeface="Cambria"/>
              <a:cs typeface="Cambria"/>
              <a:sym typeface="Cambria"/>
            </a:endParaRPr>
          </a:p>
        </p:txBody>
      </p:sp>
      <p:graphicFrame>
        <p:nvGraphicFramePr>
          <p:cNvPr id="627" name="Google Shape;627;p24"/>
          <p:cNvGraphicFramePr/>
          <p:nvPr/>
        </p:nvGraphicFramePr>
        <p:xfrm>
          <a:off x="7642546" y="2502452"/>
          <a:ext cx="3000000" cy="3000000"/>
        </p:xfrm>
        <a:graphic>
          <a:graphicData uri="http://schemas.openxmlformats.org/drawingml/2006/table">
            <a:tbl>
              <a:tblPr>
                <a:noFill/>
                <a:tableStyleId>{10BCC6DA-E883-4800-86F7-5876E7DCF97C}</a:tableStyleId>
              </a:tblPr>
              <a:tblGrid>
                <a:gridCol w="2201075"/>
                <a:gridCol w="7542725"/>
              </a:tblGrid>
              <a:tr h="2066350">
                <a:tc>
                  <a:txBody>
                    <a:bodyPr/>
                    <a:lstStyle/>
                    <a:p>
                      <a:pPr indent="0" lvl="0" marL="182880" marR="0" rtl="0" algn="just">
                        <a:lnSpc>
                          <a:spcPct val="130000"/>
                        </a:lnSpc>
                        <a:spcBef>
                          <a:spcPts val="0"/>
                        </a:spcBef>
                        <a:spcAft>
                          <a:spcPts val="0"/>
                        </a:spcAft>
                        <a:buNone/>
                      </a:pPr>
                      <a:r>
                        <a:rPr b="1" lang="en-US" sz="3200" u="none" cap="none" strike="noStrike">
                          <a:solidFill>
                            <a:srgbClr val="000000"/>
                          </a:solidFill>
                          <a:latin typeface="Cambria"/>
                          <a:ea typeface="Cambria"/>
                          <a:cs typeface="Cambria"/>
                          <a:sym typeface="Cambria"/>
                        </a:rPr>
                        <a:t>Mở đoạn</a:t>
                      </a:r>
                      <a:endParaRPr b="1" sz="3200" u="none" cap="none" strike="noStrike">
                        <a:latin typeface="Cambria"/>
                        <a:ea typeface="Cambria"/>
                        <a:cs typeface="Cambria"/>
                        <a:sym typeface="Cambria"/>
                      </a:endParaRPr>
                    </a:p>
                    <a:p>
                      <a:pPr indent="0" lvl="0" marL="182880" marR="0" rtl="0" algn="just">
                        <a:lnSpc>
                          <a:spcPct val="130000"/>
                        </a:lnSpc>
                        <a:spcBef>
                          <a:spcPts val="0"/>
                        </a:spcBef>
                        <a:spcAft>
                          <a:spcPts val="0"/>
                        </a:spcAft>
                        <a:buNone/>
                      </a:pPr>
                      <a:r>
                        <a:rPr b="0" lang="en-US" sz="3200" u="none" cap="none" strike="noStrike">
                          <a:solidFill>
                            <a:srgbClr val="000000"/>
                          </a:solidFill>
                          <a:latin typeface="Cambria"/>
                          <a:ea typeface="Cambria"/>
                          <a:cs typeface="Cambria"/>
                          <a:sym typeface="Cambria"/>
                        </a:rPr>
                        <a:t>(1 câu)</a:t>
                      </a:r>
                      <a:endParaRPr sz="3200" u="none" cap="none" strike="noStrike">
                        <a:latin typeface="Cambria"/>
                        <a:ea typeface="Cambria"/>
                        <a:cs typeface="Cambria"/>
                        <a:sym typeface="Cambria"/>
                      </a:endParaRPr>
                    </a:p>
                  </a:txBody>
                  <a:tcPr marT="63500" marB="63500" marR="73025" marL="73025" anchor="ctr">
                    <a:solidFill>
                      <a:srgbClr val="FFE79A"/>
                    </a:solidFill>
                  </a:tcPr>
                </a:tc>
                <a:tc>
                  <a:txBody>
                    <a:bodyPr/>
                    <a:lstStyle/>
                    <a:p>
                      <a:pPr indent="0" lvl="0" marL="182880" marR="0" rtl="0" algn="just">
                        <a:lnSpc>
                          <a:spcPct val="130000"/>
                        </a:lnSpc>
                        <a:spcBef>
                          <a:spcPts val="0"/>
                        </a:spcBef>
                        <a:spcAft>
                          <a:spcPts val="0"/>
                        </a:spcAft>
                        <a:buNone/>
                      </a:pPr>
                      <a:r>
                        <a:rPr b="0" lang="en-US" sz="3200" u="none" cap="none" strike="noStrike">
                          <a:solidFill>
                            <a:srgbClr val="000000"/>
                          </a:solidFill>
                          <a:latin typeface="Cambria"/>
                          <a:ea typeface="Cambria"/>
                          <a:cs typeface="Cambria"/>
                          <a:sym typeface="Cambria"/>
                        </a:rPr>
                        <a:t>Giới thiệu về truyện lịch sử đã chọn và nêu cảm nhận chung về truyện cổ tích.</a:t>
                      </a:r>
                      <a:endParaRPr sz="3200" u="none" cap="none" strike="noStrike">
                        <a:latin typeface="Cambria"/>
                        <a:ea typeface="Cambria"/>
                        <a:cs typeface="Cambria"/>
                        <a:sym typeface="Cambria"/>
                      </a:endParaRPr>
                    </a:p>
                  </a:txBody>
                  <a:tcPr marT="63500" marB="63500" marR="73025" marL="73025" anchor="ctr"/>
                </a:tc>
              </a:tr>
              <a:tr h="2478275">
                <a:tc>
                  <a:txBody>
                    <a:bodyPr/>
                    <a:lstStyle/>
                    <a:p>
                      <a:pPr indent="0" lvl="0" marL="182880" marR="0" rtl="0" algn="just">
                        <a:lnSpc>
                          <a:spcPct val="130000"/>
                        </a:lnSpc>
                        <a:spcBef>
                          <a:spcPts val="0"/>
                        </a:spcBef>
                        <a:spcAft>
                          <a:spcPts val="0"/>
                        </a:spcAft>
                        <a:buNone/>
                      </a:pPr>
                      <a:r>
                        <a:rPr b="1" lang="en-US" sz="3200" u="none" cap="none" strike="noStrike">
                          <a:solidFill>
                            <a:srgbClr val="000000"/>
                          </a:solidFill>
                          <a:latin typeface="Cambria"/>
                          <a:ea typeface="Cambria"/>
                          <a:cs typeface="Cambria"/>
                          <a:sym typeface="Cambria"/>
                        </a:rPr>
                        <a:t>Thân đoạn</a:t>
                      </a:r>
                      <a:endParaRPr b="1" sz="3200" u="none" cap="none" strike="noStrike">
                        <a:latin typeface="Cambria"/>
                        <a:ea typeface="Cambria"/>
                        <a:cs typeface="Cambria"/>
                        <a:sym typeface="Cambria"/>
                      </a:endParaRPr>
                    </a:p>
                    <a:p>
                      <a:pPr indent="0" lvl="0" marL="182880" marR="0" rtl="0" algn="just">
                        <a:lnSpc>
                          <a:spcPct val="130000"/>
                        </a:lnSpc>
                        <a:spcBef>
                          <a:spcPts val="0"/>
                        </a:spcBef>
                        <a:spcAft>
                          <a:spcPts val="0"/>
                        </a:spcAft>
                        <a:buNone/>
                      </a:pPr>
                      <a:r>
                        <a:rPr b="0" lang="en-US" sz="3200" u="none" cap="none" strike="noStrike">
                          <a:solidFill>
                            <a:srgbClr val="000000"/>
                          </a:solidFill>
                          <a:latin typeface="Cambria"/>
                          <a:ea typeface="Cambria"/>
                          <a:cs typeface="Cambria"/>
                          <a:sym typeface="Cambria"/>
                        </a:rPr>
                        <a:t>(3-5 câu)</a:t>
                      </a:r>
                      <a:endParaRPr sz="3200" u="none" cap="none" strike="noStrike">
                        <a:latin typeface="Cambria"/>
                        <a:ea typeface="Cambria"/>
                        <a:cs typeface="Cambria"/>
                        <a:sym typeface="Cambria"/>
                      </a:endParaRPr>
                    </a:p>
                  </a:txBody>
                  <a:tcPr marT="63500" marB="63500" marR="73025" marL="73025" anchor="ctr">
                    <a:solidFill>
                      <a:srgbClr val="FFE79A"/>
                    </a:solidFill>
                  </a:tcPr>
                </a:tc>
                <a:tc>
                  <a:txBody>
                    <a:bodyPr/>
                    <a:lstStyle/>
                    <a:p>
                      <a:pPr indent="0" lvl="0" marL="182880" marR="0" rtl="0" algn="just">
                        <a:lnSpc>
                          <a:spcPct val="130000"/>
                        </a:lnSpc>
                        <a:spcBef>
                          <a:spcPts val="0"/>
                        </a:spcBef>
                        <a:spcAft>
                          <a:spcPts val="0"/>
                        </a:spcAft>
                        <a:buNone/>
                      </a:pPr>
                      <a:r>
                        <a:rPr b="0" lang="en-US" sz="3200" u="none" cap="none" strike="noStrike">
                          <a:solidFill>
                            <a:srgbClr val="000000"/>
                          </a:solidFill>
                          <a:latin typeface="Cambria"/>
                          <a:ea typeface="Cambria"/>
                          <a:cs typeface="Cambria"/>
                          <a:sym typeface="Cambria"/>
                        </a:rPr>
                        <a:t>Tóm tắt ngắn gọn nội dung chính của truyện lịch sử đó.</a:t>
                      </a:r>
                      <a:endParaRPr sz="3200" u="none" cap="none" strike="noStrike">
                        <a:latin typeface="Cambria"/>
                        <a:ea typeface="Cambria"/>
                        <a:cs typeface="Cambria"/>
                        <a:sym typeface="Cambria"/>
                      </a:endParaRPr>
                    </a:p>
                  </a:txBody>
                  <a:tcPr marT="63500" marB="63500" marR="73025" marL="73025" anchor="ctr"/>
                </a:tc>
              </a:tr>
              <a:tr h="2478275">
                <a:tc>
                  <a:txBody>
                    <a:bodyPr/>
                    <a:lstStyle/>
                    <a:p>
                      <a:pPr indent="0" lvl="0" marL="182880" marR="0" rtl="0" algn="just">
                        <a:lnSpc>
                          <a:spcPct val="130000"/>
                        </a:lnSpc>
                        <a:spcBef>
                          <a:spcPts val="0"/>
                        </a:spcBef>
                        <a:spcAft>
                          <a:spcPts val="0"/>
                        </a:spcAft>
                        <a:buNone/>
                      </a:pPr>
                      <a:r>
                        <a:rPr b="1" lang="en-US" sz="3200" u="none" cap="none" strike="noStrike">
                          <a:solidFill>
                            <a:srgbClr val="000000"/>
                          </a:solidFill>
                          <a:latin typeface="Cambria"/>
                          <a:ea typeface="Cambria"/>
                          <a:cs typeface="Cambria"/>
                          <a:sym typeface="Cambria"/>
                        </a:rPr>
                        <a:t>Kết đoạn</a:t>
                      </a:r>
                      <a:endParaRPr b="1" sz="3200" u="none" cap="none" strike="noStrike">
                        <a:latin typeface="Cambria"/>
                        <a:ea typeface="Cambria"/>
                        <a:cs typeface="Cambria"/>
                        <a:sym typeface="Cambria"/>
                      </a:endParaRPr>
                    </a:p>
                    <a:p>
                      <a:pPr indent="0" lvl="0" marL="182880" marR="0" rtl="0" algn="just">
                        <a:lnSpc>
                          <a:spcPct val="130000"/>
                        </a:lnSpc>
                        <a:spcBef>
                          <a:spcPts val="0"/>
                        </a:spcBef>
                        <a:spcAft>
                          <a:spcPts val="0"/>
                        </a:spcAft>
                        <a:buNone/>
                      </a:pPr>
                      <a:r>
                        <a:rPr b="0" lang="en-US" sz="3200" u="none" cap="none" strike="noStrike">
                          <a:solidFill>
                            <a:srgbClr val="000000"/>
                          </a:solidFill>
                          <a:latin typeface="Cambria"/>
                          <a:ea typeface="Cambria"/>
                          <a:cs typeface="Cambria"/>
                          <a:sym typeface="Cambria"/>
                        </a:rPr>
                        <a:t>(1 câu)</a:t>
                      </a:r>
                      <a:endParaRPr sz="3200" u="none" cap="none" strike="noStrike">
                        <a:latin typeface="Cambria"/>
                        <a:ea typeface="Cambria"/>
                        <a:cs typeface="Cambria"/>
                        <a:sym typeface="Cambria"/>
                      </a:endParaRPr>
                    </a:p>
                  </a:txBody>
                  <a:tcPr marT="63500" marB="63500" marR="73025" marL="73025" anchor="ctr">
                    <a:solidFill>
                      <a:srgbClr val="FFE79A"/>
                    </a:solidFill>
                  </a:tcPr>
                </a:tc>
                <a:tc>
                  <a:txBody>
                    <a:bodyPr/>
                    <a:lstStyle/>
                    <a:p>
                      <a:pPr indent="0" lvl="0" marL="182880" marR="0" rtl="0" algn="just">
                        <a:lnSpc>
                          <a:spcPct val="130000"/>
                        </a:lnSpc>
                        <a:spcBef>
                          <a:spcPts val="0"/>
                        </a:spcBef>
                        <a:spcAft>
                          <a:spcPts val="0"/>
                        </a:spcAft>
                        <a:buNone/>
                      </a:pPr>
                      <a:r>
                        <a:rPr b="0" lang="en-US" sz="3200" u="none" cap="none" strike="noStrike">
                          <a:solidFill>
                            <a:srgbClr val="000000"/>
                          </a:solidFill>
                          <a:latin typeface="Cambria"/>
                          <a:ea typeface="Cambria"/>
                          <a:cs typeface="Cambria"/>
                          <a:sym typeface="Cambria"/>
                        </a:rPr>
                        <a:t>Ý nghĩa của truyện lịch sử đã chọn nói riêng và truyện lịch sử nói chung trong xã hội hiện nay.</a:t>
                      </a:r>
                      <a:endParaRPr sz="3200" u="none" cap="none" strike="noStrike">
                        <a:latin typeface="Cambria"/>
                        <a:ea typeface="Cambria"/>
                        <a:cs typeface="Cambria"/>
                        <a:sym typeface="Cambria"/>
                      </a:endParaRPr>
                    </a:p>
                  </a:txBody>
                  <a:tcPr marT="63500" marB="63500" marR="73025" marL="73025" anchor="ctr"/>
                </a:tc>
              </a:tr>
            </a:tbl>
          </a:graphicData>
        </a:graphic>
      </p:graphicFrame>
      <p:sp>
        <p:nvSpPr>
          <p:cNvPr id="628" name="Google Shape;628;p24"/>
          <p:cNvSpPr txBox="1"/>
          <p:nvPr/>
        </p:nvSpPr>
        <p:spPr>
          <a:xfrm>
            <a:off x="6679862" y="618324"/>
            <a:ext cx="11517047"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lang="en-US" sz="8000">
                <a:solidFill>
                  <a:srgbClr val="204559"/>
                </a:solidFill>
                <a:latin typeface="Cambria"/>
                <a:ea typeface="Cambria"/>
                <a:cs typeface="Cambria"/>
                <a:sym typeface="Cambria"/>
              </a:rPr>
              <a:t>III. VIẾT NGẮN</a:t>
            </a:r>
            <a:endParaRPr b="1" sz="8000">
              <a:solidFill>
                <a:srgbClr val="204559"/>
              </a:solidFill>
              <a:latin typeface="Cambria"/>
              <a:ea typeface="Cambria"/>
              <a:cs typeface="Cambria"/>
              <a:sym typeface="Cambria"/>
            </a:endParaRPr>
          </a:p>
        </p:txBody>
      </p:sp>
      <p:sp>
        <p:nvSpPr>
          <p:cNvPr id="629" name="Google Shape;629;p24"/>
          <p:cNvSpPr txBox="1"/>
          <p:nvPr/>
        </p:nvSpPr>
        <p:spPr>
          <a:xfrm rot="-205780">
            <a:off x="1160693" y="1948192"/>
            <a:ext cx="4340832"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3600">
                <a:solidFill>
                  <a:srgbClr val="000000"/>
                </a:solidFill>
                <a:latin typeface="Cambria"/>
                <a:ea typeface="Cambria"/>
                <a:cs typeface="Cambria"/>
                <a:sym typeface="Cambria"/>
              </a:rPr>
              <a:t>Tại lớp</a:t>
            </a:r>
            <a:endParaRPr b="1" sz="3600">
              <a:solidFill>
                <a:srgbClr val="000000"/>
              </a:solidFill>
              <a:latin typeface="Cambria"/>
              <a:ea typeface="Cambria"/>
              <a:cs typeface="Cambria"/>
              <a:sym typeface="Cambria"/>
            </a:endParaRPr>
          </a:p>
          <a:p>
            <a:pPr indent="0" lvl="0" marL="0" marR="0" rtl="0" algn="ctr">
              <a:lnSpc>
                <a:spcPct val="100000"/>
              </a:lnSpc>
              <a:spcBef>
                <a:spcPts val="0"/>
              </a:spcBef>
              <a:spcAft>
                <a:spcPts val="0"/>
              </a:spcAft>
              <a:buNone/>
            </a:pPr>
            <a:r>
              <a:rPr lang="en-US" sz="3600">
                <a:solidFill>
                  <a:srgbClr val="000000"/>
                </a:solidFill>
                <a:latin typeface="Cambria"/>
                <a:ea typeface="Cambria"/>
                <a:cs typeface="Cambria"/>
                <a:sym typeface="Cambria"/>
              </a:rPr>
              <a:t>Lập dàn ý cho đoạn văn theo mô hình trong PHT số 3</a:t>
            </a:r>
            <a:endParaRPr/>
          </a:p>
        </p:txBody>
      </p:sp>
      <p:sp>
        <p:nvSpPr>
          <p:cNvPr id="630" name="Google Shape;630;p24"/>
          <p:cNvSpPr/>
          <p:nvPr/>
        </p:nvSpPr>
        <p:spPr>
          <a:xfrm rot="437845">
            <a:off x="1924268" y="8128392"/>
            <a:ext cx="1330403" cy="907093"/>
          </a:xfrm>
          <a:custGeom>
            <a:rect b="b" l="l" r="r" t="t"/>
            <a:pathLst>
              <a:path extrusionOk="0" h="907093" w="1330403">
                <a:moveTo>
                  <a:pt x="0" y="0"/>
                </a:moveTo>
                <a:lnTo>
                  <a:pt x="1330403" y="0"/>
                </a:lnTo>
                <a:lnTo>
                  <a:pt x="1330403" y="907093"/>
                </a:lnTo>
                <a:lnTo>
                  <a:pt x="0" y="907093"/>
                </a:lnTo>
                <a:lnTo>
                  <a:pt x="0" y="0"/>
                </a:lnTo>
                <a:close/>
              </a:path>
            </a:pathLst>
          </a:custGeom>
          <a:blipFill rotWithShape="1">
            <a:blip r:embed="rId8">
              <a:alphaModFix/>
            </a:blip>
            <a:stretch>
              <a:fillRect b="0" l="0" r="0" t="0"/>
            </a:stretch>
          </a:blipFill>
          <a:ln>
            <a:noFill/>
          </a:ln>
        </p:spPr>
      </p:sp>
      <p:sp>
        <p:nvSpPr>
          <p:cNvPr id="631" name="Google Shape;631;p24"/>
          <p:cNvSpPr/>
          <p:nvPr/>
        </p:nvSpPr>
        <p:spPr>
          <a:xfrm rot="-1711008">
            <a:off x="16499501" y="1173346"/>
            <a:ext cx="816468" cy="925892"/>
          </a:xfrm>
          <a:custGeom>
            <a:rect b="b" l="l" r="r" t="t"/>
            <a:pathLst>
              <a:path extrusionOk="0" h="925892" w="816468">
                <a:moveTo>
                  <a:pt x="0" y="0"/>
                </a:moveTo>
                <a:lnTo>
                  <a:pt x="816468" y="0"/>
                </a:lnTo>
                <a:lnTo>
                  <a:pt x="816468" y="925892"/>
                </a:lnTo>
                <a:lnTo>
                  <a:pt x="0" y="925892"/>
                </a:lnTo>
                <a:lnTo>
                  <a:pt x="0" y="0"/>
                </a:lnTo>
                <a:close/>
              </a:path>
            </a:pathLst>
          </a:custGeom>
          <a:blipFill rotWithShape="1">
            <a:blip r:embed="rId9">
              <a:alphaModFix/>
            </a:blip>
            <a:stretch>
              <a:fillRect b="0" l="0" r="0" t="0"/>
            </a:stretch>
          </a:blipFill>
          <a:ln>
            <a:noFill/>
          </a:ln>
        </p:spPr>
      </p:sp>
      <p:sp>
        <p:nvSpPr>
          <p:cNvPr id="632" name="Google Shape;632;p24"/>
          <p:cNvSpPr/>
          <p:nvPr/>
        </p:nvSpPr>
        <p:spPr>
          <a:xfrm>
            <a:off x="11531784" y="2157126"/>
            <a:ext cx="2489015" cy="1062319"/>
          </a:xfrm>
          <a:custGeom>
            <a:rect b="b" l="l" r="r" t="t"/>
            <a:pathLst>
              <a:path extrusionOk="0" h="690650" w="1618194">
                <a:moveTo>
                  <a:pt x="0" y="0"/>
                </a:moveTo>
                <a:lnTo>
                  <a:pt x="1618193" y="0"/>
                </a:lnTo>
                <a:lnTo>
                  <a:pt x="1618193" y="690651"/>
                </a:lnTo>
                <a:lnTo>
                  <a:pt x="0" y="690651"/>
                </a:lnTo>
                <a:lnTo>
                  <a:pt x="0" y="0"/>
                </a:lnTo>
                <a:close/>
              </a:path>
            </a:pathLst>
          </a:custGeom>
          <a:blipFill rotWithShape="1">
            <a:blip r:embed="rId10">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500"/>
                                        <p:tgtEl>
                                          <p:spTgt spid="6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67"/>
        </a:solidFill>
      </p:bgPr>
    </p:bg>
    <p:spTree>
      <p:nvGrpSpPr>
        <p:cNvPr id="636" name="Shape 636"/>
        <p:cNvGrpSpPr/>
        <p:nvPr/>
      </p:nvGrpSpPr>
      <p:grpSpPr>
        <a:xfrm>
          <a:off x="0" y="0"/>
          <a:ext cx="0" cy="0"/>
          <a:chOff x="0" y="0"/>
          <a:chExt cx="0" cy="0"/>
        </a:xfrm>
      </p:grpSpPr>
      <p:sp>
        <p:nvSpPr>
          <p:cNvPr id="637" name="Google Shape;637;p25"/>
          <p:cNvSpPr/>
          <p:nvPr/>
        </p:nvSpPr>
        <p:spPr>
          <a:xfrm>
            <a:off x="0" y="3866458"/>
            <a:ext cx="18288000" cy="6545580"/>
          </a:xfrm>
          <a:custGeom>
            <a:rect b="b" l="l" r="r" t="t"/>
            <a:pathLst>
              <a:path extrusionOk="0" h="6545580" w="18288000">
                <a:moveTo>
                  <a:pt x="0" y="0"/>
                </a:moveTo>
                <a:lnTo>
                  <a:pt x="18288000" y="0"/>
                </a:lnTo>
                <a:lnTo>
                  <a:pt x="18288000" y="6545580"/>
                </a:lnTo>
                <a:lnTo>
                  <a:pt x="0" y="6545580"/>
                </a:lnTo>
                <a:lnTo>
                  <a:pt x="0" y="0"/>
                </a:lnTo>
                <a:close/>
              </a:path>
            </a:pathLst>
          </a:custGeom>
          <a:blipFill rotWithShape="1">
            <a:blip r:embed="rId3">
              <a:alphaModFix/>
            </a:blip>
            <a:stretch>
              <a:fillRect b="0" l="0" r="0" t="0"/>
            </a:stretch>
          </a:blipFill>
          <a:ln>
            <a:noFill/>
          </a:ln>
        </p:spPr>
      </p:sp>
      <p:sp>
        <p:nvSpPr>
          <p:cNvPr id="638" name="Google Shape;638;p25"/>
          <p:cNvSpPr/>
          <p:nvPr/>
        </p:nvSpPr>
        <p:spPr>
          <a:xfrm rot="-1017501">
            <a:off x="12649451" y="2661737"/>
            <a:ext cx="778062" cy="1115502"/>
          </a:xfrm>
          <a:custGeom>
            <a:rect b="b" l="l" r="r" t="t"/>
            <a:pathLst>
              <a:path extrusionOk="0" h="1115502" w="778062">
                <a:moveTo>
                  <a:pt x="0" y="0"/>
                </a:moveTo>
                <a:lnTo>
                  <a:pt x="778063" y="0"/>
                </a:lnTo>
                <a:lnTo>
                  <a:pt x="778063" y="1115501"/>
                </a:lnTo>
                <a:lnTo>
                  <a:pt x="0" y="1115501"/>
                </a:lnTo>
                <a:lnTo>
                  <a:pt x="0" y="0"/>
                </a:lnTo>
                <a:close/>
              </a:path>
            </a:pathLst>
          </a:custGeom>
          <a:blipFill rotWithShape="1">
            <a:blip r:embed="rId4">
              <a:alphaModFix/>
            </a:blip>
            <a:stretch>
              <a:fillRect b="0" l="0" r="0" t="0"/>
            </a:stretch>
          </a:blipFill>
          <a:ln>
            <a:noFill/>
          </a:ln>
        </p:spPr>
      </p:sp>
      <p:sp>
        <p:nvSpPr>
          <p:cNvPr id="639" name="Google Shape;639;p25"/>
          <p:cNvSpPr/>
          <p:nvPr/>
        </p:nvSpPr>
        <p:spPr>
          <a:xfrm rot="-4919071">
            <a:off x="4791047" y="2223645"/>
            <a:ext cx="588505" cy="843735"/>
          </a:xfrm>
          <a:custGeom>
            <a:rect b="b" l="l" r="r" t="t"/>
            <a:pathLst>
              <a:path extrusionOk="0" h="843735" w="588505">
                <a:moveTo>
                  <a:pt x="0" y="0"/>
                </a:moveTo>
                <a:lnTo>
                  <a:pt x="588506" y="0"/>
                </a:lnTo>
                <a:lnTo>
                  <a:pt x="588506" y="843736"/>
                </a:lnTo>
                <a:lnTo>
                  <a:pt x="0" y="843736"/>
                </a:lnTo>
                <a:lnTo>
                  <a:pt x="0" y="0"/>
                </a:lnTo>
                <a:close/>
              </a:path>
            </a:pathLst>
          </a:custGeom>
          <a:blipFill rotWithShape="1">
            <a:blip r:embed="rId4">
              <a:alphaModFix/>
            </a:blip>
            <a:stretch>
              <a:fillRect b="0" l="0" r="0" t="0"/>
            </a:stretch>
          </a:blipFill>
          <a:ln>
            <a:noFill/>
          </a:ln>
        </p:spPr>
      </p:sp>
      <p:pic>
        <p:nvPicPr>
          <p:cNvPr id="640" name="Google Shape;640;p25"/>
          <p:cNvPicPr preferRelativeResize="0"/>
          <p:nvPr/>
        </p:nvPicPr>
        <p:blipFill rotWithShape="1">
          <a:blip r:embed="rId5">
            <a:alphaModFix/>
          </a:blip>
          <a:srcRect b="0" l="0" r="1695" t="0"/>
          <a:stretch/>
        </p:blipFill>
        <p:spPr>
          <a:xfrm>
            <a:off x="7836106" y="2095500"/>
            <a:ext cx="2615788" cy="23741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67"/>
        </a:solidFill>
      </p:bgPr>
    </p:bg>
    <p:spTree>
      <p:nvGrpSpPr>
        <p:cNvPr id="142" name="Shape 142"/>
        <p:cNvGrpSpPr/>
        <p:nvPr/>
      </p:nvGrpSpPr>
      <p:grpSpPr>
        <a:xfrm>
          <a:off x="0" y="0"/>
          <a:ext cx="0" cy="0"/>
          <a:chOff x="0" y="0"/>
          <a:chExt cx="0" cy="0"/>
        </a:xfrm>
      </p:grpSpPr>
      <p:sp>
        <p:nvSpPr>
          <p:cNvPr id="143" name="Google Shape;143;p3"/>
          <p:cNvSpPr/>
          <p:nvPr/>
        </p:nvSpPr>
        <p:spPr>
          <a:xfrm>
            <a:off x="8733277" y="766499"/>
            <a:ext cx="8933315" cy="9810973"/>
          </a:xfrm>
          <a:custGeom>
            <a:rect b="b" l="l" r="r" t="t"/>
            <a:pathLst>
              <a:path extrusionOk="0" h="9810973" w="8933315">
                <a:moveTo>
                  <a:pt x="0" y="0"/>
                </a:moveTo>
                <a:lnTo>
                  <a:pt x="8933314" y="0"/>
                </a:lnTo>
                <a:lnTo>
                  <a:pt x="8933314" y="9810973"/>
                </a:lnTo>
                <a:lnTo>
                  <a:pt x="0" y="9810973"/>
                </a:lnTo>
                <a:lnTo>
                  <a:pt x="0" y="0"/>
                </a:lnTo>
                <a:close/>
              </a:path>
            </a:pathLst>
          </a:custGeom>
          <a:blipFill rotWithShape="1">
            <a:blip r:embed="rId3">
              <a:alphaModFix/>
            </a:blip>
            <a:stretch>
              <a:fillRect b="-28739" l="0" r="0" t="0"/>
            </a:stretch>
          </a:blipFill>
          <a:ln>
            <a:noFill/>
          </a:ln>
        </p:spPr>
      </p:sp>
      <p:grpSp>
        <p:nvGrpSpPr>
          <p:cNvPr id="144" name="Google Shape;144;p3"/>
          <p:cNvGrpSpPr/>
          <p:nvPr/>
        </p:nvGrpSpPr>
        <p:grpSpPr>
          <a:xfrm>
            <a:off x="10387715" y="8435176"/>
            <a:ext cx="6155259" cy="1296320"/>
            <a:chOff x="0" y="-28575"/>
            <a:chExt cx="4643616" cy="977963"/>
          </a:xfrm>
        </p:grpSpPr>
        <p:sp>
          <p:nvSpPr>
            <p:cNvPr id="145" name="Google Shape;145;p3"/>
            <p:cNvSpPr/>
            <p:nvPr/>
          </p:nvSpPr>
          <p:spPr>
            <a:xfrm>
              <a:off x="0" y="0"/>
              <a:ext cx="4643616" cy="949388"/>
            </a:xfrm>
            <a:custGeom>
              <a:rect b="b" l="l" r="r" t="t"/>
              <a:pathLst>
                <a:path extrusionOk="0" h="949388" w="4643616">
                  <a:moveTo>
                    <a:pt x="37733" y="0"/>
                  </a:moveTo>
                  <a:lnTo>
                    <a:pt x="4605882" y="0"/>
                  </a:lnTo>
                  <a:cubicBezTo>
                    <a:pt x="4615890" y="0"/>
                    <a:pt x="4625488" y="3975"/>
                    <a:pt x="4632564" y="11052"/>
                  </a:cubicBezTo>
                  <a:cubicBezTo>
                    <a:pt x="4639640" y="18128"/>
                    <a:pt x="4643616" y="27726"/>
                    <a:pt x="4643616" y="37733"/>
                  </a:cubicBezTo>
                  <a:lnTo>
                    <a:pt x="4643616" y="911654"/>
                  </a:lnTo>
                  <a:cubicBezTo>
                    <a:pt x="4643616" y="932494"/>
                    <a:pt x="4626722" y="949388"/>
                    <a:pt x="4605882" y="949388"/>
                  </a:cubicBezTo>
                  <a:lnTo>
                    <a:pt x="37733" y="949388"/>
                  </a:lnTo>
                  <a:cubicBezTo>
                    <a:pt x="16894" y="949388"/>
                    <a:pt x="0" y="932494"/>
                    <a:pt x="0" y="911654"/>
                  </a:cubicBezTo>
                  <a:lnTo>
                    <a:pt x="0" y="37733"/>
                  </a:lnTo>
                  <a:cubicBezTo>
                    <a:pt x="0" y="16894"/>
                    <a:pt x="16894" y="0"/>
                    <a:pt x="37733" y="0"/>
                  </a:cubicBezTo>
                  <a:close/>
                </a:path>
              </a:pathLst>
            </a:custGeom>
            <a:solidFill>
              <a:srgbClr val="B6D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txBox="1"/>
            <p:nvPr/>
          </p:nvSpPr>
          <p:spPr>
            <a:xfrm>
              <a:off x="0" y="-28575"/>
              <a:ext cx="812800" cy="841375"/>
            </a:xfrm>
            <a:prstGeom prst="rect">
              <a:avLst/>
            </a:prstGeom>
            <a:noFill/>
            <a:ln>
              <a:noFill/>
            </a:ln>
          </p:spPr>
          <p:txBody>
            <a:bodyPr anchorCtr="0" anchor="ctr" bIns="254000" lIns="254000" spcFirstLastPara="1" rIns="254000" wrap="square" tIns="254000">
              <a:noAutofit/>
            </a:bodyPr>
            <a:lstStyle/>
            <a:p>
              <a:pPr indent="0" lvl="0" marL="0" marR="0" rtl="0" algn="ctr">
                <a:lnSpc>
                  <a:spcPct val="12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3"/>
          <p:cNvSpPr/>
          <p:nvPr/>
        </p:nvSpPr>
        <p:spPr>
          <a:xfrm flipH="1" rot="98670">
            <a:off x="-776641" y="8137395"/>
            <a:ext cx="6198467" cy="2742822"/>
          </a:xfrm>
          <a:custGeom>
            <a:rect b="b" l="l" r="r" t="t"/>
            <a:pathLst>
              <a:path extrusionOk="0" h="2742822" w="6198467">
                <a:moveTo>
                  <a:pt x="6198467" y="0"/>
                </a:moveTo>
                <a:lnTo>
                  <a:pt x="0" y="0"/>
                </a:lnTo>
                <a:lnTo>
                  <a:pt x="0" y="2742822"/>
                </a:lnTo>
                <a:lnTo>
                  <a:pt x="6198467" y="2742822"/>
                </a:lnTo>
                <a:lnTo>
                  <a:pt x="6198467" y="0"/>
                </a:lnTo>
                <a:close/>
              </a:path>
            </a:pathLst>
          </a:custGeom>
          <a:blipFill rotWithShape="1">
            <a:blip r:embed="rId4">
              <a:alphaModFix/>
            </a:blip>
            <a:stretch>
              <a:fillRect b="0" l="0" r="0" t="0"/>
            </a:stretch>
          </a:blipFill>
          <a:ln>
            <a:noFill/>
          </a:ln>
        </p:spPr>
      </p:sp>
      <p:sp>
        <p:nvSpPr>
          <p:cNvPr id="148" name="Google Shape;148;p3"/>
          <p:cNvSpPr/>
          <p:nvPr/>
        </p:nvSpPr>
        <p:spPr>
          <a:xfrm>
            <a:off x="10569347" y="4035800"/>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5">
              <a:alphaModFix/>
            </a:blip>
            <a:stretch>
              <a:fillRect b="0" l="0" r="0" t="0"/>
            </a:stretch>
          </a:blipFill>
          <a:ln>
            <a:noFill/>
          </a:ln>
        </p:spPr>
      </p:sp>
      <p:sp>
        <p:nvSpPr>
          <p:cNvPr id="149" name="Google Shape;149;p3"/>
          <p:cNvSpPr/>
          <p:nvPr/>
        </p:nvSpPr>
        <p:spPr>
          <a:xfrm>
            <a:off x="10569347" y="5046555"/>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6">
              <a:alphaModFix/>
            </a:blip>
            <a:stretch>
              <a:fillRect b="0" l="0" r="0" t="0"/>
            </a:stretch>
          </a:blipFill>
          <a:ln>
            <a:noFill/>
          </a:ln>
        </p:spPr>
      </p:sp>
      <p:sp>
        <p:nvSpPr>
          <p:cNvPr id="150" name="Google Shape;150;p3"/>
          <p:cNvSpPr/>
          <p:nvPr/>
        </p:nvSpPr>
        <p:spPr>
          <a:xfrm>
            <a:off x="10569347" y="6063515"/>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7">
              <a:alphaModFix/>
            </a:blip>
            <a:stretch>
              <a:fillRect b="0" l="0" r="0" t="0"/>
            </a:stretch>
          </a:blipFill>
          <a:ln>
            <a:noFill/>
          </a:ln>
        </p:spPr>
      </p:sp>
      <p:cxnSp>
        <p:nvCxnSpPr>
          <p:cNvPr id="151" name="Google Shape;151;p3"/>
          <p:cNvCxnSpPr/>
          <p:nvPr/>
        </p:nvCxnSpPr>
        <p:spPr>
          <a:xfrm>
            <a:off x="10387715" y="3481574"/>
            <a:ext cx="5734263" cy="0"/>
          </a:xfrm>
          <a:prstGeom prst="straightConnector1">
            <a:avLst/>
          </a:prstGeom>
          <a:noFill/>
          <a:ln cap="flat" cmpd="sng" w="9525">
            <a:solidFill>
              <a:srgbClr val="000000"/>
            </a:solidFill>
            <a:prstDash val="solid"/>
            <a:round/>
            <a:headEnd len="sm" w="sm" type="none"/>
            <a:tailEnd len="sm" w="sm" type="none"/>
          </a:ln>
        </p:spPr>
      </p:cxnSp>
      <p:grpSp>
        <p:nvGrpSpPr>
          <p:cNvPr id="152" name="Google Shape;152;p3"/>
          <p:cNvGrpSpPr/>
          <p:nvPr/>
        </p:nvGrpSpPr>
        <p:grpSpPr>
          <a:xfrm>
            <a:off x="1096691" y="1028700"/>
            <a:ext cx="6804947" cy="8142258"/>
            <a:chOff x="1096691" y="1028700"/>
            <a:chExt cx="6804947" cy="8142258"/>
          </a:xfrm>
        </p:grpSpPr>
        <p:grpSp>
          <p:nvGrpSpPr>
            <p:cNvPr id="153" name="Google Shape;153;p3"/>
            <p:cNvGrpSpPr/>
            <p:nvPr/>
          </p:nvGrpSpPr>
          <p:grpSpPr>
            <a:xfrm>
              <a:off x="1096691" y="1135452"/>
              <a:ext cx="6804947" cy="8035506"/>
              <a:chOff x="78740" y="69850"/>
              <a:chExt cx="4452620" cy="5257800"/>
            </a:xfrm>
          </p:grpSpPr>
          <p:sp>
            <p:nvSpPr>
              <p:cNvPr id="154" name="Google Shape;154;p3"/>
              <p:cNvSpPr/>
              <p:nvPr/>
            </p:nvSpPr>
            <p:spPr>
              <a:xfrm>
                <a:off x="350520" y="69850"/>
                <a:ext cx="4161790" cy="4737100"/>
              </a:xfrm>
              <a:custGeom>
                <a:rect b="b" l="l" r="r" t="t"/>
                <a:pathLst>
                  <a:path extrusionOk="0" h="4737100" w="416179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F9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
              <p:cNvSpPr/>
              <p:nvPr/>
            </p:nvSpPr>
            <p:spPr>
              <a:xfrm>
                <a:off x="605790" y="289560"/>
                <a:ext cx="3679190" cy="3557270"/>
              </a:xfrm>
              <a:custGeom>
                <a:rect b="b" l="l" r="r" t="t"/>
                <a:pathLst>
                  <a:path extrusionOk="0" h="3557270" w="367919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rotWithShape="1">
                <a:blip r:embed="rId8">
                  <a:alphaModFix/>
                </a:blip>
                <a:stretch>
                  <a:fillRect b="-1728" l="0" r="0" t="-172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p:nvPr/>
            </p:nvSpPr>
            <p:spPr>
              <a:xfrm>
                <a:off x="877570" y="289560"/>
                <a:ext cx="3407410" cy="3554730"/>
              </a:xfrm>
              <a:custGeom>
                <a:rect b="b" l="l" r="r" t="t"/>
                <a:pathLst>
                  <a:path extrusionOk="0" h="3554730" w="340741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
              <p:cNvSpPr/>
              <p:nvPr/>
            </p:nvSpPr>
            <p:spPr>
              <a:xfrm>
                <a:off x="353060" y="4452620"/>
                <a:ext cx="3789680" cy="356870"/>
              </a:xfrm>
              <a:custGeom>
                <a:rect b="b" l="l" r="r" t="t"/>
                <a:pathLst>
                  <a:path extrusionOk="0" h="356870" w="378968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a:off x="353060" y="74930"/>
                <a:ext cx="396240" cy="4408170"/>
              </a:xfrm>
              <a:custGeom>
                <a:rect b="b" l="l" r="r" t="t"/>
                <a:pathLst>
                  <a:path extrusionOk="0" h="4408170" w="39624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
              <p:cNvSpPr/>
              <p:nvPr/>
            </p:nvSpPr>
            <p:spPr>
              <a:xfrm>
                <a:off x="591820" y="292100"/>
                <a:ext cx="297180" cy="3260090"/>
              </a:xfrm>
              <a:custGeom>
                <a:rect b="b" l="l" r="r" t="t"/>
                <a:pathLst>
                  <a:path extrusionOk="0" h="3260090" w="29718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p:nvPr/>
            </p:nvSpPr>
            <p:spPr>
              <a:xfrm>
                <a:off x="593090" y="3526790"/>
                <a:ext cx="3404870" cy="322580"/>
              </a:xfrm>
              <a:custGeom>
                <a:rect b="b" l="l" r="r" t="t"/>
                <a:pathLst>
                  <a:path extrusionOk="0" h="322580" w="340487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
              <p:cNvSpPr/>
              <p:nvPr/>
            </p:nvSpPr>
            <p:spPr>
              <a:xfrm>
                <a:off x="749300" y="80010"/>
                <a:ext cx="1270" cy="3810"/>
              </a:xfrm>
              <a:custGeom>
                <a:rect b="b" l="l" r="r" t="t"/>
                <a:pathLst>
                  <a:path extrusionOk="0" h="3810" w="1270">
                    <a:moveTo>
                      <a:pt x="0" y="3810"/>
                    </a:moveTo>
                    <a:lnTo>
                      <a:pt x="1270" y="0"/>
                    </a:lnTo>
                    <a:cubicBezTo>
                      <a:pt x="0" y="1270"/>
                      <a:pt x="0" y="2540"/>
                      <a:pt x="0" y="381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
              <p:cNvSpPr/>
              <p:nvPr/>
            </p:nvSpPr>
            <p:spPr>
              <a:xfrm>
                <a:off x="741680" y="71120"/>
                <a:ext cx="3789680" cy="355600"/>
              </a:xfrm>
              <a:custGeom>
                <a:rect b="b" l="l" r="r" t="t"/>
                <a:pathLst>
                  <a:path extrusionOk="0" h="355600" w="378968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p:nvPr/>
            </p:nvSpPr>
            <p:spPr>
              <a:xfrm>
                <a:off x="4130040" y="408940"/>
                <a:ext cx="400050" cy="4396740"/>
              </a:xfrm>
              <a:custGeom>
                <a:rect b="b" l="l" r="r" t="t"/>
                <a:pathLst>
                  <a:path extrusionOk="0" h="4396740" w="40005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p:nvPr/>
            </p:nvSpPr>
            <p:spPr>
              <a:xfrm>
                <a:off x="78740" y="900430"/>
                <a:ext cx="3792220" cy="4425950"/>
              </a:xfrm>
              <a:custGeom>
                <a:rect b="b" l="l" r="r" t="t"/>
                <a:pathLst>
                  <a:path extrusionOk="0" h="4425950" w="379222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AFC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
              <p:cNvSpPr/>
              <p:nvPr/>
            </p:nvSpPr>
            <p:spPr>
              <a:xfrm>
                <a:off x="251460" y="1104900"/>
                <a:ext cx="3409950" cy="3274060"/>
              </a:xfrm>
              <a:custGeom>
                <a:rect b="b" l="l" r="r" t="t"/>
                <a:pathLst>
                  <a:path extrusionOk="0"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rotWithShape="1">
                <a:blip r:embed="rId9">
                  <a:alphaModFix/>
                </a:blip>
                <a:stretch>
                  <a:fillRect b="-49646" l="0" r="0" t="-2214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240030" y="1106170"/>
                <a:ext cx="3421380" cy="3274060"/>
              </a:xfrm>
              <a:custGeom>
                <a:rect b="b" l="l" r="r" t="t"/>
                <a:pathLst>
                  <a:path extrusionOk="0" h="3274060" w="342138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a:off x="81280" y="5299710"/>
                <a:ext cx="3804920" cy="27940"/>
              </a:xfrm>
              <a:custGeom>
                <a:rect b="b" l="l" r="r" t="t"/>
                <a:pathLst>
                  <a:path extrusionOk="0" h="27940" w="380492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p:nvPr/>
            </p:nvSpPr>
            <p:spPr>
              <a:xfrm>
                <a:off x="81280" y="904240"/>
                <a:ext cx="27940" cy="4422140"/>
              </a:xfrm>
              <a:custGeom>
                <a:rect b="b" l="l" r="r" t="t"/>
                <a:pathLst>
                  <a:path extrusionOk="0" h="4422140" w="279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
              <p:cNvSpPr/>
              <p:nvPr/>
            </p:nvSpPr>
            <p:spPr>
              <a:xfrm>
                <a:off x="238760" y="1108710"/>
                <a:ext cx="27940" cy="3270250"/>
              </a:xfrm>
              <a:custGeom>
                <a:rect b="b" l="l" r="r" t="t"/>
                <a:pathLst>
                  <a:path extrusionOk="0" h="3270250" w="2794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p:nvPr/>
            </p:nvSpPr>
            <p:spPr>
              <a:xfrm>
                <a:off x="240030" y="4354830"/>
                <a:ext cx="3417570" cy="27940"/>
              </a:xfrm>
              <a:custGeom>
                <a:rect b="b" l="l" r="r" t="t"/>
                <a:pathLst>
                  <a:path extrusionOk="0" h="27940" w="341757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
              <p:cNvSpPr/>
              <p:nvPr/>
            </p:nvSpPr>
            <p:spPr>
              <a:xfrm>
                <a:off x="93980" y="909320"/>
                <a:ext cx="1270" cy="3810"/>
              </a:xfrm>
              <a:custGeom>
                <a:rect b="b" l="l" r="r" t="t"/>
                <a:pathLst>
                  <a:path extrusionOk="0" h="3810" w="1270">
                    <a:moveTo>
                      <a:pt x="0" y="3810"/>
                    </a:moveTo>
                    <a:lnTo>
                      <a:pt x="1270" y="0"/>
                    </a:lnTo>
                    <a:cubicBezTo>
                      <a:pt x="0" y="1270"/>
                      <a:pt x="0" y="2540"/>
                      <a:pt x="0" y="381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
              <p:cNvSpPr/>
              <p:nvPr/>
            </p:nvSpPr>
            <p:spPr>
              <a:xfrm>
                <a:off x="85090" y="899160"/>
                <a:ext cx="3806190" cy="27940"/>
              </a:xfrm>
              <a:custGeom>
                <a:rect b="b" l="l" r="r" t="t"/>
                <a:pathLst>
                  <a:path extrusionOk="0" h="27940" w="380619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a:off x="3869690" y="910590"/>
                <a:ext cx="20320" cy="4413250"/>
              </a:xfrm>
              <a:custGeom>
                <a:rect b="b" l="l" r="r" t="t"/>
                <a:pathLst>
                  <a:path extrusionOk="0" h="4413250" w="2032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3"/>
            <p:cNvSpPr/>
            <p:nvPr/>
          </p:nvSpPr>
          <p:spPr>
            <a:xfrm>
              <a:off x="3740703" y="1028700"/>
              <a:ext cx="3068280" cy="906508"/>
            </a:xfrm>
            <a:custGeom>
              <a:rect b="b" l="l" r="r" t="t"/>
              <a:pathLst>
                <a:path extrusionOk="0" h="906508" w="3068280">
                  <a:moveTo>
                    <a:pt x="0" y="0"/>
                  </a:moveTo>
                  <a:lnTo>
                    <a:pt x="3068280" y="0"/>
                  </a:lnTo>
                  <a:lnTo>
                    <a:pt x="3068280" y="906508"/>
                  </a:lnTo>
                  <a:lnTo>
                    <a:pt x="0" y="906508"/>
                  </a:lnTo>
                  <a:lnTo>
                    <a:pt x="0" y="0"/>
                  </a:lnTo>
                  <a:close/>
                </a:path>
              </a:pathLst>
            </a:custGeom>
            <a:blipFill rotWithShape="1">
              <a:blip r:embed="rId10">
                <a:alphaModFix/>
              </a:blip>
              <a:stretch>
                <a:fillRect b="0" l="0" r="0" t="0"/>
              </a:stretch>
            </a:blipFill>
            <a:ln>
              <a:noFill/>
            </a:ln>
          </p:spPr>
        </p:sp>
      </p:grpSp>
      <p:sp>
        <p:nvSpPr>
          <p:cNvPr id="175" name="Google Shape;175;p3"/>
          <p:cNvSpPr/>
          <p:nvPr/>
        </p:nvSpPr>
        <p:spPr>
          <a:xfrm rot="641472">
            <a:off x="16247540" y="6402643"/>
            <a:ext cx="1110390" cy="1457553"/>
          </a:xfrm>
          <a:custGeom>
            <a:rect b="b" l="l" r="r" t="t"/>
            <a:pathLst>
              <a:path extrusionOk="0" h="1457553" w="1110390">
                <a:moveTo>
                  <a:pt x="0" y="0"/>
                </a:moveTo>
                <a:lnTo>
                  <a:pt x="1110390" y="0"/>
                </a:lnTo>
                <a:lnTo>
                  <a:pt x="1110390" y="1457553"/>
                </a:lnTo>
                <a:lnTo>
                  <a:pt x="0" y="1457553"/>
                </a:lnTo>
                <a:lnTo>
                  <a:pt x="0" y="0"/>
                </a:lnTo>
                <a:close/>
              </a:path>
            </a:pathLst>
          </a:custGeom>
          <a:blipFill rotWithShape="1">
            <a:blip r:embed="rId11">
              <a:alphaModFix/>
            </a:blip>
            <a:stretch>
              <a:fillRect b="0" l="0" r="0" t="0"/>
            </a:stretch>
          </a:blipFill>
          <a:ln>
            <a:noFill/>
          </a:ln>
        </p:spPr>
      </p:sp>
      <p:sp>
        <p:nvSpPr>
          <p:cNvPr id="176" name="Google Shape;176;p3"/>
          <p:cNvSpPr/>
          <p:nvPr/>
        </p:nvSpPr>
        <p:spPr>
          <a:xfrm rot="-1017501">
            <a:off x="8344246" y="2513517"/>
            <a:ext cx="778062" cy="1115502"/>
          </a:xfrm>
          <a:custGeom>
            <a:rect b="b" l="l" r="r" t="t"/>
            <a:pathLst>
              <a:path extrusionOk="0" h="1115502" w="778062">
                <a:moveTo>
                  <a:pt x="0" y="0"/>
                </a:moveTo>
                <a:lnTo>
                  <a:pt x="778062" y="0"/>
                </a:lnTo>
                <a:lnTo>
                  <a:pt x="778062" y="1115502"/>
                </a:lnTo>
                <a:lnTo>
                  <a:pt x="0" y="1115502"/>
                </a:lnTo>
                <a:lnTo>
                  <a:pt x="0" y="0"/>
                </a:lnTo>
                <a:close/>
              </a:path>
            </a:pathLst>
          </a:custGeom>
          <a:blipFill rotWithShape="1">
            <a:blip r:embed="rId12">
              <a:alphaModFix/>
            </a:blip>
            <a:stretch>
              <a:fillRect b="0" l="0" r="0" t="0"/>
            </a:stretch>
          </a:blipFill>
          <a:ln>
            <a:noFill/>
          </a:ln>
        </p:spPr>
      </p:sp>
      <p:sp>
        <p:nvSpPr>
          <p:cNvPr id="177" name="Google Shape;177;p3"/>
          <p:cNvSpPr/>
          <p:nvPr/>
        </p:nvSpPr>
        <p:spPr>
          <a:xfrm rot="1191750">
            <a:off x="7362972" y="4765772"/>
            <a:ext cx="526931" cy="755456"/>
          </a:xfrm>
          <a:custGeom>
            <a:rect b="b" l="l" r="r" t="t"/>
            <a:pathLst>
              <a:path extrusionOk="0" h="755456" w="526931">
                <a:moveTo>
                  <a:pt x="0" y="0"/>
                </a:moveTo>
                <a:lnTo>
                  <a:pt x="526931" y="0"/>
                </a:lnTo>
                <a:lnTo>
                  <a:pt x="526931" y="755456"/>
                </a:lnTo>
                <a:lnTo>
                  <a:pt x="0" y="755456"/>
                </a:lnTo>
                <a:lnTo>
                  <a:pt x="0" y="0"/>
                </a:lnTo>
                <a:close/>
              </a:path>
            </a:pathLst>
          </a:custGeom>
          <a:blipFill rotWithShape="1">
            <a:blip r:embed="rId12">
              <a:alphaModFix/>
            </a:blip>
            <a:stretch>
              <a:fillRect b="0" l="0" r="0" t="0"/>
            </a:stretch>
          </a:blipFill>
          <a:ln>
            <a:noFill/>
          </a:ln>
        </p:spPr>
      </p:sp>
      <p:sp>
        <p:nvSpPr>
          <p:cNvPr id="178" name="Google Shape;178;p3"/>
          <p:cNvSpPr/>
          <p:nvPr/>
        </p:nvSpPr>
        <p:spPr>
          <a:xfrm rot="-1555709">
            <a:off x="-330684" y="210797"/>
            <a:ext cx="2340343" cy="1970143"/>
          </a:xfrm>
          <a:custGeom>
            <a:rect b="b" l="l" r="r" t="t"/>
            <a:pathLst>
              <a:path extrusionOk="0" h="1970143" w="2340343">
                <a:moveTo>
                  <a:pt x="0" y="0"/>
                </a:moveTo>
                <a:lnTo>
                  <a:pt x="2340344" y="0"/>
                </a:lnTo>
                <a:lnTo>
                  <a:pt x="2340344" y="1970143"/>
                </a:lnTo>
                <a:lnTo>
                  <a:pt x="0" y="1970143"/>
                </a:lnTo>
                <a:lnTo>
                  <a:pt x="0" y="0"/>
                </a:lnTo>
                <a:close/>
              </a:path>
            </a:pathLst>
          </a:custGeom>
          <a:blipFill rotWithShape="1">
            <a:blip r:embed="rId13">
              <a:alphaModFix/>
            </a:blip>
            <a:stretch>
              <a:fillRect b="0" l="0" r="0" t="0"/>
            </a:stretch>
          </a:blipFill>
          <a:ln>
            <a:noFill/>
          </a:ln>
        </p:spPr>
      </p:sp>
      <p:sp>
        <p:nvSpPr>
          <p:cNvPr id="179" name="Google Shape;179;p3"/>
          <p:cNvSpPr txBox="1"/>
          <p:nvPr/>
        </p:nvSpPr>
        <p:spPr>
          <a:xfrm>
            <a:off x="11979384" y="4883664"/>
            <a:ext cx="1747202" cy="861774"/>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U</a:t>
            </a:r>
            <a:endParaRPr/>
          </a:p>
        </p:txBody>
      </p:sp>
      <p:sp>
        <p:nvSpPr>
          <p:cNvPr id="180" name="Google Shape;180;p3"/>
          <p:cNvSpPr txBox="1"/>
          <p:nvPr/>
        </p:nvSpPr>
        <p:spPr>
          <a:xfrm>
            <a:off x="11979384" y="3848100"/>
            <a:ext cx="1747202" cy="861774"/>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Mẹ</a:t>
            </a:r>
            <a:endParaRPr b="0" i="0" sz="5000" u="none" cap="none" strike="noStrike">
              <a:solidFill>
                <a:srgbClr val="000000"/>
              </a:solidFill>
              <a:latin typeface="Cambria"/>
              <a:ea typeface="Cambria"/>
              <a:cs typeface="Cambria"/>
              <a:sym typeface="Cambria"/>
            </a:endParaRPr>
          </a:p>
        </p:txBody>
      </p:sp>
      <p:sp>
        <p:nvSpPr>
          <p:cNvPr id="181" name="Google Shape;181;p3"/>
          <p:cNvSpPr txBox="1"/>
          <p:nvPr/>
        </p:nvSpPr>
        <p:spPr>
          <a:xfrm>
            <a:off x="10222395" y="1666240"/>
            <a:ext cx="5520764" cy="156773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i="1" lang="en-US" sz="8800" u="none" cap="none" strike="noStrike">
                <a:solidFill>
                  <a:srgbClr val="204559"/>
                </a:solidFill>
                <a:latin typeface="Cambria"/>
                <a:ea typeface="Cambria"/>
                <a:cs typeface="Cambria"/>
                <a:sym typeface="Cambria"/>
              </a:rPr>
              <a:t>TỪ NGỮ</a:t>
            </a:r>
            <a:endParaRPr/>
          </a:p>
        </p:txBody>
      </p:sp>
      <p:sp>
        <p:nvSpPr>
          <p:cNvPr id="182" name="Google Shape;182;p3"/>
          <p:cNvSpPr txBox="1"/>
          <p:nvPr/>
        </p:nvSpPr>
        <p:spPr>
          <a:xfrm>
            <a:off x="12039721" y="5980775"/>
            <a:ext cx="2966100" cy="861900"/>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Bầm</a:t>
            </a:r>
            <a:endParaRPr b="0" i="0" sz="5000" u="none" cap="none" strike="noStrike">
              <a:solidFill>
                <a:srgbClr val="000000"/>
              </a:solidFill>
              <a:latin typeface="Cambria"/>
              <a:ea typeface="Cambria"/>
              <a:cs typeface="Cambria"/>
              <a:sym typeface="Cambria"/>
            </a:endParaRPr>
          </a:p>
        </p:txBody>
      </p:sp>
      <p:sp>
        <p:nvSpPr>
          <p:cNvPr id="183" name="Google Shape;183;p3"/>
          <p:cNvSpPr/>
          <p:nvPr/>
        </p:nvSpPr>
        <p:spPr>
          <a:xfrm>
            <a:off x="10569347" y="7091821"/>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5">
              <a:alphaModFix/>
            </a:blip>
            <a:stretch>
              <a:fillRect b="0" l="0" r="0" t="0"/>
            </a:stretch>
          </a:blipFill>
          <a:ln>
            <a:noFill/>
          </a:ln>
        </p:spPr>
      </p:sp>
      <p:sp>
        <p:nvSpPr>
          <p:cNvPr id="184" name="Google Shape;184;p3"/>
          <p:cNvSpPr txBox="1"/>
          <p:nvPr/>
        </p:nvSpPr>
        <p:spPr>
          <a:xfrm>
            <a:off x="12039730" y="6991424"/>
            <a:ext cx="1747202" cy="861774"/>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Má</a:t>
            </a:r>
            <a:endParaRPr b="0" i="0" sz="5000" u="none" cap="none" strike="noStrike">
              <a:solidFill>
                <a:srgbClr val="000000"/>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67"/>
        </a:solidFill>
      </p:bgPr>
    </p:bg>
    <p:spTree>
      <p:nvGrpSpPr>
        <p:cNvPr id="188" name="Shape 188"/>
        <p:cNvGrpSpPr/>
        <p:nvPr/>
      </p:nvGrpSpPr>
      <p:grpSpPr>
        <a:xfrm>
          <a:off x="0" y="0"/>
          <a:ext cx="0" cy="0"/>
          <a:chOff x="0" y="0"/>
          <a:chExt cx="0" cy="0"/>
        </a:xfrm>
      </p:grpSpPr>
      <p:sp>
        <p:nvSpPr>
          <p:cNvPr id="189" name="Google Shape;189;p4"/>
          <p:cNvSpPr/>
          <p:nvPr/>
        </p:nvSpPr>
        <p:spPr>
          <a:xfrm>
            <a:off x="8733277" y="766499"/>
            <a:ext cx="8933315" cy="9810973"/>
          </a:xfrm>
          <a:custGeom>
            <a:rect b="b" l="l" r="r" t="t"/>
            <a:pathLst>
              <a:path extrusionOk="0" h="9810973" w="8933315">
                <a:moveTo>
                  <a:pt x="0" y="0"/>
                </a:moveTo>
                <a:lnTo>
                  <a:pt x="8933314" y="0"/>
                </a:lnTo>
                <a:lnTo>
                  <a:pt x="8933314" y="9810973"/>
                </a:lnTo>
                <a:lnTo>
                  <a:pt x="0" y="9810973"/>
                </a:lnTo>
                <a:lnTo>
                  <a:pt x="0" y="0"/>
                </a:lnTo>
                <a:close/>
              </a:path>
            </a:pathLst>
          </a:custGeom>
          <a:blipFill rotWithShape="1">
            <a:blip r:embed="rId3">
              <a:alphaModFix/>
            </a:blip>
            <a:stretch>
              <a:fillRect b="-28739" l="0" r="0" t="0"/>
            </a:stretch>
          </a:blipFill>
          <a:ln>
            <a:noFill/>
          </a:ln>
        </p:spPr>
      </p:sp>
      <p:grpSp>
        <p:nvGrpSpPr>
          <p:cNvPr id="190" name="Google Shape;190;p4"/>
          <p:cNvGrpSpPr/>
          <p:nvPr/>
        </p:nvGrpSpPr>
        <p:grpSpPr>
          <a:xfrm>
            <a:off x="10387715" y="8435176"/>
            <a:ext cx="6155259" cy="1296320"/>
            <a:chOff x="0" y="-28575"/>
            <a:chExt cx="4643616" cy="977963"/>
          </a:xfrm>
        </p:grpSpPr>
        <p:sp>
          <p:nvSpPr>
            <p:cNvPr id="191" name="Google Shape;191;p4"/>
            <p:cNvSpPr/>
            <p:nvPr/>
          </p:nvSpPr>
          <p:spPr>
            <a:xfrm>
              <a:off x="0" y="0"/>
              <a:ext cx="4643616" cy="949388"/>
            </a:xfrm>
            <a:custGeom>
              <a:rect b="b" l="l" r="r" t="t"/>
              <a:pathLst>
                <a:path extrusionOk="0" h="949388" w="4643616">
                  <a:moveTo>
                    <a:pt x="37733" y="0"/>
                  </a:moveTo>
                  <a:lnTo>
                    <a:pt x="4605882" y="0"/>
                  </a:lnTo>
                  <a:cubicBezTo>
                    <a:pt x="4615890" y="0"/>
                    <a:pt x="4625488" y="3975"/>
                    <a:pt x="4632564" y="11052"/>
                  </a:cubicBezTo>
                  <a:cubicBezTo>
                    <a:pt x="4639640" y="18128"/>
                    <a:pt x="4643616" y="27726"/>
                    <a:pt x="4643616" y="37733"/>
                  </a:cubicBezTo>
                  <a:lnTo>
                    <a:pt x="4643616" y="911654"/>
                  </a:lnTo>
                  <a:cubicBezTo>
                    <a:pt x="4643616" y="932494"/>
                    <a:pt x="4626722" y="949388"/>
                    <a:pt x="4605882" y="949388"/>
                  </a:cubicBezTo>
                  <a:lnTo>
                    <a:pt x="37733" y="949388"/>
                  </a:lnTo>
                  <a:cubicBezTo>
                    <a:pt x="16894" y="949388"/>
                    <a:pt x="0" y="932494"/>
                    <a:pt x="0" y="911654"/>
                  </a:cubicBezTo>
                  <a:lnTo>
                    <a:pt x="0" y="37733"/>
                  </a:lnTo>
                  <a:cubicBezTo>
                    <a:pt x="0" y="16894"/>
                    <a:pt x="16894" y="0"/>
                    <a:pt x="37733" y="0"/>
                  </a:cubicBezTo>
                  <a:close/>
                </a:path>
              </a:pathLst>
            </a:custGeom>
            <a:solidFill>
              <a:srgbClr val="B6D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
            <p:cNvSpPr txBox="1"/>
            <p:nvPr/>
          </p:nvSpPr>
          <p:spPr>
            <a:xfrm>
              <a:off x="0" y="-28575"/>
              <a:ext cx="812800" cy="841375"/>
            </a:xfrm>
            <a:prstGeom prst="rect">
              <a:avLst/>
            </a:prstGeom>
            <a:noFill/>
            <a:ln>
              <a:noFill/>
            </a:ln>
          </p:spPr>
          <p:txBody>
            <a:bodyPr anchorCtr="0" anchor="ctr" bIns="254000" lIns="254000" spcFirstLastPara="1" rIns="254000" wrap="square" tIns="254000">
              <a:noAutofit/>
            </a:bodyPr>
            <a:lstStyle/>
            <a:p>
              <a:pPr indent="0" lvl="0" marL="0" marR="0" rtl="0" algn="ctr">
                <a:lnSpc>
                  <a:spcPct val="12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4"/>
          <p:cNvSpPr/>
          <p:nvPr/>
        </p:nvSpPr>
        <p:spPr>
          <a:xfrm flipH="1" rot="98670">
            <a:off x="-776641" y="8137395"/>
            <a:ext cx="6198467" cy="2742822"/>
          </a:xfrm>
          <a:custGeom>
            <a:rect b="b" l="l" r="r" t="t"/>
            <a:pathLst>
              <a:path extrusionOk="0" h="2742822" w="6198467">
                <a:moveTo>
                  <a:pt x="6198467" y="0"/>
                </a:moveTo>
                <a:lnTo>
                  <a:pt x="0" y="0"/>
                </a:lnTo>
                <a:lnTo>
                  <a:pt x="0" y="2742822"/>
                </a:lnTo>
                <a:lnTo>
                  <a:pt x="6198467" y="2742822"/>
                </a:lnTo>
                <a:lnTo>
                  <a:pt x="6198467" y="0"/>
                </a:lnTo>
                <a:close/>
              </a:path>
            </a:pathLst>
          </a:custGeom>
          <a:blipFill rotWithShape="1">
            <a:blip r:embed="rId4">
              <a:alphaModFix/>
            </a:blip>
            <a:stretch>
              <a:fillRect b="0" l="0" r="0" t="0"/>
            </a:stretch>
          </a:blipFill>
          <a:ln>
            <a:noFill/>
          </a:ln>
        </p:spPr>
      </p:sp>
      <p:sp>
        <p:nvSpPr>
          <p:cNvPr id="194" name="Google Shape;194;p4"/>
          <p:cNvSpPr/>
          <p:nvPr/>
        </p:nvSpPr>
        <p:spPr>
          <a:xfrm>
            <a:off x="10569347" y="4569200"/>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5">
              <a:alphaModFix/>
            </a:blip>
            <a:stretch>
              <a:fillRect b="0" l="0" r="0" t="0"/>
            </a:stretch>
          </a:blipFill>
          <a:ln>
            <a:noFill/>
          </a:ln>
        </p:spPr>
      </p:sp>
      <p:sp>
        <p:nvSpPr>
          <p:cNvPr id="195" name="Google Shape;195;p4"/>
          <p:cNvSpPr/>
          <p:nvPr/>
        </p:nvSpPr>
        <p:spPr>
          <a:xfrm>
            <a:off x="10569347" y="5579955"/>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6">
              <a:alphaModFix/>
            </a:blip>
            <a:stretch>
              <a:fillRect b="0" l="0" r="0" t="0"/>
            </a:stretch>
          </a:blipFill>
          <a:ln>
            <a:noFill/>
          </a:ln>
        </p:spPr>
      </p:sp>
      <p:sp>
        <p:nvSpPr>
          <p:cNvPr id="196" name="Google Shape;196;p4"/>
          <p:cNvSpPr/>
          <p:nvPr/>
        </p:nvSpPr>
        <p:spPr>
          <a:xfrm>
            <a:off x="10569347" y="6596915"/>
            <a:ext cx="397477" cy="534505"/>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7">
              <a:alphaModFix/>
            </a:blip>
            <a:stretch>
              <a:fillRect b="0" l="0" r="0" t="0"/>
            </a:stretch>
          </a:blipFill>
          <a:ln>
            <a:noFill/>
          </a:ln>
        </p:spPr>
      </p:sp>
      <p:cxnSp>
        <p:nvCxnSpPr>
          <p:cNvPr id="197" name="Google Shape;197;p4"/>
          <p:cNvCxnSpPr/>
          <p:nvPr/>
        </p:nvCxnSpPr>
        <p:spPr>
          <a:xfrm>
            <a:off x="10387715" y="3481574"/>
            <a:ext cx="5734263" cy="0"/>
          </a:xfrm>
          <a:prstGeom prst="straightConnector1">
            <a:avLst/>
          </a:prstGeom>
          <a:noFill/>
          <a:ln cap="flat" cmpd="sng" w="9525">
            <a:solidFill>
              <a:srgbClr val="000000"/>
            </a:solidFill>
            <a:prstDash val="solid"/>
            <a:round/>
            <a:headEnd len="sm" w="sm" type="none"/>
            <a:tailEnd len="sm" w="sm" type="none"/>
          </a:ln>
        </p:spPr>
      </p:cxnSp>
      <p:sp>
        <p:nvSpPr>
          <p:cNvPr id="198" name="Google Shape;198;p4"/>
          <p:cNvSpPr/>
          <p:nvPr/>
        </p:nvSpPr>
        <p:spPr>
          <a:xfrm rot="641472">
            <a:off x="16247540" y="6402643"/>
            <a:ext cx="1110390" cy="1457553"/>
          </a:xfrm>
          <a:custGeom>
            <a:rect b="b" l="l" r="r" t="t"/>
            <a:pathLst>
              <a:path extrusionOk="0" h="1457553" w="1110390">
                <a:moveTo>
                  <a:pt x="0" y="0"/>
                </a:moveTo>
                <a:lnTo>
                  <a:pt x="1110390" y="0"/>
                </a:lnTo>
                <a:lnTo>
                  <a:pt x="1110390" y="1457553"/>
                </a:lnTo>
                <a:lnTo>
                  <a:pt x="0" y="1457553"/>
                </a:lnTo>
                <a:lnTo>
                  <a:pt x="0" y="0"/>
                </a:lnTo>
                <a:close/>
              </a:path>
            </a:pathLst>
          </a:custGeom>
          <a:blipFill rotWithShape="1">
            <a:blip r:embed="rId8">
              <a:alphaModFix/>
            </a:blip>
            <a:stretch>
              <a:fillRect b="0" l="0" r="0" t="0"/>
            </a:stretch>
          </a:blipFill>
          <a:ln>
            <a:noFill/>
          </a:ln>
        </p:spPr>
      </p:sp>
      <p:sp>
        <p:nvSpPr>
          <p:cNvPr id="199" name="Google Shape;199;p4"/>
          <p:cNvSpPr/>
          <p:nvPr/>
        </p:nvSpPr>
        <p:spPr>
          <a:xfrm rot="-1017501">
            <a:off x="8344246" y="2513517"/>
            <a:ext cx="778062" cy="1115502"/>
          </a:xfrm>
          <a:custGeom>
            <a:rect b="b" l="l" r="r" t="t"/>
            <a:pathLst>
              <a:path extrusionOk="0" h="1115502" w="778062">
                <a:moveTo>
                  <a:pt x="0" y="0"/>
                </a:moveTo>
                <a:lnTo>
                  <a:pt x="778062" y="0"/>
                </a:lnTo>
                <a:lnTo>
                  <a:pt x="778062" y="1115502"/>
                </a:lnTo>
                <a:lnTo>
                  <a:pt x="0" y="1115502"/>
                </a:lnTo>
                <a:lnTo>
                  <a:pt x="0" y="0"/>
                </a:lnTo>
                <a:close/>
              </a:path>
            </a:pathLst>
          </a:custGeom>
          <a:blipFill rotWithShape="1">
            <a:blip r:embed="rId9">
              <a:alphaModFix/>
            </a:blip>
            <a:stretch>
              <a:fillRect b="0" l="0" r="0" t="0"/>
            </a:stretch>
          </a:blipFill>
          <a:ln>
            <a:noFill/>
          </a:ln>
        </p:spPr>
      </p:sp>
      <p:sp>
        <p:nvSpPr>
          <p:cNvPr id="200" name="Google Shape;200;p4"/>
          <p:cNvSpPr/>
          <p:nvPr/>
        </p:nvSpPr>
        <p:spPr>
          <a:xfrm rot="1191750">
            <a:off x="7362972" y="4765772"/>
            <a:ext cx="526931" cy="755456"/>
          </a:xfrm>
          <a:custGeom>
            <a:rect b="b" l="l" r="r" t="t"/>
            <a:pathLst>
              <a:path extrusionOk="0" h="755456" w="526931">
                <a:moveTo>
                  <a:pt x="0" y="0"/>
                </a:moveTo>
                <a:lnTo>
                  <a:pt x="526931" y="0"/>
                </a:lnTo>
                <a:lnTo>
                  <a:pt x="526931" y="755456"/>
                </a:lnTo>
                <a:lnTo>
                  <a:pt x="0" y="755456"/>
                </a:lnTo>
                <a:lnTo>
                  <a:pt x="0" y="0"/>
                </a:lnTo>
                <a:close/>
              </a:path>
            </a:pathLst>
          </a:custGeom>
          <a:blipFill rotWithShape="1">
            <a:blip r:embed="rId9">
              <a:alphaModFix/>
            </a:blip>
            <a:stretch>
              <a:fillRect b="0" l="0" r="0" t="0"/>
            </a:stretch>
          </a:blipFill>
          <a:ln>
            <a:noFill/>
          </a:ln>
        </p:spPr>
      </p:sp>
      <p:sp>
        <p:nvSpPr>
          <p:cNvPr id="201" name="Google Shape;201;p4"/>
          <p:cNvSpPr/>
          <p:nvPr/>
        </p:nvSpPr>
        <p:spPr>
          <a:xfrm rot="-1555709">
            <a:off x="-330684" y="210797"/>
            <a:ext cx="2340343" cy="1970143"/>
          </a:xfrm>
          <a:custGeom>
            <a:rect b="b" l="l" r="r" t="t"/>
            <a:pathLst>
              <a:path extrusionOk="0" h="1970143" w="2340343">
                <a:moveTo>
                  <a:pt x="0" y="0"/>
                </a:moveTo>
                <a:lnTo>
                  <a:pt x="2340344" y="0"/>
                </a:lnTo>
                <a:lnTo>
                  <a:pt x="2340344" y="1970143"/>
                </a:lnTo>
                <a:lnTo>
                  <a:pt x="0" y="1970143"/>
                </a:lnTo>
                <a:lnTo>
                  <a:pt x="0" y="0"/>
                </a:lnTo>
                <a:close/>
              </a:path>
            </a:pathLst>
          </a:custGeom>
          <a:blipFill rotWithShape="1">
            <a:blip r:embed="rId10">
              <a:alphaModFix/>
            </a:blip>
            <a:stretch>
              <a:fillRect b="0" l="0" r="0" t="0"/>
            </a:stretch>
          </a:blipFill>
          <a:ln>
            <a:noFill/>
          </a:ln>
        </p:spPr>
      </p:sp>
      <p:grpSp>
        <p:nvGrpSpPr>
          <p:cNvPr id="202" name="Google Shape;202;p4"/>
          <p:cNvGrpSpPr/>
          <p:nvPr/>
        </p:nvGrpSpPr>
        <p:grpSpPr>
          <a:xfrm>
            <a:off x="1096691" y="1028700"/>
            <a:ext cx="7469741" cy="8958541"/>
            <a:chOff x="1096691" y="1028700"/>
            <a:chExt cx="7469741" cy="8958541"/>
          </a:xfrm>
        </p:grpSpPr>
        <p:grpSp>
          <p:nvGrpSpPr>
            <p:cNvPr id="203" name="Google Shape;203;p4"/>
            <p:cNvGrpSpPr/>
            <p:nvPr/>
          </p:nvGrpSpPr>
          <p:grpSpPr>
            <a:xfrm>
              <a:off x="1096691" y="1135452"/>
              <a:ext cx="6804947" cy="8035506"/>
              <a:chOff x="78740" y="69850"/>
              <a:chExt cx="4452620" cy="5257800"/>
            </a:xfrm>
          </p:grpSpPr>
          <p:sp>
            <p:nvSpPr>
              <p:cNvPr id="204" name="Google Shape;204;p4"/>
              <p:cNvSpPr/>
              <p:nvPr/>
            </p:nvSpPr>
            <p:spPr>
              <a:xfrm>
                <a:off x="350520" y="69850"/>
                <a:ext cx="4161790" cy="4737100"/>
              </a:xfrm>
              <a:custGeom>
                <a:rect b="b" l="l" r="r" t="t"/>
                <a:pathLst>
                  <a:path extrusionOk="0" h="4737100" w="416179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F9B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
              <p:cNvSpPr/>
              <p:nvPr/>
            </p:nvSpPr>
            <p:spPr>
              <a:xfrm>
                <a:off x="605790" y="289560"/>
                <a:ext cx="3679190" cy="3557270"/>
              </a:xfrm>
              <a:custGeom>
                <a:rect b="b" l="l" r="r" t="t"/>
                <a:pathLst>
                  <a:path extrusionOk="0" h="3557270" w="367919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rotWithShape="1">
                <a:blip r:embed="rId11">
                  <a:alphaModFix/>
                </a:blip>
                <a:stretch>
                  <a:fillRect b="-1728" l="0" r="0" t="-172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
              <p:cNvSpPr/>
              <p:nvPr/>
            </p:nvSpPr>
            <p:spPr>
              <a:xfrm>
                <a:off x="877570" y="289560"/>
                <a:ext cx="3407410" cy="3554730"/>
              </a:xfrm>
              <a:custGeom>
                <a:rect b="b" l="l" r="r" t="t"/>
                <a:pathLst>
                  <a:path extrusionOk="0" h="3554730" w="340741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
              <p:cNvSpPr/>
              <p:nvPr/>
            </p:nvSpPr>
            <p:spPr>
              <a:xfrm>
                <a:off x="353060" y="4452620"/>
                <a:ext cx="3789680" cy="356870"/>
              </a:xfrm>
              <a:custGeom>
                <a:rect b="b" l="l" r="r" t="t"/>
                <a:pathLst>
                  <a:path extrusionOk="0" h="356870" w="378968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
              <p:cNvSpPr/>
              <p:nvPr/>
            </p:nvSpPr>
            <p:spPr>
              <a:xfrm>
                <a:off x="353060" y="74930"/>
                <a:ext cx="396240" cy="4408170"/>
              </a:xfrm>
              <a:custGeom>
                <a:rect b="b" l="l" r="r" t="t"/>
                <a:pathLst>
                  <a:path extrusionOk="0" h="4408170" w="39624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
              <p:cNvSpPr/>
              <p:nvPr/>
            </p:nvSpPr>
            <p:spPr>
              <a:xfrm>
                <a:off x="591820" y="292100"/>
                <a:ext cx="297180" cy="3260090"/>
              </a:xfrm>
              <a:custGeom>
                <a:rect b="b" l="l" r="r" t="t"/>
                <a:pathLst>
                  <a:path extrusionOk="0" h="3260090" w="29718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
              <p:cNvSpPr/>
              <p:nvPr/>
            </p:nvSpPr>
            <p:spPr>
              <a:xfrm>
                <a:off x="593090" y="3526790"/>
                <a:ext cx="3404870" cy="322580"/>
              </a:xfrm>
              <a:custGeom>
                <a:rect b="b" l="l" r="r" t="t"/>
                <a:pathLst>
                  <a:path extrusionOk="0" h="322580" w="340487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
              <p:cNvSpPr/>
              <p:nvPr/>
            </p:nvSpPr>
            <p:spPr>
              <a:xfrm>
                <a:off x="749300" y="80010"/>
                <a:ext cx="1270" cy="3810"/>
              </a:xfrm>
              <a:custGeom>
                <a:rect b="b" l="l" r="r" t="t"/>
                <a:pathLst>
                  <a:path extrusionOk="0" h="3810" w="1270">
                    <a:moveTo>
                      <a:pt x="0" y="3810"/>
                    </a:moveTo>
                    <a:lnTo>
                      <a:pt x="1270" y="0"/>
                    </a:lnTo>
                    <a:cubicBezTo>
                      <a:pt x="0" y="1270"/>
                      <a:pt x="0" y="2540"/>
                      <a:pt x="0" y="381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
              <p:cNvSpPr/>
              <p:nvPr/>
            </p:nvSpPr>
            <p:spPr>
              <a:xfrm>
                <a:off x="741680" y="71120"/>
                <a:ext cx="3789680" cy="355600"/>
              </a:xfrm>
              <a:custGeom>
                <a:rect b="b" l="l" r="r" t="t"/>
                <a:pathLst>
                  <a:path extrusionOk="0" h="355600" w="378968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
              <p:cNvSpPr/>
              <p:nvPr/>
            </p:nvSpPr>
            <p:spPr>
              <a:xfrm>
                <a:off x="4130040" y="408940"/>
                <a:ext cx="400050" cy="4396740"/>
              </a:xfrm>
              <a:custGeom>
                <a:rect b="b" l="l" r="r" t="t"/>
                <a:pathLst>
                  <a:path extrusionOk="0" h="4396740" w="40005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
              <p:cNvSpPr/>
              <p:nvPr/>
            </p:nvSpPr>
            <p:spPr>
              <a:xfrm>
                <a:off x="78740" y="900430"/>
                <a:ext cx="3792220" cy="4425950"/>
              </a:xfrm>
              <a:custGeom>
                <a:rect b="b" l="l" r="r" t="t"/>
                <a:pathLst>
                  <a:path extrusionOk="0" h="4425950" w="379222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AFC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
              <p:cNvSpPr/>
              <p:nvPr/>
            </p:nvSpPr>
            <p:spPr>
              <a:xfrm>
                <a:off x="251460" y="1104900"/>
                <a:ext cx="3409950" cy="3274060"/>
              </a:xfrm>
              <a:custGeom>
                <a:rect b="b" l="l" r="r" t="t"/>
                <a:pathLst>
                  <a:path extrusionOk="0"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rotWithShape="1">
                <a:blip r:embed="rId12">
                  <a:alphaModFix/>
                </a:blip>
                <a:stretch>
                  <a:fillRect b="-3962" l="-5049" r="0" t="-941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
              <p:cNvSpPr/>
              <p:nvPr/>
            </p:nvSpPr>
            <p:spPr>
              <a:xfrm>
                <a:off x="240030" y="1106170"/>
                <a:ext cx="3421380" cy="3274060"/>
              </a:xfrm>
              <a:custGeom>
                <a:rect b="b" l="l" r="r" t="t"/>
                <a:pathLst>
                  <a:path extrusionOk="0" h="3274060" w="342138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
              <p:cNvSpPr/>
              <p:nvPr/>
            </p:nvSpPr>
            <p:spPr>
              <a:xfrm>
                <a:off x="81280" y="5299710"/>
                <a:ext cx="3804920" cy="27940"/>
              </a:xfrm>
              <a:custGeom>
                <a:rect b="b" l="l" r="r" t="t"/>
                <a:pathLst>
                  <a:path extrusionOk="0" h="27940" w="380492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
              <p:cNvSpPr/>
              <p:nvPr/>
            </p:nvSpPr>
            <p:spPr>
              <a:xfrm>
                <a:off x="81280" y="904240"/>
                <a:ext cx="27940" cy="4422140"/>
              </a:xfrm>
              <a:custGeom>
                <a:rect b="b" l="l" r="r" t="t"/>
                <a:pathLst>
                  <a:path extrusionOk="0" h="4422140" w="279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p:nvPr/>
            </p:nvSpPr>
            <p:spPr>
              <a:xfrm>
                <a:off x="238760" y="1108710"/>
                <a:ext cx="27940" cy="3270250"/>
              </a:xfrm>
              <a:custGeom>
                <a:rect b="b" l="l" r="r" t="t"/>
                <a:pathLst>
                  <a:path extrusionOk="0" h="3270250" w="2794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
              <p:cNvSpPr/>
              <p:nvPr/>
            </p:nvSpPr>
            <p:spPr>
              <a:xfrm>
                <a:off x="240030" y="4354830"/>
                <a:ext cx="3417570" cy="27940"/>
              </a:xfrm>
              <a:custGeom>
                <a:rect b="b" l="l" r="r" t="t"/>
                <a:pathLst>
                  <a:path extrusionOk="0" h="27940" w="341757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
              <p:cNvSpPr/>
              <p:nvPr/>
            </p:nvSpPr>
            <p:spPr>
              <a:xfrm>
                <a:off x="93980" y="909320"/>
                <a:ext cx="1270" cy="3810"/>
              </a:xfrm>
              <a:custGeom>
                <a:rect b="b" l="l" r="r" t="t"/>
                <a:pathLst>
                  <a:path extrusionOk="0" h="3810" w="1270">
                    <a:moveTo>
                      <a:pt x="0" y="3810"/>
                    </a:moveTo>
                    <a:lnTo>
                      <a:pt x="1270" y="0"/>
                    </a:lnTo>
                    <a:cubicBezTo>
                      <a:pt x="0" y="1270"/>
                      <a:pt x="0" y="2540"/>
                      <a:pt x="0" y="381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
              <p:cNvSpPr/>
              <p:nvPr/>
            </p:nvSpPr>
            <p:spPr>
              <a:xfrm>
                <a:off x="85090" y="899160"/>
                <a:ext cx="3806190" cy="27940"/>
              </a:xfrm>
              <a:custGeom>
                <a:rect b="b" l="l" r="r" t="t"/>
                <a:pathLst>
                  <a:path extrusionOk="0" h="27940" w="380619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
              <p:cNvSpPr/>
              <p:nvPr/>
            </p:nvSpPr>
            <p:spPr>
              <a:xfrm>
                <a:off x="3869690" y="910590"/>
                <a:ext cx="20320" cy="4413250"/>
              </a:xfrm>
              <a:custGeom>
                <a:rect b="b" l="l" r="r" t="t"/>
                <a:pathLst>
                  <a:path extrusionOk="0" h="4413250" w="2032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9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 name="Google Shape;224;p4"/>
            <p:cNvSpPr/>
            <p:nvPr/>
          </p:nvSpPr>
          <p:spPr>
            <a:xfrm>
              <a:off x="3740703" y="1028700"/>
              <a:ext cx="3068280" cy="906508"/>
            </a:xfrm>
            <a:custGeom>
              <a:rect b="b" l="l" r="r" t="t"/>
              <a:pathLst>
                <a:path extrusionOk="0" h="906508" w="3068280">
                  <a:moveTo>
                    <a:pt x="0" y="0"/>
                  </a:moveTo>
                  <a:lnTo>
                    <a:pt x="3068280" y="0"/>
                  </a:lnTo>
                  <a:lnTo>
                    <a:pt x="3068280" y="906508"/>
                  </a:lnTo>
                  <a:lnTo>
                    <a:pt x="0" y="906508"/>
                  </a:lnTo>
                  <a:lnTo>
                    <a:pt x="0" y="0"/>
                  </a:lnTo>
                  <a:close/>
                </a:path>
              </a:pathLst>
            </a:custGeom>
            <a:blipFill rotWithShape="1">
              <a:blip r:embed="rId13">
                <a:alphaModFix/>
              </a:blip>
              <a:stretch>
                <a:fillRect b="0" l="0" r="0" t="0"/>
              </a:stretch>
            </a:blipFill>
            <a:ln>
              <a:noFill/>
            </a:ln>
          </p:spPr>
        </p:sp>
        <p:sp>
          <p:nvSpPr>
            <p:cNvPr id="225" name="Google Shape;225;p4"/>
            <p:cNvSpPr/>
            <p:nvPr/>
          </p:nvSpPr>
          <p:spPr>
            <a:xfrm rot="-209359">
              <a:off x="5134544" y="7058152"/>
              <a:ext cx="3348878" cy="2829802"/>
            </a:xfrm>
            <a:custGeom>
              <a:rect b="b" l="l" r="r" t="t"/>
              <a:pathLst>
                <a:path extrusionOk="0" h="2829802" w="3348878">
                  <a:moveTo>
                    <a:pt x="0" y="0"/>
                  </a:moveTo>
                  <a:lnTo>
                    <a:pt x="3348878" y="0"/>
                  </a:lnTo>
                  <a:lnTo>
                    <a:pt x="3348878" y="2829802"/>
                  </a:lnTo>
                  <a:lnTo>
                    <a:pt x="0" y="2829802"/>
                  </a:lnTo>
                  <a:lnTo>
                    <a:pt x="0" y="0"/>
                  </a:lnTo>
                  <a:close/>
                </a:path>
              </a:pathLst>
            </a:custGeom>
            <a:blipFill rotWithShape="1">
              <a:blip r:embed="rId14">
                <a:alphaModFix/>
              </a:blip>
              <a:stretch>
                <a:fillRect b="0" l="0" r="0" t="0"/>
              </a:stretch>
            </a:blipFill>
            <a:ln>
              <a:noFill/>
            </a:ln>
          </p:spPr>
        </p:sp>
      </p:grpSp>
      <p:sp>
        <p:nvSpPr>
          <p:cNvPr id="226" name="Google Shape;226;p4"/>
          <p:cNvSpPr txBox="1"/>
          <p:nvPr/>
        </p:nvSpPr>
        <p:spPr>
          <a:xfrm>
            <a:off x="11979371" y="5394425"/>
            <a:ext cx="3387900" cy="861900"/>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Thơm</a:t>
            </a:r>
            <a:endParaRPr b="0" i="0" sz="5000" u="none" cap="none" strike="noStrike">
              <a:solidFill>
                <a:srgbClr val="000000"/>
              </a:solidFill>
              <a:latin typeface="Cambria"/>
              <a:ea typeface="Cambria"/>
              <a:cs typeface="Cambria"/>
              <a:sym typeface="Cambria"/>
            </a:endParaRPr>
          </a:p>
        </p:txBody>
      </p:sp>
      <p:sp>
        <p:nvSpPr>
          <p:cNvPr id="227" name="Google Shape;227;p4"/>
          <p:cNvSpPr txBox="1"/>
          <p:nvPr/>
        </p:nvSpPr>
        <p:spPr>
          <a:xfrm>
            <a:off x="11979368" y="4358850"/>
            <a:ext cx="3154800" cy="861900"/>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Dứa</a:t>
            </a:r>
            <a:endParaRPr b="0" i="0" sz="5000" u="none" cap="none" strike="noStrike">
              <a:solidFill>
                <a:srgbClr val="000000"/>
              </a:solidFill>
              <a:latin typeface="Cambria"/>
              <a:ea typeface="Cambria"/>
              <a:cs typeface="Cambria"/>
              <a:sym typeface="Cambria"/>
            </a:endParaRPr>
          </a:p>
        </p:txBody>
      </p:sp>
      <p:sp>
        <p:nvSpPr>
          <p:cNvPr id="228" name="Google Shape;228;p4"/>
          <p:cNvSpPr txBox="1"/>
          <p:nvPr/>
        </p:nvSpPr>
        <p:spPr>
          <a:xfrm>
            <a:off x="10222395" y="1666240"/>
            <a:ext cx="5520764" cy="156773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i="1" lang="en-US" sz="8800" u="none" cap="none" strike="noStrike">
                <a:solidFill>
                  <a:srgbClr val="204559"/>
                </a:solidFill>
                <a:latin typeface="Cambria"/>
                <a:ea typeface="Cambria"/>
                <a:cs typeface="Cambria"/>
                <a:sym typeface="Cambria"/>
              </a:rPr>
              <a:t>TỪ NGỮ</a:t>
            </a:r>
            <a:endParaRPr/>
          </a:p>
        </p:txBody>
      </p:sp>
      <p:sp>
        <p:nvSpPr>
          <p:cNvPr id="229" name="Google Shape;229;p4"/>
          <p:cNvSpPr txBox="1"/>
          <p:nvPr/>
        </p:nvSpPr>
        <p:spPr>
          <a:xfrm>
            <a:off x="12039729" y="6491526"/>
            <a:ext cx="2435413" cy="861774"/>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0" i="0" lang="en-US" sz="5000" u="none" cap="none" strike="noStrike">
                <a:solidFill>
                  <a:srgbClr val="000000"/>
                </a:solidFill>
                <a:latin typeface="Cambria"/>
                <a:ea typeface="Cambria"/>
                <a:cs typeface="Cambria"/>
                <a:sym typeface="Cambria"/>
              </a:rPr>
              <a:t>Khóm</a:t>
            </a:r>
            <a:endParaRPr b="0" i="0" sz="5000" u="none" cap="none" strike="noStrike">
              <a:solidFill>
                <a:srgbClr val="000000"/>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CD53"/>
        </a:solidFill>
      </p:bgPr>
    </p:bg>
    <p:spTree>
      <p:nvGrpSpPr>
        <p:cNvPr id="233" name="Shape 233"/>
        <p:cNvGrpSpPr/>
        <p:nvPr/>
      </p:nvGrpSpPr>
      <p:grpSpPr>
        <a:xfrm>
          <a:off x="0" y="0"/>
          <a:ext cx="0" cy="0"/>
          <a:chOff x="0" y="0"/>
          <a:chExt cx="0" cy="0"/>
        </a:xfrm>
      </p:grpSpPr>
      <p:sp>
        <p:nvSpPr>
          <p:cNvPr id="234" name="Google Shape;234;p5"/>
          <p:cNvSpPr/>
          <p:nvPr/>
        </p:nvSpPr>
        <p:spPr>
          <a:xfrm>
            <a:off x="13156479" y="6381733"/>
            <a:ext cx="5131522" cy="3896680"/>
          </a:xfrm>
          <a:custGeom>
            <a:rect b="b" l="l" r="r" t="t"/>
            <a:pathLst>
              <a:path extrusionOk="0" h="5753137" w="5753137">
                <a:moveTo>
                  <a:pt x="0" y="0"/>
                </a:moveTo>
                <a:lnTo>
                  <a:pt x="5753137" y="0"/>
                </a:lnTo>
                <a:lnTo>
                  <a:pt x="5753137" y="5753136"/>
                </a:lnTo>
                <a:lnTo>
                  <a:pt x="0" y="5753136"/>
                </a:lnTo>
                <a:lnTo>
                  <a:pt x="0" y="0"/>
                </a:lnTo>
                <a:close/>
              </a:path>
            </a:pathLst>
          </a:custGeom>
          <a:blipFill rotWithShape="1">
            <a:blip r:embed="rId3">
              <a:alphaModFix/>
            </a:blip>
            <a:stretch>
              <a:fillRect b="-47640" l="0" r="-12112" t="0"/>
            </a:stretch>
          </a:blipFill>
          <a:ln>
            <a:noFill/>
          </a:ln>
        </p:spPr>
      </p:sp>
      <p:sp>
        <p:nvSpPr>
          <p:cNvPr id="235" name="Google Shape;235;p5"/>
          <p:cNvSpPr/>
          <p:nvPr/>
        </p:nvSpPr>
        <p:spPr>
          <a:xfrm>
            <a:off x="-1100782" y="-1028700"/>
            <a:ext cx="5230302" cy="5230302"/>
          </a:xfrm>
          <a:custGeom>
            <a:rect b="b" l="l" r="r" t="t"/>
            <a:pathLst>
              <a:path extrusionOk="0" h="5230302" w="5230302">
                <a:moveTo>
                  <a:pt x="0" y="0"/>
                </a:moveTo>
                <a:lnTo>
                  <a:pt x="5230302" y="0"/>
                </a:lnTo>
                <a:lnTo>
                  <a:pt x="5230302" y="5230302"/>
                </a:lnTo>
                <a:lnTo>
                  <a:pt x="0" y="5230302"/>
                </a:lnTo>
                <a:lnTo>
                  <a:pt x="0" y="0"/>
                </a:lnTo>
                <a:close/>
              </a:path>
            </a:pathLst>
          </a:custGeom>
          <a:blipFill rotWithShape="1">
            <a:blip r:embed="rId4">
              <a:alphaModFix/>
            </a:blip>
            <a:stretch>
              <a:fillRect b="0" l="0" r="0" t="0"/>
            </a:stretch>
          </a:blipFill>
          <a:ln>
            <a:noFill/>
          </a:ln>
        </p:spPr>
      </p:sp>
      <p:sp>
        <p:nvSpPr>
          <p:cNvPr id="236" name="Google Shape;236;p5"/>
          <p:cNvSpPr/>
          <p:nvPr/>
        </p:nvSpPr>
        <p:spPr>
          <a:xfrm rot="371867">
            <a:off x="529542" y="8241542"/>
            <a:ext cx="6850034" cy="3031140"/>
          </a:xfrm>
          <a:custGeom>
            <a:rect b="b" l="l" r="r" t="t"/>
            <a:pathLst>
              <a:path extrusionOk="0" h="3031140" w="6850034">
                <a:moveTo>
                  <a:pt x="0" y="0"/>
                </a:moveTo>
                <a:lnTo>
                  <a:pt x="6850034" y="0"/>
                </a:lnTo>
                <a:lnTo>
                  <a:pt x="6850034" y="3031140"/>
                </a:lnTo>
                <a:lnTo>
                  <a:pt x="0" y="3031140"/>
                </a:lnTo>
                <a:lnTo>
                  <a:pt x="0" y="0"/>
                </a:lnTo>
                <a:close/>
              </a:path>
            </a:pathLst>
          </a:custGeom>
          <a:blipFill rotWithShape="1">
            <a:blip r:embed="rId5">
              <a:alphaModFix/>
            </a:blip>
            <a:stretch>
              <a:fillRect b="0" l="0" r="0" t="0"/>
            </a:stretch>
          </a:blipFill>
          <a:ln>
            <a:noFill/>
          </a:ln>
        </p:spPr>
      </p:sp>
      <p:sp>
        <p:nvSpPr>
          <p:cNvPr id="237" name="Google Shape;237;p5"/>
          <p:cNvSpPr/>
          <p:nvPr/>
        </p:nvSpPr>
        <p:spPr>
          <a:xfrm rot="674742">
            <a:off x="9683996" y="26579"/>
            <a:ext cx="8155721" cy="2004178"/>
          </a:xfrm>
          <a:custGeom>
            <a:rect b="b" l="l" r="r" t="t"/>
            <a:pathLst>
              <a:path extrusionOk="0" h="2004178" w="8155721">
                <a:moveTo>
                  <a:pt x="0" y="0"/>
                </a:moveTo>
                <a:lnTo>
                  <a:pt x="8155721" y="0"/>
                </a:lnTo>
                <a:lnTo>
                  <a:pt x="8155721" y="2004178"/>
                </a:lnTo>
                <a:lnTo>
                  <a:pt x="0" y="2004178"/>
                </a:lnTo>
                <a:lnTo>
                  <a:pt x="0" y="0"/>
                </a:lnTo>
                <a:close/>
              </a:path>
            </a:pathLst>
          </a:custGeom>
          <a:blipFill rotWithShape="1">
            <a:blip r:embed="rId6">
              <a:alphaModFix/>
            </a:blip>
            <a:stretch>
              <a:fillRect b="0" l="-2007" r="-2006" t="0"/>
            </a:stretch>
          </a:blipFill>
          <a:ln>
            <a:noFill/>
          </a:ln>
        </p:spPr>
      </p:sp>
      <p:sp>
        <p:nvSpPr>
          <p:cNvPr id="238" name="Google Shape;238;p5"/>
          <p:cNvSpPr/>
          <p:nvPr/>
        </p:nvSpPr>
        <p:spPr>
          <a:xfrm>
            <a:off x="1008873" y="1290732"/>
            <a:ext cx="16363108" cy="7705536"/>
          </a:xfrm>
          <a:custGeom>
            <a:rect b="b" l="l" r="r" t="t"/>
            <a:pathLst>
              <a:path extrusionOk="0" h="7705536" w="16363108">
                <a:moveTo>
                  <a:pt x="0" y="0"/>
                </a:moveTo>
                <a:lnTo>
                  <a:pt x="16363108" y="0"/>
                </a:lnTo>
                <a:lnTo>
                  <a:pt x="16363108" y="7705536"/>
                </a:lnTo>
                <a:lnTo>
                  <a:pt x="0" y="7705536"/>
                </a:lnTo>
                <a:lnTo>
                  <a:pt x="0" y="0"/>
                </a:lnTo>
                <a:close/>
              </a:path>
            </a:pathLst>
          </a:custGeom>
          <a:blipFill rotWithShape="1">
            <a:blip r:embed="rId7">
              <a:alphaModFix/>
            </a:blip>
            <a:stretch>
              <a:fillRect b="0" l="0" r="0" t="0"/>
            </a:stretch>
          </a:blipFill>
          <a:ln>
            <a:noFill/>
          </a:ln>
        </p:spPr>
      </p:sp>
      <p:cxnSp>
        <p:nvCxnSpPr>
          <p:cNvPr id="239" name="Google Shape;239;p5"/>
          <p:cNvCxnSpPr/>
          <p:nvPr/>
        </p:nvCxnSpPr>
        <p:spPr>
          <a:xfrm>
            <a:off x="2761936" y="2321726"/>
            <a:ext cx="13866525" cy="0"/>
          </a:xfrm>
          <a:prstGeom prst="straightConnector1">
            <a:avLst/>
          </a:prstGeom>
          <a:noFill/>
          <a:ln cap="flat" cmpd="sng" w="9525">
            <a:solidFill>
              <a:srgbClr val="000000"/>
            </a:solidFill>
            <a:prstDash val="solid"/>
            <a:round/>
            <a:headEnd len="sm" w="sm" type="none"/>
            <a:tailEnd len="sm" w="sm" type="none"/>
          </a:ln>
        </p:spPr>
      </p:cxnSp>
      <p:cxnSp>
        <p:nvCxnSpPr>
          <p:cNvPr id="240" name="Google Shape;240;p5"/>
          <p:cNvCxnSpPr/>
          <p:nvPr/>
        </p:nvCxnSpPr>
        <p:spPr>
          <a:xfrm>
            <a:off x="2761936" y="7880632"/>
            <a:ext cx="13866525" cy="0"/>
          </a:xfrm>
          <a:prstGeom prst="straightConnector1">
            <a:avLst/>
          </a:prstGeom>
          <a:noFill/>
          <a:ln cap="flat" cmpd="sng" w="9525">
            <a:solidFill>
              <a:srgbClr val="000000"/>
            </a:solidFill>
            <a:prstDash val="solid"/>
            <a:round/>
            <a:headEnd len="sm" w="sm" type="none"/>
            <a:tailEnd len="sm" w="sm" type="none"/>
          </a:ln>
        </p:spPr>
      </p:cxnSp>
      <p:sp>
        <p:nvSpPr>
          <p:cNvPr id="241" name="Google Shape;241;p5"/>
          <p:cNvSpPr/>
          <p:nvPr/>
        </p:nvSpPr>
        <p:spPr>
          <a:xfrm rot="1365627">
            <a:off x="441931" y="7988353"/>
            <a:ext cx="3073845" cy="908152"/>
          </a:xfrm>
          <a:custGeom>
            <a:rect b="b" l="l" r="r" t="t"/>
            <a:pathLst>
              <a:path extrusionOk="0" h="908152" w="3073845">
                <a:moveTo>
                  <a:pt x="0" y="0"/>
                </a:moveTo>
                <a:lnTo>
                  <a:pt x="3073845" y="0"/>
                </a:lnTo>
                <a:lnTo>
                  <a:pt x="3073845" y="908152"/>
                </a:lnTo>
                <a:lnTo>
                  <a:pt x="0" y="908152"/>
                </a:lnTo>
                <a:lnTo>
                  <a:pt x="0" y="0"/>
                </a:lnTo>
                <a:close/>
              </a:path>
            </a:pathLst>
          </a:custGeom>
          <a:blipFill rotWithShape="1">
            <a:blip r:embed="rId8">
              <a:alphaModFix/>
            </a:blip>
            <a:stretch>
              <a:fillRect b="0" l="0" r="0" t="0"/>
            </a:stretch>
          </a:blipFill>
          <a:ln>
            <a:noFill/>
          </a:ln>
        </p:spPr>
      </p:sp>
      <p:sp>
        <p:nvSpPr>
          <p:cNvPr id="242" name="Google Shape;242;p5"/>
          <p:cNvSpPr/>
          <p:nvPr/>
        </p:nvSpPr>
        <p:spPr>
          <a:xfrm rot="1523139">
            <a:off x="14842384" y="1219650"/>
            <a:ext cx="3068280" cy="906508"/>
          </a:xfrm>
          <a:custGeom>
            <a:rect b="b" l="l" r="r" t="t"/>
            <a:pathLst>
              <a:path extrusionOk="0" h="906508" w="3068280">
                <a:moveTo>
                  <a:pt x="0" y="0"/>
                </a:moveTo>
                <a:lnTo>
                  <a:pt x="3068281" y="0"/>
                </a:lnTo>
                <a:lnTo>
                  <a:pt x="3068281" y="906508"/>
                </a:lnTo>
                <a:lnTo>
                  <a:pt x="0" y="906508"/>
                </a:lnTo>
                <a:lnTo>
                  <a:pt x="0" y="0"/>
                </a:lnTo>
                <a:close/>
              </a:path>
            </a:pathLst>
          </a:custGeom>
          <a:blipFill rotWithShape="1">
            <a:blip r:embed="rId9">
              <a:alphaModFix/>
            </a:blip>
            <a:stretch>
              <a:fillRect b="0" l="0" r="0" t="0"/>
            </a:stretch>
          </a:blipFill>
          <a:ln>
            <a:noFill/>
          </a:ln>
        </p:spPr>
      </p:sp>
      <p:sp>
        <p:nvSpPr>
          <p:cNvPr id="243" name="Google Shape;243;p5"/>
          <p:cNvSpPr/>
          <p:nvPr/>
        </p:nvSpPr>
        <p:spPr>
          <a:xfrm rot="641472">
            <a:off x="14504249" y="4179259"/>
            <a:ext cx="1110390" cy="1457553"/>
          </a:xfrm>
          <a:custGeom>
            <a:rect b="b" l="l" r="r" t="t"/>
            <a:pathLst>
              <a:path extrusionOk="0" h="1457553" w="1110390">
                <a:moveTo>
                  <a:pt x="0" y="0"/>
                </a:moveTo>
                <a:lnTo>
                  <a:pt x="1110390" y="0"/>
                </a:lnTo>
                <a:lnTo>
                  <a:pt x="1110390" y="1457553"/>
                </a:lnTo>
                <a:lnTo>
                  <a:pt x="0" y="1457553"/>
                </a:lnTo>
                <a:lnTo>
                  <a:pt x="0" y="0"/>
                </a:lnTo>
                <a:close/>
              </a:path>
            </a:pathLst>
          </a:custGeom>
          <a:blipFill rotWithShape="1">
            <a:blip r:embed="rId10">
              <a:alphaModFix/>
            </a:blip>
            <a:stretch>
              <a:fillRect b="0" l="0" r="0" t="0"/>
            </a:stretch>
          </a:blipFill>
          <a:ln>
            <a:noFill/>
          </a:ln>
        </p:spPr>
      </p:sp>
      <p:sp>
        <p:nvSpPr>
          <p:cNvPr id="244" name="Google Shape;244;p5"/>
          <p:cNvSpPr/>
          <p:nvPr/>
        </p:nvSpPr>
        <p:spPr>
          <a:xfrm rot="-1017501">
            <a:off x="4709264" y="-390238"/>
            <a:ext cx="778062" cy="1115502"/>
          </a:xfrm>
          <a:custGeom>
            <a:rect b="b" l="l" r="r" t="t"/>
            <a:pathLst>
              <a:path extrusionOk="0" h="1115502" w="778062">
                <a:moveTo>
                  <a:pt x="0" y="0"/>
                </a:moveTo>
                <a:lnTo>
                  <a:pt x="778063" y="0"/>
                </a:lnTo>
                <a:lnTo>
                  <a:pt x="778063" y="1115501"/>
                </a:lnTo>
                <a:lnTo>
                  <a:pt x="0" y="1115501"/>
                </a:lnTo>
                <a:lnTo>
                  <a:pt x="0" y="0"/>
                </a:lnTo>
                <a:close/>
              </a:path>
            </a:pathLst>
          </a:custGeom>
          <a:blipFill rotWithShape="1">
            <a:blip r:embed="rId11">
              <a:alphaModFix/>
            </a:blip>
            <a:stretch>
              <a:fillRect b="0" l="0" r="0" t="0"/>
            </a:stretch>
          </a:blipFill>
          <a:ln>
            <a:noFill/>
          </a:ln>
        </p:spPr>
      </p:sp>
      <p:sp>
        <p:nvSpPr>
          <p:cNvPr id="245" name="Google Shape;245;p5"/>
          <p:cNvSpPr/>
          <p:nvPr/>
        </p:nvSpPr>
        <p:spPr>
          <a:xfrm rot="-4919071">
            <a:off x="2467683" y="844169"/>
            <a:ext cx="588505" cy="843735"/>
          </a:xfrm>
          <a:custGeom>
            <a:rect b="b" l="l" r="r" t="t"/>
            <a:pathLst>
              <a:path extrusionOk="0" h="843735" w="588505">
                <a:moveTo>
                  <a:pt x="0" y="0"/>
                </a:moveTo>
                <a:lnTo>
                  <a:pt x="588506" y="0"/>
                </a:lnTo>
                <a:lnTo>
                  <a:pt x="588506" y="843736"/>
                </a:lnTo>
                <a:lnTo>
                  <a:pt x="0" y="843736"/>
                </a:lnTo>
                <a:lnTo>
                  <a:pt x="0" y="0"/>
                </a:lnTo>
                <a:close/>
              </a:path>
            </a:pathLst>
          </a:custGeom>
          <a:blipFill rotWithShape="1">
            <a:blip r:embed="rId11">
              <a:alphaModFix/>
            </a:blip>
            <a:stretch>
              <a:fillRect b="0" l="0" r="0" t="0"/>
            </a:stretch>
          </a:blipFill>
          <a:ln>
            <a:noFill/>
          </a:ln>
        </p:spPr>
      </p:sp>
      <p:sp>
        <p:nvSpPr>
          <p:cNvPr id="246" name="Google Shape;246;p5"/>
          <p:cNvSpPr txBox="1"/>
          <p:nvPr/>
        </p:nvSpPr>
        <p:spPr>
          <a:xfrm>
            <a:off x="3564541" y="4213789"/>
            <a:ext cx="11202470" cy="3434706"/>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0" lang="en-US" sz="9600" u="none" cap="none" strike="noStrike">
                <a:solidFill>
                  <a:srgbClr val="204559"/>
                </a:solidFill>
                <a:latin typeface="Cambria"/>
                <a:ea typeface="Cambria"/>
                <a:cs typeface="Cambria"/>
                <a:sym typeface="Cambria"/>
              </a:rPr>
              <a:t>THỰC HÀNH</a:t>
            </a:r>
            <a:endParaRPr/>
          </a:p>
          <a:p>
            <a:pPr indent="0" lvl="0" marL="0" marR="0" rtl="0" algn="ctr">
              <a:lnSpc>
                <a:spcPct val="110000"/>
              </a:lnSpc>
              <a:spcBef>
                <a:spcPts val="0"/>
              </a:spcBef>
              <a:spcAft>
                <a:spcPts val="0"/>
              </a:spcAft>
              <a:buNone/>
            </a:pPr>
            <a:r>
              <a:rPr b="1" i="0" lang="en-US" sz="9600" u="none" cap="none" strike="noStrike">
                <a:solidFill>
                  <a:srgbClr val="204559"/>
                </a:solidFill>
                <a:latin typeface="Cambria"/>
                <a:ea typeface="Cambria"/>
                <a:cs typeface="Cambria"/>
                <a:sym typeface="Cambria"/>
              </a:rPr>
              <a:t>TIẾNG VIỆT</a:t>
            </a:r>
            <a:endParaRPr b="1" i="0" sz="9600" u="none" cap="none" strike="noStrike">
              <a:solidFill>
                <a:srgbClr val="204559"/>
              </a:solidFill>
              <a:latin typeface="Cambria"/>
              <a:ea typeface="Cambria"/>
              <a:cs typeface="Cambria"/>
              <a:sym typeface="Cambria"/>
            </a:endParaRPr>
          </a:p>
        </p:txBody>
      </p:sp>
      <p:sp>
        <p:nvSpPr>
          <p:cNvPr id="247" name="Google Shape;247;p5"/>
          <p:cNvSpPr txBox="1"/>
          <p:nvPr/>
        </p:nvSpPr>
        <p:spPr>
          <a:xfrm>
            <a:off x="5276134" y="3162300"/>
            <a:ext cx="8233468" cy="1051489"/>
          </a:xfrm>
          <a:prstGeom prst="rect">
            <a:avLst/>
          </a:prstGeom>
          <a:noFill/>
          <a:ln>
            <a:noFill/>
          </a:ln>
        </p:spPr>
        <p:txBody>
          <a:bodyPr anchorCtr="0" anchor="t" bIns="91400" lIns="182850" spcFirstLastPara="1" rIns="182850" wrap="square" tIns="91400">
            <a:spAutoFit/>
          </a:bodyPr>
          <a:lstStyle/>
          <a:p>
            <a:pPr indent="0" lvl="0" marL="0" marR="0" rtl="0" algn="l">
              <a:lnSpc>
                <a:spcPct val="120000"/>
              </a:lnSpc>
              <a:spcBef>
                <a:spcPts val="0"/>
              </a:spcBef>
              <a:spcAft>
                <a:spcPts val="1000"/>
              </a:spcAft>
              <a:buNone/>
            </a:pPr>
            <a:r>
              <a:rPr b="0" i="0" lang="en-US" sz="4000" u="none" cap="none" strike="noStrike">
                <a:solidFill>
                  <a:srgbClr val="204559"/>
                </a:solidFill>
                <a:latin typeface="Palatino Linotype"/>
                <a:ea typeface="Palatino Linotype"/>
                <a:cs typeface="Palatino Linotype"/>
                <a:sym typeface="Palatino Linotype"/>
              </a:rPr>
              <a:t>BÀI 1 – CÂU CHUYỆN LỊCH SỬ</a:t>
            </a:r>
            <a:endParaRPr/>
          </a:p>
        </p:txBody>
      </p:sp>
      <p:pic>
        <p:nvPicPr>
          <p:cNvPr id="248" name="Google Shape;248;p5"/>
          <p:cNvPicPr preferRelativeResize="0"/>
          <p:nvPr/>
        </p:nvPicPr>
        <p:blipFill rotWithShape="1">
          <a:blip r:embed="rId12">
            <a:alphaModFix/>
          </a:blip>
          <a:srcRect b="0" l="0" r="1695" t="0"/>
          <a:stretch/>
        </p:blipFill>
        <p:spPr>
          <a:xfrm>
            <a:off x="2989027" y="3086294"/>
            <a:ext cx="1581986" cy="14358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252" name="Shape 252"/>
        <p:cNvGrpSpPr/>
        <p:nvPr/>
      </p:nvGrpSpPr>
      <p:grpSpPr>
        <a:xfrm>
          <a:off x="0" y="0"/>
          <a:ext cx="0" cy="0"/>
          <a:chOff x="0" y="0"/>
          <a:chExt cx="0" cy="0"/>
        </a:xfrm>
      </p:grpSpPr>
      <p:sp>
        <p:nvSpPr>
          <p:cNvPr id="253" name="Google Shape;253;p6"/>
          <p:cNvSpPr/>
          <p:nvPr/>
        </p:nvSpPr>
        <p:spPr>
          <a:xfrm rot="8808661">
            <a:off x="-2246311" y="-1687244"/>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3">
              <a:alphaModFix/>
            </a:blip>
            <a:stretch>
              <a:fillRect b="0" l="0" r="0" t="0"/>
            </a:stretch>
          </a:blipFill>
          <a:ln>
            <a:noFill/>
          </a:ln>
        </p:spPr>
      </p:sp>
      <p:grpSp>
        <p:nvGrpSpPr>
          <p:cNvPr id="254" name="Google Shape;254;p6"/>
          <p:cNvGrpSpPr/>
          <p:nvPr/>
        </p:nvGrpSpPr>
        <p:grpSpPr>
          <a:xfrm>
            <a:off x="569374" y="2008376"/>
            <a:ext cx="6364825" cy="7986521"/>
            <a:chOff x="565733" y="1866900"/>
            <a:chExt cx="6307579" cy="7914689"/>
          </a:xfrm>
        </p:grpSpPr>
        <p:grpSp>
          <p:nvGrpSpPr>
            <p:cNvPr id="255" name="Google Shape;255;p6"/>
            <p:cNvGrpSpPr/>
            <p:nvPr/>
          </p:nvGrpSpPr>
          <p:grpSpPr>
            <a:xfrm rot="-281731">
              <a:off x="862496" y="2084002"/>
              <a:ext cx="5610896" cy="7480484"/>
              <a:chOff x="1028700" y="707130"/>
              <a:chExt cx="6782353" cy="9042279"/>
            </a:xfrm>
          </p:grpSpPr>
          <p:sp>
            <p:nvSpPr>
              <p:cNvPr id="256" name="Google Shape;256;p6"/>
              <p:cNvSpPr/>
              <p:nvPr/>
            </p:nvSpPr>
            <p:spPr>
              <a:xfrm>
                <a:off x="1028700" y="1028700"/>
                <a:ext cx="6782353" cy="8229600"/>
              </a:xfrm>
              <a:custGeom>
                <a:rect b="b" l="l" r="r" t="t"/>
                <a:pathLst>
                  <a:path extrusionOk="0" h="8229600" w="6782353">
                    <a:moveTo>
                      <a:pt x="0" y="0"/>
                    </a:moveTo>
                    <a:lnTo>
                      <a:pt x="6782353" y="0"/>
                    </a:lnTo>
                    <a:lnTo>
                      <a:pt x="6782353" y="8229600"/>
                    </a:lnTo>
                    <a:lnTo>
                      <a:pt x="0" y="8229600"/>
                    </a:lnTo>
                    <a:lnTo>
                      <a:pt x="0" y="0"/>
                    </a:lnTo>
                    <a:close/>
                  </a:path>
                </a:pathLst>
              </a:custGeom>
              <a:blipFill rotWithShape="1">
                <a:blip r:embed="rId4">
                  <a:alphaModFix/>
                </a:blip>
                <a:stretch>
                  <a:fillRect b="0" l="0" r="-21335" t="0"/>
                </a:stretch>
              </a:blipFill>
              <a:ln>
                <a:noFill/>
              </a:ln>
            </p:spPr>
          </p:sp>
          <p:sp>
            <p:nvSpPr>
              <p:cNvPr id="257" name="Google Shape;257;p6"/>
              <p:cNvSpPr/>
              <p:nvPr/>
            </p:nvSpPr>
            <p:spPr>
              <a:xfrm>
                <a:off x="1763243" y="8767191"/>
                <a:ext cx="5313267" cy="982218"/>
              </a:xfrm>
              <a:custGeom>
                <a:rect b="b" l="l" r="r" t="t"/>
                <a:pathLst>
                  <a:path extrusionOk="0" h="740999" w="4008405">
                    <a:moveTo>
                      <a:pt x="43713" y="0"/>
                    </a:moveTo>
                    <a:lnTo>
                      <a:pt x="3964692" y="0"/>
                    </a:lnTo>
                    <a:cubicBezTo>
                      <a:pt x="3988834" y="0"/>
                      <a:pt x="4008405" y="19571"/>
                      <a:pt x="4008405" y="43713"/>
                    </a:cubicBezTo>
                    <a:lnTo>
                      <a:pt x="4008405" y="697287"/>
                    </a:lnTo>
                    <a:cubicBezTo>
                      <a:pt x="4008405" y="721429"/>
                      <a:pt x="3988834" y="740999"/>
                      <a:pt x="3964692" y="740999"/>
                    </a:cubicBezTo>
                    <a:lnTo>
                      <a:pt x="43713" y="740999"/>
                    </a:lnTo>
                    <a:cubicBezTo>
                      <a:pt x="19571" y="740999"/>
                      <a:pt x="0" y="721429"/>
                      <a:pt x="0" y="697287"/>
                    </a:cubicBezTo>
                    <a:lnTo>
                      <a:pt x="0" y="43713"/>
                    </a:lnTo>
                    <a:cubicBezTo>
                      <a:pt x="0" y="19571"/>
                      <a:pt x="19571" y="0"/>
                      <a:pt x="43713" y="0"/>
                    </a:cubicBezTo>
                    <a:close/>
                  </a:path>
                </a:pathLst>
              </a:custGeom>
              <a:solidFill>
                <a:srgbClr val="FFD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6"/>
              <p:cNvSpPr/>
              <p:nvPr/>
            </p:nvSpPr>
            <p:spPr>
              <a:xfrm>
                <a:off x="3173561" y="707130"/>
                <a:ext cx="2492630" cy="1063862"/>
              </a:xfrm>
              <a:custGeom>
                <a:rect b="b" l="l" r="r" t="t"/>
                <a:pathLst>
                  <a:path extrusionOk="0" h="1063862" w="2492630">
                    <a:moveTo>
                      <a:pt x="0" y="0"/>
                    </a:moveTo>
                    <a:lnTo>
                      <a:pt x="2492630" y="0"/>
                    </a:lnTo>
                    <a:lnTo>
                      <a:pt x="2492630" y="1063863"/>
                    </a:lnTo>
                    <a:lnTo>
                      <a:pt x="0" y="1063863"/>
                    </a:lnTo>
                    <a:lnTo>
                      <a:pt x="0" y="0"/>
                    </a:lnTo>
                    <a:close/>
                  </a:path>
                </a:pathLst>
              </a:custGeom>
              <a:blipFill rotWithShape="1">
                <a:blip r:embed="rId5">
                  <a:alphaModFix/>
                </a:blip>
                <a:stretch>
                  <a:fillRect b="0" l="0" r="0" t="0"/>
                </a:stretch>
              </a:blipFill>
              <a:ln>
                <a:noFill/>
              </a:ln>
            </p:spPr>
          </p:sp>
        </p:grpSp>
        <p:sp>
          <p:nvSpPr>
            <p:cNvPr id="259" name="Google Shape;259;p6"/>
            <p:cNvSpPr/>
            <p:nvPr/>
          </p:nvSpPr>
          <p:spPr>
            <a:xfrm flipH="1">
              <a:off x="5689873" y="3572525"/>
              <a:ext cx="1183439" cy="1151163"/>
            </a:xfrm>
            <a:custGeom>
              <a:rect b="b" l="l" r="r" t="t"/>
              <a:pathLst>
                <a:path extrusionOk="0" h="1026904" w="1055696">
                  <a:moveTo>
                    <a:pt x="1055696" y="0"/>
                  </a:moveTo>
                  <a:lnTo>
                    <a:pt x="0" y="0"/>
                  </a:lnTo>
                  <a:lnTo>
                    <a:pt x="0" y="1026904"/>
                  </a:lnTo>
                  <a:lnTo>
                    <a:pt x="1055696" y="1026904"/>
                  </a:lnTo>
                  <a:lnTo>
                    <a:pt x="1055696" y="0"/>
                  </a:lnTo>
                  <a:close/>
                </a:path>
              </a:pathLst>
            </a:custGeom>
            <a:blipFill rotWithShape="1">
              <a:blip r:embed="rId6">
                <a:alphaModFix/>
              </a:blip>
              <a:stretch>
                <a:fillRect b="0" l="0" r="0" t="0"/>
              </a:stretch>
            </a:blipFill>
            <a:ln>
              <a:noFill/>
            </a:ln>
          </p:spPr>
        </p:sp>
      </p:grpSp>
      <p:sp>
        <p:nvSpPr>
          <p:cNvPr id="260" name="Google Shape;260;p6"/>
          <p:cNvSpPr/>
          <p:nvPr/>
        </p:nvSpPr>
        <p:spPr>
          <a:xfrm rot="269786">
            <a:off x="14711651" y="139330"/>
            <a:ext cx="2911134" cy="2001807"/>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spcBef>
                <a:spcPts val="0"/>
              </a:spcBef>
              <a:spcAft>
                <a:spcPts val="0"/>
              </a:spcAft>
              <a:buNone/>
            </a:pPr>
            <a:r>
              <a:rPr b="0" i="1" lang="en-US" sz="4000" u="none" cap="none" strike="noStrike">
                <a:solidFill>
                  <a:srgbClr val="22170B"/>
                </a:solidFill>
                <a:latin typeface="Cambria"/>
                <a:ea typeface="Cambria"/>
                <a:cs typeface="Cambria"/>
                <a:sym typeface="Cambria"/>
              </a:rPr>
              <a:t>15 phút</a:t>
            </a:r>
            <a:endParaRPr b="0" i="1" sz="4000" u="none" cap="none" strike="noStrike">
              <a:solidFill>
                <a:srgbClr val="22170B"/>
              </a:solidFill>
              <a:latin typeface="Cambria"/>
              <a:ea typeface="Cambria"/>
              <a:cs typeface="Cambria"/>
              <a:sym typeface="Cambria"/>
            </a:endParaRPr>
          </a:p>
        </p:txBody>
      </p:sp>
      <p:sp>
        <p:nvSpPr>
          <p:cNvPr id="261" name="Google Shape;261;p6"/>
          <p:cNvSpPr txBox="1"/>
          <p:nvPr/>
        </p:nvSpPr>
        <p:spPr>
          <a:xfrm rot="-281731">
            <a:off x="1838796" y="4965995"/>
            <a:ext cx="3975827" cy="297895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0" i="1" lang="en-US" sz="4000" u="none" cap="none" strike="noStrike">
                <a:solidFill>
                  <a:srgbClr val="204559"/>
                </a:solidFill>
                <a:latin typeface="Cambria"/>
                <a:ea typeface="Cambria"/>
                <a:cs typeface="Cambria"/>
                <a:sym typeface="Cambria"/>
              </a:rPr>
              <a:t>Thảo luận và thực hiện nhiệm vụ theo cặp trong thời gian 15 phút</a:t>
            </a:r>
            <a:endParaRPr/>
          </a:p>
        </p:txBody>
      </p:sp>
      <p:sp>
        <p:nvSpPr>
          <p:cNvPr id="262" name="Google Shape;262;p6"/>
          <p:cNvSpPr txBox="1"/>
          <p:nvPr/>
        </p:nvSpPr>
        <p:spPr>
          <a:xfrm rot="-281555">
            <a:off x="1938908" y="3653753"/>
            <a:ext cx="2731958" cy="86178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i="1" lang="en-US" sz="5000">
                <a:solidFill>
                  <a:srgbClr val="204559"/>
                </a:solidFill>
                <a:latin typeface="Cambria"/>
                <a:ea typeface="Cambria"/>
                <a:cs typeface="Cambria"/>
                <a:sym typeface="Cambria"/>
              </a:rPr>
              <a:t>Yêu cầu</a:t>
            </a:r>
            <a:endParaRPr b="0" i="1" sz="5000" u="none" cap="none" strike="noStrike">
              <a:solidFill>
                <a:srgbClr val="204559"/>
              </a:solidFill>
              <a:latin typeface="Cambria"/>
              <a:ea typeface="Cambria"/>
              <a:cs typeface="Cambria"/>
              <a:sym typeface="Cambria"/>
            </a:endParaRPr>
          </a:p>
        </p:txBody>
      </p:sp>
      <p:grpSp>
        <p:nvGrpSpPr>
          <p:cNvPr id="263" name="Google Shape;263;p6"/>
          <p:cNvGrpSpPr/>
          <p:nvPr/>
        </p:nvGrpSpPr>
        <p:grpSpPr>
          <a:xfrm>
            <a:off x="7539154" y="2539601"/>
            <a:ext cx="10161335" cy="7235698"/>
            <a:chOff x="0" y="4468"/>
            <a:chExt cx="10161335" cy="7235698"/>
          </a:xfrm>
        </p:grpSpPr>
        <p:sp>
          <p:nvSpPr>
            <p:cNvPr id="264" name="Google Shape;264;p6"/>
            <p:cNvSpPr/>
            <p:nvPr/>
          </p:nvSpPr>
          <p:spPr>
            <a:xfrm rot="5400000">
              <a:off x="-563510" y="567978"/>
              <a:ext cx="3756738" cy="2629717"/>
            </a:xfrm>
            <a:prstGeom prst="chevron">
              <a:avLst>
                <a:gd fmla="val 50000" name="adj"/>
              </a:avLst>
            </a:prstGeom>
            <a:solidFill>
              <a:srgbClr val="2C6482"/>
            </a:solidFill>
            <a:ln cap="flat" cmpd="sng" w="25400">
              <a:solidFill>
                <a:srgbClr val="2C648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6"/>
            <p:cNvSpPr txBox="1"/>
            <p:nvPr/>
          </p:nvSpPr>
          <p:spPr>
            <a:xfrm>
              <a:off x="1" y="1319327"/>
              <a:ext cx="2629717" cy="1127021"/>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lt1"/>
                </a:buClr>
                <a:buSzPts val="4000"/>
                <a:buFont typeface="Cambria"/>
                <a:buNone/>
              </a:pPr>
              <a:r>
                <a:rPr b="0" i="1" lang="en-US" sz="4000" u="none" cap="none" strike="noStrike">
                  <a:solidFill>
                    <a:schemeClr val="lt1"/>
                  </a:solidFill>
                  <a:latin typeface="Cambria"/>
                  <a:ea typeface="Cambria"/>
                  <a:cs typeface="Cambria"/>
                  <a:sym typeface="Cambria"/>
                </a:rPr>
                <a:t>Nhiệm vụ 1</a:t>
              </a:r>
              <a:endParaRPr b="0" i="0" sz="4000" u="none" cap="none" strike="noStrike">
                <a:solidFill>
                  <a:schemeClr val="lt1"/>
                </a:solidFill>
                <a:latin typeface="Calibri"/>
                <a:ea typeface="Calibri"/>
                <a:cs typeface="Calibri"/>
                <a:sym typeface="Calibri"/>
              </a:endParaRPr>
            </a:p>
          </p:txBody>
        </p:sp>
        <p:sp>
          <p:nvSpPr>
            <p:cNvPr id="266" name="Google Shape;266;p6"/>
            <p:cNvSpPr/>
            <p:nvPr/>
          </p:nvSpPr>
          <p:spPr>
            <a:xfrm rot="5400000">
              <a:off x="5174586" y="-2540401"/>
              <a:ext cx="2441880" cy="7531618"/>
            </a:xfrm>
            <a:prstGeom prst="round2SameRect">
              <a:avLst>
                <a:gd fmla="val 16667" name="adj1"/>
                <a:gd fmla="val 0" name="adj2"/>
              </a:avLst>
            </a:prstGeom>
            <a:solidFill>
              <a:schemeClr val="lt1">
                <a:alpha val="89803"/>
              </a:schemeClr>
            </a:solidFill>
            <a:ln cap="flat" cmpd="sng" w="25400">
              <a:solidFill>
                <a:srgbClr val="2C64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6"/>
            <p:cNvSpPr txBox="1"/>
            <p:nvPr/>
          </p:nvSpPr>
          <p:spPr>
            <a:xfrm>
              <a:off x="2629718" y="123670"/>
              <a:ext cx="7412415" cy="2203474"/>
            </a:xfrm>
            <a:prstGeom prst="rect">
              <a:avLst/>
            </a:prstGeom>
            <a:noFill/>
            <a:ln>
              <a:noFill/>
            </a:ln>
          </p:spPr>
          <p:txBody>
            <a:bodyPr anchorCtr="0" anchor="ctr" bIns="25400" lIns="284475" spcFirstLastPara="1" rIns="25400" wrap="square" tIns="25400">
              <a:noAutofit/>
            </a:bodyPr>
            <a:lstStyle/>
            <a:p>
              <a:pPr indent="-285750" lvl="1" marL="285750" marR="0" rtl="0" algn="l">
                <a:lnSpc>
                  <a:spcPct val="90000"/>
                </a:lnSpc>
                <a:spcBef>
                  <a:spcPts val="0"/>
                </a:spcBef>
                <a:spcAft>
                  <a:spcPts val="0"/>
                </a:spcAft>
                <a:buClr>
                  <a:schemeClr val="dk1"/>
                </a:buClr>
                <a:buSzPts val="4000"/>
                <a:buFont typeface="Cambria"/>
                <a:buChar char="•"/>
              </a:pPr>
              <a:r>
                <a:rPr b="0" i="1" lang="en-US" sz="4000" u="none" cap="none" strike="noStrike">
                  <a:solidFill>
                    <a:schemeClr val="dk1"/>
                  </a:solidFill>
                  <a:latin typeface="Cambria"/>
                  <a:ea typeface="Cambria"/>
                  <a:cs typeface="Cambria"/>
                  <a:sym typeface="Cambria"/>
                </a:rPr>
                <a:t>Hoàn thành bài tập 1 SGK tr.16; bài tập 2 SGK tr.16; bài tập 3 SGK tr.16</a:t>
              </a:r>
              <a:endParaRPr b="0" i="0" sz="4000" u="none" cap="none" strike="noStrike">
                <a:solidFill>
                  <a:schemeClr val="dk1"/>
                </a:solidFill>
                <a:latin typeface="Calibri"/>
                <a:ea typeface="Calibri"/>
                <a:cs typeface="Calibri"/>
                <a:sym typeface="Calibri"/>
              </a:endParaRPr>
            </a:p>
          </p:txBody>
        </p:sp>
        <p:sp>
          <p:nvSpPr>
            <p:cNvPr id="268" name="Google Shape;268;p6"/>
            <p:cNvSpPr/>
            <p:nvPr/>
          </p:nvSpPr>
          <p:spPr>
            <a:xfrm rot="5400000">
              <a:off x="-563510" y="4046938"/>
              <a:ext cx="3756738" cy="2629717"/>
            </a:xfrm>
            <a:prstGeom prst="chevron">
              <a:avLst>
                <a:gd fmla="val 50000" name="adj"/>
              </a:avLst>
            </a:prstGeom>
            <a:solidFill>
              <a:srgbClr val="B7C9D8"/>
            </a:solidFill>
            <a:ln cap="flat" cmpd="sng" w="25400">
              <a:solidFill>
                <a:srgbClr val="B7C9D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6"/>
            <p:cNvSpPr txBox="1"/>
            <p:nvPr/>
          </p:nvSpPr>
          <p:spPr>
            <a:xfrm>
              <a:off x="1" y="4798287"/>
              <a:ext cx="2629717" cy="1127021"/>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lt1"/>
                </a:buClr>
                <a:buSzPts val="4000"/>
                <a:buFont typeface="Cambria"/>
                <a:buNone/>
              </a:pPr>
              <a:r>
                <a:rPr b="0" i="1" lang="en-US" sz="4000" u="none" cap="none" strike="noStrike">
                  <a:solidFill>
                    <a:schemeClr val="lt1"/>
                  </a:solidFill>
                  <a:latin typeface="Cambria"/>
                  <a:ea typeface="Cambria"/>
                  <a:cs typeface="Cambria"/>
                  <a:sym typeface="Cambria"/>
                </a:rPr>
                <a:t>Nhiệm vụ 2</a:t>
              </a:r>
              <a:endParaRPr/>
            </a:p>
          </p:txBody>
        </p:sp>
        <p:sp>
          <p:nvSpPr>
            <p:cNvPr id="270" name="Google Shape;270;p6"/>
            <p:cNvSpPr/>
            <p:nvPr/>
          </p:nvSpPr>
          <p:spPr>
            <a:xfrm rot="5400000">
              <a:off x="5174586" y="938558"/>
              <a:ext cx="2441880" cy="7531618"/>
            </a:xfrm>
            <a:prstGeom prst="round2SameRect">
              <a:avLst>
                <a:gd fmla="val 16667" name="adj1"/>
                <a:gd fmla="val 0" name="adj2"/>
              </a:avLst>
            </a:prstGeom>
            <a:solidFill>
              <a:schemeClr val="lt1">
                <a:alpha val="89803"/>
              </a:schemeClr>
            </a:solidFill>
            <a:ln cap="flat" cmpd="sng" w="25400">
              <a:solidFill>
                <a:srgbClr val="B7C9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6"/>
            <p:cNvSpPr txBox="1"/>
            <p:nvPr/>
          </p:nvSpPr>
          <p:spPr>
            <a:xfrm>
              <a:off x="2629718" y="3602630"/>
              <a:ext cx="7412415" cy="2203474"/>
            </a:xfrm>
            <a:prstGeom prst="rect">
              <a:avLst/>
            </a:prstGeom>
            <a:noFill/>
            <a:ln>
              <a:noFill/>
            </a:ln>
          </p:spPr>
          <p:txBody>
            <a:bodyPr anchorCtr="0" anchor="ctr" bIns="25400" lIns="284475" spcFirstLastPara="1" rIns="25400" wrap="square" tIns="25400">
              <a:noAutofit/>
            </a:bodyPr>
            <a:lstStyle/>
            <a:p>
              <a:pPr indent="-285750" lvl="1" marL="285750" marR="0" rtl="0" algn="l">
                <a:lnSpc>
                  <a:spcPct val="90000"/>
                </a:lnSpc>
                <a:spcBef>
                  <a:spcPts val="0"/>
                </a:spcBef>
                <a:spcAft>
                  <a:spcPts val="0"/>
                </a:spcAft>
                <a:buClr>
                  <a:schemeClr val="dk1"/>
                </a:buClr>
                <a:buSzPts val="4000"/>
                <a:buFont typeface="Cambria"/>
                <a:buChar char="•"/>
              </a:pPr>
              <a:r>
                <a:rPr b="0" i="1" lang="en-US" sz="4000" u="none" cap="none" strike="noStrike">
                  <a:solidFill>
                    <a:schemeClr val="dk1"/>
                  </a:solidFill>
                  <a:latin typeface="Cambria"/>
                  <a:ea typeface="Cambria"/>
                  <a:cs typeface="Cambria"/>
                  <a:sym typeface="Cambria"/>
                </a:rPr>
                <a:t>Qua các bài tập đã làm, em hãy cho biết thế nào là biệt ngữ xã hội và khi sử dụng biệt ngữ xã hội cần lưu ý những gì?</a:t>
              </a:r>
              <a:endParaRPr/>
            </a:p>
          </p:txBody>
        </p:sp>
      </p:grpSp>
      <p:sp>
        <p:nvSpPr>
          <p:cNvPr id="272" name="Google Shape;272;p6"/>
          <p:cNvSpPr txBox="1"/>
          <p:nvPr/>
        </p:nvSpPr>
        <p:spPr>
          <a:xfrm>
            <a:off x="4080257" y="484051"/>
            <a:ext cx="9859131"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0" lang="en-US" sz="8000" u="none" cap="none" strike="noStrike">
                <a:solidFill>
                  <a:srgbClr val="204559"/>
                </a:solidFill>
                <a:latin typeface="Cambria"/>
                <a:ea typeface="Cambria"/>
                <a:cs typeface="Cambria"/>
                <a:sym typeface="Cambria"/>
              </a:rPr>
              <a:t>I. BIỆT NGỮ XÃ HỘI </a:t>
            </a:r>
            <a:endParaRPr b="1" i="0" sz="8000" u="none" cap="none" strike="noStrike">
              <a:solidFill>
                <a:srgbClr val="204559"/>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276" name="Shape 276"/>
        <p:cNvGrpSpPr/>
        <p:nvPr/>
      </p:nvGrpSpPr>
      <p:grpSpPr>
        <a:xfrm>
          <a:off x="0" y="0"/>
          <a:ext cx="0" cy="0"/>
          <a:chOff x="0" y="0"/>
          <a:chExt cx="0" cy="0"/>
        </a:xfrm>
      </p:grpSpPr>
      <p:sp>
        <p:nvSpPr>
          <p:cNvPr id="277" name="Google Shape;277;p7"/>
          <p:cNvSpPr/>
          <p:nvPr/>
        </p:nvSpPr>
        <p:spPr>
          <a:xfrm rot="8808661">
            <a:off x="12469292" y="7047449"/>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3">
              <a:alphaModFix/>
            </a:blip>
            <a:stretch>
              <a:fillRect b="0" l="0" r="0" t="0"/>
            </a:stretch>
          </a:blipFill>
          <a:ln>
            <a:noFill/>
          </a:ln>
        </p:spPr>
      </p:sp>
      <p:sp>
        <p:nvSpPr>
          <p:cNvPr id="278" name="Google Shape;278;p7"/>
          <p:cNvSpPr/>
          <p:nvPr/>
        </p:nvSpPr>
        <p:spPr>
          <a:xfrm rot="8808661">
            <a:off x="-2246311" y="-1687244"/>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3">
              <a:alphaModFix/>
            </a:blip>
            <a:stretch>
              <a:fillRect b="0" l="0" r="0" t="0"/>
            </a:stretch>
          </a:blipFill>
          <a:ln>
            <a:noFill/>
          </a:ln>
        </p:spPr>
      </p:sp>
      <p:pic>
        <p:nvPicPr>
          <p:cNvPr id="279" name="Google Shape;279;p7"/>
          <p:cNvPicPr preferRelativeResize="0"/>
          <p:nvPr/>
        </p:nvPicPr>
        <p:blipFill rotWithShape="1">
          <a:blip r:embed="rId4">
            <a:alphaModFix/>
          </a:blip>
          <a:srcRect b="0" l="0" r="0" t="0"/>
          <a:stretch/>
        </p:blipFill>
        <p:spPr>
          <a:xfrm rot="-294886">
            <a:off x="1798045" y="523652"/>
            <a:ext cx="6634186" cy="9388210"/>
          </a:xfrm>
          <a:prstGeom prst="rect">
            <a:avLst/>
          </a:prstGeom>
          <a:noFill/>
          <a:ln>
            <a:noFill/>
          </a:ln>
        </p:spPr>
      </p:pic>
      <p:pic>
        <p:nvPicPr>
          <p:cNvPr id="280" name="Google Shape;280;p7"/>
          <p:cNvPicPr preferRelativeResize="0"/>
          <p:nvPr/>
        </p:nvPicPr>
        <p:blipFill rotWithShape="1">
          <a:blip r:embed="rId5">
            <a:alphaModFix/>
          </a:blip>
          <a:srcRect b="0" l="0" r="0" t="0"/>
          <a:stretch/>
        </p:blipFill>
        <p:spPr>
          <a:xfrm rot="-294886">
            <a:off x="9502524" y="540970"/>
            <a:ext cx="6634186" cy="9388210"/>
          </a:xfrm>
          <a:prstGeom prst="rect">
            <a:avLst/>
          </a:prstGeom>
          <a:noFill/>
          <a:ln>
            <a:noFill/>
          </a:ln>
        </p:spPr>
      </p:pic>
      <p:sp>
        <p:nvSpPr>
          <p:cNvPr id="281" name="Google Shape;281;p7"/>
          <p:cNvSpPr/>
          <p:nvPr/>
        </p:nvSpPr>
        <p:spPr>
          <a:xfrm rot="269786">
            <a:off x="7308852" y="3797221"/>
            <a:ext cx="2911134" cy="2001807"/>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spcBef>
                <a:spcPts val="0"/>
              </a:spcBef>
              <a:spcAft>
                <a:spcPts val="0"/>
              </a:spcAft>
              <a:buNone/>
            </a:pPr>
            <a:r>
              <a:rPr b="0" i="1" lang="en-US" sz="4000" u="none" cap="none" strike="noStrike">
                <a:solidFill>
                  <a:srgbClr val="22170B"/>
                </a:solidFill>
                <a:latin typeface="Cambria"/>
                <a:ea typeface="Cambria"/>
                <a:cs typeface="Cambria"/>
                <a:sym typeface="Cambria"/>
              </a:rPr>
              <a:t>15 phút</a:t>
            </a:r>
            <a:endParaRPr b="0" i="1" sz="4000" u="none" cap="none" strike="noStrike">
              <a:solidFill>
                <a:srgbClr val="22170B"/>
              </a:solidFill>
              <a:latin typeface="Cambria"/>
              <a:ea typeface="Cambria"/>
              <a:cs typeface="Cambria"/>
              <a:sym typeface="Cambria"/>
            </a:endParaRPr>
          </a:p>
        </p:txBody>
      </p:sp>
      <p:sp>
        <p:nvSpPr>
          <p:cNvPr id="282" name="Google Shape;282;p7"/>
          <p:cNvSpPr/>
          <p:nvPr/>
        </p:nvSpPr>
        <p:spPr>
          <a:xfrm rot="-1017501">
            <a:off x="17119708" y="1584134"/>
            <a:ext cx="778062" cy="1115502"/>
          </a:xfrm>
          <a:custGeom>
            <a:rect b="b" l="l" r="r" t="t"/>
            <a:pathLst>
              <a:path extrusionOk="0" h="1115502" w="778062">
                <a:moveTo>
                  <a:pt x="0" y="0"/>
                </a:moveTo>
                <a:lnTo>
                  <a:pt x="778062" y="0"/>
                </a:lnTo>
                <a:lnTo>
                  <a:pt x="778062" y="1115502"/>
                </a:lnTo>
                <a:lnTo>
                  <a:pt x="0" y="1115502"/>
                </a:lnTo>
                <a:lnTo>
                  <a:pt x="0" y="0"/>
                </a:lnTo>
                <a:close/>
              </a:path>
            </a:pathLst>
          </a:custGeom>
          <a:blipFill rotWithShape="1">
            <a:blip r:embed="rId6">
              <a:alphaModFix/>
            </a:blip>
            <a:stretch>
              <a:fillRect b="0" l="0" r="0" t="0"/>
            </a:stretch>
          </a:blipFill>
          <a:ln>
            <a:noFill/>
          </a:ln>
        </p:spPr>
      </p:sp>
      <p:sp>
        <p:nvSpPr>
          <p:cNvPr id="283" name="Google Shape;283;p7"/>
          <p:cNvSpPr/>
          <p:nvPr/>
        </p:nvSpPr>
        <p:spPr>
          <a:xfrm rot="1191750">
            <a:off x="722950" y="4320999"/>
            <a:ext cx="526931" cy="755456"/>
          </a:xfrm>
          <a:custGeom>
            <a:rect b="b" l="l" r="r" t="t"/>
            <a:pathLst>
              <a:path extrusionOk="0" h="755456" w="526931">
                <a:moveTo>
                  <a:pt x="0" y="0"/>
                </a:moveTo>
                <a:lnTo>
                  <a:pt x="526931" y="0"/>
                </a:lnTo>
                <a:lnTo>
                  <a:pt x="526931" y="755456"/>
                </a:lnTo>
                <a:lnTo>
                  <a:pt x="0" y="755456"/>
                </a:lnTo>
                <a:lnTo>
                  <a:pt x="0" y="0"/>
                </a:lnTo>
                <a:close/>
              </a:path>
            </a:pathLst>
          </a:custGeom>
          <a:blipFill rotWithShape="1">
            <a:blip r:embed="rId6">
              <a:alphaModFix/>
            </a:blip>
            <a:stretch>
              <a:fillRect b="0" l="0" r="0" t="0"/>
            </a:stretch>
          </a:blipFill>
          <a:ln>
            <a:noFill/>
          </a:ln>
        </p:spPr>
      </p:sp>
      <p:sp>
        <p:nvSpPr>
          <p:cNvPr id="284" name="Google Shape;284;p7"/>
          <p:cNvSpPr/>
          <p:nvPr/>
        </p:nvSpPr>
        <p:spPr>
          <a:xfrm>
            <a:off x="15872241" y="3830992"/>
            <a:ext cx="5885475" cy="2773530"/>
          </a:xfrm>
          <a:custGeom>
            <a:rect b="b" l="l" r="r" t="t"/>
            <a:pathLst>
              <a:path extrusionOk="0" h="3447288" w="7315200">
                <a:moveTo>
                  <a:pt x="0" y="0"/>
                </a:moveTo>
                <a:lnTo>
                  <a:pt x="7315200" y="0"/>
                </a:lnTo>
                <a:lnTo>
                  <a:pt x="7315200" y="3447288"/>
                </a:lnTo>
                <a:lnTo>
                  <a:pt x="0" y="344728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288" name="Shape 288"/>
        <p:cNvGrpSpPr/>
        <p:nvPr/>
      </p:nvGrpSpPr>
      <p:grpSpPr>
        <a:xfrm>
          <a:off x="0" y="0"/>
          <a:ext cx="0" cy="0"/>
          <a:chOff x="0" y="0"/>
          <a:chExt cx="0" cy="0"/>
        </a:xfrm>
      </p:grpSpPr>
      <p:sp>
        <p:nvSpPr>
          <p:cNvPr id="289" name="Google Shape;289;p8"/>
          <p:cNvSpPr/>
          <p:nvPr/>
        </p:nvSpPr>
        <p:spPr>
          <a:xfrm rot="8808661">
            <a:off x="12037056" y="6045466"/>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3">
              <a:alphaModFix/>
            </a:blip>
            <a:stretch>
              <a:fillRect b="0" l="0" r="0" t="0"/>
            </a:stretch>
          </a:blipFill>
          <a:ln>
            <a:noFill/>
          </a:ln>
        </p:spPr>
      </p:sp>
      <p:graphicFrame>
        <p:nvGraphicFramePr>
          <p:cNvPr id="290" name="Google Shape;290;p8"/>
          <p:cNvGraphicFramePr/>
          <p:nvPr/>
        </p:nvGraphicFramePr>
        <p:xfrm>
          <a:off x="457201" y="4694730"/>
          <a:ext cx="3000000" cy="3000000"/>
        </p:xfrm>
        <a:graphic>
          <a:graphicData uri="http://schemas.openxmlformats.org/drawingml/2006/table">
            <a:tbl>
              <a:tblPr>
                <a:noFill/>
                <a:tableStyleId>{10BCC6DA-E883-4800-86F7-5876E7DCF97C}</a:tableStyleId>
              </a:tblPr>
              <a:tblGrid>
                <a:gridCol w="1770850"/>
                <a:gridCol w="2850850"/>
                <a:gridCol w="8125250"/>
                <a:gridCol w="4398075"/>
              </a:tblGrid>
              <a:tr h="1702750">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Câu</a:t>
                      </a:r>
                      <a:endParaRPr b="1" i="0"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Biệt ngữ</a:t>
                      </a:r>
                      <a:endParaRPr b="1" i="0"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Nghĩa</a:t>
                      </a:r>
                      <a:endParaRPr b="1" i="0"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Dấu hiệu</a:t>
                      </a:r>
                      <a:endParaRPr b="1" sz="4500" u="none" cap="none" strike="noStrike">
                        <a:solidFill>
                          <a:srgbClr val="000000"/>
                        </a:solidFill>
                        <a:latin typeface="Cambria"/>
                        <a:ea typeface="Cambria"/>
                        <a:cs typeface="Cambria"/>
                        <a:sym typeface="Cambria"/>
                      </a:endParaRPr>
                    </a:p>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xác định</a:t>
                      </a:r>
                      <a:endParaRPr b="1" i="0"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r>
              <a:tr h="920700">
                <a:tc>
                  <a:txBody>
                    <a:bodyPr/>
                    <a:lstStyle/>
                    <a:p>
                      <a:pPr indent="0" lvl="0" marL="18288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a</a:t>
                      </a:r>
                      <a:endParaRPr b="0" i="0" sz="4500" u="none" cap="none" strike="noStrike">
                        <a:solidFill>
                          <a:srgbClr val="000000"/>
                        </a:solidFill>
                        <a:latin typeface="Cambria"/>
                        <a:ea typeface="Cambria"/>
                        <a:cs typeface="Cambria"/>
                        <a:sym typeface="Cambria"/>
                      </a:endParaRPr>
                    </a:p>
                  </a:txBody>
                  <a:tcPr marT="63500" marB="63500" marR="63500" marL="63500"/>
                </a:tc>
                <a:tc>
                  <a:txBody>
                    <a:bodyPr/>
                    <a:lstStyle/>
                    <a:p>
                      <a:pPr indent="0" lvl="0" marL="18288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“gà”</a:t>
                      </a:r>
                      <a:endParaRPr b="0" i="0" sz="4500" u="none" cap="none" strike="noStrike">
                        <a:solidFill>
                          <a:srgbClr val="000000"/>
                        </a:solidFill>
                        <a:latin typeface="Cambria"/>
                        <a:ea typeface="Cambria"/>
                        <a:cs typeface="Cambria"/>
                        <a:sym typeface="Cambria"/>
                      </a:endParaRPr>
                    </a:p>
                  </a:txBody>
                  <a:tcPr marT="63500" marB="63500" marR="63500" marL="63500"/>
                </a:tc>
                <a:tc>
                  <a:txBody>
                    <a:bodyPr/>
                    <a:lstStyle/>
                    <a:p>
                      <a:pPr indent="0" lvl="0" marL="182880" marR="0" rtl="0" algn="just">
                        <a:spcBef>
                          <a:spcPts val="0"/>
                        </a:spcBef>
                        <a:spcAft>
                          <a:spcPts val="0"/>
                        </a:spcAft>
                        <a:buNone/>
                      </a:pPr>
                      <a:r>
                        <a:rPr b="0" lang="en-US" sz="4500" u="none" cap="none" strike="noStrike">
                          <a:solidFill>
                            <a:srgbClr val="000000"/>
                          </a:solidFill>
                          <a:latin typeface="Cambria"/>
                          <a:ea typeface="Cambria"/>
                          <a:cs typeface="Cambria"/>
                          <a:sym typeface="Cambria"/>
                        </a:rPr>
                        <a:t>Thành viên mới</a:t>
                      </a:r>
                      <a:endParaRPr b="0" i="0" sz="4500" u="none" cap="none" strike="noStrike">
                        <a:solidFill>
                          <a:srgbClr val="000000"/>
                        </a:solidFill>
                        <a:latin typeface="Cambria"/>
                        <a:ea typeface="Cambria"/>
                        <a:cs typeface="Cambria"/>
                        <a:sym typeface="Cambria"/>
                      </a:endParaRPr>
                    </a:p>
                  </a:txBody>
                  <a:tcPr marT="63500" marB="63500" marR="63500" marL="63500"/>
                </a:tc>
                <a:tc rowSpan="2">
                  <a:txBody>
                    <a:bodyPr/>
                    <a:lstStyle/>
                    <a:p>
                      <a:pPr indent="0" lvl="0" marL="182880" marR="0" rtl="0" algn="l">
                        <a:spcBef>
                          <a:spcPts val="0"/>
                        </a:spcBef>
                        <a:spcAft>
                          <a:spcPts val="0"/>
                        </a:spcAft>
                        <a:buNone/>
                      </a:pPr>
                      <a:r>
                        <a:rPr b="0" lang="en-US" sz="4500" u="none" cap="none" strike="noStrike">
                          <a:solidFill>
                            <a:srgbClr val="000000"/>
                          </a:solidFill>
                          <a:latin typeface="Cambria"/>
                          <a:ea typeface="Cambria"/>
                          <a:cs typeface="Cambria"/>
                          <a:sym typeface="Cambria"/>
                        </a:rPr>
                        <a:t>Từ được đặt trong dấu ngoặc kép</a:t>
                      </a:r>
                      <a:endParaRPr b="0" i="0" sz="4500" u="none" cap="none" strike="noStrike">
                        <a:solidFill>
                          <a:srgbClr val="000000"/>
                        </a:solidFill>
                        <a:latin typeface="Cambria"/>
                        <a:ea typeface="Cambria"/>
                        <a:cs typeface="Cambria"/>
                        <a:sym typeface="Cambria"/>
                      </a:endParaRPr>
                    </a:p>
                  </a:txBody>
                  <a:tcPr marT="63500" marB="63500" marR="63500" marL="63500"/>
                </a:tc>
              </a:tr>
              <a:tr h="2484775">
                <a:tc>
                  <a:txBody>
                    <a:bodyPr/>
                    <a:lstStyle/>
                    <a:p>
                      <a:pPr indent="0" lvl="0" marL="18288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b</a:t>
                      </a:r>
                      <a:endParaRPr b="0" i="0" sz="4500" u="none" cap="none" strike="noStrike">
                        <a:solidFill>
                          <a:srgbClr val="000000"/>
                        </a:solidFill>
                        <a:latin typeface="Cambria"/>
                        <a:ea typeface="Cambria"/>
                        <a:cs typeface="Cambria"/>
                        <a:sym typeface="Cambria"/>
                      </a:endParaRPr>
                    </a:p>
                  </a:txBody>
                  <a:tcPr marT="63500" marB="63500" marR="63500" marL="63500"/>
                </a:tc>
                <a:tc>
                  <a:txBody>
                    <a:bodyPr/>
                    <a:lstStyle/>
                    <a:p>
                      <a:pPr indent="0" lvl="0" marL="18288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“tủ”</a:t>
                      </a:r>
                      <a:endParaRPr b="0" i="0" sz="4500" u="none" cap="none" strike="noStrike">
                        <a:solidFill>
                          <a:srgbClr val="000000"/>
                        </a:solidFill>
                        <a:latin typeface="Cambria"/>
                        <a:ea typeface="Cambria"/>
                        <a:cs typeface="Cambria"/>
                        <a:sym typeface="Cambria"/>
                      </a:endParaRPr>
                    </a:p>
                  </a:txBody>
                  <a:tcPr marT="63500" marB="63500" marR="63500" marL="63500"/>
                </a:tc>
                <a:tc>
                  <a:txBody>
                    <a:bodyPr/>
                    <a:lstStyle/>
                    <a:p>
                      <a:pPr indent="0" lvl="0" marL="182880" marR="0" rtl="0" algn="just">
                        <a:spcBef>
                          <a:spcPts val="0"/>
                        </a:spcBef>
                        <a:spcAft>
                          <a:spcPts val="0"/>
                        </a:spcAft>
                        <a:buNone/>
                      </a:pPr>
                      <a:r>
                        <a:rPr b="0" lang="en-US" sz="4500" u="none" cap="none" strike="noStrike">
                          <a:solidFill>
                            <a:srgbClr val="000000"/>
                          </a:solidFill>
                          <a:latin typeface="Cambria"/>
                          <a:ea typeface="Cambria"/>
                          <a:cs typeface="Cambria"/>
                          <a:sym typeface="Cambria"/>
                        </a:rPr>
                        <a:t>Chỉ ôn những phần mình nghĩ sẽ thi vào chứ không phải tất cả kiến thức cần ôn tập.</a:t>
                      </a:r>
                      <a:endParaRPr b="0" i="0" sz="4500" u="none" cap="none" strike="noStrike">
                        <a:solidFill>
                          <a:srgbClr val="000000"/>
                        </a:solidFill>
                        <a:latin typeface="Cambria"/>
                        <a:ea typeface="Cambria"/>
                        <a:cs typeface="Cambria"/>
                        <a:sym typeface="Cambria"/>
                      </a:endParaRPr>
                    </a:p>
                  </a:txBody>
                  <a:tcPr marT="63500" marB="63500" marR="63500" marL="63500"/>
                </a:tc>
                <a:tc vMerge="1"/>
              </a:tr>
            </a:tbl>
          </a:graphicData>
        </a:graphic>
      </p:graphicFrame>
      <p:sp>
        <p:nvSpPr>
          <p:cNvPr id="291" name="Google Shape;291;p8"/>
          <p:cNvSpPr/>
          <p:nvPr/>
        </p:nvSpPr>
        <p:spPr>
          <a:xfrm>
            <a:off x="6769272" y="3535553"/>
            <a:ext cx="4749459" cy="7848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204559"/>
              </a:buClr>
              <a:buSzPts val="4500"/>
              <a:buFont typeface="Cambria"/>
              <a:buNone/>
            </a:pPr>
            <a:r>
              <a:rPr b="1" i="1" lang="en-US" sz="4500" u="none" cap="none" strike="noStrike">
                <a:solidFill>
                  <a:srgbClr val="204559"/>
                </a:solidFill>
                <a:latin typeface="Cambria"/>
                <a:ea typeface="Cambria"/>
                <a:cs typeface="Cambria"/>
                <a:sym typeface="Cambria"/>
              </a:rPr>
              <a:t>Bài 1 SGK tr.16</a:t>
            </a:r>
            <a:endParaRPr/>
          </a:p>
        </p:txBody>
      </p:sp>
      <p:sp>
        <p:nvSpPr>
          <p:cNvPr id="292" name="Google Shape;292;p8"/>
          <p:cNvSpPr txBox="1"/>
          <p:nvPr/>
        </p:nvSpPr>
        <p:spPr>
          <a:xfrm>
            <a:off x="5913895" y="2062524"/>
            <a:ext cx="6087608" cy="1098682"/>
          </a:xfrm>
          <a:prstGeom prst="rect">
            <a:avLst/>
          </a:prstGeom>
          <a:solidFill>
            <a:srgbClr val="FFF3CC"/>
          </a:solidFill>
          <a:ln cap="flat" cmpd="sng" w="9525">
            <a:solidFill>
              <a:srgbClr val="FEC1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1" lang="en-US" sz="5400" u="none" cap="none" strike="noStrike">
                <a:solidFill>
                  <a:srgbClr val="204559"/>
                </a:solidFill>
                <a:latin typeface="Cambria"/>
                <a:ea typeface="Cambria"/>
                <a:cs typeface="Cambria"/>
                <a:sym typeface="Cambria"/>
              </a:rPr>
              <a:t>Nhiệm vụ 1</a:t>
            </a:r>
            <a:endParaRPr b="1" i="1" sz="5400" u="none" cap="none" strike="noStrike">
              <a:solidFill>
                <a:srgbClr val="204559"/>
              </a:solidFill>
              <a:latin typeface="Cambria"/>
              <a:ea typeface="Cambria"/>
              <a:cs typeface="Cambria"/>
              <a:sym typeface="Cambria"/>
            </a:endParaRPr>
          </a:p>
        </p:txBody>
      </p:sp>
      <p:sp>
        <p:nvSpPr>
          <p:cNvPr id="293" name="Google Shape;293;p8"/>
          <p:cNvSpPr txBox="1"/>
          <p:nvPr/>
        </p:nvSpPr>
        <p:spPr>
          <a:xfrm>
            <a:off x="4080257" y="484051"/>
            <a:ext cx="9859131"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0" lang="en-US" sz="8000" u="none" cap="none" strike="noStrike">
                <a:solidFill>
                  <a:srgbClr val="204559"/>
                </a:solidFill>
                <a:latin typeface="Cambria"/>
                <a:ea typeface="Cambria"/>
                <a:cs typeface="Cambria"/>
                <a:sym typeface="Cambria"/>
              </a:rPr>
              <a:t>I. BIỆT NGỮ XÃ HỘI </a:t>
            </a:r>
            <a:endParaRPr b="1" i="0" sz="8000" u="none" cap="none" strike="noStrike">
              <a:solidFill>
                <a:srgbClr val="204559"/>
              </a:solidFill>
              <a:latin typeface="Cambria"/>
              <a:ea typeface="Cambria"/>
              <a:cs typeface="Cambria"/>
              <a:sym typeface="Cambria"/>
            </a:endParaRPr>
          </a:p>
        </p:txBody>
      </p:sp>
      <p:sp>
        <p:nvSpPr>
          <p:cNvPr id="294" name="Google Shape;294;p8"/>
          <p:cNvSpPr/>
          <p:nvPr/>
        </p:nvSpPr>
        <p:spPr>
          <a:xfrm>
            <a:off x="4331649" y="2206128"/>
            <a:ext cx="710230" cy="955078"/>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4">
              <a:alphaModFix/>
            </a:blip>
            <a:stretch>
              <a:fillRect b="0" l="0" r="0" t="0"/>
            </a:stretch>
          </a:blipFill>
          <a:ln>
            <a:noFill/>
          </a:ln>
        </p:spPr>
      </p:sp>
      <p:sp>
        <p:nvSpPr>
          <p:cNvPr id="295" name="Google Shape;295;p8"/>
          <p:cNvSpPr/>
          <p:nvPr/>
        </p:nvSpPr>
        <p:spPr>
          <a:xfrm>
            <a:off x="12852985" y="2240108"/>
            <a:ext cx="710230" cy="955078"/>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4">
              <a:alphaModFix/>
            </a:blip>
            <a:stretch>
              <a:fillRect b="0" l="0" r="0" t="0"/>
            </a:stretch>
          </a:blipFill>
          <a:ln>
            <a:noFill/>
          </a:ln>
        </p:spPr>
      </p:sp>
      <p:sp>
        <p:nvSpPr>
          <p:cNvPr id="296" name="Google Shape;296;p8"/>
          <p:cNvSpPr/>
          <p:nvPr/>
        </p:nvSpPr>
        <p:spPr>
          <a:xfrm>
            <a:off x="5295294" y="6515100"/>
            <a:ext cx="7557691" cy="762000"/>
          </a:xfrm>
          <a:prstGeom prst="rect">
            <a:avLst/>
          </a:prstGeom>
          <a:solidFill>
            <a:srgbClr val="FFF5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7" name="Google Shape;297;p8"/>
          <p:cNvSpPr/>
          <p:nvPr/>
        </p:nvSpPr>
        <p:spPr>
          <a:xfrm>
            <a:off x="5288367" y="7388918"/>
            <a:ext cx="7894233" cy="2097982"/>
          </a:xfrm>
          <a:prstGeom prst="rect">
            <a:avLst/>
          </a:prstGeom>
          <a:solidFill>
            <a:srgbClr val="FFF5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8" name="Google Shape;298;p8"/>
          <p:cNvSpPr/>
          <p:nvPr/>
        </p:nvSpPr>
        <p:spPr>
          <a:xfrm>
            <a:off x="13296901" y="6552418"/>
            <a:ext cx="4190999" cy="2988948"/>
          </a:xfrm>
          <a:prstGeom prst="rect">
            <a:avLst/>
          </a:prstGeom>
          <a:solidFill>
            <a:srgbClr val="FFF5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9" name="Google Shape;299;p8"/>
          <p:cNvSpPr/>
          <p:nvPr/>
        </p:nvSpPr>
        <p:spPr>
          <a:xfrm rot="-2013694">
            <a:off x="-1183629" y="337866"/>
            <a:ext cx="4505858" cy="1928313"/>
          </a:xfrm>
          <a:custGeom>
            <a:rect b="b" l="l" r="r" t="t"/>
            <a:pathLst>
              <a:path extrusionOk="0" h="1356888" w="3170618">
                <a:moveTo>
                  <a:pt x="0" y="0"/>
                </a:moveTo>
                <a:lnTo>
                  <a:pt x="3170617" y="0"/>
                </a:lnTo>
                <a:lnTo>
                  <a:pt x="3170617" y="1356888"/>
                </a:lnTo>
                <a:lnTo>
                  <a:pt x="0" y="1356888"/>
                </a:lnTo>
                <a:lnTo>
                  <a:pt x="0" y="0"/>
                </a:lnTo>
                <a:close/>
              </a:path>
            </a:pathLst>
          </a:custGeom>
          <a:blipFill rotWithShape="1">
            <a:blip r:embed="rId5">
              <a:alphaModFix/>
            </a:blip>
            <a:stretch>
              <a:fillRect b="0" l="0" r="0" t="0"/>
            </a:stretch>
          </a:blipFill>
          <a:ln>
            <a:noFill/>
          </a:ln>
        </p:spPr>
      </p:sp>
      <p:sp>
        <p:nvSpPr>
          <p:cNvPr id="300" name="Google Shape;300;p8"/>
          <p:cNvSpPr/>
          <p:nvPr/>
        </p:nvSpPr>
        <p:spPr>
          <a:xfrm rot="-1017501">
            <a:off x="15984587" y="796014"/>
            <a:ext cx="778062" cy="1115502"/>
          </a:xfrm>
          <a:custGeom>
            <a:rect b="b" l="l" r="r" t="t"/>
            <a:pathLst>
              <a:path extrusionOk="0" h="1115502" w="778062">
                <a:moveTo>
                  <a:pt x="0" y="0"/>
                </a:moveTo>
                <a:lnTo>
                  <a:pt x="778062" y="0"/>
                </a:lnTo>
                <a:lnTo>
                  <a:pt x="778062" y="1115502"/>
                </a:lnTo>
                <a:lnTo>
                  <a:pt x="0" y="1115502"/>
                </a:lnTo>
                <a:lnTo>
                  <a:pt x="0" y="0"/>
                </a:lnTo>
                <a:close/>
              </a:path>
            </a:pathLst>
          </a:custGeom>
          <a:blipFill rotWithShape="1">
            <a:blip r:embed="rId6">
              <a:alphaModFix/>
            </a:blip>
            <a:stretch>
              <a:fillRect b="0" l="0" r="0" t="0"/>
            </a:stretch>
          </a:blipFill>
          <a:ln>
            <a:noFill/>
          </a:ln>
        </p:spPr>
      </p:sp>
      <p:sp>
        <p:nvSpPr>
          <p:cNvPr id="301" name="Google Shape;301;p8"/>
          <p:cNvSpPr/>
          <p:nvPr/>
        </p:nvSpPr>
        <p:spPr>
          <a:xfrm rot="1191750">
            <a:off x="15003313" y="3048269"/>
            <a:ext cx="526931" cy="755456"/>
          </a:xfrm>
          <a:custGeom>
            <a:rect b="b" l="l" r="r" t="t"/>
            <a:pathLst>
              <a:path extrusionOk="0" h="755456" w="526931">
                <a:moveTo>
                  <a:pt x="0" y="0"/>
                </a:moveTo>
                <a:lnTo>
                  <a:pt x="526931" y="0"/>
                </a:lnTo>
                <a:lnTo>
                  <a:pt x="526931" y="755456"/>
                </a:lnTo>
                <a:lnTo>
                  <a:pt x="0" y="755456"/>
                </a:lnTo>
                <a:lnTo>
                  <a:pt x="0" y="0"/>
                </a:lnTo>
                <a:close/>
              </a:path>
            </a:pathLst>
          </a:custGeom>
          <a:blipFill rotWithShape="1">
            <a:blip r:embed="rId6">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6"/>
                                        </p:tgtEl>
                                      </p:cBhvr>
                                    </p:animEffect>
                                    <p:set>
                                      <p:cBhvr>
                                        <p:cTn dur="1" fill="hold">
                                          <p:stCondLst>
                                            <p:cond delay="500"/>
                                          </p:stCondLst>
                                        </p:cTn>
                                        <p:tgtEl>
                                          <p:spTgt spid="2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7"/>
                                        </p:tgtEl>
                                      </p:cBhvr>
                                    </p:animEffect>
                                    <p:set>
                                      <p:cBhvr>
                                        <p:cTn dur="1" fill="hold">
                                          <p:stCondLst>
                                            <p:cond delay="500"/>
                                          </p:stCondLst>
                                        </p:cTn>
                                        <p:tgtEl>
                                          <p:spTgt spid="2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8"/>
                                        </p:tgtEl>
                                      </p:cBhvr>
                                    </p:animEffect>
                                    <p:set>
                                      <p:cBhvr>
                                        <p:cTn dur="1" fill="hold">
                                          <p:stCondLst>
                                            <p:cond delay="500"/>
                                          </p:stCondLst>
                                        </p:cTn>
                                        <p:tgtEl>
                                          <p:spTgt spid="2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BED"/>
        </a:solidFill>
      </p:bgPr>
    </p:bg>
    <p:spTree>
      <p:nvGrpSpPr>
        <p:cNvPr id="305" name="Shape 305"/>
        <p:cNvGrpSpPr/>
        <p:nvPr/>
      </p:nvGrpSpPr>
      <p:grpSpPr>
        <a:xfrm>
          <a:off x="0" y="0"/>
          <a:ext cx="0" cy="0"/>
          <a:chOff x="0" y="0"/>
          <a:chExt cx="0" cy="0"/>
        </a:xfrm>
      </p:grpSpPr>
      <p:sp>
        <p:nvSpPr>
          <p:cNvPr id="306" name="Google Shape;306;p9"/>
          <p:cNvSpPr/>
          <p:nvPr/>
        </p:nvSpPr>
        <p:spPr>
          <a:xfrm rot="8808661">
            <a:off x="12037056" y="6045466"/>
            <a:ext cx="7939698" cy="4902764"/>
          </a:xfrm>
          <a:custGeom>
            <a:rect b="b" l="l" r="r" t="t"/>
            <a:pathLst>
              <a:path extrusionOk="0" h="4902764" w="7939698">
                <a:moveTo>
                  <a:pt x="0" y="0"/>
                </a:moveTo>
                <a:lnTo>
                  <a:pt x="7939698" y="0"/>
                </a:lnTo>
                <a:lnTo>
                  <a:pt x="7939698" y="4902764"/>
                </a:lnTo>
                <a:lnTo>
                  <a:pt x="0" y="4902764"/>
                </a:lnTo>
                <a:lnTo>
                  <a:pt x="0" y="0"/>
                </a:lnTo>
                <a:close/>
              </a:path>
            </a:pathLst>
          </a:custGeom>
          <a:blipFill rotWithShape="1">
            <a:blip r:embed="rId3">
              <a:alphaModFix/>
            </a:blip>
            <a:stretch>
              <a:fillRect b="0" l="0" r="0" t="0"/>
            </a:stretch>
          </a:blipFill>
          <a:ln>
            <a:noFill/>
          </a:ln>
        </p:spPr>
      </p:sp>
      <p:graphicFrame>
        <p:nvGraphicFramePr>
          <p:cNvPr id="307" name="Google Shape;307;p9"/>
          <p:cNvGraphicFramePr/>
          <p:nvPr/>
        </p:nvGraphicFramePr>
        <p:xfrm>
          <a:off x="457201" y="4694730"/>
          <a:ext cx="3000000" cy="3000000"/>
        </p:xfrm>
        <a:graphic>
          <a:graphicData uri="http://schemas.openxmlformats.org/drawingml/2006/table">
            <a:tbl>
              <a:tblPr>
                <a:noFill/>
                <a:tableStyleId>{10BCC6DA-E883-4800-86F7-5876E7DCF97C}</a:tableStyleId>
              </a:tblPr>
              <a:tblGrid>
                <a:gridCol w="1770850"/>
                <a:gridCol w="2850850"/>
                <a:gridCol w="8125250"/>
                <a:gridCol w="4398075"/>
              </a:tblGrid>
              <a:tr h="1702750">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Câu</a:t>
                      </a:r>
                      <a:endParaRPr b="1" i="0"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Biệt ngữ</a:t>
                      </a:r>
                      <a:endParaRPr b="1" i="0"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Nghĩa</a:t>
                      </a:r>
                      <a:endParaRPr b="1" i="0"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c>
                  <a:txBody>
                    <a:bodyPr/>
                    <a:lstStyle/>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Dấu hiệu</a:t>
                      </a:r>
                      <a:endParaRPr b="1" sz="4500" u="none" cap="none" strike="noStrike">
                        <a:solidFill>
                          <a:srgbClr val="000000"/>
                        </a:solidFill>
                        <a:latin typeface="Cambria"/>
                        <a:ea typeface="Cambria"/>
                        <a:cs typeface="Cambria"/>
                        <a:sym typeface="Cambria"/>
                      </a:endParaRPr>
                    </a:p>
                    <a:p>
                      <a:pPr indent="0" lvl="0" marL="182880" marR="0" rtl="0" algn="ctr">
                        <a:spcBef>
                          <a:spcPts val="0"/>
                        </a:spcBef>
                        <a:spcAft>
                          <a:spcPts val="0"/>
                        </a:spcAft>
                        <a:buNone/>
                      </a:pPr>
                      <a:r>
                        <a:rPr b="1" lang="en-US" sz="4500" u="none" cap="none" strike="noStrike">
                          <a:solidFill>
                            <a:srgbClr val="000000"/>
                          </a:solidFill>
                          <a:latin typeface="Cambria"/>
                          <a:ea typeface="Cambria"/>
                          <a:cs typeface="Cambria"/>
                          <a:sym typeface="Cambria"/>
                        </a:rPr>
                        <a:t>xác định</a:t>
                      </a:r>
                      <a:endParaRPr b="1" i="0" sz="4500" u="none" cap="none" strike="noStrike">
                        <a:solidFill>
                          <a:srgbClr val="000000"/>
                        </a:solidFill>
                        <a:latin typeface="Cambria"/>
                        <a:ea typeface="Cambria"/>
                        <a:cs typeface="Cambria"/>
                        <a:sym typeface="Cambria"/>
                      </a:endParaRPr>
                    </a:p>
                  </a:txBody>
                  <a:tcPr marT="63500" marB="63500" marR="63500" marL="63500">
                    <a:solidFill>
                      <a:srgbClr val="FFE79A"/>
                    </a:solidFill>
                  </a:tcPr>
                </a:tc>
              </a:tr>
              <a:tr h="920700">
                <a:tc>
                  <a:txBody>
                    <a:bodyPr/>
                    <a:lstStyle/>
                    <a:p>
                      <a:pPr indent="0" lvl="0" marL="18288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a</a:t>
                      </a:r>
                      <a:endParaRPr b="0" i="0" sz="4500" u="none" cap="none" strike="noStrike">
                        <a:solidFill>
                          <a:srgbClr val="000000"/>
                        </a:solidFill>
                        <a:latin typeface="Cambria"/>
                        <a:ea typeface="Cambria"/>
                        <a:cs typeface="Cambria"/>
                        <a:sym typeface="Cambria"/>
                      </a:endParaRPr>
                    </a:p>
                  </a:txBody>
                  <a:tcPr marT="63500" marB="63500" marR="63500" marL="63500"/>
                </a:tc>
                <a:tc>
                  <a:txBody>
                    <a:bodyPr/>
                    <a:lstStyle/>
                    <a:p>
                      <a:pPr indent="0" lvl="0" marL="18288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“gà”</a:t>
                      </a:r>
                      <a:endParaRPr b="0" i="0" sz="4500" u="none" cap="none" strike="noStrike">
                        <a:solidFill>
                          <a:srgbClr val="000000"/>
                        </a:solidFill>
                        <a:latin typeface="Cambria"/>
                        <a:ea typeface="Cambria"/>
                        <a:cs typeface="Cambria"/>
                        <a:sym typeface="Cambria"/>
                      </a:endParaRPr>
                    </a:p>
                  </a:txBody>
                  <a:tcPr marT="63500" marB="63500" marR="63500" marL="63500"/>
                </a:tc>
                <a:tc>
                  <a:txBody>
                    <a:bodyPr/>
                    <a:lstStyle/>
                    <a:p>
                      <a:pPr indent="0" lvl="0" marL="182880" marR="0" rtl="0" algn="just">
                        <a:spcBef>
                          <a:spcPts val="0"/>
                        </a:spcBef>
                        <a:spcAft>
                          <a:spcPts val="0"/>
                        </a:spcAft>
                        <a:buNone/>
                      </a:pPr>
                      <a:r>
                        <a:rPr b="0" lang="en-US" sz="4500" u="none" cap="none" strike="noStrike">
                          <a:solidFill>
                            <a:srgbClr val="000000"/>
                          </a:solidFill>
                          <a:latin typeface="Cambria"/>
                          <a:ea typeface="Cambria"/>
                          <a:cs typeface="Cambria"/>
                          <a:sym typeface="Cambria"/>
                        </a:rPr>
                        <a:t>Thành viên mới</a:t>
                      </a:r>
                      <a:endParaRPr b="0" i="0" sz="4500" u="none" cap="none" strike="noStrike">
                        <a:solidFill>
                          <a:srgbClr val="000000"/>
                        </a:solidFill>
                        <a:latin typeface="Cambria"/>
                        <a:ea typeface="Cambria"/>
                        <a:cs typeface="Cambria"/>
                        <a:sym typeface="Cambria"/>
                      </a:endParaRPr>
                    </a:p>
                  </a:txBody>
                  <a:tcPr marT="63500" marB="63500" marR="63500" marL="63500"/>
                </a:tc>
                <a:tc rowSpan="2">
                  <a:txBody>
                    <a:bodyPr/>
                    <a:lstStyle/>
                    <a:p>
                      <a:pPr indent="0" lvl="0" marL="182880" marR="0" rtl="0" algn="l">
                        <a:spcBef>
                          <a:spcPts val="0"/>
                        </a:spcBef>
                        <a:spcAft>
                          <a:spcPts val="0"/>
                        </a:spcAft>
                        <a:buNone/>
                      </a:pPr>
                      <a:r>
                        <a:rPr b="0" lang="en-US" sz="4500" u="none" cap="none" strike="noStrike">
                          <a:solidFill>
                            <a:srgbClr val="000000"/>
                          </a:solidFill>
                          <a:latin typeface="Cambria"/>
                          <a:ea typeface="Cambria"/>
                          <a:cs typeface="Cambria"/>
                          <a:sym typeface="Cambria"/>
                        </a:rPr>
                        <a:t>Từ được đặt trong dấu ngoặc kép</a:t>
                      </a:r>
                      <a:endParaRPr b="0" i="0" sz="4500" u="none" cap="none" strike="noStrike">
                        <a:solidFill>
                          <a:srgbClr val="000000"/>
                        </a:solidFill>
                        <a:latin typeface="Cambria"/>
                        <a:ea typeface="Cambria"/>
                        <a:cs typeface="Cambria"/>
                        <a:sym typeface="Cambria"/>
                      </a:endParaRPr>
                    </a:p>
                  </a:txBody>
                  <a:tcPr marT="63500" marB="63500" marR="63500" marL="63500"/>
                </a:tc>
              </a:tr>
              <a:tr h="2484775">
                <a:tc>
                  <a:txBody>
                    <a:bodyPr/>
                    <a:lstStyle/>
                    <a:p>
                      <a:pPr indent="0" lvl="0" marL="18288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b</a:t>
                      </a:r>
                      <a:endParaRPr b="0" i="0" sz="4500" u="none" cap="none" strike="noStrike">
                        <a:solidFill>
                          <a:srgbClr val="000000"/>
                        </a:solidFill>
                        <a:latin typeface="Cambria"/>
                        <a:ea typeface="Cambria"/>
                        <a:cs typeface="Cambria"/>
                        <a:sym typeface="Cambria"/>
                      </a:endParaRPr>
                    </a:p>
                  </a:txBody>
                  <a:tcPr marT="63500" marB="63500" marR="63500" marL="63500"/>
                </a:tc>
                <a:tc>
                  <a:txBody>
                    <a:bodyPr/>
                    <a:lstStyle/>
                    <a:p>
                      <a:pPr indent="0" lvl="0" marL="182880" marR="0" rtl="0" algn="ctr">
                        <a:spcBef>
                          <a:spcPts val="0"/>
                        </a:spcBef>
                        <a:spcAft>
                          <a:spcPts val="0"/>
                        </a:spcAft>
                        <a:buNone/>
                      </a:pPr>
                      <a:r>
                        <a:rPr b="0" lang="en-US" sz="4500" u="none" cap="none" strike="noStrike">
                          <a:solidFill>
                            <a:srgbClr val="000000"/>
                          </a:solidFill>
                          <a:latin typeface="Cambria"/>
                          <a:ea typeface="Cambria"/>
                          <a:cs typeface="Cambria"/>
                          <a:sym typeface="Cambria"/>
                        </a:rPr>
                        <a:t>“tủ”</a:t>
                      </a:r>
                      <a:endParaRPr b="0" i="0" sz="4500" u="none" cap="none" strike="noStrike">
                        <a:solidFill>
                          <a:srgbClr val="000000"/>
                        </a:solidFill>
                        <a:latin typeface="Cambria"/>
                        <a:ea typeface="Cambria"/>
                        <a:cs typeface="Cambria"/>
                        <a:sym typeface="Cambria"/>
                      </a:endParaRPr>
                    </a:p>
                  </a:txBody>
                  <a:tcPr marT="63500" marB="63500" marR="63500" marL="63500"/>
                </a:tc>
                <a:tc>
                  <a:txBody>
                    <a:bodyPr/>
                    <a:lstStyle/>
                    <a:p>
                      <a:pPr indent="0" lvl="0" marL="182880" marR="0" rtl="0" algn="just">
                        <a:spcBef>
                          <a:spcPts val="0"/>
                        </a:spcBef>
                        <a:spcAft>
                          <a:spcPts val="0"/>
                        </a:spcAft>
                        <a:buNone/>
                      </a:pPr>
                      <a:r>
                        <a:rPr b="0" lang="en-US" sz="4500" u="none" cap="none" strike="noStrike">
                          <a:solidFill>
                            <a:srgbClr val="000000"/>
                          </a:solidFill>
                          <a:latin typeface="Cambria"/>
                          <a:ea typeface="Cambria"/>
                          <a:cs typeface="Cambria"/>
                          <a:sym typeface="Cambria"/>
                        </a:rPr>
                        <a:t>Chỉ ôn những phần mình nghĩ sẽ thi vào chứ không phải tất cả kiến thức cần ôn tập.</a:t>
                      </a:r>
                      <a:endParaRPr b="0" i="0" sz="4500" u="none" cap="none" strike="noStrike">
                        <a:solidFill>
                          <a:srgbClr val="000000"/>
                        </a:solidFill>
                        <a:latin typeface="Cambria"/>
                        <a:ea typeface="Cambria"/>
                        <a:cs typeface="Cambria"/>
                        <a:sym typeface="Cambria"/>
                      </a:endParaRPr>
                    </a:p>
                  </a:txBody>
                  <a:tcPr marT="63500" marB="63500" marR="63500" marL="63500"/>
                </a:tc>
                <a:tc vMerge="1"/>
              </a:tr>
            </a:tbl>
          </a:graphicData>
        </a:graphic>
      </p:graphicFrame>
      <p:sp>
        <p:nvSpPr>
          <p:cNvPr id="308" name="Google Shape;308;p9"/>
          <p:cNvSpPr/>
          <p:nvPr/>
        </p:nvSpPr>
        <p:spPr>
          <a:xfrm>
            <a:off x="6769272" y="3535553"/>
            <a:ext cx="4749459" cy="7848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204559"/>
              </a:buClr>
              <a:buSzPts val="4500"/>
              <a:buFont typeface="Cambria"/>
              <a:buNone/>
            </a:pPr>
            <a:r>
              <a:rPr b="1" i="1" lang="en-US" sz="4500" u="none" cap="none" strike="noStrike">
                <a:solidFill>
                  <a:srgbClr val="204559"/>
                </a:solidFill>
                <a:latin typeface="Cambria"/>
                <a:ea typeface="Cambria"/>
                <a:cs typeface="Cambria"/>
                <a:sym typeface="Cambria"/>
              </a:rPr>
              <a:t>Bài 1 SGK tr.16</a:t>
            </a:r>
            <a:endParaRPr/>
          </a:p>
        </p:txBody>
      </p:sp>
      <p:sp>
        <p:nvSpPr>
          <p:cNvPr id="309" name="Google Shape;309;p9"/>
          <p:cNvSpPr txBox="1"/>
          <p:nvPr/>
        </p:nvSpPr>
        <p:spPr>
          <a:xfrm>
            <a:off x="5913895" y="2062524"/>
            <a:ext cx="6087608" cy="1098682"/>
          </a:xfrm>
          <a:prstGeom prst="rect">
            <a:avLst/>
          </a:prstGeom>
          <a:solidFill>
            <a:srgbClr val="FFF3CC"/>
          </a:solidFill>
          <a:ln cap="flat" cmpd="sng" w="9525">
            <a:solidFill>
              <a:srgbClr val="FEC1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1" lang="en-US" sz="5400" u="none" cap="none" strike="noStrike">
                <a:solidFill>
                  <a:srgbClr val="204559"/>
                </a:solidFill>
                <a:latin typeface="Cambria"/>
                <a:ea typeface="Cambria"/>
                <a:cs typeface="Cambria"/>
                <a:sym typeface="Cambria"/>
              </a:rPr>
              <a:t>Nhiệm vụ 1</a:t>
            </a:r>
            <a:endParaRPr b="1" i="1" sz="5400" u="none" cap="none" strike="noStrike">
              <a:solidFill>
                <a:srgbClr val="204559"/>
              </a:solidFill>
              <a:latin typeface="Cambria"/>
              <a:ea typeface="Cambria"/>
              <a:cs typeface="Cambria"/>
              <a:sym typeface="Cambria"/>
            </a:endParaRPr>
          </a:p>
        </p:txBody>
      </p:sp>
      <p:sp>
        <p:nvSpPr>
          <p:cNvPr id="310" name="Google Shape;310;p9"/>
          <p:cNvSpPr txBox="1"/>
          <p:nvPr/>
        </p:nvSpPr>
        <p:spPr>
          <a:xfrm>
            <a:off x="4080257" y="484051"/>
            <a:ext cx="9859131" cy="153880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i="0" lang="en-US" sz="8000" u="none" cap="none" strike="noStrike">
                <a:solidFill>
                  <a:srgbClr val="204559"/>
                </a:solidFill>
                <a:latin typeface="Cambria"/>
                <a:ea typeface="Cambria"/>
                <a:cs typeface="Cambria"/>
                <a:sym typeface="Cambria"/>
              </a:rPr>
              <a:t>I. BIỆT NGỮ XÃ HỘI </a:t>
            </a:r>
            <a:endParaRPr b="1" i="0" sz="8000" u="none" cap="none" strike="noStrike">
              <a:solidFill>
                <a:srgbClr val="204559"/>
              </a:solidFill>
              <a:latin typeface="Cambria"/>
              <a:ea typeface="Cambria"/>
              <a:cs typeface="Cambria"/>
              <a:sym typeface="Cambria"/>
            </a:endParaRPr>
          </a:p>
        </p:txBody>
      </p:sp>
      <p:sp>
        <p:nvSpPr>
          <p:cNvPr id="311" name="Google Shape;311;p9"/>
          <p:cNvSpPr/>
          <p:nvPr/>
        </p:nvSpPr>
        <p:spPr>
          <a:xfrm>
            <a:off x="4331649" y="2206128"/>
            <a:ext cx="710230" cy="955078"/>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4">
              <a:alphaModFix/>
            </a:blip>
            <a:stretch>
              <a:fillRect b="0" l="0" r="0" t="0"/>
            </a:stretch>
          </a:blipFill>
          <a:ln>
            <a:noFill/>
          </a:ln>
        </p:spPr>
      </p:sp>
      <p:sp>
        <p:nvSpPr>
          <p:cNvPr id="312" name="Google Shape;312;p9"/>
          <p:cNvSpPr/>
          <p:nvPr/>
        </p:nvSpPr>
        <p:spPr>
          <a:xfrm>
            <a:off x="12852985" y="2240108"/>
            <a:ext cx="710230" cy="955078"/>
          </a:xfrm>
          <a:custGeom>
            <a:rect b="b" l="l" r="r" t="t"/>
            <a:pathLst>
              <a:path extrusionOk="0" h="534505" w="397477">
                <a:moveTo>
                  <a:pt x="0" y="0"/>
                </a:moveTo>
                <a:lnTo>
                  <a:pt x="397477" y="0"/>
                </a:lnTo>
                <a:lnTo>
                  <a:pt x="397477" y="534505"/>
                </a:lnTo>
                <a:lnTo>
                  <a:pt x="0" y="534505"/>
                </a:lnTo>
                <a:lnTo>
                  <a:pt x="0" y="0"/>
                </a:lnTo>
                <a:close/>
              </a:path>
            </a:pathLst>
          </a:custGeom>
          <a:blipFill rotWithShape="1">
            <a:blip r:embed="rId4">
              <a:alphaModFix/>
            </a:blip>
            <a:stretch>
              <a:fillRect b="0" l="0" r="0" t="0"/>
            </a:stretch>
          </a:blipFill>
          <a:ln>
            <a:noFill/>
          </a:ln>
        </p:spPr>
      </p:sp>
      <p:sp>
        <p:nvSpPr>
          <p:cNvPr id="313" name="Google Shape;313;p9"/>
          <p:cNvSpPr/>
          <p:nvPr/>
        </p:nvSpPr>
        <p:spPr>
          <a:xfrm>
            <a:off x="5295294" y="6515100"/>
            <a:ext cx="7557691" cy="762000"/>
          </a:xfrm>
          <a:prstGeom prst="rect">
            <a:avLst/>
          </a:prstGeom>
          <a:solidFill>
            <a:srgbClr val="FFF5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4" name="Google Shape;314;p9"/>
          <p:cNvSpPr/>
          <p:nvPr/>
        </p:nvSpPr>
        <p:spPr>
          <a:xfrm>
            <a:off x="5288367" y="7388918"/>
            <a:ext cx="7894233" cy="2097982"/>
          </a:xfrm>
          <a:prstGeom prst="rect">
            <a:avLst/>
          </a:prstGeom>
          <a:solidFill>
            <a:srgbClr val="FFF5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5" name="Google Shape;315;p9"/>
          <p:cNvSpPr/>
          <p:nvPr/>
        </p:nvSpPr>
        <p:spPr>
          <a:xfrm>
            <a:off x="13296901" y="6552418"/>
            <a:ext cx="4190999" cy="2988948"/>
          </a:xfrm>
          <a:prstGeom prst="rect">
            <a:avLst/>
          </a:prstGeom>
          <a:solidFill>
            <a:srgbClr val="FFF5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6" name="Google Shape;316;p9"/>
          <p:cNvSpPr/>
          <p:nvPr/>
        </p:nvSpPr>
        <p:spPr>
          <a:xfrm rot="-2013694">
            <a:off x="-1183629" y="337866"/>
            <a:ext cx="4505858" cy="1928313"/>
          </a:xfrm>
          <a:custGeom>
            <a:rect b="b" l="l" r="r" t="t"/>
            <a:pathLst>
              <a:path extrusionOk="0" h="1356888" w="3170618">
                <a:moveTo>
                  <a:pt x="0" y="0"/>
                </a:moveTo>
                <a:lnTo>
                  <a:pt x="3170617" y="0"/>
                </a:lnTo>
                <a:lnTo>
                  <a:pt x="3170617" y="1356888"/>
                </a:lnTo>
                <a:lnTo>
                  <a:pt x="0" y="1356888"/>
                </a:lnTo>
                <a:lnTo>
                  <a:pt x="0" y="0"/>
                </a:lnTo>
                <a:close/>
              </a:path>
            </a:pathLst>
          </a:custGeom>
          <a:blipFill rotWithShape="1">
            <a:blip r:embed="rId5">
              <a:alphaModFix/>
            </a:blip>
            <a:stretch>
              <a:fillRect b="0" l="0" r="0" t="0"/>
            </a:stretch>
          </a:blipFill>
          <a:ln>
            <a:noFill/>
          </a:ln>
        </p:spPr>
      </p:sp>
      <p:sp>
        <p:nvSpPr>
          <p:cNvPr id="317" name="Google Shape;317;p9"/>
          <p:cNvSpPr/>
          <p:nvPr/>
        </p:nvSpPr>
        <p:spPr>
          <a:xfrm rot="-1017501">
            <a:off x="15984587" y="796014"/>
            <a:ext cx="778062" cy="1115502"/>
          </a:xfrm>
          <a:custGeom>
            <a:rect b="b" l="l" r="r" t="t"/>
            <a:pathLst>
              <a:path extrusionOk="0" h="1115502" w="778062">
                <a:moveTo>
                  <a:pt x="0" y="0"/>
                </a:moveTo>
                <a:lnTo>
                  <a:pt x="778062" y="0"/>
                </a:lnTo>
                <a:lnTo>
                  <a:pt x="778062" y="1115502"/>
                </a:lnTo>
                <a:lnTo>
                  <a:pt x="0" y="1115502"/>
                </a:lnTo>
                <a:lnTo>
                  <a:pt x="0" y="0"/>
                </a:lnTo>
                <a:close/>
              </a:path>
            </a:pathLst>
          </a:custGeom>
          <a:blipFill rotWithShape="1">
            <a:blip r:embed="rId6">
              <a:alphaModFix/>
            </a:blip>
            <a:stretch>
              <a:fillRect b="0" l="0" r="0" t="0"/>
            </a:stretch>
          </a:blipFill>
          <a:ln>
            <a:noFill/>
          </a:ln>
        </p:spPr>
      </p:sp>
      <p:sp>
        <p:nvSpPr>
          <p:cNvPr id="318" name="Google Shape;318;p9"/>
          <p:cNvSpPr/>
          <p:nvPr/>
        </p:nvSpPr>
        <p:spPr>
          <a:xfrm rot="1191750">
            <a:off x="15003313" y="3048269"/>
            <a:ext cx="526931" cy="755456"/>
          </a:xfrm>
          <a:custGeom>
            <a:rect b="b" l="l" r="r" t="t"/>
            <a:pathLst>
              <a:path extrusionOk="0" h="755456" w="526931">
                <a:moveTo>
                  <a:pt x="0" y="0"/>
                </a:moveTo>
                <a:lnTo>
                  <a:pt x="526931" y="0"/>
                </a:lnTo>
                <a:lnTo>
                  <a:pt x="526931" y="755456"/>
                </a:lnTo>
                <a:lnTo>
                  <a:pt x="0" y="755456"/>
                </a:lnTo>
                <a:lnTo>
                  <a:pt x="0" y="0"/>
                </a:lnTo>
                <a:close/>
              </a:path>
            </a:pathLst>
          </a:custGeom>
          <a:blipFill rotWithShape="1">
            <a:blip r:embed="rId6">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13"/>
                                        </p:tgtEl>
                                      </p:cBhvr>
                                    </p:animEffect>
                                    <p:set>
                                      <p:cBhvr>
                                        <p:cTn dur="1" fill="hold">
                                          <p:stCondLst>
                                            <p:cond delay="500"/>
                                          </p:stCondLst>
                                        </p:cTn>
                                        <p:tgtEl>
                                          <p:spTgt spid="3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14"/>
                                        </p:tgtEl>
                                      </p:cBhvr>
                                    </p:animEffect>
                                    <p:set>
                                      <p:cBhvr>
                                        <p:cTn dur="1" fill="hold">
                                          <p:stCondLst>
                                            <p:cond delay="500"/>
                                          </p:stCondLst>
                                        </p:cTn>
                                        <p:tgtEl>
                                          <p:spTgt spid="3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15"/>
                                        </p:tgtEl>
                                      </p:cBhvr>
                                    </p:animEffect>
                                    <p:set>
                                      <p:cBhvr>
                                        <p:cTn dur="1" fill="hold">
                                          <p:stCondLst>
                                            <p:cond delay="500"/>
                                          </p:stCondLst>
                                        </p:cTn>
                                        <p:tgtEl>
                                          <p:spTgt spid="3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Marquee">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