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Lst>
  <p:sldSz cy="5143500" cx="9144000"/>
  <p:notesSz cx="6858000" cy="9144000"/>
  <p:embeddedFontLst>
    <p:embeddedFont>
      <p:font typeface="Palatino Linotype"/>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080">
          <p15:clr>
            <a:srgbClr val="A4A3A4"/>
          </p15:clr>
        </p15:guide>
        <p15:guide id="2" pos="1440">
          <p15:clr>
            <a:srgbClr val="A4A3A4"/>
          </p15:clr>
        </p15:guide>
      </p15:sldGuideLst>
    </p:ext>
    <p:ext uri="GoogleSlidesCustomDataVersion2">
      <go:slidesCustomData xmlns:go="http://customooxmlschemas.google.com/" r:id="rId33" roundtripDataSignature="AMtx7mg3AF3OSecsDkLaswBZJWhdFjSmz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02BFE20-5FBE-408A-AB59-10988E26A8F0}">
  <a:tblStyle styleId="{302BFE20-5FBE-408A-AB59-10988E26A8F0}" styleName="Table_0">
    <a:wholeTbl>
      <a:tcTxStyle b="off" i="off">
        <a:font>
          <a:latin typeface="Calibri"/>
          <a:ea typeface="Calibri"/>
          <a:cs typeface="Calibri"/>
        </a:font>
        <a:schemeClr val="dk1"/>
      </a:tcTxStyle>
      <a:tcStyle>
        <a:tcBdr>
          <a:left>
            <a:ln cap="flat" cmpd="sng" w="9525">
              <a:solidFill>
                <a:schemeClr val="accent3"/>
              </a:solidFill>
              <a:prstDash val="solid"/>
              <a:round/>
              <a:headEnd len="sm" w="sm" type="none"/>
              <a:tailEnd len="sm" w="sm" type="none"/>
            </a:ln>
          </a:left>
          <a:right>
            <a:ln cap="flat" cmpd="sng" w="9525">
              <a:solidFill>
                <a:schemeClr val="accent3"/>
              </a:solidFill>
              <a:prstDash val="solid"/>
              <a:round/>
              <a:headEnd len="sm" w="sm" type="none"/>
              <a:tailEnd len="sm" w="sm" type="none"/>
            </a:ln>
          </a:right>
          <a:top>
            <a:ln cap="flat" cmpd="sng" w="9525">
              <a:solidFill>
                <a:schemeClr val="accent3"/>
              </a:solidFill>
              <a:prstDash val="solid"/>
              <a:round/>
              <a:headEnd len="sm" w="sm" type="none"/>
              <a:tailEnd len="sm" w="sm" type="none"/>
            </a:ln>
          </a:top>
          <a:bottom>
            <a:ln cap="flat" cmpd="sng" w="9525">
              <a:solidFill>
                <a:schemeClr val="accent3"/>
              </a:solidFill>
              <a:prstDash val="solid"/>
              <a:round/>
              <a:headEnd len="sm" w="sm" type="none"/>
              <a:tailEnd len="sm" w="sm" type="none"/>
            </a:ln>
          </a:bottom>
          <a:insideH>
            <a:ln cap="flat" cmpd="sng" w="9525">
              <a:solidFill>
                <a:schemeClr val="accent3"/>
              </a:solidFill>
              <a:prstDash val="solid"/>
              <a:round/>
              <a:headEnd len="sm" w="sm" type="none"/>
              <a:tailEnd len="sm" w="sm" type="none"/>
            </a:ln>
          </a:insideH>
          <a:insideV>
            <a:ln cap="flat" cmpd="sng" w="9525">
              <a:solidFill>
                <a:schemeClr val="accent3"/>
              </a:solidFill>
              <a:prstDash val="solid"/>
              <a:round/>
              <a:headEnd len="sm" w="sm" type="none"/>
              <a:tailEnd len="sm" w="sm" type="none"/>
            </a:ln>
          </a:insideV>
        </a:tcBdr>
        <a:fill>
          <a:solidFill>
            <a:srgbClr val="FFFFFF">
              <a:alpha val="0"/>
            </a:srgbClr>
          </a:solidFill>
        </a:fill>
      </a:tcStyle>
    </a:wholeTbl>
    <a:band1H>
      <a:tcTxStyle/>
      <a:tcStyle>
        <a:fill>
          <a:solidFill>
            <a:schemeClr val="accent3">
              <a:alpha val="40000"/>
            </a:schemeClr>
          </a:solidFill>
        </a:fill>
      </a:tcStyle>
    </a:band1H>
    <a:band2H>
      <a:tcTxStyle/>
    </a:band2H>
    <a:band1V>
      <a:tcTxStyle/>
      <a:tcStyle>
        <a:tcBdr>
          <a:top>
            <a:ln cap="flat" cmpd="sng" w="9525">
              <a:solidFill>
                <a:schemeClr val="accent3"/>
              </a:solidFill>
              <a:prstDash val="solid"/>
              <a:round/>
              <a:headEnd len="sm" w="sm" type="none"/>
              <a:tailEnd len="sm" w="sm" type="none"/>
            </a:ln>
          </a:top>
          <a:bottom>
            <a:ln cap="flat" cmpd="sng" w="9525">
              <a:solidFill>
                <a:schemeClr val="accent3"/>
              </a:solidFill>
              <a:prstDash val="solid"/>
              <a:round/>
              <a:headEnd len="sm" w="sm" type="none"/>
              <a:tailEnd len="sm" w="sm" type="none"/>
            </a:ln>
          </a:bottom>
        </a:tcBdr>
        <a:fill>
          <a:solidFill>
            <a:schemeClr val="accent3">
              <a:alpha val="40000"/>
            </a:schemeClr>
          </a:solidFill>
        </a:fill>
      </a:tcStyle>
    </a:band1V>
    <a:band2V>
      <a:tcTxStyle/>
    </a:band2V>
    <a:lastCol>
      <a:tcTxStyle b="on" i="off"/>
      <a:tcStyle>
        <a:tcBdr>
          <a:left>
            <a:ln cap="flat" cmpd="sng" w="9525">
              <a:solidFill>
                <a:schemeClr val="accent3"/>
              </a:solidFill>
              <a:prstDash val="solid"/>
              <a:round/>
              <a:headEnd len="sm" w="sm" type="none"/>
              <a:tailEnd len="sm" w="sm" type="none"/>
            </a:ln>
          </a:left>
          <a:right>
            <a:ln cap="flat" cmpd="sng" w="9525">
              <a:solidFill>
                <a:schemeClr val="accent3"/>
              </a:solidFill>
              <a:prstDash val="solid"/>
              <a:round/>
              <a:headEnd len="sm" w="sm" type="none"/>
              <a:tailEnd len="sm" w="sm" type="none"/>
            </a:ln>
          </a:right>
          <a:top>
            <a:ln cap="flat" cmpd="sng" w="9525">
              <a:solidFill>
                <a:schemeClr val="accent3"/>
              </a:solidFill>
              <a:prstDash val="solid"/>
              <a:round/>
              <a:headEnd len="sm" w="sm" type="none"/>
              <a:tailEnd len="sm" w="sm" type="none"/>
            </a:ln>
          </a:top>
          <a:bottom>
            <a:ln cap="flat" cmpd="sng" w="9525">
              <a:solidFill>
                <a:schemeClr val="accent3"/>
              </a:solidFill>
              <a:prstDash val="solid"/>
              <a:round/>
              <a:headEnd len="sm" w="sm" type="none"/>
              <a:tailEnd len="sm" w="sm" type="none"/>
            </a:ln>
          </a:bottom>
          <a:insideH>
            <a:ln cap="flat" cmpd="sng" w="9525">
              <a:solidFill>
                <a:schemeClr val="accent3"/>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tcStyle>
    </a:lastCol>
    <a:firstCol>
      <a:tcTxStyle b="on" i="off"/>
      <a:tcStyle>
        <a:tcBdr>
          <a:left>
            <a:ln cap="flat" cmpd="sng" w="9525">
              <a:solidFill>
                <a:schemeClr val="accent3"/>
              </a:solidFill>
              <a:prstDash val="solid"/>
              <a:round/>
              <a:headEnd len="sm" w="sm" type="none"/>
              <a:tailEnd len="sm" w="sm" type="none"/>
            </a:ln>
          </a:left>
          <a:right>
            <a:ln cap="flat" cmpd="sng" w="9525">
              <a:solidFill>
                <a:schemeClr val="accent3"/>
              </a:solidFill>
              <a:prstDash val="solid"/>
              <a:round/>
              <a:headEnd len="sm" w="sm" type="none"/>
              <a:tailEnd len="sm" w="sm" type="none"/>
            </a:ln>
          </a:right>
          <a:top>
            <a:ln cap="flat" cmpd="sng" w="9525">
              <a:solidFill>
                <a:schemeClr val="accent3"/>
              </a:solidFill>
              <a:prstDash val="solid"/>
              <a:round/>
              <a:headEnd len="sm" w="sm" type="none"/>
              <a:tailEnd len="sm" w="sm" type="none"/>
            </a:ln>
          </a:top>
          <a:bottom>
            <a:ln cap="flat" cmpd="sng" w="9525">
              <a:solidFill>
                <a:schemeClr val="accent3"/>
              </a:solidFill>
              <a:prstDash val="solid"/>
              <a:round/>
              <a:headEnd len="sm" w="sm" type="none"/>
              <a:tailEnd len="sm" w="sm" type="none"/>
            </a:ln>
          </a:bottom>
          <a:insideH>
            <a:ln cap="flat" cmpd="sng" w="9525">
              <a:solidFill>
                <a:schemeClr val="accent3"/>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tcStyle>
    </a:firstCol>
    <a:lastRow>
      <a:tcTxStyle b="on" i="off"/>
      <a:tcStyle>
        <a:tcBdr>
          <a:left>
            <a:ln cap="flat" cmpd="sng" w="9525">
              <a:solidFill>
                <a:schemeClr val="accent3"/>
              </a:solidFill>
              <a:prstDash val="solid"/>
              <a:round/>
              <a:headEnd len="sm" w="sm" type="none"/>
              <a:tailEnd len="sm" w="sm" type="none"/>
            </a:ln>
          </a:left>
          <a:right>
            <a:ln cap="flat" cmpd="sng" w="9525">
              <a:solidFill>
                <a:schemeClr val="accent3"/>
              </a:solidFill>
              <a:prstDash val="solid"/>
              <a:round/>
              <a:headEnd len="sm" w="sm" type="none"/>
              <a:tailEnd len="sm" w="sm" type="none"/>
            </a:ln>
          </a:right>
          <a:top>
            <a:ln cap="flat" cmpd="sng" w="9525">
              <a:solidFill>
                <a:schemeClr val="accent3"/>
              </a:solidFill>
              <a:prstDash val="solid"/>
              <a:round/>
              <a:headEnd len="sm" w="sm" type="none"/>
              <a:tailEnd len="sm" w="sm" type="none"/>
            </a:ln>
          </a:top>
          <a:bottom>
            <a:ln cap="flat" cmpd="sng" w="9525">
              <a:solidFill>
                <a:schemeClr val="accent3"/>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lastRow>
    <a:seCell>
      <a:tcTxStyle/>
    </a:seCell>
    <a:swCell>
      <a:tcTxStyle/>
    </a:swCell>
    <a:firstRow>
      <a:tcTxStyle b="on" i="off">
        <a:font>
          <a:latin typeface="Calibri"/>
          <a:ea typeface="Calibri"/>
          <a:cs typeface="Calibri"/>
        </a:font>
        <a:schemeClr val="lt1"/>
      </a:tcTxStyle>
      <a:tcStyle>
        <a:tcBdr>
          <a:left>
            <a:ln cap="flat" cmpd="sng" w="9525">
              <a:solidFill>
                <a:schemeClr val="accent3"/>
              </a:solidFill>
              <a:prstDash val="solid"/>
              <a:round/>
              <a:headEnd len="sm" w="sm" type="none"/>
              <a:tailEnd len="sm" w="sm" type="none"/>
            </a:ln>
          </a:left>
          <a:right>
            <a:ln cap="flat" cmpd="sng" w="9525">
              <a:solidFill>
                <a:schemeClr val="accent3"/>
              </a:solidFill>
              <a:prstDash val="solid"/>
              <a:round/>
              <a:headEnd len="sm" w="sm" type="none"/>
              <a:tailEnd len="sm" w="sm" type="none"/>
            </a:ln>
          </a:right>
          <a:top>
            <a:ln cap="flat" cmpd="sng" w="9525">
              <a:solidFill>
                <a:schemeClr val="accent3"/>
              </a:solidFill>
              <a:prstDash val="solid"/>
              <a:round/>
              <a:headEnd len="sm" w="sm" type="none"/>
              <a:tailEnd len="sm" w="sm" type="none"/>
            </a:ln>
          </a:top>
          <a:bottom>
            <a:ln cap="flat" cmpd="sng" w="9525">
              <a:solidFill>
                <a:schemeClr val="lt1"/>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chemeClr val="accent3"/>
          </a:solidFill>
        </a:fill>
      </a:tcStyle>
    </a:firstRow>
    <a:neCell>
      <a:tcTxStyle/>
    </a:neCell>
    <a:nwCell>
      <a:tcTxStyle/>
    </a:nwCell>
  </a:tblStyle>
  <a:tblStyle styleId="{44EB1992-70F5-40E0-BC2F-D1D5C1C883ED}"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080" orient="horz"/>
        <p:guide pos="14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PalatinoLinotype-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PalatinoLinotype-italic.fntdata"/><Relationship Id="rId30" Type="http://schemas.openxmlformats.org/officeDocument/2006/relationships/font" Target="fonts/PalatinoLinotype-bold.fntdata"/><Relationship Id="rId11" Type="http://schemas.openxmlformats.org/officeDocument/2006/relationships/slide" Target="slides/slide5.xml"/><Relationship Id="rId33" Type="http://customschemas.google.com/relationships/presentationmetadata" Target="metadata"/><Relationship Id="rId10" Type="http://schemas.openxmlformats.org/officeDocument/2006/relationships/slide" Target="slides/slide4.xml"/><Relationship Id="rId32" Type="http://schemas.openxmlformats.org/officeDocument/2006/relationships/font" Target="fonts/PalatinoLinotype-bold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6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6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6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6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6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6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6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6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6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600"/>
              <a:buFont typeface="Calibri"/>
              <a:buNone/>
            </a:pPr>
            <a:r>
              <a:t/>
            </a:r>
            <a:endParaRPr/>
          </a:p>
        </p:txBody>
      </p:sp>
      <p:sp>
        <p:nvSpPr>
          <p:cNvPr id="88" name="Google Shape;88;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54c0f3c2e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254c0f3c2e3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 name="Google Shape;210;g254c0f3c2e3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3" name="Google Shape;23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0" name="Google Shape;25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9" name="Google Shape;25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7" name="Google Shape;29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 name="Google Shape;317;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600"/>
              <a:buFont typeface="Calibri"/>
              <a:buNone/>
            </a:pPr>
            <a:r>
              <a:t/>
            </a:r>
            <a:endParaRPr/>
          </a:p>
        </p:txBody>
      </p:sp>
      <p:sp>
        <p:nvSpPr>
          <p:cNvPr id="327" name="Google Shape;327;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1" name="Google Shape;34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5" name="Google Shape;355;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 name="Google Shape;10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800" u="none" strike="noStrike">
                <a:solidFill>
                  <a:srgbClr val="000000"/>
                </a:solidFill>
                <a:latin typeface="Times New Roman"/>
                <a:ea typeface="Times New Roman"/>
                <a:cs typeface="Times New Roman"/>
                <a:sym typeface="Times New Roman"/>
              </a:rPr>
              <a:t>Mỗi chuyến đi luôn là những trải nghiệm tuyệt vời và đặc biệt đến thăm những di tích lịch sử, văn hóa không chỉ giúp ta thay đổi không gian, tìm kiếm sự mới lạ mà đó còn là hành trình trở về với lịch sử, với cội nguồn truyền thống. Vậy viết bài văn kể lại những chuyến đi ý nghĩa ấy cần lưu ý những gì?</a:t>
            </a:r>
            <a:endParaRPr/>
          </a:p>
        </p:txBody>
      </p:sp>
      <p:sp>
        <p:nvSpPr>
          <p:cNvPr id="104" name="Google Shape;104;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1" name="Google Shape;371;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0" name="Google Shape;380;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1" name="Google Shape;391;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 name="Google Shape;11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 name="Google Shape;12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 name="Google Shape;14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 name="Google Shape;152;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 name="Google Shape;17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4" name="Google Shape;18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53fb54a87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253fb54a876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 name="Google Shape;204;g253fb54a876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pic>
        <p:nvPicPr>
          <p:cNvPr id="16" name="Google Shape;16;p22"/>
          <p:cNvPicPr preferRelativeResize="0"/>
          <p:nvPr/>
        </p:nvPicPr>
        <p:blipFill rotWithShape="1">
          <a:blip r:embed="rId2">
            <a:alphaModFix/>
          </a:blip>
          <a:srcRect b="7824" l="0" r="0" t="7825"/>
          <a:stretch/>
        </p:blipFill>
        <p:spPr>
          <a:xfrm>
            <a:off x="0" y="0"/>
            <a:ext cx="9144000" cy="51435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0" name="Shape 60"/>
        <p:cNvGrpSpPr/>
        <p:nvPr/>
      </p:nvGrpSpPr>
      <p:grpSpPr>
        <a:xfrm>
          <a:off x="0" y="0"/>
          <a:ext cx="0" cy="0"/>
          <a:chOff x="0" y="0"/>
          <a:chExt cx="0" cy="0"/>
        </a:xfrm>
      </p:grpSpPr>
      <p:sp>
        <p:nvSpPr>
          <p:cNvPr id="61" name="Google Shape;61;p31"/>
          <p:cNvSpPr txBox="1"/>
          <p:nvPr>
            <p:ph type="title"/>
          </p:nvPr>
        </p:nvSpPr>
        <p:spPr>
          <a:xfrm>
            <a:off x="228600" y="136525"/>
            <a:ext cx="1504157" cy="581025"/>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31"/>
          <p:cNvSpPr txBox="1"/>
          <p:nvPr>
            <p:ph idx="1" type="body"/>
          </p:nvPr>
        </p:nvSpPr>
        <p:spPr>
          <a:xfrm>
            <a:off x="1787525" y="136525"/>
            <a:ext cx="2555875" cy="2926557"/>
          </a:xfrm>
          <a:prstGeom prst="rect">
            <a:avLst/>
          </a:prstGeom>
          <a:noFill/>
          <a:ln>
            <a:noFill/>
          </a:ln>
        </p:spPr>
        <p:txBody>
          <a:bodyPr anchorCtr="0" anchor="t" bIns="45700" lIns="91425" spcFirstLastPara="1" rIns="91425" wrap="square" tIns="45700">
            <a:normAutofit/>
          </a:bodyPr>
          <a:lstStyle>
            <a:lvl1pPr indent="-330200" lvl="0" marL="457200" algn="l">
              <a:spcBef>
                <a:spcPts val="320"/>
              </a:spcBef>
              <a:spcAft>
                <a:spcPts val="0"/>
              </a:spcAft>
              <a:buClr>
                <a:schemeClr val="dk1"/>
              </a:buClr>
              <a:buSzPts val="1600"/>
              <a:buChar char="•"/>
              <a:defRPr sz="1600"/>
            </a:lvl1pPr>
            <a:lvl2pPr indent="-317500" lvl="1" marL="914400" algn="l">
              <a:spcBef>
                <a:spcPts val="280"/>
              </a:spcBef>
              <a:spcAft>
                <a:spcPts val="0"/>
              </a:spcAft>
              <a:buClr>
                <a:schemeClr val="dk1"/>
              </a:buClr>
              <a:buSzPts val="1400"/>
              <a:buChar char="–"/>
              <a:defRPr sz="1400"/>
            </a:lvl2pPr>
            <a:lvl3pPr indent="-304800" lvl="2" marL="1371600" algn="l">
              <a:spcBef>
                <a:spcPts val="240"/>
              </a:spcBef>
              <a:spcAft>
                <a:spcPts val="0"/>
              </a:spcAft>
              <a:buClr>
                <a:schemeClr val="dk1"/>
              </a:buClr>
              <a:buSzPts val="1200"/>
              <a:buChar char="•"/>
              <a:defRPr sz="1200"/>
            </a:lvl3pPr>
            <a:lvl4pPr indent="-292100" lvl="3" marL="1828800" algn="l">
              <a:spcBef>
                <a:spcPts val="200"/>
              </a:spcBef>
              <a:spcAft>
                <a:spcPts val="0"/>
              </a:spcAft>
              <a:buClr>
                <a:schemeClr val="dk1"/>
              </a:buClr>
              <a:buSzPts val="1000"/>
              <a:buChar char="–"/>
              <a:defRPr sz="1000"/>
            </a:lvl4pPr>
            <a:lvl5pPr indent="-292100" lvl="4" marL="2286000" algn="l">
              <a:spcBef>
                <a:spcPts val="200"/>
              </a:spcBef>
              <a:spcAft>
                <a:spcPts val="0"/>
              </a:spcAft>
              <a:buClr>
                <a:schemeClr val="dk1"/>
              </a:buClr>
              <a:buSzPts val="1000"/>
              <a:buChar char="»"/>
              <a:defRPr sz="1000"/>
            </a:lvl5pPr>
            <a:lvl6pPr indent="-292100" lvl="5" marL="2743200" algn="l">
              <a:spcBef>
                <a:spcPts val="200"/>
              </a:spcBef>
              <a:spcAft>
                <a:spcPts val="0"/>
              </a:spcAft>
              <a:buClr>
                <a:schemeClr val="dk1"/>
              </a:buClr>
              <a:buSzPts val="1000"/>
              <a:buChar char="•"/>
              <a:defRPr sz="1000"/>
            </a:lvl6pPr>
            <a:lvl7pPr indent="-292100" lvl="6" marL="3200400" algn="l">
              <a:spcBef>
                <a:spcPts val="200"/>
              </a:spcBef>
              <a:spcAft>
                <a:spcPts val="0"/>
              </a:spcAft>
              <a:buClr>
                <a:schemeClr val="dk1"/>
              </a:buClr>
              <a:buSzPts val="1000"/>
              <a:buChar char="•"/>
              <a:defRPr sz="1000"/>
            </a:lvl7pPr>
            <a:lvl8pPr indent="-292100" lvl="7" marL="3657600" algn="l">
              <a:spcBef>
                <a:spcPts val="200"/>
              </a:spcBef>
              <a:spcAft>
                <a:spcPts val="0"/>
              </a:spcAft>
              <a:buClr>
                <a:schemeClr val="dk1"/>
              </a:buClr>
              <a:buSzPts val="1000"/>
              <a:buChar char="•"/>
              <a:defRPr sz="1000"/>
            </a:lvl8pPr>
            <a:lvl9pPr indent="-292100" lvl="8" marL="4114800" algn="l">
              <a:spcBef>
                <a:spcPts val="200"/>
              </a:spcBef>
              <a:spcAft>
                <a:spcPts val="0"/>
              </a:spcAft>
              <a:buClr>
                <a:schemeClr val="dk1"/>
              </a:buClr>
              <a:buSzPts val="1000"/>
              <a:buChar char="•"/>
              <a:defRPr sz="1000"/>
            </a:lvl9pPr>
          </a:lstStyle>
          <a:p/>
        </p:txBody>
      </p:sp>
      <p:sp>
        <p:nvSpPr>
          <p:cNvPr id="63" name="Google Shape;63;p31"/>
          <p:cNvSpPr txBox="1"/>
          <p:nvPr>
            <p:ph idx="2" type="body"/>
          </p:nvPr>
        </p:nvSpPr>
        <p:spPr>
          <a:xfrm>
            <a:off x="228600" y="717550"/>
            <a:ext cx="1504157" cy="2345532"/>
          </a:xfrm>
          <a:prstGeom prst="rect">
            <a:avLst/>
          </a:prstGeom>
          <a:noFill/>
          <a:ln>
            <a:noFill/>
          </a:ln>
        </p:spPr>
        <p:txBody>
          <a:bodyPr anchorCtr="0" anchor="t" bIns="45700" lIns="91425" spcFirstLastPara="1" rIns="91425" wrap="square" tIns="45700">
            <a:normAutofit/>
          </a:bodyPr>
          <a:lstStyle>
            <a:lvl1pPr indent="-228600" lvl="0" marL="457200" algn="l">
              <a:spcBef>
                <a:spcPts val="140"/>
              </a:spcBef>
              <a:spcAft>
                <a:spcPts val="0"/>
              </a:spcAft>
              <a:buClr>
                <a:schemeClr val="dk1"/>
              </a:buClr>
              <a:buSzPts val="700"/>
              <a:buNone/>
              <a:defRPr sz="700"/>
            </a:lvl1pPr>
            <a:lvl2pPr indent="-228600" lvl="1" marL="914400" algn="l">
              <a:spcBef>
                <a:spcPts val="12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90"/>
              </a:spcBef>
              <a:spcAft>
                <a:spcPts val="0"/>
              </a:spcAft>
              <a:buClr>
                <a:schemeClr val="dk1"/>
              </a:buClr>
              <a:buSzPts val="450"/>
              <a:buNone/>
              <a:defRPr sz="450"/>
            </a:lvl4pPr>
            <a:lvl5pPr indent="-228600" lvl="4" marL="2286000" algn="l">
              <a:spcBef>
                <a:spcPts val="90"/>
              </a:spcBef>
              <a:spcAft>
                <a:spcPts val="0"/>
              </a:spcAft>
              <a:buClr>
                <a:schemeClr val="dk1"/>
              </a:buClr>
              <a:buSzPts val="450"/>
              <a:buNone/>
              <a:defRPr sz="450"/>
            </a:lvl5pPr>
            <a:lvl6pPr indent="-228600" lvl="5" marL="2743200" algn="l">
              <a:spcBef>
                <a:spcPts val="90"/>
              </a:spcBef>
              <a:spcAft>
                <a:spcPts val="0"/>
              </a:spcAft>
              <a:buClr>
                <a:schemeClr val="dk1"/>
              </a:buClr>
              <a:buSzPts val="450"/>
              <a:buNone/>
              <a:defRPr sz="450"/>
            </a:lvl6pPr>
            <a:lvl7pPr indent="-228600" lvl="6" marL="3200400" algn="l">
              <a:spcBef>
                <a:spcPts val="90"/>
              </a:spcBef>
              <a:spcAft>
                <a:spcPts val="0"/>
              </a:spcAft>
              <a:buClr>
                <a:schemeClr val="dk1"/>
              </a:buClr>
              <a:buSzPts val="450"/>
              <a:buNone/>
              <a:defRPr sz="450"/>
            </a:lvl7pPr>
            <a:lvl8pPr indent="-228600" lvl="7" marL="3657600" algn="l">
              <a:spcBef>
                <a:spcPts val="90"/>
              </a:spcBef>
              <a:spcAft>
                <a:spcPts val="0"/>
              </a:spcAft>
              <a:buClr>
                <a:schemeClr val="dk1"/>
              </a:buClr>
              <a:buSzPts val="450"/>
              <a:buNone/>
              <a:defRPr sz="450"/>
            </a:lvl8pPr>
            <a:lvl9pPr indent="-228600" lvl="8" marL="4114800" algn="l">
              <a:spcBef>
                <a:spcPts val="90"/>
              </a:spcBef>
              <a:spcAft>
                <a:spcPts val="0"/>
              </a:spcAft>
              <a:buClr>
                <a:schemeClr val="dk1"/>
              </a:buClr>
              <a:buSzPts val="450"/>
              <a:buNone/>
              <a:defRPr sz="450"/>
            </a:lvl9pPr>
          </a:lstStyle>
          <a:p/>
        </p:txBody>
      </p:sp>
      <p:sp>
        <p:nvSpPr>
          <p:cNvPr id="64" name="Google Shape;64;p31"/>
          <p:cNvSpPr txBox="1"/>
          <p:nvPr>
            <p:ph idx="10" type="dt"/>
          </p:nvPr>
        </p:nvSpPr>
        <p:spPr>
          <a:xfrm>
            <a:off x="228600" y="3178175"/>
            <a:ext cx="1066800" cy="18256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31"/>
          <p:cNvSpPr txBox="1"/>
          <p:nvPr>
            <p:ph idx="11" type="ftr"/>
          </p:nvPr>
        </p:nvSpPr>
        <p:spPr>
          <a:xfrm>
            <a:off x="1562100" y="3178175"/>
            <a:ext cx="1447800" cy="18256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31"/>
          <p:cNvSpPr txBox="1"/>
          <p:nvPr>
            <p:ph idx="12" type="sldNum"/>
          </p:nvPr>
        </p:nvSpPr>
        <p:spPr>
          <a:xfrm>
            <a:off x="3276600" y="3178175"/>
            <a:ext cx="1066800" cy="18256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7" name="Shape 67"/>
        <p:cNvGrpSpPr/>
        <p:nvPr/>
      </p:nvGrpSpPr>
      <p:grpSpPr>
        <a:xfrm>
          <a:off x="0" y="0"/>
          <a:ext cx="0" cy="0"/>
          <a:chOff x="0" y="0"/>
          <a:chExt cx="0" cy="0"/>
        </a:xfrm>
      </p:grpSpPr>
      <p:sp>
        <p:nvSpPr>
          <p:cNvPr id="68" name="Google Shape;68;p32"/>
          <p:cNvSpPr txBox="1"/>
          <p:nvPr>
            <p:ph type="title"/>
          </p:nvPr>
        </p:nvSpPr>
        <p:spPr>
          <a:xfrm>
            <a:off x="896144" y="2400300"/>
            <a:ext cx="2743200" cy="283369"/>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 name="Google Shape;69;p32"/>
          <p:cNvSpPr/>
          <p:nvPr>
            <p:ph idx="2" type="pic"/>
          </p:nvPr>
        </p:nvSpPr>
        <p:spPr>
          <a:xfrm>
            <a:off x="896144" y="306388"/>
            <a:ext cx="2743200" cy="2057400"/>
          </a:xfrm>
          <a:prstGeom prst="rect">
            <a:avLst/>
          </a:prstGeom>
          <a:noFill/>
          <a:ln>
            <a:noFill/>
          </a:ln>
        </p:spPr>
      </p:sp>
      <p:sp>
        <p:nvSpPr>
          <p:cNvPr id="70" name="Google Shape;70;p32"/>
          <p:cNvSpPr txBox="1"/>
          <p:nvPr>
            <p:ph idx="1" type="body"/>
          </p:nvPr>
        </p:nvSpPr>
        <p:spPr>
          <a:xfrm>
            <a:off x="896144" y="2683669"/>
            <a:ext cx="2743200" cy="402431"/>
          </a:xfrm>
          <a:prstGeom prst="rect">
            <a:avLst/>
          </a:prstGeom>
          <a:noFill/>
          <a:ln>
            <a:noFill/>
          </a:ln>
        </p:spPr>
        <p:txBody>
          <a:bodyPr anchorCtr="0" anchor="t" bIns="45700" lIns="91425" spcFirstLastPara="1" rIns="91425" wrap="square" tIns="45700">
            <a:normAutofit/>
          </a:bodyPr>
          <a:lstStyle>
            <a:lvl1pPr indent="-228600" lvl="0" marL="457200" algn="l">
              <a:spcBef>
                <a:spcPts val="140"/>
              </a:spcBef>
              <a:spcAft>
                <a:spcPts val="0"/>
              </a:spcAft>
              <a:buClr>
                <a:schemeClr val="dk1"/>
              </a:buClr>
              <a:buSzPts val="700"/>
              <a:buNone/>
              <a:defRPr sz="700"/>
            </a:lvl1pPr>
            <a:lvl2pPr indent="-228600" lvl="1" marL="914400" algn="l">
              <a:spcBef>
                <a:spcPts val="12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90"/>
              </a:spcBef>
              <a:spcAft>
                <a:spcPts val="0"/>
              </a:spcAft>
              <a:buClr>
                <a:schemeClr val="dk1"/>
              </a:buClr>
              <a:buSzPts val="450"/>
              <a:buNone/>
              <a:defRPr sz="450"/>
            </a:lvl4pPr>
            <a:lvl5pPr indent="-228600" lvl="4" marL="2286000" algn="l">
              <a:spcBef>
                <a:spcPts val="90"/>
              </a:spcBef>
              <a:spcAft>
                <a:spcPts val="0"/>
              </a:spcAft>
              <a:buClr>
                <a:schemeClr val="dk1"/>
              </a:buClr>
              <a:buSzPts val="450"/>
              <a:buNone/>
              <a:defRPr sz="450"/>
            </a:lvl5pPr>
            <a:lvl6pPr indent="-228600" lvl="5" marL="2743200" algn="l">
              <a:spcBef>
                <a:spcPts val="90"/>
              </a:spcBef>
              <a:spcAft>
                <a:spcPts val="0"/>
              </a:spcAft>
              <a:buClr>
                <a:schemeClr val="dk1"/>
              </a:buClr>
              <a:buSzPts val="450"/>
              <a:buNone/>
              <a:defRPr sz="450"/>
            </a:lvl6pPr>
            <a:lvl7pPr indent="-228600" lvl="6" marL="3200400" algn="l">
              <a:spcBef>
                <a:spcPts val="90"/>
              </a:spcBef>
              <a:spcAft>
                <a:spcPts val="0"/>
              </a:spcAft>
              <a:buClr>
                <a:schemeClr val="dk1"/>
              </a:buClr>
              <a:buSzPts val="450"/>
              <a:buNone/>
              <a:defRPr sz="450"/>
            </a:lvl7pPr>
            <a:lvl8pPr indent="-228600" lvl="7" marL="3657600" algn="l">
              <a:spcBef>
                <a:spcPts val="90"/>
              </a:spcBef>
              <a:spcAft>
                <a:spcPts val="0"/>
              </a:spcAft>
              <a:buClr>
                <a:schemeClr val="dk1"/>
              </a:buClr>
              <a:buSzPts val="450"/>
              <a:buNone/>
              <a:defRPr sz="450"/>
            </a:lvl8pPr>
            <a:lvl9pPr indent="-228600" lvl="8" marL="4114800" algn="l">
              <a:spcBef>
                <a:spcPts val="90"/>
              </a:spcBef>
              <a:spcAft>
                <a:spcPts val="0"/>
              </a:spcAft>
              <a:buClr>
                <a:schemeClr val="dk1"/>
              </a:buClr>
              <a:buSzPts val="450"/>
              <a:buNone/>
              <a:defRPr sz="450"/>
            </a:lvl9pPr>
          </a:lstStyle>
          <a:p/>
        </p:txBody>
      </p:sp>
      <p:sp>
        <p:nvSpPr>
          <p:cNvPr id="71" name="Google Shape;71;p32"/>
          <p:cNvSpPr txBox="1"/>
          <p:nvPr>
            <p:ph idx="10" type="dt"/>
          </p:nvPr>
        </p:nvSpPr>
        <p:spPr>
          <a:xfrm>
            <a:off x="228600" y="3178175"/>
            <a:ext cx="1066800" cy="18256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32"/>
          <p:cNvSpPr txBox="1"/>
          <p:nvPr>
            <p:ph idx="11" type="ftr"/>
          </p:nvPr>
        </p:nvSpPr>
        <p:spPr>
          <a:xfrm>
            <a:off x="1562100" y="3178175"/>
            <a:ext cx="1447800" cy="18256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32"/>
          <p:cNvSpPr txBox="1"/>
          <p:nvPr>
            <p:ph idx="12" type="sldNum"/>
          </p:nvPr>
        </p:nvSpPr>
        <p:spPr>
          <a:xfrm>
            <a:off x="3276600" y="3178175"/>
            <a:ext cx="1066800" cy="18256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4" name="Shape 74"/>
        <p:cNvGrpSpPr/>
        <p:nvPr/>
      </p:nvGrpSpPr>
      <p:grpSpPr>
        <a:xfrm>
          <a:off x="0" y="0"/>
          <a:ext cx="0" cy="0"/>
          <a:chOff x="0" y="0"/>
          <a:chExt cx="0" cy="0"/>
        </a:xfrm>
      </p:grpSpPr>
      <p:sp>
        <p:nvSpPr>
          <p:cNvPr id="75" name="Google Shape;75;p33"/>
          <p:cNvSpPr txBox="1"/>
          <p:nvPr>
            <p:ph type="title"/>
          </p:nvPr>
        </p:nvSpPr>
        <p:spPr>
          <a:xfrm>
            <a:off x="228600" y="137319"/>
            <a:ext cx="4114800" cy="5715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33"/>
          <p:cNvSpPr txBox="1"/>
          <p:nvPr>
            <p:ph idx="1" type="body"/>
          </p:nvPr>
        </p:nvSpPr>
        <p:spPr>
          <a:xfrm rot="5400000">
            <a:off x="1154509" y="-125809"/>
            <a:ext cx="2262982" cy="4114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33"/>
          <p:cNvSpPr txBox="1"/>
          <p:nvPr>
            <p:ph idx="10" type="dt"/>
          </p:nvPr>
        </p:nvSpPr>
        <p:spPr>
          <a:xfrm>
            <a:off x="228600" y="3178175"/>
            <a:ext cx="1066800" cy="18256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33"/>
          <p:cNvSpPr txBox="1"/>
          <p:nvPr>
            <p:ph idx="11" type="ftr"/>
          </p:nvPr>
        </p:nvSpPr>
        <p:spPr>
          <a:xfrm>
            <a:off x="1562100" y="3178175"/>
            <a:ext cx="1447800" cy="18256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33"/>
          <p:cNvSpPr txBox="1"/>
          <p:nvPr>
            <p:ph idx="12" type="sldNum"/>
          </p:nvPr>
        </p:nvSpPr>
        <p:spPr>
          <a:xfrm>
            <a:off x="3276600" y="3178175"/>
            <a:ext cx="1066800" cy="18256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0" name="Shape 80"/>
        <p:cNvGrpSpPr/>
        <p:nvPr/>
      </p:nvGrpSpPr>
      <p:grpSpPr>
        <a:xfrm>
          <a:off x="0" y="0"/>
          <a:ext cx="0" cy="0"/>
          <a:chOff x="0" y="0"/>
          <a:chExt cx="0" cy="0"/>
        </a:xfrm>
      </p:grpSpPr>
      <p:sp>
        <p:nvSpPr>
          <p:cNvPr id="81" name="Google Shape;81;p34"/>
          <p:cNvSpPr txBox="1"/>
          <p:nvPr>
            <p:ph type="title"/>
          </p:nvPr>
        </p:nvSpPr>
        <p:spPr>
          <a:xfrm rot="5400000">
            <a:off x="2366168" y="1085851"/>
            <a:ext cx="2925763" cy="10287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p34"/>
          <p:cNvSpPr txBox="1"/>
          <p:nvPr>
            <p:ph idx="1" type="body"/>
          </p:nvPr>
        </p:nvSpPr>
        <p:spPr>
          <a:xfrm rot="5400000">
            <a:off x="270668" y="95250"/>
            <a:ext cx="2925763" cy="30099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3" name="Google Shape;83;p34"/>
          <p:cNvSpPr txBox="1"/>
          <p:nvPr>
            <p:ph idx="10" type="dt"/>
          </p:nvPr>
        </p:nvSpPr>
        <p:spPr>
          <a:xfrm>
            <a:off x="228600" y="3178175"/>
            <a:ext cx="1066800" cy="18256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34"/>
          <p:cNvSpPr txBox="1"/>
          <p:nvPr>
            <p:ph idx="11" type="ftr"/>
          </p:nvPr>
        </p:nvSpPr>
        <p:spPr>
          <a:xfrm>
            <a:off x="1562100" y="3178175"/>
            <a:ext cx="1447800" cy="18256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34"/>
          <p:cNvSpPr txBox="1"/>
          <p:nvPr>
            <p:ph idx="12" type="sldNum"/>
          </p:nvPr>
        </p:nvSpPr>
        <p:spPr>
          <a:xfrm>
            <a:off x="3276600" y="3178175"/>
            <a:ext cx="1066800" cy="18256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17" name="Shape 17"/>
        <p:cNvGrpSpPr/>
        <p:nvPr/>
      </p:nvGrpSpPr>
      <p:grpSpPr>
        <a:xfrm>
          <a:off x="0" y="0"/>
          <a:ext cx="0" cy="0"/>
          <a:chOff x="0" y="0"/>
          <a:chExt cx="0" cy="0"/>
        </a:xfrm>
      </p:grpSpPr>
      <p:pic>
        <p:nvPicPr>
          <p:cNvPr id="18" name="Google Shape;18;p23"/>
          <p:cNvPicPr preferRelativeResize="0"/>
          <p:nvPr/>
        </p:nvPicPr>
        <p:blipFill rotWithShape="1">
          <a:blip r:embed="rId2">
            <a:alphaModFix/>
          </a:blip>
          <a:srcRect b="14982" l="10448" r="9317" t="16114"/>
          <a:stretch/>
        </p:blipFill>
        <p:spPr>
          <a:xfrm>
            <a:off x="0" y="0"/>
            <a:ext cx="9144000" cy="51435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24"/>
          <p:cNvSpPr txBox="1"/>
          <p:nvPr>
            <p:ph type="ctrTitle"/>
          </p:nvPr>
        </p:nvSpPr>
        <p:spPr>
          <a:xfrm>
            <a:off x="342900" y="1065212"/>
            <a:ext cx="3886200" cy="735013"/>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24"/>
          <p:cNvSpPr txBox="1"/>
          <p:nvPr>
            <p:ph idx="1" type="subTitle"/>
          </p:nvPr>
        </p:nvSpPr>
        <p:spPr>
          <a:xfrm>
            <a:off x="685800" y="1943100"/>
            <a:ext cx="3200400" cy="876300"/>
          </a:xfrm>
          <a:prstGeom prst="rect">
            <a:avLst/>
          </a:prstGeom>
          <a:noFill/>
          <a:ln>
            <a:noFill/>
          </a:ln>
        </p:spPr>
        <p:txBody>
          <a:bodyPr anchorCtr="0" anchor="t" bIns="45700" lIns="91425" spcFirstLastPara="1" rIns="91425" wrap="square" tIns="45700">
            <a:normAutofit/>
          </a:bodyPr>
          <a:lstStyle>
            <a:lvl1pPr lvl="0" algn="ctr">
              <a:spcBef>
                <a:spcPts val="320"/>
              </a:spcBef>
              <a:spcAft>
                <a:spcPts val="0"/>
              </a:spcAft>
              <a:buClr>
                <a:srgbClr val="888888"/>
              </a:buClr>
              <a:buSzPts val="1600"/>
              <a:buNone/>
              <a:defRPr>
                <a:solidFill>
                  <a:srgbClr val="888888"/>
                </a:solidFill>
              </a:defRPr>
            </a:lvl1pPr>
            <a:lvl2pPr lvl="1" algn="ctr">
              <a:spcBef>
                <a:spcPts val="280"/>
              </a:spcBef>
              <a:spcAft>
                <a:spcPts val="0"/>
              </a:spcAft>
              <a:buClr>
                <a:srgbClr val="888888"/>
              </a:buClr>
              <a:buSzPts val="1400"/>
              <a:buNone/>
              <a:defRPr>
                <a:solidFill>
                  <a:srgbClr val="888888"/>
                </a:solidFill>
              </a:defRPr>
            </a:lvl2pPr>
            <a:lvl3pPr lvl="2" algn="ctr">
              <a:spcBef>
                <a:spcPts val="24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p:txBody>
      </p:sp>
      <p:sp>
        <p:nvSpPr>
          <p:cNvPr id="22" name="Google Shape;22;p24"/>
          <p:cNvSpPr txBox="1"/>
          <p:nvPr>
            <p:ph idx="10" type="dt"/>
          </p:nvPr>
        </p:nvSpPr>
        <p:spPr>
          <a:xfrm>
            <a:off x="228600" y="3178175"/>
            <a:ext cx="1066800" cy="18256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24"/>
          <p:cNvSpPr txBox="1"/>
          <p:nvPr>
            <p:ph idx="11" type="ftr"/>
          </p:nvPr>
        </p:nvSpPr>
        <p:spPr>
          <a:xfrm>
            <a:off x="1562100" y="3178175"/>
            <a:ext cx="1447800" cy="18256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24"/>
          <p:cNvSpPr txBox="1"/>
          <p:nvPr>
            <p:ph idx="12" type="sldNum"/>
          </p:nvPr>
        </p:nvSpPr>
        <p:spPr>
          <a:xfrm>
            <a:off x="3276600" y="3178175"/>
            <a:ext cx="1066800" cy="18256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25"/>
          <p:cNvSpPr txBox="1"/>
          <p:nvPr>
            <p:ph type="title"/>
          </p:nvPr>
        </p:nvSpPr>
        <p:spPr>
          <a:xfrm>
            <a:off x="228600" y="137319"/>
            <a:ext cx="4114800" cy="5715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25"/>
          <p:cNvSpPr txBox="1"/>
          <p:nvPr>
            <p:ph idx="1" type="body"/>
          </p:nvPr>
        </p:nvSpPr>
        <p:spPr>
          <a:xfrm>
            <a:off x="228600" y="800100"/>
            <a:ext cx="4114800" cy="2262982"/>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25"/>
          <p:cNvSpPr txBox="1"/>
          <p:nvPr>
            <p:ph idx="10" type="dt"/>
          </p:nvPr>
        </p:nvSpPr>
        <p:spPr>
          <a:xfrm>
            <a:off x="228600" y="3178175"/>
            <a:ext cx="1066800" cy="18256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25"/>
          <p:cNvSpPr txBox="1"/>
          <p:nvPr>
            <p:ph idx="11" type="ftr"/>
          </p:nvPr>
        </p:nvSpPr>
        <p:spPr>
          <a:xfrm>
            <a:off x="1562100" y="3178175"/>
            <a:ext cx="1447800" cy="18256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25"/>
          <p:cNvSpPr txBox="1"/>
          <p:nvPr>
            <p:ph idx="12" type="sldNum"/>
          </p:nvPr>
        </p:nvSpPr>
        <p:spPr>
          <a:xfrm>
            <a:off x="3276600" y="3178175"/>
            <a:ext cx="1066800" cy="18256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26"/>
          <p:cNvSpPr txBox="1"/>
          <p:nvPr>
            <p:ph type="title"/>
          </p:nvPr>
        </p:nvSpPr>
        <p:spPr>
          <a:xfrm>
            <a:off x="361157" y="2203450"/>
            <a:ext cx="3886200" cy="681038"/>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2000"/>
              <a:buFont typeface="Calibri"/>
              <a:buNone/>
              <a:defRPr b="1" sz="2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26"/>
          <p:cNvSpPr txBox="1"/>
          <p:nvPr>
            <p:ph idx="1" type="body"/>
          </p:nvPr>
        </p:nvSpPr>
        <p:spPr>
          <a:xfrm>
            <a:off x="361157" y="1453357"/>
            <a:ext cx="3886200" cy="750094"/>
          </a:xfrm>
          <a:prstGeom prst="rect">
            <a:avLst/>
          </a:prstGeom>
          <a:noFill/>
          <a:ln>
            <a:noFill/>
          </a:ln>
        </p:spPr>
        <p:txBody>
          <a:bodyPr anchorCtr="0" anchor="b" bIns="45700" lIns="91425" spcFirstLastPara="1" rIns="91425" wrap="square" tIns="45700">
            <a:normAutofit/>
          </a:bodyPr>
          <a:lstStyle>
            <a:lvl1pPr indent="-228600" lvl="0" marL="457200" algn="l">
              <a:spcBef>
                <a:spcPts val="200"/>
              </a:spcBef>
              <a:spcAft>
                <a:spcPts val="0"/>
              </a:spcAft>
              <a:buClr>
                <a:srgbClr val="888888"/>
              </a:buClr>
              <a:buSzPts val="1000"/>
              <a:buNone/>
              <a:defRPr sz="1000">
                <a:solidFill>
                  <a:srgbClr val="888888"/>
                </a:solidFill>
              </a:defRPr>
            </a:lvl1pPr>
            <a:lvl2pPr indent="-228600" lvl="1" marL="914400" algn="l">
              <a:spcBef>
                <a:spcPts val="180"/>
              </a:spcBef>
              <a:spcAft>
                <a:spcPts val="0"/>
              </a:spcAft>
              <a:buClr>
                <a:srgbClr val="888888"/>
              </a:buClr>
              <a:buSzPts val="900"/>
              <a:buNone/>
              <a:defRPr sz="900">
                <a:solidFill>
                  <a:srgbClr val="888888"/>
                </a:solidFill>
              </a:defRPr>
            </a:lvl2pPr>
            <a:lvl3pPr indent="-228600" lvl="2" marL="1371600" algn="l">
              <a:spcBef>
                <a:spcPts val="160"/>
              </a:spcBef>
              <a:spcAft>
                <a:spcPts val="0"/>
              </a:spcAft>
              <a:buClr>
                <a:srgbClr val="888888"/>
              </a:buClr>
              <a:buSzPts val="800"/>
              <a:buNone/>
              <a:defRPr sz="800">
                <a:solidFill>
                  <a:srgbClr val="888888"/>
                </a:solidFill>
              </a:defRPr>
            </a:lvl3pPr>
            <a:lvl4pPr indent="-228600" lvl="3" marL="1828800" algn="l">
              <a:spcBef>
                <a:spcPts val="140"/>
              </a:spcBef>
              <a:spcAft>
                <a:spcPts val="0"/>
              </a:spcAft>
              <a:buClr>
                <a:srgbClr val="888888"/>
              </a:buClr>
              <a:buSzPts val="700"/>
              <a:buNone/>
              <a:defRPr sz="700">
                <a:solidFill>
                  <a:srgbClr val="888888"/>
                </a:solidFill>
              </a:defRPr>
            </a:lvl4pPr>
            <a:lvl5pPr indent="-228600" lvl="4" marL="2286000" algn="l">
              <a:spcBef>
                <a:spcPts val="140"/>
              </a:spcBef>
              <a:spcAft>
                <a:spcPts val="0"/>
              </a:spcAft>
              <a:buClr>
                <a:srgbClr val="888888"/>
              </a:buClr>
              <a:buSzPts val="700"/>
              <a:buNone/>
              <a:defRPr sz="700">
                <a:solidFill>
                  <a:srgbClr val="888888"/>
                </a:solidFill>
              </a:defRPr>
            </a:lvl5pPr>
            <a:lvl6pPr indent="-228600" lvl="5" marL="2743200" algn="l">
              <a:spcBef>
                <a:spcPts val="140"/>
              </a:spcBef>
              <a:spcAft>
                <a:spcPts val="0"/>
              </a:spcAft>
              <a:buClr>
                <a:srgbClr val="888888"/>
              </a:buClr>
              <a:buSzPts val="700"/>
              <a:buNone/>
              <a:defRPr sz="700">
                <a:solidFill>
                  <a:srgbClr val="888888"/>
                </a:solidFill>
              </a:defRPr>
            </a:lvl6pPr>
            <a:lvl7pPr indent="-228600" lvl="6" marL="3200400" algn="l">
              <a:spcBef>
                <a:spcPts val="140"/>
              </a:spcBef>
              <a:spcAft>
                <a:spcPts val="0"/>
              </a:spcAft>
              <a:buClr>
                <a:srgbClr val="888888"/>
              </a:buClr>
              <a:buSzPts val="700"/>
              <a:buNone/>
              <a:defRPr sz="700">
                <a:solidFill>
                  <a:srgbClr val="888888"/>
                </a:solidFill>
              </a:defRPr>
            </a:lvl7pPr>
            <a:lvl8pPr indent="-228600" lvl="7" marL="3657600" algn="l">
              <a:spcBef>
                <a:spcPts val="140"/>
              </a:spcBef>
              <a:spcAft>
                <a:spcPts val="0"/>
              </a:spcAft>
              <a:buClr>
                <a:srgbClr val="888888"/>
              </a:buClr>
              <a:buSzPts val="700"/>
              <a:buNone/>
              <a:defRPr sz="700">
                <a:solidFill>
                  <a:srgbClr val="888888"/>
                </a:solidFill>
              </a:defRPr>
            </a:lvl8pPr>
            <a:lvl9pPr indent="-228600" lvl="8" marL="4114800" algn="l">
              <a:spcBef>
                <a:spcPts val="140"/>
              </a:spcBef>
              <a:spcAft>
                <a:spcPts val="0"/>
              </a:spcAft>
              <a:buClr>
                <a:srgbClr val="888888"/>
              </a:buClr>
              <a:buSzPts val="700"/>
              <a:buNone/>
              <a:defRPr sz="700">
                <a:solidFill>
                  <a:srgbClr val="888888"/>
                </a:solidFill>
              </a:defRPr>
            </a:lvl9pPr>
          </a:lstStyle>
          <a:p/>
        </p:txBody>
      </p:sp>
      <p:sp>
        <p:nvSpPr>
          <p:cNvPr id="34" name="Google Shape;34;p26"/>
          <p:cNvSpPr txBox="1"/>
          <p:nvPr>
            <p:ph idx="10" type="dt"/>
          </p:nvPr>
        </p:nvSpPr>
        <p:spPr>
          <a:xfrm>
            <a:off x="228600" y="3178175"/>
            <a:ext cx="1066800" cy="18256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26"/>
          <p:cNvSpPr txBox="1"/>
          <p:nvPr>
            <p:ph idx="11" type="ftr"/>
          </p:nvPr>
        </p:nvSpPr>
        <p:spPr>
          <a:xfrm>
            <a:off x="1562100" y="3178175"/>
            <a:ext cx="1447800" cy="18256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26"/>
          <p:cNvSpPr txBox="1"/>
          <p:nvPr>
            <p:ph idx="12" type="sldNum"/>
          </p:nvPr>
        </p:nvSpPr>
        <p:spPr>
          <a:xfrm>
            <a:off x="3276600" y="3178175"/>
            <a:ext cx="1066800" cy="18256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27"/>
          <p:cNvSpPr txBox="1"/>
          <p:nvPr>
            <p:ph type="title"/>
          </p:nvPr>
        </p:nvSpPr>
        <p:spPr>
          <a:xfrm>
            <a:off x="228600" y="137319"/>
            <a:ext cx="4114800" cy="5715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27"/>
          <p:cNvSpPr txBox="1"/>
          <p:nvPr>
            <p:ph idx="1" type="body"/>
          </p:nvPr>
        </p:nvSpPr>
        <p:spPr>
          <a:xfrm>
            <a:off x="228600" y="800100"/>
            <a:ext cx="2019300" cy="2262982"/>
          </a:xfrm>
          <a:prstGeom prst="rect">
            <a:avLst/>
          </a:prstGeom>
          <a:noFill/>
          <a:ln>
            <a:noFill/>
          </a:ln>
        </p:spPr>
        <p:txBody>
          <a:bodyPr anchorCtr="0" anchor="t" bIns="45700" lIns="91425" spcFirstLastPara="1" rIns="91425" wrap="square" tIns="45700">
            <a:normAutofit/>
          </a:bodyPr>
          <a:lstStyle>
            <a:lvl1pPr indent="-317500" lvl="0" marL="457200" algn="l">
              <a:spcBef>
                <a:spcPts val="280"/>
              </a:spcBef>
              <a:spcAft>
                <a:spcPts val="0"/>
              </a:spcAft>
              <a:buClr>
                <a:schemeClr val="dk1"/>
              </a:buClr>
              <a:buSzPts val="1400"/>
              <a:buChar char="•"/>
              <a:defRPr sz="1400"/>
            </a:lvl1pPr>
            <a:lvl2pPr indent="-304800" lvl="1" marL="914400" algn="l">
              <a:spcBef>
                <a:spcPts val="24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180"/>
              </a:spcBef>
              <a:spcAft>
                <a:spcPts val="0"/>
              </a:spcAft>
              <a:buClr>
                <a:schemeClr val="dk1"/>
              </a:buClr>
              <a:buSzPts val="900"/>
              <a:buChar char="–"/>
              <a:defRPr sz="900"/>
            </a:lvl4pPr>
            <a:lvl5pPr indent="-285750" lvl="4" marL="2286000" algn="l">
              <a:spcBef>
                <a:spcPts val="180"/>
              </a:spcBef>
              <a:spcAft>
                <a:spcPts val="0"/>
              </a:spcAft>
              <a:buClr>
                <a:schemeClr val="dk1"/>
              </a:buClr>
              <a:buSzPts val="900"/>
              <a:buChar char="»"/>
              <a:defRPr sz="900"/>
            </a:lvl5pPr>
            <a:lvl6pPr indent="-285750" lvl="5" marL="2743200" algn="l">
              <a:spcBef>
                <a:spcPts val="180"/>
              </a:spcBef>
              <a:spcAft>
                <a:spcPts val="0"/>
              </a:spcAft>
              <a:buClr>
                <a:schemeClr val="dk1"/>
              </a:buClr>
              <a:buSzPts val="900"/>
              <a:buChar char="•"/>
              <a:defRPr sz="900"/>
            </a:lvl6pPr>
            <a:lvl7pPr indent="-285750" lvl="6" marL="3200400" algn="l">
              <a:spcBef>
                <a:spcPts val="180"/>
              </a:spcBef>
              <a:spcAft>
                <a:spcPts val="0"/>
              </a:spcAft>
              <a:buClr>
                <a:schemeClr val="dk1"/>
              </a:buClr>
              <a:buSzPts val="900"/>
              <a:buChar char="•"/>
              <a:defRPr sz="900"/>
            </a:lvl7pPr>
            <a:lvl8pPr indent="-285750" lvl="7" marL="3657600" algn="l">
              <a:spcBef>
                <a:spcPts val="180"/>
              </a:spcBef>
              <a:spcAft>
                <a:spcPts val="0"/>
              </a:spcAft>
              <a:buClr>
                <a:schemeClr val="dk1"/>
              </a:buClr>
              <a:buSzPts val="900"/>
              <a:buChar char="•"/>
              <a:defRPr sz="900"/>
            </a:lvl8pPr>
            <a:lvl9pPr indent="-285750" lvl="8" marL="4114800" algn="l">
              <a:spcBef>
                <a:spcPts val="180"/>
              </a:spcBef>
              <a:spcAft>
                <a:spcPts val="0"/>
              </a:spcAft>
              <a:buClr>
                <a:schemeClr val="dk1"/>
              </a:buClr>
              <a:buSzPts val="900"/>
              <a:buChar char="•"/>
              <a:defRPr sz="900"/>
            </a:lvl9pPr>
          </a:lstStyle>
          <a:p/>
        </p:txBody>
      </p:sp>
      <p:sp>
        <p:nvSpPr>
          <p:cNvPr id="40" name="Google Shape;40;p27"/>
          <p:cNvSpPr txBox="1"/>
          <p:nvPr>
            <p:ph idx="2" type="body"/>
          </p:nvPr>
        </p:nvSpPr>
        <p:spPr>
          <a:xfrm>
            <a:off x="2324100" y="800100"/>
            <a:ext cx="2019300" cy="2262982"/>
          </a:xfrm>
          <a:prstGeom prst="rect">
            <a:avLst/>
          </a:prstGeom>
          <a:noFill/>
          <a:ln>
            <a:noFill/>
          </a:ln>
        </p:spPr>
        <p:txBody>
          <a:bodyPr anchorCtr="0" anchor="t" bIns="45700" lIns="91425" spcFirstLastPara="1" rIns="91425" wrap="square" tIns="45700">
            <a:normAutofit/>
          </a:bodyPr>
          <a:lstStyle>
            <a:lvl1pPr indent="-317500" lvl="0" marL="457200" algn="l">
              <a:spcBef>
                <a:spcPts val="280"/>
              </a:spcBef>
              <a:spcAft>
                <a:spcPts val="0"/>
              </a:spcAft>
              <a:buClr>
                <a:schemeClr val="dk1"/>
              </a:buClr>
              <a:buSzPts val="1400"/>
              <a:buChar char="•"/>
              <a:defRPr sz="1400"/>
            </a:lvl1pPr>
            <a:lvl2pPr indent="-304800" lvl="1" marL="914400" algn="l">
              <a:spcBef>
                <a:spcPts val="24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180"/>
              </a:spcBef>
              <a:spcAft>
                <a:spcPts val="0"/>
              </a:spcAft>
              <a:buClr>
                <a:schemeClr val="dk1"/>
              </a:buClr>
              <a:buSzPts val="900"/>
              <a:buChar char="–"/>
              <a:defRPr sz="900"/>
            </a:lvl4pPr>
            <a:lvl5pPr indent="-285750" lvl="4" marL="2286000" algn="l">
              <a:spcBef>
                <a:spcPts val="180"/>
              </a:spcBef>
              <a:spcAft>
                <a:spcPts val="0"/>
              </a:spcAft>
              <a:buClr>
                <a:schemeClr val="dk1"/>
              </a:buClr>
              <a:buSzPts val="900"/>
              <a:buChar char="»"/>
              <a:defRPr sz="900"/>
            </a:lvl5pPr>
            <a:lvl6pPr indent="-285750" lvl="5" marL="2743200" algn="l">
              <a:spcBef>
                <a:spcPts val="180"/>
              </a:spcBef>
              <a:spcAft>
                <a:spcPts val="0"/>
              </a:spcAft>
              <a:buClr>
                <a:schemeClr val="dk1"/>
              </a:buClr>
              <a:buSzPts val="900"/>
              <a:buChar char="•"/>
              <a:defRPr sz="900"/>
            </a:lvl6pPr>
            <a:lvl7pPr indent="-285750" lvl="6" marL="3200400" algn="l">
              <a:spcBef>
                <a:spcPts val="180"/>
              </a:spcBef>
              <a:spcAft>
                <a:spcPts val="0"/>
              </a:spcAft>
              <a:buClr>
                <a:schemeClr val="dk1"/>
              </a:buClr>
              <a:buSzPts val="900"/>
              <a:buChar char="•"/>
              <a:defRPr sz="900"/>
            </a:lvl7pPr>
            <a:lvl8pPr indent="-285750" lvl="7" marL="3657600" algn="l">
              <a:spcBef>
                <a:spcPts val="180"/>
              </a:spcBef>
              <a:spcAft>
                <a:spcPts val="0"/>
              </a:spcAft>
              <a:buClr>
                <a:schemeClr val="dk1"/>
              </a:buClr>
              <a:buSzPts val="900"/>
              <a:buChar char="•"/>
              <a:defRPr sz="900"/>
            </a:lvl8pPr>
            <a:lvl9pPr indent="-285750" lvl="8" marL="4114800" algn="l">
              <a:spcBef>
                <a:spcPts val="180"/>
              </a:spcBef>
              <a:spcAft>
                <a:spcPts val="0"/>
              </a:spcAft>
              <a:buClr>
                <a:schemeClr val="dk1"/>
              </a:buClr>
              <a:buSzPts val="900"/>
              <a:buChar char="•"/>
              <a:defRPr sz="900"/>
            </a:lvl9pPr>
          </a:lstStyle>
          <a:p/>
        </p:txBody>
      </p:sp>
      <p:sp>
        <p:nvSpPr>
          <p:cNvPr id="41" name="Google Shape;41;p27"/>
          <p:cNvSpPr txBox="1"/>
          <p:nvPr>
            <p:ph idx="10" type="dt"/>
          </p:nvPr>
        </p:nvSpPr>
        <p:spPr>
          <a:xfrm>
            <a:off x="228600" y="3178175"/>
            <a:ext cx="1066800" cy="18256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27"/>
          <p:cNvSpPr txBox="1"/>
          <p:nvPr>
            <p:ph idx="11" type="ftr"/>
          </p:nvPr>
        </p:nvSpPr>
        <p:spPr>
          <a:xfrm>
            <a:off x="1562100" y="3178175"/>
            <a:ext cx="1447800" cy="18256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27"/>
          <p:cNvSpPr txBox="1"/>
          <p:nvPr>
            <p:ph idx="12" type="sldNum"/>
          </p:nvPr>
        </p:nvSpPr>
        <p:spPr>
          <a:xfrm>
            <a:off x="3276600" y="3178175"/>
            <a:ext cx="1066800" cy="18256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28"/>
          <p:cNvSpPr txBox="1"/>
          <p:nvPr>
            <p:ph type="title"/>
          </p:nvPr>
        </p:nvSpPr>
        <p:spPr>
          <a:xfrm>
            <a:off x="228600" y="137319"/>
            <a:ext cx="4114800" cy="5715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28"/>
          <p:cNvSpPr txBox="1"/>
          <p:nvPr>
            <p:ph idx="1" type="body"/>
          </p:nvPr>
        </p:nvSpPr>
        <p:spPr>
          <a:xfrm>
            <a:off x="228600" y="767556"/>
            <a:ext cx="2020094" cy="319881"/>
          </a:xfrm>
          <a:prstGeom prst="rect">
            <a:avLst/>
          </a:prstGeom>
          <a:noFill/>
          <a:ln>
            <a:noFill/>
          </a:ln>
        </p:spPr>
        <p:txBody>
          <a:bodyPr anchorCtr="0" anchor="b" bIns="45700" lIns="91425" spcFirstLastPara="1" rIns="91425" wrap="square" tIns="45700">
            <a:normAutofit/>
          </a:bodyPr>
          <a:lstStyle>
            <a:lvl1pPr indent="-228600" lvl="0" marL="457200" algn="l">
              <a:spcBef>
                <a:spcPts val="24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180"/>
              </a:spcBef>
              <a:spcAft>
                <a:spcPts val="0"/>
              </a:spcAft>
              <a:buClr>
                <a:schemeClr val="dk1"/>
              </a:buClr>
              <a:buSzPts val="900"/>
              <a:buNone/>
              <a:defRPr b="1" sz="900"/>
            </a:lvl3pPr>
            <a:lvl4pPr indent="-228600" lvl="3" marL="1828800" algn="l">
              <a:spcBef>
                <a:spcPts val="160"/>
              </a:spcBef>
              <a:spcAft>
                <a:spcPts val="0"/>
              </a:spcAft>
              <a:buClr>
                <a:schemeClr val="dk1"/>
              </a:buClr>
              <a:buSzPts val="800"/>
              <a:buNone/>
              <a:defRPr b="1" sz="800"/>
            </a:lvl4pPr>
            <a:lvl5pPr indent="-228600" lvl="4" marL="2286000" algn="l">
              <a:spcBef>
                <a:spcPts val="160"/>
              </a:spcBef>
              <a:spcAft>
                <a:spcPts val="0"/>
              </a:spcAft>
              <a:buClr>
                <a:schemeClr val="dk1"/>
              </a:buClr>
              <a:buSzPts val="800"/>
              <a:buNone/>
              <a:defRPr b="1" sz="800"/>
            </a:lvl5pPr>
            <a:lvl6pPr indent="-228600" lvl="5" marL="2743200" algn="l">
              <a:spcBef>
                <a:spcPts val="160"/>
              </a:spcBef>
              <a:spcAft>
                <a:spcPts val="0"/>
              </a:spcAft>
              <a:buClr>
                <a:schemeClr val="dk1"/>
              </a:buClr>
              <a:buSzPts val="800"/>
              <a:buNone/>
              <a:defRPr b="1" sz="800"/>
            </a:lvl6pPr>
            <a:lvl7pPr indent="-228600" lvl="6" marL="3200400" algn="l">
              <a:spcBef>
                <a:spcPts val="160"/>
              </a:spcBef>
              <a:spcAft>
                <a:spcPts val="0"/>
              </a:spcAft>
              <a:buClr>
                <a:schemeClr val="dk1"/>
              </a:buClr>
              <a:buSzPts val="800"/>
              <a:buNone/>
              <a:defRPr b="1" sz="800"/>
            </a:lvl7pPr>
            <a:lvl8pPr indent="-228600" lvl="7" marL="3657600" algn="l">
              <a:spcBef>
                <a:spcPts val="160"/>
              </a:spcBef>
              <a:spcAft>
                <a:spcPts val="0"/>
              </a:spcAft>
              <a:buClr>
                <a:schemeClr val="dk1"/>
              </a:buClr>
              <a:buSzPts val="800"/>
              <a:buNone/>
              <a:defRPr b="1" sz="800"/>
            </a:lvl8pPr>
            <a:lvl9pPr indent="-228600" lvl="8" marL="4114800" algn="l">
              <a:spcBef>
                <a:spcPts val="160"/>
              </a:spcBef>
              <a:spcAft>
                <a:spcPts val="0"/>
              </a:spcAft>
              <a:buClr>
                <a:schemeClr val="dk1"/>
              </a:buClr>
              <a:buSzPts val="800"/>
              <a:buNone/>
              <a:defRPr b="1" sz="800"/>
            </a:lvl9pPr>
          </a:lstStyle>
          <a:p/>
        </p:txBody>
      </p:sp>
      <p:sp>
        <p:nvSpPr>
          <p:cNvPr id="47" name="Google Shape;47;p28"/>
          <p:cNvSpPr txBox="1"/>
          <p:nvPr>
            <p:ph idx="2" type="body"/>
          </p:nvPr>
        </p:nvSpPr>
        <p:spPr>
          <a:xfrm>
            <a:off x="228600" y="1087438"/>
            <a:ext cx="2020094" cy="1975644"/>
          </a:xfrm>
          <a:prstGeom prst="rect">
            <a:avLst/>
          </a:prstGeom>
          <a:noFill/>
          <a:ln>
            <a:noFill/>
          </a:ln>
        </p:spPr>
        <p:txBody>
          <a:bodyPr anchorCtr="0" anchor="t" bIns="45700" lIns="91425" spcFirstLastPara="1" rIns="91425" wrap="square" tIns="45700">
            <a:normAutofit/>
          </a:bodyPr>
          <a:lstStyle>
            <a:lvl1pPr indent="-304800" lvl="0" marL="457200" algn="l">
              <a:spcBef>
                <a:spcPts val="24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180"/>
              </a:spcBef>
              <a:spcAft>
                <a:spcPts val="0"/>
              </a:spcAft>
              <a:buClr>
                <a:schemeClr val="dk1"/>
              </a:buClr>
              <a:buSzPts val="900"/>
              <a:buChar char="•"/>
              <a:defRPr sz="900"/>
            </a:lvl3pPr>
            <a:lvl4pPr indent="-279400" lvl="3" marL="1828800" algn="l">
              <a:spcBef>
                <a:spcPts val="160"/>
              </a:spcBef>
              <a:spcAft>
                <a:spcPts val="0"/>
              </a:spcAft>
              <a:buClr>
                <a:schemeClr val="dk1"/>
              </a:buClr>
              <a:buSzPts val="800"/>
              <a:buChar char="–"/>
              <a:defRPr sz="800"/>
            </a:lvl4pPr>
            <a:lvl5pPr indent="-279400" lvl="4" marL="2286000" algn="l">
              <a:spcBef>
                <a:spcPts val="160"/>
              </a:spcBef>
              <a:spcAft>
                <a:spcPts val="0"/>
              </a:spcAft>
              <a:buClr>
                <a:schemeClr val="dk1"/>
              </a:buClr>
              <a:buSzPts val="800"/>
              <a:buChar char="»"/>
              <a:defRPr sz="800"/>
            </a:lvl5pPr>
            <a:lvl6pPr indent="-279400" lvl="5" marL="2743200" algn="l">
              <a:spcBef>
                <a:spcPts val="160"/>
              </a:spcBef>
              <a:spcAft>
                <a:spcPts val="0"/>
              </a:spcAft>
              <a:buClr>
                <a:schemeClr val="dk1"/>
              </a:buClr>
              <a:buSzPts val="800"/>
              <a:buChar char="•"/>
              <a:defRPr sz="800"/>
            </a:lvl6pPr>
            <a:lvl7pPr indent="-279400" lvl="6" marL="3200400" algn="l">
              <a:spcBef>
                <a:spcPts val="160"/>
              </a:spcBef>
              <a:spcAft>
                <a:spcPts val="0"/>
              </a:spcAft>
              <a:buClr>
                <a:schemeClr val="dk1"/>
              </a:buClr>
              <a:buSzPts val="800"/>
              <a:buChar char="•"/>
              <a:defRPr sz="800"/>
            </a:lvl7pPr>
            <a:lvl8pPr indent="-279400" lvl="7" marL="3657600" algn="l">
              <a:spcBef>
                <a:spcPts val="160"/>
              </a:spcBef>
              <a:spcAft>
                <a:spcPts val="0"/>
              </a:spcAft>
              <a:buClr>
                <a:schemeClr val="dk1"/>
              </a:buClr>
              <a:buSzPts val="800"/>
              <a:buChar char="•"/>
              <a:defRPr sz="800"/>
            </a:lvl8pPr>
            <a:lvl9pPr indent="-279400" lvl="8" marL="4114800" algn="l">
              <a:spcBef>
                <a:spcPts val="160"/>
              </a:spcBef>
              <a:spcAft>
                <a:spcPts val="0"/>
              </a:spcAft>
              <a:buClr>
                <a:schemeClr val="dk1"/>
              </a:buClr>
              <a:buSzPts val="800"/>
              <a:buChar char="•"/>
              <a:defRPr sz="800"/>
            </a:lvl9pPr>
          </a:lstStyle>
          <a:p/>
        </p:txBody>
      </p:sp>
      <p:sp>
        <p:nvSpPr>
          <p:cNvPr id="48" name="Google Shape;48;p28"/>
          <p:cNvSpPr txBox="1"/>
          <p:nvPr>
            <p:ph idx="3" type="body"/>
          </p:nvPr>
        </p:nvSpPr>
        <p:spPr>
          <a:xfrm>
            <a:off x="2322513" y="767556"/>
            <a:ext cx="2020888" cy="319881"/>
          </a:xfrm>
          <a:prstGeom prst="rect">
            <a:avLst/>
          </a:prstGeom>
          <a:noFill/>
          <a:ln>
            <a:noFill/>
          </a:ln>
        </p:spPr>
        <p:txBody>
          <a:bodyPr anchorCtr="0" anchor="b" bIns="45700" lIns="91425" spcFirstLastPara="1" rIns="91425" wrap="square" tIns="45700">
            <a:normAutofit/>
          </a:bodyPr>
          <a:lstStyle>
            <a:lvl1pPr indent="-228600" lvl="0" marL="457200" algn="l">
              <a:spcBef>
                <a:spcPts val="24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180"/>
              </a:spcBef>
              <a:spcAft>
                <a:spcPts val="0"/>
              </a:spcAft>
              <a:buClr>
                <a:schemeClr val="dk1"/>
              </a:buClr>
              <a:buSzPts val="900"/>
              <a:buNone/>
              <a:defRPr b="1" sz="900"/>
            </a:lvl3pPr>
            <a:lvl4pPr indent="-228600" lvl="3" marL="1828800" algn="l">
              <a:spcBef>
                <a:spcPts val="160"/>
              </a:spcBef>
              <a:spcAft>
                <a:spcPts val="0"/>
              </a:spcAft>
              <a:buClr>
                <a:schemeClr val="dk1"/>
              </a:buClr>
              <a:buSzPts val="800"/>
              <a:buNone/>
              <a:defRPr b="1" sz="800"/>
            </a:lvl4pPr>
            <a:lvl5pPr indent="-228600" lvl="4" marL="2286000" algn="l">
              <a:spcBef>
                <a:spcPts val="160"/>
              </a:spcBef>
              <a:spcAft>
                <a:spcPts val="0"/>
              </a:spcAft>
              <a:buClr>
                <a:schemeClr val="dk1"/>
              </a:buClr>
              <a:buSzPts val="800"/>
              <a:buNone/>
              <a:defRPr b="1" sz="800"/>
            </a:lvl5pPr>
            <a:lvl6pPr indent="-228600" lvl="5" marL="2743200" algn="l">
              <a:spcBef>
                <a:spcPts val="160"/>
              </a:spcBef>
              <a:spcAft>
                <a:spcPts val="0"/>
              </a:spcAft>
              <a:buClr>
                <a:schemeClr val="dk1"/>
              </a:buClr>
              <a:buSzPts val="800"/>
              <a:buNone/>
              <a:defRPr b="1" sz="800"/>
            </a:lvl6pPr>
            <a:lvl7pPr indent="-228600" lvl="6" marL="3200400" algn="l">
              <a:spcBef>
                <a:spcPts val="160"/>
              </a:spcBef>
              <a:spcAft>
                <a:spcPts val="0"/>
              </a:spcAft>
              <a:buClr>
                <a:schemeClr val="dk1"/>
              </a:buClr>
              <a:buSzPts val="800"/>
              <a:buNone/>
              <a:defRPr b="1" sz="800"/>
            </a:lvl7pPr>
            <a:lvl8pPr indent="-228600" lvl="7" marL="3657600" algn="l">
              <a:spcBef>
                <a:spcPts val="160"/>
              </a:spcBef>
              <a:spcAft>
                <a:spcPts val="0"/>
              </a:spcAft>
              <a:buClr>
                <a:schemeClr val="dk1"/>
              </a:buClr>
              <a:buSzPts val="800"/>
              <a:buNone/>
              <a:defRPr b="1" sz="800"/>
            </a:lvl8pPr>
            <a:lvl9pPr indent="-228600" lvl="8" marL="4114800" algn="l">
              <a:spcBef>
                <a:spcPts val="160"/>
              </a:spcBef>
              <a:spcAft>
                <a:spcPts val="0"/>
              </a:spcAft>
              <a:buClr>
                <a:schemeClr val="dk1"/>
              </a:buClr>
              <a:buSzPts val="800"/>
              <a:buNone/>
              <a:defRPr b="1" sz="800"/>
            </a:lvl9pPr>
          </a:lstStyle>
          <a:p/>
        </p:txBody>
      </p:sp>
      <p:sp>
        <p:nvSpPr>
          <p:cNvPr id="49" name="Google Shape;49;p28"/>
          <p:cNvSpPr txBox="1"/>
          <p:nvPr>
            <p:ph idx="4" type="body"/>
          </p:nvPr>
        </p:nvSpPr>
        <p:spPr>
          <a:xfrm>
            <a:off x="2322513" y="1087438"/>
            <a:ext cx="2020888" cy="1975644"/>
          </a:xfrm>
          <a:prstGeom prst="rect">
            <a:avLst/>
          </a:prstGeom>
          <a:noFill/>
          <a:ln>
            <a:noFill/>
          </a:ln>
        </p:spPr>
        <p:txBody>
          <a:bodyPr anchorCtr="0" anchor="t" bIns="45700" lIns="91425" spcFirstLastPara="1" rIns="91425" wrap="square" tIns="45700">
            <a:normAutofit/>
          </a:bodyPr>
          <a:lstStyle>
            <a:lvl1pPr indent="-304800" lvl="0" marL="457200" algn="l">
              <a:spcBef>
                <a:spcPts val="24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180"/>
              </a:spcBef>
              <a:spcAft>
                <a:spcPts val="0"/>
              </a:spcAft>
              <a:buClr>
                <a:schemeClr val="dk1"/>
              </a:buClr>
              <a:buSzPts val="900"/>
              <a:buChar char="•"/>
              <a:defRPr sz="900"/>
            </a:lvl3pPr>
            <a:lvl4pPr indent="-279400" lvl="3" marL="1828800" algn="l">
              <a:spcBef>
                <a:spcPts val="160"/>
              </a:spcBef>
              <a:spcAft>
                <a:spcPts val="0"/>
              </a:spcAft>
              <a:buClr>
                <a:schemeClr val="dk1"/>
              </a:buClr>
              <a:buSzPts val="800"/>
              <a:buChar char="–"/>
              <a:defRPr sz="800"/>
            </a:lvl4pPr>
            <a:lvl5pPr indent="-279400" lvl="4" marL="2286000" algn="l">
              <a:spcBef>
                <a:spcPts val="160"/>
              </a:spcBef>
              <a:spcAft>
                <a:spcPts val="0"/>
              </a:spcAft>
              <a:buClr>
                <a:schemeClr val="dk1"/>
              </a:buClr>
              <a:buSzPts val="800"/>
              <a:buChar char="»"/>
              <a:defRPr sz="800"/>
            </a:lvl5pPr>
            <a:lvl6pPr indent="-279400" lvl="5" marL="2743200" algn="l">
              <a:spcBef>
                <a:spcPts val="160"/>
              </a:spcBef>
              <a:spcAft>
                <a:spcPts val="0"/>
              </a:spcAft>
              <a:buClr>
                <a:schemeClr val="dk1"/>
              </a:buClr>
              <a:buSzPts val="800"/>
              <a:buChar char="•"/>
              <a:defRPr sz="800"/>
            </a:lvl6pPr>
            <a:lvl7pPr indent="-279400" lvl="6" marL="3200400" algn="l">
              <a:spcBef>
                <a:spcPts val="160"/>
              </a:spcBef>
              <a:spcAft>
                <a:spcPts val="0"/>
              </a:spcAft>
              <a:buClr>
                <a:schemeClr val="dk1"/>
              </a:buClr>
              <a:buSzPts val="800"/>
              <a:buChar char="•"/>
              <a:defRPr sz="800"/>
            </a:lvl7pPr>
            <a:lvl8pPr indent="-279400" lvl="7" marL="3657600" algn="l">
              <a:spcBef>
                <a:spcPts val="160"/>
              </a:spcBef>
              <a:spcAft>
                <a:spcPts val="0"/>
              </a:spcAft>
              <a:buClr>
                <a:schemeClr val="dk1"/>
              </a:buClr>
              <a:buSzPts val="800"/>
              <a:buChar char="•"/>
              <a:defRPr sz="800"/>
            </a:lvl8pPr>
            <a:lvl9pPr indent="-279400" lvl="8" marL="4114800" algn="l">
              <a:spcBef>
                <a:spcPts val="160"/>
              </a:spcBef>
              <a:spcAft>
                <a:spcPts val="0"/>
              </a:spcAft>
              <a:buClr>
                <a:schemeClr val="dk1"/>
              </a:buClr>
              <a:buSzPts val="800"/>
              <a:buChar char="•"/>
              <a:defRPr sz="800"/>
            </a:lvl9pPr>
          </a:lstStyle>
          <a:p/>
        </p:txBody>
      </p:sp>
      <p:sp>
        <p:nvSpPr>
          <p:cNvPr id="50" name="Google Shape;50;p28"/>
          <p:cNvSpPr txBox="1"/>
          <p:nvPr>
            <p:ph idx="10" type="dt"/>
          </p:nvPr>
        </p:nvSpPr>
        <p:spPr>
          <a:xfrm>
            <a:off x="228600" y="3178175"/>
            <a:ext cx="1066800" cy="18256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28"/>
          <p:cNvSpPr txBox="1"/>
          <p:nvPr>
            <p:ph idx="11" type="ftr"/>
          </p:nvPr>
        </p:nvSpPr>
        <p:spPr>
          <a:xfrm>
            <a:off x="1562100" y="3178175"/>
            <a:ext cx="1447800" cy="18256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8"/>
          <p:cNvSpPr txBox="1"/>
          <p:nvPr>
            <p:ph idx="12" type="sldNum"/>
          </p:nvPr>
        </p:nvSpPr>
        <p:spPr>
          <a:xfrm>
            <a:off x="3276600" y="3178175"/>
            <a:ext cx="1066800" cy="18256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29"/>
          <p:cNvSpPr txBox="1"/>
          <p:nvPr>
            <p:ph type="title"/>
          </p:nvPr>
        </p:nvSpPr>
        <p:spPr>
          <a:xfrm>
            <a:off x="228600" y="137319"/>
            <a:ext cx="4114800" cy="5715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29"/>
          <p:cNvSpPr txBox="1"/>
          <p:nvPr>
            <p:ph idx="10" type="dt"/>
          </p:nvPr>
        </p:nvSpPr>
        <p:spPr>
          <a:xfrm>
            <a:off x="228600" y="3178175"/>
            <a:ext cx="1066800" cy="18256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29"/>
          <p:cNvSpPr txBox="1"/>
          <p:nvPr>
            <p:ph idx="11" type="ftr"/>
          </p:nvPr>
        </p:nvSpPr>
        <p:spPr>
          <a:xfrm>
            <a:off x="1562100" y="3178175"/>
            <a:ext cx="1447800" cy="18256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29"/>
          <p:cNvSpPr txBox="1"/>
          <p:nvPr>
            <p:ph idx="12" type="sldNum"/>
          </p:nvPr>
        </p:nvSpPr>
        <p:spPr>
          <a:xfrm>
            <a:off x="3276600" y="3178175"/>
            <a:ext cx="1066800" cy="18256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58" name="Shape 58"/>
        <p:cNvGrpSpPr/>
        <p:nvPr/>
      </p:nvGrpSpPr>
      <p:grpSpPr>
        <a:xfrm>
          <a:off x="0" y="0"/>
          <a:ext cx="0" cy="0"/>
          <a:chOff x="0" y="0"/>
          <a:chExt cx="0" cy="0"/>
        </a:xfrm>
      </p:grpSpPr>
      <p:pic>
        <p:nvPicPr>
          <p:cNvPr id="59" name="Google Shape;59;p30"/>
          <p:cNvPicPr preferRelativeResize="0"/>
          <p:nvPr/>
        </p:nvPicPr>
        <p:blipFill rotWithShape="1">
          <a:blip r:embed="rId2">
            <a:alphaModFix/>
          </a:blip>
          <a:srcRect b="21137" l="2810" r="0" t="4566"/>
          <a:stretch/>
        </p:blipFill>
        <p:spPr>
          <a:xfrm>
            <a:off x="0" y="0"/>
            <a:ext cx="9144000" cy="51435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1"/>
          <p:cNvSpPr txBox="1"/>
          <p:nvPr>
            <p:ph type="title"/>
          </p:nvPr>
        </p:nvSpPr>
        <p:spPr>
          <a:xfrm>
            <a:off x="228600" y="137319"/>
            <a:ext cx="4114800" cy="5715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1"/>
          <p:cNvSpPr txBox="1"/>
          <p:nvPr>
            <p:ph idx="1" type="body"/>
          </p:nvPr>
        </p:nvSpPr>
        <p:spPr>
          <a:xfrm>
            <a:off x="228600" y="800100"/>
            <a:ext cx="4114800" cy="2262982"/>
          </a:xfrm>
          <a:prstGeom prst="rect">
            <a:avLst/>
          </a:prstGeom>
          <a:noFill/>
          <a:ln>
            <a:noFill/>
          </a:ln>
        </p:spPr>
        <p:txBody>
          <a:bodyPr anchorCtr="0" anchor="t" bIns="45700" lIns="91425" spcFirstLastPara="1" rIns="91425" wrap="square" tIns="45700">
            <a:normAutofit/>
          </a:bodyPr>
          <a:lstStyle>
            <a:lvl1pPr indent="-330200" lvl="0" marL="457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spcBef>
                <a:spcPts val="28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spcBef>
                <a:spcPts val="24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12" name="Google Shape;12;p21"/>
          <p:cNvSpPr txBox="1"/>
          <p:nvPr>
            <p:ph idx="10" type="dt"/>
          </p:nvPr>
        </p:nvSpPr>
        <p:spPr>
          <a:xfrm>
            <a:off x="228600" y="3178175"/>
            <a:ext cx="1066800" cy="182563"/>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9pPr>
          </a:lstStyle>
          <a:p/>
        </p:txBody>
      </p:sp>
      <p:sp>
        <p:nvSpPr>
          <p:cNvPr id="13" name="Google Shape;13;p21"/>
          <p:cNvSpPr txBox="1"/>
          <p:nvPr>
            <p:ph idx="11" type="ftr"/>
          </p:nvPr>
        </p:nvSpPr>
        <p:spPr>
          <a:xfrm>
            <a:off x="1562100" y="3178175"/>
            <a:ext cx="1447800" cy="182563"/>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9pPr>
          </a:lstStyle>
          <a:p/>
        </p:txBody>
      </p:sp>
      <p:sp>
        <p:nvSpPr>
          <p:cNvPr id="14" name="Google Shape;14;p21"/>
          <p:cNvSpPr txBox="1"/>
          <p:nvPr>
            <p:ph idx="12" type="sldNum"/>
          </p:nvPr>
        </p:nvSpPr>
        <p:spPr>
          <a:xfrm>
            <a:off x="3276600" y="3178175"/>
            <a:ext cx="1066800" cy="182563"/>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600" u="none" cap="none" strike="noStrike">
                <a:solidFill>
                  <a:srgbClr val="888888"/>
                </a:solidFill>
                <a:latin typeface="Calibri"/>
                <a:ea typeface="Calibri"/>
                <a:cs typeface="Calibri"/>
                <a:sym typeface="Calibri"/>
              </a:defRPr>
            </a:lvl1pPr>
            <a:lvl2pPr indent="0" lvl="1" marL="0" marR="0" rtl="0" algn="r">
              <a:spcBef>
                <a:spcPts val="0"/>
              </a:spcBef>
              <a:buNone/>
              <a:defRPr b="0" i="0" sz="600" u="none" cap="none" strike="noStrike">
                <a:solidFill>
                  <a:srgbClr val="888888"/>
                </a:solidFill>
                <a:latin typeface="Calibri"/>
                <a:ea typeface="Calibri"/>
                <a:cs typeface="Calibri"/>
                <a:sym typeface="Calibri"/>
              </a:defRPr>
            </a:lvl2pPr>
            <a:lvl3pPr indent="0" lvl="2" marL="0" marR="0" rtl="0" algn="r">
              <a:spcBef>
                <a:spcPts val="0"/>
              </a:spcBef>
              <a:buNone/>
              <a:defRPr b="0" i="0" sz="600" u="none" cap="none" strike="noStrike">
                <a:solidFill>
                  <a:srgbClr val="888888"/>
                </a:solidFill>
                <a:latin typeface="Calibri"/>
                <a:ea typeface="Calibri"/>
                <a:cs typeface="Calibri"/>
                <a:sym typeface="Calibri"/>
              </a:defRPr>
            </a:lvl3pPr>
            <a:lvl4pPr indent="0" lvl="3" marL="0" marR="0" rtl="0" algn="r">
              <a:spcBef>
                <a:spcPts val="0"/>
              </a:spcBef>
              <a:buNone/>
              <a:defRPr b="0" i="0" sz="600" u="none" cap="none" strike="noStrike">
                <a:solidFill>
                  <a:srgbClr val="888888"/>
                </a:solidFill>
                <a:latin typeface="Calibri"/>
                <a:ea typeface="Calibri"/>
                <a:cs typeface="Calibri"/>
                <a:sym typeface="Calibri"/>
              </a:defRPr>
            </a:lvl4pPr>
            <a:lvl5pPr indent="0" lvl="4" marL="0" marR="0" rtl="0" algn="r">
              <a:spcBef>
                <a:spcPts val="0"/>
              </a:spcBef>
              <a:buNone/>
              <a:defRPr b="0" i="0" sz="600" u="none" cap="none" strike="noStrike">
                <a:solidFill>
                  <a:srgbClr val="888888"/>
                </a:solidFill>
                <a:latin typeface="Calibri"/>
                <a:ea typeface="Calibri"/>
                <a:cs typeface="Calibri"/>
                <a:sym typeface="Calibri"/>
              </a:defRPr>
            </a:lvl5pPr>
            <a:lvl6pPr indent="0" lvl="5" marL="0" marR="0" rtl="0" algn="r">
              <a:spcBef>
                <a:spcPts val="0"/>
              </a:spcBef>
              <a:buNone/>
              <a:defRPr b="0" i="0" sz="600" u="none" cap="none" strike="noStrike">
                <a:solidFill>
                  <a:srgbClr val="888888"/>
                </a:solidFill>
                <a:latin typeface="Calibri"/>
                <a:ea typeface="Calibri"/>
                <a:cs typeface="Calibri"/>
                <a:sym typeface="Calibri"/>
              </a:defRPr>
            </a:lvl6pPr>
            <a:lvl7pPr indent="0" lvl="6" marL="0" marR="0" rtl="0" algn="r">
              <a:spcBef>
                <a:spcPts val="0"/>
              </a:spcBef>
              <a:buNone/>
              <a:defRPr b="0" i="0" sz="600" u="none" cap="none" strike="noStrike">
                <a:solidFill>
                  <a:srgbClr val="888888"/>
                </a:solidFill>
                <a:latin typeface="Calibri"/>
                <a:ea typeface="Calibri"/>
                <a:cs typeface="Calibri"/>
                <a:sym typeface="Calibri"/>
              </a:defRPr>
            </a:lvl7pPr>
            <a:lvl8pPr indent="0" lvl="7" marL="0" marR="0" rtl="0" algn="r">
              <a:spcBef>
                <a:spcPts val="0"/>
              </a:spcBef>
              <a:buNone/>
              <a:defRPr b="0" i="0" sz="600" u="none" cap="none" strike="noStrike">
                <a:solidFill>
                  <a:srgbClr val="888888"/>
                </a:solidFill>
                <a:latin typeface="Calibri"/>
                <a:ea typeface="Calibri"/>
                <a:cs typeface="Calibri"/>
                <a:sym typeface="Calibri"/>
              </a:defRPr>
            </a:lvl8pPr>
            <a:lvl9pPr indent="0" lvl="8" marL="0" marR="0" rtl="0" algn="r">
              <a:spcBef>
                <a:spcPts val="0"/>
              </a:spcBef>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jpg"/><Relationship Id="rId4" Type="http://schemas.openxmlformats.org/officeDocument/2006/relationships/image" Target="../media/image9.jpg"/><Relationship Id="rId9" Type="http://schemas.openxmlformats.org/officeDocument/2006/relationships/image" Target="../media/image2.png"/><Relationship Id="rId5" Type="http://schemas.openxmlformats.org/officeDocument/2006/relationships/image" Target="../media/image15.png"/><Relationship Id="rId6" Type="http://schemas.openxmlformats.org/officeDocument/2006/relationships/image" Target="../media/image11.png"/><Relationship Id="rId7" Type="http://schemas.openxmlformats.org/officeDocument/2006/relationships/image" Target="../media/image3.png"/><Relationship Id="rId8" Type="http://schemas.openxmlformats.org/officeDocument/2006/relationships/hyperlink" Target="https://www.youtube.com/watch?v=BM60MAfhBvk"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6.png"/><Relationship Id="rId4" Type="http://schemas.openxmlformats.org/officeDocument/2006/relationships/image" Target="../media/image35.png"/><Relationship Id="rId5" Type="http://schemas.openxmlformats.org/officeDocument/2006/relationships/image" Target="../media/image4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48.png"/><Relationship Id="rId5" Type="http://schemas.openxmlformats.org/officeDocument/2006/relationships/image" Target="../media/image4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2.png"/><Relationship Id="rId4" Type="http://schemas.openxmlformats.org/officeDocument/2006/relationships/image" Target="../media/image31.png"/><Relationship Id="rId5" Type="http://schemas.openxmlformats.org/officeDocument/2006/relationships/image" Target="../media/image37.jpg"/><Relationship Id="rId6" Type="http://schemas.openxmlformats.org/officeDocument/2006/relationships/image" Target="../media/image27.png"/><Relationship Id="rId7"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5.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jpg"/><Relationship Id="rId4" Type="http://schemas.openxmlformats.org/officeDocument/2006/relationships/image" Target="../media/image9.jpg"/><Relationship Id="rId9" Type="http://schemas.openxmlformats.org/officeDocument/2006/relationships/image" Target="../media/image4.png"/><Relationship Id="rId5" Type="http://schemas.openxmlformats.org/officeDocument/2006/relationships/image" Target="../media/image15.png"/><Relationship Id="rId6" Type="http://schemas.openxmlformats.org/officeDocument/2006/relationships/image" Target="../media/image11.png"/><Relationship Id="rId7" Type="http://schemas.openxmlformats.org/officeDocument/2006/relationships/image" Target="../media/image3.png"/><Relationship Id="rId8" Type="http://schemas.openxmlformats.org/officeDocument/2006/relationships/image" Target="../media/image5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58.png"/><Relationship Id="rId9" Type="http://schemas.openxmlformats.org/officeDocument/2006/relationships/image" Target="../media/image66.jpg"/><Relationship Id="rId5" Type="http://schemas.openxmlformats.org/officeDocument/2006/relationships/image" Target="../media/image57.png"/><Relationship Id="rId6" Type="http://schemas.openxmlformats.org/officeDocument/2006/relationships/image" Target="../media/image71.png"/><Relationship Id="rId7" Type="http://schemas.openxmlformats.org/officeDocument/2006/relationships/image" Target="../media/image63.png"/><Relationship Id="rId8" Type="http://schemas.openxmlformats.org/officeDocument/2006/relationships/image" Target="../media/image6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image" Target="../media/image67.png"/><Relationship Id="rId5"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2.jpg"/><Relationship Id="rId4" Type="http://schemas.openxmlformats.org/officeDocument/2006/relationships/image" Target="../media/image18.jpg"/><Relationship Id="rId5" Type="http://schemas.openxmlformats.org/officeDocument/2006/relationships/image" Target="../media/image8.png"/><Relationship Id="rId6"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jpg"/><Relationship Id="rId4" Type="http://schemas.openxmlformats.org/officeDocument/2006/relationships/image" Target="../media/image13.png"/><Relationship Id="rId5" Type="http://schemas.openxmlformats.org/officeDocument/2006/relationships/image" Target="../media/image48.png"/><Relationship Id="rId6" Type="http://schemas.openxmlformats.org/officeDocument/2006/relationships/image" Target="../media/image38.png"/><Relationship Id="rId7" Type="http://schemas.openxmlformats.org/officeDocument/2006/relationships/image" Target="../media/image6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70.png"/><Relationship Id="rId4" Type="http://schemas.openxmlformats.org/officeDocument/2006/relationships/image" Target="../media/image35.png"/><Relationship Id="rId5" Type="http://schemas.openxmlformats.org/officeDocument/2006/relationships/image" Target="../media/image53.png"/><Relationship Id="rId6" Type="http://schemas.openxmlformats.org/officeDocument/2006/relationships/image" Target="../media/image13.png"/><Relationship Id="rId7" Type="http://schemas.openxmlformats.org/officeDocument/2006/relationships/image" Target="../media/image75.png"/></Relationships>
</file>

<file path=ppt/slides/_rels/slide22.xml.rels><?xml version="1.0" encoding="UTF-8" standalone="yes"?><Relationships xmlns="http://schemas.openxmlformats.org/package/2006/relationships"><Relationship Id="rId11" Type="http://schemas.openxmlformats.org/officeDocument/2006/relationships/image" Target="../media/image14.png"/><Relationship Id="rId10"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2.jpg"/><Relationship Id="rId4" Type="http://schemas.openxmlformats.org/officeDocument/2006/relationships/image" Target="../media/image13.png"/><Relationship Id="rId9" Type="http://schemas.openxmlformats.org/officeDocument/2006/relationships/image" Target="../media/image17.png"/><Relationship Id="rId5" Type="http://schemas.openxmlformats.org/officeDocument/2006/relationships/image" Target="../media/image12.png"/><Relationship Id="rId6" Type="http://schemas.openxmlformats.org/officeDocument/2006/relationships/image" Target="../media/image79.png"/><Relationship Id="rId7" Type="http://schemas.openxmlformats.org/officeDocument/2006/relationships/image" Target="../media/image7.png"/><Relationship Id="rId8" Type="http://schemas.openxmlformats.org/officeDocument/2006/relationships/image" Target="../media/image5.png"/></Relationships>
</file>

<file path=ppt/slides/_rels/slide3.xml.rels><?xml version="1.0" encoding="UTF-8" standalone="yes"?><Relationships xmlns="http://schemas.openxmlformats.org/package/2006/relationships"><Relationship Id="rId11" Type="http://schemas.openxmlformats.org/officeDocument/2006/relationships/image" Target="../media/image14.png"/><Relationship Id="rId10"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2.jpg"/><Relationship Id="rId4" Type="http://schemas.openxmlformats.org/officeDocument/2006/relationships/image" Target="../media/image13.png"/><Relationship Id="rId9" Type="http://schemas.openxmlformats.org/officeDocument/2006/relationships/image" Target="../media/image17.png"/><Relationship Id="rId5" Type="http://schemas.openxmlformats.org/officeDocument/2006/relationships/image" Target="../media/image12.png"/><Relationship Id="rId6" Type="http://schemas.openxmlformats.org/officeDocument/2006/relationships/image" Target="../media/image79.png"/><Relationship Id="rId7" Type="http://schemas.openxmlformats.org/officeDocument/2006/relationships/image" Target="../media/image7.png"/><Relationship Id="rId8"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19.png"/><Relationship Id="rId5"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2.jpg"/><Relationship Id="rId4" Type="http://schemas.openxmlformats.org/officeDocument/2006/relationships/image" Target="../media/image26.png"/><Relationship Id="rId5" Type="http://schemas.openxmlformats.org/officeDocument/2006/relationships/image" Target="../media/image21.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1.png"/><Relationship Id="rId4" Type="http://schemas.openxmlformats.org/officeDocument/2006/relationships/image" Target="../media/image27.png"/><Relationship Id="rId9" Type="http://schemas.openxmlformats.org/officeDocument/2006/relationships/image" Target="../media/image40.png"/><Relationship Id="rId5" Type="http://schemas.openxmlformats.org/officeDocument/2006/relationships/image" Target="../media/image17.png"/><Relationship Id="rId6" Type="http://schemas.openxmlformats.org/officeDocument/2006/relationships/image" Target="../media/image32.png"/><Relationship Id="rId7" Type="http://schemas.openxmlformats.org/officeDocument/2006/relationships/image" Target="../media/image31.png"/><Relationship Id="rId8" Type="http://schemas.openxmlformats.org/officeDocument/2006/relationships/image" Target="../media/image3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pic>
        <p:nvPicPr>
          <p:cNvPr id="90" name="Google Shape;90;p1"/>
          <p:cNvPicPr preferRelativeResize="0"/>
          <p:nvPr/>
        </p:nvPicPr>
        <p:blipFill rotWithShape="1">
          <a:blip r:embed="rId3">
            <a:alphaModFix/>
          </a:blip>
          <a:srcRect b="7810" l="0" r="0" t="7812"/>
          <a:stretch/>
        </p:blipFill>
        <p:spPr>
          <a:xfrm>
            <a:off x="0" y="0"/>
            <a:ext cx="9144000" cy="5143500"/>
          </a:xfrm>
          <a:prstGeom prst="rect">
            <a:avLst/>
          </a:prstGeom>
          <a:noFill/>
          <a:ln>
            <a:noFill/>
          </a:ln>
        </p:spPr>
      </p:pic>
      <p:sp>
        <p:nvSpPr>
          <p:cNvPr id="91" name="Google Shape;91;p1"/>
          <p:cNvSpPr/>
          <p:nvPr/>
        </p:nvSpPr>
        <p:spPr>
          <a:xfrm rot="-5400000">
            <a:off x="2977885" y="-3985603"/>
            <a:ext cx="3188230" cy="9621567"/>
          </a:xfrm>
          <a:custGeom>
            <a:rect b="b" l="l" r="r" t="t"/>
            <a:pathLst>
              <a:path extrusionOk="0" h="19243133" w="6376460">
                <a:moveTo>
                  <a:pt x="0" y="0"/>
                </a:moveTo>
                <a:lnTo>
                  <a:pt x="6376460" y="0"/>
                </a:lnTo>
                <a:lnTo>
                  <a:pt x="6376460" y="19243133"/>
                </a:lnTo>
                <a:lnTo>
                  <a:pt x="0" y="19243133"/>
                </a:lnTo>
                <a:lnTo>
                  <a:pt x="0" y="0"/>
                </a:lnTo>
                <a:close/>
              </a:path>
            </a:pathLst>
          </a:custGeom>
          <a:blipFill rotWithShape="1">
            <a:blip r:embed="rId4">
              <a:alphaModFix/>
            </a:blip>
            <a:stretch>
              <a:fillRect b="0" l="-37061" r="-63988" t="0"/>
            </a:stretch>
          </a:blipFill>
          <a:ln>
            <a:noFill/>
          </a:ln>
        </p:spPr>
      </p:sp>
      <p:sp>
        <p:nvSpPr>
          <p:cNvPr id="92" name="Google Shape;92;p1"/>
          <p:cNvSpPr/>
          <p:nvPr/>
        </p:nvSpPr>
        <p:spPr>
          <a:xfrm rot="5400000">
            <a:off x="4269516" y="-3357544"/>
            <a:ext cx="1602857" cy="11164559"/>
          </a:xfrm>
          <a:custGeom>
            <a:rect b="b" l="l" r="r" t="t"/>
            <a:pathLst>
              <a:path extrusionOk="0" h="22329118" w="3205714">
                <a:moveTo>
                  <a:pt x="0" y="0"/>
                </a:moveTo>
                <a:lnTo>
                  <a:pt x="3205714" y="0"/>
                </a:lnTo>
                <a:lnTo>
                  <a:pt x="3205714" y="22329118"/>
                </a:lnTo>
                <a:lnTo>
                  <a:pt x="0" y="22329118"/>
                </a:lnTo>
                <a:lnTo>
                  <a:pt x="0" y="0"/>
                </a:lnTo>
                <a:close/>
              </a:path>
            </a:pathLst>
          </a:custGeom>
          <a:blipFill rotWithShape="1">
            <a:blip r:embed="rId5">
              <a:alphaModFix/>
            </a:blip>
            <a:stretch>
              <a:fillRect b="0" l="-128393" r="0" t="0"/>
            </a:stretch>
          </a:blipFill>
          <a:ln>
            <a:noFill/>
          </a:ln>
        </p:spPr>
      </p:sp>
      <p:sp>
        <p:nvSpPr>
          <p:cNvPr id="93" name="Google Shape;93;p1"/>
          <p:cNvSpPr/>
          <p:nvPr/>
        </p:nvSpPr>
        <p:spPr>
          <a:xfrm rot="-8708827">
            <a:off x="6774067" y="3990552"/>
            <a:ext cx="2392326" cy="2057400"/>
          </a:xfrm>
          <a:custGeom>
            <a:rect b="b" l="l" r="r" t="t"/>
            <a:pathLst>
              <a:path extrusionOk="0" h="4114800" w="4784651">
                <a:moveTo>
                  <a:pt x="0" y="0"/>
                </a:moveTo>
                <a:lnTo>
                  <a:pt x="4784651" y="0"/>
                </a:lnTo>
                <a:lnTo>
                  <a:pt x="4784651" y="4114800"/>
                </a:lnTo>
                <a:lnTo>
                  <a:pt x="0" y="4114800"/>
                </a:lnTo>
                <a:lnTo>
                  <a:pt x="0" y="0"/>
                </a:lnTo>
                <a:close/>
              </a:path>
            </a:pathLst>
          </a:custGeom>
          <a:blipFill rotWithShape="1">
            <a:blip r:embed="rId6">
              <a:alphaModFix/>
            </a:blip>
            <a:stretch>
              <a:fillRect b="0" l="0" r="0" t="0"/>
            </a:stretch>
          </a:blipFill>
          <a:ln>
            <a:noFill/>
          </a:ln>
        </p:spPr>
      </p:sp>
      <p:sp>
        <p:nvSpPr>
          <p:cNvPr id="94" name="Google Shape;94;p1"/>
          <p:cNvSpPr/>
          <p:nvPr/>
        </p:nvSpPr>
        <p:spPr>
          <a:xfrm>
            <a:off x="-1455525" y="825181"/>
            <a:ext cx="2433484" cy="2057400"/>
          </a:xfrm>
          <a:custGeom>
            <a:rect b="b" l="l" r="r" t="t"/>
            <a:pathLst>
              <a:path extrusionOk="0" h="4114800" w="4866968">
                <a:moveTo>
                  <a:pt x="0" y="0"/>
                </a:moveTo>
                <a:lnTo>
                  <a:pt x="4866968" y="0"/>
                </a:lnTo>
                <a:lnTo>
                  <a:pt x="4866968" y="4114800"/>
                </a:lnTo>
                <a:lnTo>
                  <a:pt x="0" y="4114800"/>
                </a:lnTo>
                <a:lnTo>
                  <a:pt x="0" y="0"/>
                </a:lnTo>
                <a:close/>
              </a:path>
            </a:pathLst>
          </a:custGeom>
          <a:blipFill rotWithShape="1">
            <a:blip r:embed="rId7">
              <a:alphaModFix/>
            </a:blip>
            <a:stretch>
              <a:fillRect b="0" l="0" r="0" t="0"/>
            </a:stretch>
          </a:blipFill>
          <a:ln>
            <a:noFill/>
          </a:ln>
        </p:spPr>
      </p:sp>
      <p:sp>
        <p:nvSpPr>
          <p:cNvPr id="95" name="Google Shape;95;p1"/>
          <p:cNvSpPr/>
          <p:nvPr/>
        </p:nvSpPr>
        <p:spPr>
          <a:xfrm>
            <a:off x="1662485" y="1715051"/>
            <a:ext cx="5653060" cy="646509"/>
          </a:xfrm>
          <a:prstGeom prst="rect">
            <a:avLst/>
          </a:prstGeom>
          <a:gradFill>
            <a:gsLst>
              <a:gs pos="0">
                <a:srgbClr val="FFF4E2"/>
              </a:gs>
              <a:gs pos="35000">
                <a:srgbClr val="FFF6E9"/>
              </a:gs>
              <a:gs pos="100000">
                <a:srgbClr val="FFFDF6"/>
              </a:gs>
            </a:gsLst>
            <a:lin ang="16200000" scaled="0"/>
          </a:gradFill>
          <a:ln>
            <a:noFill/>
          </a:ln>
          <a:effectLst>
            <a:outerShdw blurRad="40000" rotWithShape="0" dir="5400000" dist="20000">
              <a:srgbClr val="000000">
                <a:alpha val="37254"/>
              </a:srgbClr>
            </a:outerShdw>
          </a:effectLst>
        </p:spPr>
        <p:txBody>
          <a:bodyPr anchorCtr="0" anchor="ctr" bIns="94250" lIns="94250" spcFirstLastPara="1" rIns="94250" wrap="square" tIns="94250">
            <a:noAutofit/>
          </a:bodyPr>
          <a:lstStyle/>
          <a:p>
            <a:pPr indent="0" lvl="0" marL="0" marR="0" rtl="0" algn="ctr">
              <a:spcBef>
                <a:spcPts val="0"/>
              </a:spcBef>
              <a:spcAft>
                <a:spcPts val="0"/>
              </a:spcAft>
              <a:buNone/>
            </a:pPr>
            <a:r>
              <a:rPr b="0" i="0" lang="en-US" sz="1800" u="sng" cap="none" strike="noStrike">
                <a:solidFill>
                  <a:srgbClr val="000000"/>
                </a:solidFill>
                <a:latin typeface="Cambria"/>
                <a:ea typeface="Cambria"/>
                <a:cs typeface="Cambria"/>
                <a:sym typeface="Cambria"/>
                <a:hlinkClick r:id="rId8">
                  <a:extLst>
                    <a:ext uri="{A12FA001-AC4F-418D-AE19-62706E023703}">
                      <ahyp:hlinkClr val="tx"/>
                    </a:ext>
                  </a:extLst>
                </a:hlinkClick>
              </a:rPr>
              <a:t>https://www.youtube.com/watch?v=BM60MAfhBvk</a:t>
            </a:r>
            <a:endParaRPr b="0" i="0" sz="1800" u="none" cap="none" strike="noStrike">
              <a:solidFill>
                <a:schemeClr val="dk1"/>
              </a:solidFill>
              <a:latin typeface="Calibri"/>
              <a:ea typeface="Calibri"/>
              <a:cs typeface="Calibri"/>
              <a:sym typeface="Calibri"/>
            </a:endParaRPr>
          </a:p>
        </p:txBody>
      </p:sp>
      <p:sp>
        <p:nvSpPr>
          <p:cNvPr id="96" name="Google Shape;96;p1"/>
          <p:cNvSpPr txBox="1"/>
          <p:nvPr/>
        </p:nvSpPr>
        <p:spPr>
          <a:xfrm>
            <a:off x="1471216" y="1043311"/>
            <a:ext cx="6035599" cy="55395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3000" u="none" cap="none" strike="noStrike">
                <a:solidFill>
                  <a:srgbClr val="22170B"/>
                </a:solidFill>
                <a:latin typeface="Palatino Linotype"/>
                <a:ea typeface="Palatino Linotype"/>
                <a:cs typeface="Palatino Linotype"/>
                <a:sym typeface="Palatino Linotype"/>
              </a:rPr>
              <a:t>NHỮNG DẤU MỐC LỊCH SỬ</a:t>
            </a:r>
            <a:endParaRPr b="0" i="0" sz="1600" u="none" cap="none" strike="noStrike">
              <a:solidFill>
                <a:schemeClr val="dk1"/>
              </a:solidFill>
              <a:latin typeface="Calibri"/>
              <a:ea typeface="Calibri"/>
              <a:cs typeface="Calibri"/>
              <a:sym typeface="Calibri"/>
            </a:endParaRPr>
          </a:p>
        </p:txBody>
      </p:sp>
      <p:sp>
        <p:nvSpPr>
          <p:cNvPr id="97" name="Google Shape;97;p1"/>
          <p:cNvSpPr txBox="1"/>
          <p:nvPr/>
        </p:nvSpPr>
        <p:spPr>
          <a:xfrm>
            <a:off x="3321380" y="463333"/>
            <a:ext cx="2335272" cy="4770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500" u="none" cap="none" strike="noStrike">
                <a:solidFill>
                  <a:schemeClr val="dk1"/>
                </a:solidFill>
                <a:latin typeface="Palatino Linotype"/>
                <a:ea typeface="Palatino Linotype"/>
                <a:cs typeface="Palatino Linotype"/>
                <a:sym typeface="Palatino Linotype"/>
              </a:rPr>
              <a:t>KHỞI ĐỘNG</a:t>
            </a:r>
            <a:endParaRPr sz="2500">
              <a:solidFill>
                <a:srgbClr val="000000"/>
              </a:solidFill>
              <a:latin typeface="Arial"/>
              <a:ea typeface="Arial"/>
              <a:cs typeface="Arial"/>
              <a:sym typeface="Arial"/>
            </a:endParaRPr>
          </a:p>
        </p:txBody>
      </p:sp>
      <p:sp>
        <p:nvSpPr>
          <p:cNvPr id="98" name="Google Shape;98;p1"/>
          <p:cNvSpPr/>
          <p:nvPr/>
        </p:nvSpPr>
        <p:spPr>
          <a:xfrm rot="671049">
            <a:off x="7396540" y="193148"/>
            <a:ext cx="1405573" cy="972774"/>
          </a:xfrm>
          <a:prstGeom prst="ellipse">
            <a:avLst/>
          </a:prstGeom>
          <a:gradFill>
            <a:gsLst>
              <a:gs pos="0">
                <a:srgbClr val="FFF3E1"/>
              </a:gs>
              <a:gs pos="35000">
                <a:srgbClr val="FFF6E9"/>
              </a:gs>
              <a:gs pos="100000">
                <a:srgbClr val="FFFDF6"/>
              </a:gs>
            </a:gsLst>
            <a:lin ang="16200000" scaled="0"/>
          </a:gradFill>
          <a:ln cap="flat" cmpd="sng" w="9525">
            <a:solidFill>
              <a:srgbClr val="ECE1D3"/>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i="1" lang="en-US" sz="2000">
                <a:solidFill>
                  <a:srgbClr val="22170B"/>
                </a:solidFill>
                <a:latin typeface="Cambria"/>
                <a:ea typeface="Cambria"/>
                <a:cs typeface="Cambria"/>
                <a:sym typeface="Cambria"/>
              </a:rPr>
              <a:t>5 phút</a:t>
            </a:r>
            <a:endParaRPr i="1" sz="2000">
              <a:solidFill>
                <a:srgbClr val="22170B"/>
              </a:solidFill>
              <a:latin typeface="Cambria"/>
              <a:ea typeface="Cambria"/>
              <a:cs typeface="Cambria"/>
              <a:sym typeface="Cambria"/>
            </a:endParaRPr>
          </a:p>
        </p:txBody>
      </p:sp>
      <p:sp>
        <p:nvSpPr>
          <p:cNvPr id="99" name="Google Shape;99;p1"/>
          <p:cNvSpPr/>
          <p:nvPr/>
        </p:nvSpPr>
        <p:spPr>
          <a:xfrm>
            <a:off x="1574930" y="2699191"/>
            <a:ext cx="5819109" cy="2180639"/>
          </a:xfrm>
          <a:prstGeom prst="ellipse">
            <a:avLst/>
          </a:prstGeom>
          <a:gradFill>
            <a:gsLst>
              <a:gs pos="0">
                <a:srgbClr val="DAB8AC"/>
              </a:gs>
              <a:gs pos="35000">
                <a:srgbClr val="E4CFC6"/>
              </a:gs>
              <a:gs pos="100000">
                <a:srgbClr val="F6EBE8"/>
              </a:gs>
            </a:gsLst>
            <a:lin ang="16200000" scaled="0"/>
          </a:gradFill>
          <a:ln cap="flat" cmpd="sng" w="9525">
            <a:solidFill>
              <a:srgbClr val="7B4C29"/>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lnSpc>
                <a:spcPct val="115000"/>
              </a:lnSpc>
              <a:spcBef>
                <a:spcPts val="0"/>
              </a:spcBef>
              <a:spcAft>
                <a:spcPts val="0"/>
              </a:spcAft>
              <a:buNone/>
            </a:pPr>
            <a:r>
              <a:rPr b="1" i="1" lang="en-US" sz="2200">
                <a:solidFill>
                  <a:srgbClr val="22170B"/>
                </a:solidFill>
                <a:latin typeface="Cambria"/>
                <a:ea typeface="Cambria"/>
                <a:cs typeface="Cambria"/>
                <a:sym typeface="Cambria"/>
              </a:rPr>
              <a:t>Yêu cầu</a:t>
            </a:r>
            <a:endParaRPr b="1" i="1" sz="2200">
              <a:solidFill>
                <a:srgbClr val="22170B"/>
              </a:solidFill>
              <a:latin typeface="Cambria"/>
              <a:ea typeface="Cambria"/>
              <a:cs typeface="Cambria"/>
              <a:sym typeface="Cambria"/>
            </a:endParaRPr>
          </a:p>
          <a:p>
            <a:pPr indent="0" lvl="0" marL="0" marR="0" rtl="0" algn="ctr">
              <a:lnSpc>
                <a:spcPct val="115000"/>
              </a:lnSpc>
              <a:spcBef>
                <a:spcPts val="400"/>
              </a:spcBef>
              <a:spcAft>
                <a:spcPts val="0"/>
              </a:spcAft>
              <a:buNone/>
            </a:pPr>
            <a:r>
              <a:rPr lang="en-US" sz="2200">
                <a:solidFill>
                  <a:srgbClr val="22170B"/>
                </a:solidFill>
                <a:latin typeface="Cambria"/>
                <a:ea typeface="Cambria"/>
                <a:cs typeface="Cambria"/>
                <a:sym typeface="Cambria"/>
              </a:rPr>
              <a:t>Xem đoạn phim ngắn sau, kể tên những di tích lịch sử, văn hóa được nhắc đến.</a:t>
            </a:r>
            <a:endParaRPr/>
          </a:p>
        </p:txBody>
      </p:sp>
      <p:sp>
        <p:nvSpPr>
          <p:cNvPr id="100" name="Google Shape;100;p1"/>
          <p:cNvSpPr/>
          <p:nvPr/>
        </p:nvSpPr>
        <p:spPr>
          <a:xfrm>
            <a:off x="1866900" y="3289694"/>
            <a:ext cx="571500" cy="1835125"/>
          </a:xfrm>
          <a:custGeom>
            <a:rect b="b" l="l" r="r" t="t"/>
            <a:pathLst>
              <a:path extrusionOk="0" h="4557926" w="9437245">
                <a:moveTo>
                  <a:pt x="0" y="0"/>
                </a:moveTo>
                <a:lnTo>
                  <a:pt x="9437245" y="0"/>
                </a:lnTo>
                <a:lnTo>
                  <a:pt x="9437245" y="4557927"/>
                </a:lnTo>
                <a:lnTo>
                  <a:pt x="0" y="4557927"/>
                </a:lnTo>
                <a:lnTo>
                  <a:pt x="0" y="0"/>
                </a:lnTo>
                <a:close/>
              </a:path>
            </a:pathLst>
          </a:custGeom>
          <a:blipFill rotWithShape="1">
            <a:blip r:embed="rId9">
              <a:alphaModFix/>
            </a:blip>
            <a:stretch>
              <a:fillRect b="0" l="-282655" r="-282149"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450">
              <a:solidFill>
                <a:schemeClr val="dk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
                                        </p:tgtEl>
                                        <p:attrNameLst>
                                          <p:attrName>style.visibility</p:attrName>
                                        </p:attrNameLst>
                                      </p:cBhvr>
                                      <p:to>
                                        <p:strVal val="visible"/>
                                      </p:to>
                                    </p:set>
                                    <p:animEffect filter="fade" transition="in">
                                      <p:cBhvr>
                                        <p:cTn dur="500"/>
                                        <p:tgtEl>
                                          <p:spTgt spid="97"/>
                                        </p:tgtEl>
                                      </p:cBhvr>
                                    </p:animEffect>
                                  </p:childTnLst>
                                </p:cTn>
                              </p:par>
                              <p:par>
                                <p:cTn fill="hold" nodeType="withEffect" presetClass="entr" presetID="10" presetSubtype="0">
                                  <p:stCondLst>
                                    <p:cond delay="0"/>
                                  </p:stCondLst>
                                  <p:childTnLst>
                                    <p:set>
                                      <p:cBhvr>
                                        <p:cTn dur="1" fill="hold">
                                          <p:stCondLst>
                                            <p:cond delay="0"/>
                                          </p:stCondLst>
                                        </p:cTn>
                                        <p:tgtEl>
                                          <p:spTgt spid="96"/>
                                        </p:tgtEl>
                                        <p:attrNameLst>
                                          <p:attrName>style.visibility</p:attrName>
                                        </p:attrNameLst>
                                      </p:cBhvr>
                                      <p:to>
                                        <p:strVal val="visible"/>
                                      </p:to>
                                    </p:set>
                                    <p:animEffect filter="fade" transition="in">
                                      <p:cBhvr>
                                        <p:cTn dur="500"/>
                                        <p:tgtEl>
                                          <p:spTgt spid="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
                                        </p:tgtEl>
                                        <p:attrNameLst>
                                          <p:attrName>style.visibility</p:attrName>
                                        </p:attrNameLst>
                                      </p:cBhvr>
                                      <p:to>
                                        <p:strVal val="visible"/>
                                      </p:to>
                                    </p:set>
                                    <p:animEffect filter="fade" transition="in">
                                      <p:cBhvr>
                                        <p:cTn dur="500"/>
                                        <p:tgtEl>
                                          <p:spTgt spid="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
                                        </p:tgtEl>
                                        <p:attrNameLst>
                                          <p:attrName>style.visibility</p:attrName>
                                        </p:attrNameLst>
                                      </p:cBhvr>
                                      <p:to>
                                        <p:strVal val="visible"/>
                                      </p:to>
                                    </p:set>
                                    <p:animEffect filter="fade" transition="in">
                                      <p:cBhvr>
                                        <p:cTn dur="500"/>
                                        <p:tgtEl>
                                          <p:spTgt spid="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
                                        </p:tgtEl>
                                        <p:attrNameLst>
                                          <p:attrName>style.visibility</p:attrName>
                                        </p:attrNameLst>
                                      </p:cBhvr>
                                      <p:to>
                                        <p:strVal val="visible"/>
                                      </p:to>
                                    </p:set>
                                    <p:animEffect filter="fade" transition="in">
                                      <p:cBhvr>
                                        <p:cTn dur="500"/>
                                        <p:tgtEl>
                                          <p:spTgt spid="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graphicFrame>
        <p:nvGraphicFramePr>
          <p:cNvPr id="212" name="Google Shape;212;g254c0f3c2e3_0_0"/>
          <p:cNvGraphicFramePr/>
          <p:nvPr/>
        </p:nvGraphicFramePr>
        <p:xfrm>
          <a:off x="188125" y="232150"/>
          <a:ext cx="3000000" cy="3000000"/>
        </p:xfrm>
        <a:graphic>
          <a:graphicData uri="http://schemas.openxmlformats.org/drawingml/2006/table">
            <a:tbl>
              <a:tblPr>
                <a:noFill/>
                <a:tableStyleId>{44EB1992-70F5-40E0-BC2F-D1D5C1C883ED}</a:tableStyleId>
              </a:tblPr>
              <a:tblGrid>
                <a:gridCol w="3119575"/>
                <a:gridCol w="5645775"/>
              </a:tblGrid>
              <a:tr h="1136250">
                <a:tc>
                  <a:txBody>
                    <a:bodyPr/>
                    <a:lstStyle/>
                    <a:p>
                      <a:pPr indent="0" lvl="0" marL="0" marR="0" rtl="0" algn="just">
                        <a:lnSpc>
                          <a:spcPct val="115000"/>
                        </a:lnSpc>
                        <a:spcBef>
                          <a:spcPts val="0"/>
                        </a:spcBef>
                        <a:spcAft>
                          <a:spcPts val="1000"/>
                        </a:spcAft>
                        <a:buNone/>
                      </a:pPr>
                      <a:r>
                        <a:rPr b="1" lang="en-US" sz="1500">
                          <a:latin typeface="Cambria"/>
                          <a:ea typeface="Cambria"/>
                          <a:cs typeface="Cambria"/>
                          <a:sym typeface="Cambria"/>
                        </a:rPr>
                        <a:t>Ghi lại những câu văn/ từ ngữ người viết sử dụng để bộc lộ cảm xúc về chuyến tham quan.</a:t>
                      </a:r>
                      <a:endParaRPr b="1" sz="1500">
                        <a:latin typeface="Cambria"/>
                        <a:ea typeface="Cambria"/>
                        <a:cs typeface="Cambria"/>
                        <a:sym typeface="Cambria"/>
                      </a:endParaRPr>
                    </a:p>
                  </a:txBody>
                  <a:tcPr marT="63500" marB="63500" marR="73025" marL="73025">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chemeClr val="lt2"/>
                    </a:solidFill>
                  </a:tcPr>
                </a:tc>
                <a:tc>
                  <a:txBody>
                    <a:bodyPr/>
                    <a:lstStyle/>
                    <a:p>
                      <a:pPr indent="0" lvl="0" marL="0" marR="0" rtl="0" algn="just">
                        <a:lnSpc>
                          <a:spcPct val="115000"/>
                        </a:lnSpc>
                        <a:spcBef>
                          <a:spcPts val="0"/>
                        </a:spcBef>
                        <a:spcAft>
                          <a:spcPts val="0"/>
                        </a:spcAft>
                        <a:buNone/>
                      </a:pPr>
                      <a:r>
                        <a:rPr lang="en-US" sz="1500">
                          <a:latin typeface="Cambria"/>
                          <a:ea typeface="Cambria"/>
                          <a:cs typeface="Cambria"/>
                          <a:sym typeface="Cambria"/>
                        </a:rPr>
                        <a:t>- “Tôi cũng như nhiều bạn không giấu nổi vẻ háo hức…”</a:t>
                      </a:r>
                      <a:endParaRPr sz="1500">
                        <a:latin typeface="Cambria"/>
                        <a:ea typeface="Cambria"/>
                        <a:cs typeface="Cambria"/>
                        <a:sym typeface="Cambria"/>
                      </a:endParaRPr>
                    </a:p>
                    <a:p>
                      <a:pPr indent="0" lvl="0" marL="0" marR="0" rtl="0" algn="just">
                        <a:lnSpc>
                          <a:spcPct val="115000"/>
                        </a:lnSpc>
                        <a:spcBef>
                          <a:spcPts val="0"/>
                        </a:spcBef>
                        <a:spcAft>
                          <a:spcPts val="0"/>
                        </a:spcAft>
                        <a:buNone/>
                      </a:pPr>
                      <a:r>
                        <a:rPr lang="en-US" sz="1500">
                          <a:latin typeface="Cambria"/>
                          <a:ea typeface="Cambria"/>
                          <a:cs typeface="Cambria"/>
                          <a:sym typeface="Cambria"/>
                        </a:rPr>
                        <a:t>- “Đây là chiếc nghiên mực…thật gần gũi.”</a:t>
                      </a:r>
                      <a:endParaRPr sz="1500">
                        <a:latin typeface="Cambria"/>
                        <a:ea typeface="Cambria"/>
                        <a:cs typeface="Cambria"/>
                        <a:sym typeface="Cambria"/>
                      </a:endParaRPr>
                    </a:p>
                  </a:txBody>
                  <a:tcPr marT="63500" marB="63500" marR="73025" marL="73025">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chemeClr val="lt1"/>
                    </a:solidFill>
                  </a:tcPr>
                </a:tc>
              </a:tr>
              <a:tr h="1290750">
                <a:tc>
                  <a:txBody>
                    <a:bodyPr/>
                    <a:lstStyle/>
                    <a:p>
                      <a:pPr indent="0" lvl="0" marL="0" marR="0" rtl="0" algn="just">
                        <a:lnSpc>
                          <a:spcPct val="115000"/>
                        </a:lnSpc>
                        <a:spcBef>
                          <a:spcPts val="0"/>
                        </a:spcBef>
                        <a:spcAft>
                          <a:spcPts val="1000"/>
                        </a:spcAft>
                        <a:buNone/>
                      </a:pPr>
                      <a:r>
                        <a:rPr b="1" lang="en-US" sz="1500">
                          <a:latin typeface="Cambria"/>
                          <a:ea typeface="Cambria"/>
                          <a:cs typeface="Cambria"/>
                          <a:sym typeface="Cambria"/>
                        </a:rPr>
                        <a:t>Ghi lại những câu văn/ cụm từ người viết sử dụng để miêu tả chuyến tham quan.</a:t>
                      </a:r>
                      <a:endParaRPr b="1" sz="1500">
                        <a:latin typeface="Cambria"/>
                        <a:ea typeface="Cambria"/>
                        <a:cs typeface="Cambria"/>
                        <a:sym typeface="Cambria"/>
                      </a:endParaRPr>
                    </a:p>
                  </a:txBody>
                  <a:tcPr marT="63500" marB="63500" marR="73025" marL="73025">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chemeClr val="lt2"/>
                    </a:solidFill>
                  </a:tcPr>
                </a:tc>
                <a:tc>
                  <a:txBody>
                    <a:bodyPr/>
                    <a:lstStyle/>
                    <a:p>
                      <a:pPr indent="0" lvl="0" marL="0" marR="0" rtl="0" algn="just">
                        <a:lnSpc>
                          <a:spcPct val="115000"/>
                        </a:lnSpc>
                        <a:spcBef>
                          <a:spcPts val="0"/>
                        </a:spcBef>
                        <a:spcAft>
                          <a:spcPts val="0"/>
                        </a:spcAft>
                        <a:buNone/>
                      </a:pPr>
                      <a:r>
                        <a:rPr lang="en-US" sz="1500">
                          <a:latin typeface="Cambria"/>
                          <a:ea typeface="Cambria"/>
                          <a:cs typeface="Cambria"/>
                          <a:sym typeface="Cambria"/>
                        </a:rPr>
                        <a:t>- “Phía trước mỗi xe đều có dải băng rôn màu trắng in dòng chữ màu xanh đậm…”</a:t>
                      </a:r>
                      <a:endParaRPr sz="1500">
                        <a:latin typeface="Cambria"/>
                        <a:ea typeface="Cambria"/>
                        <a:cs typeface="Cambria"/>
                        <a:sym typeface="Cambria"/>
                      </a:endParaRPr>
                    </a:p>
                    <a:p>
                      <a:pPr indent="0" lvl="0" marL="0" marR="0" rtl="0" algn="just">
                        <a:lnSpc>
                          <a:spcPct val="115000"/>
                        </a:lnSpc>
                        <a:spcBef>
                          <a:spcPts val="0"/>
                        </a:spcBef>
                        <a:spcAft>
                          <a:spcPts val="0"/>
                        </a:spcAft>
                        <a:buNone/>
                      </a:pPr>
                      <a:r>
                        <a:rPr lang="en-US" sz="1500">
                          <a:latin typeface="Cambria"/>
                          <a:ea typeface="Cambria"/>
                          <a:cs typeface="Cambria"/>
                          <a:sym typeface="Cambria"/>
                        </a:rPr>
                        <a:t>- Bức tượng Nguyễn Du “tay cầm bút lông, nét mặt suy tư…”</a:t>
                      </a:r>
                      <a:endParaRPr sz="1500">
                        <a:latin typeface="Cambria"/>
                        <a:ea typeface="Cambria"/>
                        <a:cs typeface="Cambria"/>
                        <a:sym typeface="Cambria"/>
                      </a:endParaRPr>
                    </a:p>
                    <a:p>
                      <a:pPr indent="0" lvl="0" marL="0" marR="0" rtl="0" algn="just">
                        <a:lnSpc>
                          <a:spcPct val="115000"/>
                        </a:lnSpc>
                        <a:spcBef>
                          <a:spcPts val="0"/>
                        </a:spcBef>
                        <a:spcAft>
                          <a:spcPts val="0"/>
                        </a:spcAft>
                        <a:buNone/>
                      </a:pPr>
                      <a:r>
                        <a:rPr lang="en-US" sz="1500">
                          <a:latin typeface="Cambria"/>
                          <a:ea typeface="Cambria"/>
                          <a:cs typeface="Cambria"/>
                          <a:sym typeface="Cambria"/>
                        </a:rPr>
                        <a:t>- “những ngôi nhà gỗ xinh xắn…”</a:t>
                      </a:r>
                      <a:endParaRPr sz="1500">
                        <a:latin typeface="Cambria"/>
                        <a:ea typeface="Cambria"/>
                        <a:cs typeface="Cambria"/>
                        <a:sym typeface="Cambria"/>
                      </a:endParaRPr>
                    </a:p>
                  </a:txBody>
                  <a:tcPr marT="63500" marB="63500" marR="73025" marL="73025">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chemeClr val="lt1"/>
                    </a:solidFill>
                  </a:tcPr>
                </a:tc>
              </a:tr>
              <a:tr h="847925">
                <a:tc>
                  <a:txBody>
                    <a:bodyPr/>
                    <a:lstStyle/>
                    <a:p>
                      <a:pPr indent="0" lvl="0" marL="0" marR="0" rtl="0" algn="just">
                        <a:lnSpc>
                          <a:spcPct val="115000"/>
                        </a:lnSpc>
                        <a:spcBef>
                          <a:spcPts val="0"/>
                        </a:spcBef>
                        <a:spcAft>
                          <a:spcPts val="1000"/>
                        </a:spcAft>
                        <a:buNone/>
                      </a:pPr>
                      <a:r>
                        <a:rPr b="1" lang="en-US" sz="1500">
                          <a:latin typeface="Cambria"/>
                          <a:ea typeface="Cambria"/>
                          <a:cs typeface="Cambria"/>
                          <a:sym typeface="Cambria"/>
                        </a:rPr>
                        <a:t>Các sự việc được sắp xếp theo trình tự nào?</a:t>
                      </a:r>
                      <a:endParaRPr b="1" sz="1500">
                        <a:latin typeface="Cambria"/>
                        <a:ea typeface="Cambria"/>
                        <a:cs typeface="Cambria"/>
                        <a:sym typeface="Cambria"/>
                      </a:endParaRPr>
                    </a:p>
                  </a:txBody>
                  <a:tcPr marT="63500" marB="63500" marR="73025" marL="73025">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chemeClr val="lt2"/>
                    </a:solidFill>
                  </a:tcPr>
                </a:tc>
                <a:tc>
                  <a:txBody>
                    <a:bodyPr/>
                    <a:lstStyle/>
                    <a:p>
                      <a:pPr indent="0" lvl="0" marL="0" marR="0" rtl="0" algn="just">
                        <a:lnSpc>
                          <a:spcPct val="115000"/>
                        </a:lnSpc>
                        <a:spcBef>
                          <a:spcPts val="0"/>
                        </a:spcBef>
                        <a:spcAft>
                          <a:spcPts val="0"/>
                        </a:spcAft>
                        <a:buNone/>
                      </a:pPr>
                      <a:r>
                        <a:rPr lang="en-US" sz="1500">
                          <a:latin typeface="Cambria"/>
                          <a:ea typeface="Cambria"/>
                          <a:cs typeface="Cambria"/>
                          <a:sym typeface="Cambria"/>
                        </a:rPr>
                        <a:t>Trình tự thời gian</a:t>
                      </a:r>
                      <a:endParaRPr sz="1500">
                        <a:latin typeface="Cambria"/>
                        <a:ea typeface="Cambria"/>
                        <a:cs typeface="Cambria"/>
                        <a:sym typeface="Cambria"/>
                      </a:endParaRPr>
                    </a:p>
                  </a:txBody>
                  <a:tcPr marT="63500" marB="63500" marR="73025" marL="73025">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chemeClr val="lt1"/>
                    </a:solidFill>
                  </a:tcPr>
                </a:tc>
              </a:tr>
              <a:tr h="1424625">
                <a:tc>
                  <a:txBody>
                    <a:bodyPr/>
                    <a:lstStyle/>
                    <a:p>
                      <a:pPr indent="0" lvl="0" marL="0" marR="0" rtl="0" algn="just">
                        <a:lnSpc>
                          <a:spcPct val="115000"/>
                        </a:lnSpc>
                        <a:spcBef>
                          <a:spcPts val="0"/>
                        </a:spcBef>
                        <a:spcAft>
                          <a:spcPts val="1000"/>
                        </a:spcAft>
                        <a:buNone/>
                      </a:pPr>
                      <a:r>
                        <a:rPr b="1" lang="en-US" sz="1500">
                          <a:latin typeface="Cambria"/>
                          <a:ea typeface="Cambria"/>
                          <a:cs typeface="Cambria"/>
                          <a:sym typeface="Cambria"/>
                        </a:rPr>
                        <a:t>Người viết đã sử dụng những từ ngữ nào có tác dụng liên kết các câu giữa các đoạn văn để tạo nên tính mạch lạc cho văn bản?</a:t>
                      </a:r>
                      <a:endParaRPr b="1" sz="1500">
                        <a:latin typeface="Cambria"/>
                        <a:ea typeface="Cambria"/>
                        <a:cs typeface="Cambria"/>
                        <a:sym typeface="Cambria"/>
                      </a:endParaRPr>
                    </a:p>
                  </a:txBody>
                  <a:tcPr marT="63500" marB="63500" marR="73025" marL="73025">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chemeClr val="lt2"/>
                    </a:solidFill>
                  </a:tcPr>
                </a:tc>
                <a:tc>
                  <a:txBody>
                    <a:bodyPr/>
                    <a:lstStyle/>
                    <a:p>
                      <a:pPr indent="0" lvl="0" marL="0" marR="0" rtl="0" algn="just">
                        <a:lnSpc>
                          <a:spcPct val="115000"/>
                        </a:lnSpc>
                        <a:spcBef>
                          <a:spcPts val="0"/>
                        </a:spcBef>
                        <a:spcAft>
                          <a:spcPts val="0"/>
                        </a:spcAft>
                        <a:buNone/>
                      </a:pPr>
                      <a:r>
                        <a:rPr lang="en-US" sz="1500">
                          <a:latin typeface="Cambria"/>
                          <a:ea typeface="Cambria"/>
                          <a:cs typeface="Cambria"/>
                          <a:sym typeface="Cambria"/>
                        </a:rPr>
                        <a:t>Sử dụng các từ nối để liên kết các đoạn văn trong văn bản: “Đến gần phía nam”, “Sau khi trưởng đoàn đăng kí”, “Nơi đầu tiên”, “Rời khu di tích”... </a:t>
                      </a:r>
                      <a:endParaRPr sz="1500">
                        <a:latin typeface="Cambria"/>
                        <a:ea typeface="Cambria"/>
                        <a:cs typeface="Cambria"/>
                        <a:sym typeface="Cambria"/>
                      </a:endParaRPr>
                    </a:p>
                  </a:txBody>
                  <a:tcPr marT="63500" marB="63500" marR="73025" marL="73025">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9"/>
          <p:cNvSpPr/>
          <p:nvPr/>
        </p:nvSpPr>
        <p:spPr>
          <a:xfrm rot="-830491">
            <a:off x="7138034" y="975685"/>
            <a:ext cx="4011930" cy="4114800"/>
          </a:xfrm>
          <a:custGeom>
            <a:rect b="b" l="l" r="r" t="t"/>
            <a:pathLst>
              <a:path extrusionOk="0" h="8229600" w="8023860">
                <a:moveTo>
                  <a:pt x="0" y="0"/>
                </a:moveTo>
                <a:lnTo>
                  <a:pt x="8023860" y="0"/>
                </a:lnTo>
                <a:lnTo>
                  <a:pt x="8023860" y="8229600"/>
                </a:lnTo>
                <a:lnTo>
                  <a:pt x="0" y="8229600"/>
                </a:lnTo>
                <a:lnTo>
                  <a:pt x="0" y="0"/>
                </a:lnTo>
                <a:close/>
              </a:path>
            </a:pathLst>
          </a:custGeom>
          <a:blipFill rotWithShape="1">
            <a:blip r:embed="rId3">
              <a:alphaModFix/>
            </a:blip>
            <a:stretch>
              <a:fillRect b="0" l="0" r="0" t="0"/>
            </a:stretch>
          </a:blipFill>
          <a:ln>
            <a:noFill/>
          </a:ln>
        </p:spPr>
      </p:sp>
      <p:sp>
        <p:nvSpPr>
          <p:cNvPr id="218" name="Google Shape;218;p9"/>
          <p:cNvSpPr/>
          <p:nvPr/>
        </p:nvSpPr>
        <p:spPr>
          <a:xfrm rot="-952421">
            <a:off x="7883900" y="390674"/>
            <a:ext cx="4198135" cy="629720"/>
          </a:xfrm>
          <a:custGeom>
            <a:rect b="b" l="l" r="r" t="t"/>
            <a:pathLst>
              <a:path extrusionOk="0" h="1259440" w="8396269">
                <a:moveTo>
                  <a:pt x="0" y="0"/>
                </a:moveTo>
                <a:lnTo>
                  <a:pt x="8396268" y="0"/>
                </a:lnTo>
                <a:lnTo>
                  <a:pt x="8396268" y="1259440"/>
                </a:lnTo>
                <a:lnTo>
                  <a:pt x="0" y="1259440"/>
                </a:lnTo>
                <a:lnTo>
                  <a:pt x="0" y="0"/>
                </a:lnTo>
                <a:close/>
              </a:path>
            </a:pathLst>
          </a:custGeom>
          <a:blipFill rotWithShape="1">
            <a:blip r:embed="rId4">
              <a:alphaModFix/>
            </a:blip>
            <a:stretch>
              <a:fillRect b="0" l="0" r="0" t="0"/>
            </a:stretch>
          </a:blipFill>
          <a:ln>
            <a:noFill/>
          </a:ln>
        </p:spPr>
      </p:sp>
      <p:sp>
        <p:nvSpPr>
          <p:cNvPr id="219" name="Google Shape;219;p9"/>
          <p:cNvSpPr/>
          <p:nvPr/>
        </p:nvSpPr>
        <p:spPr>
          <a:xfrm>
            <a:off x="6567028" y="3281565"/>
            <a:ext cx="2086623" cy="2372860"/>
          </a:xfrm>
          <a:custGeom>
            <a:rect b="b" l="l" r="r" t="t"/>
            <a:pathLst>
              <a:path extrusionOk="0" h="4025028" w="7842312">
                <a:moveTo>
                  <a:pt x="0" y="0"/>
                </a:moveTo>
                <a:lnTo>
                  <a:pt x="7842312" y="0"/>
                </a:lnTo>
                <a:lnTo>
                  <a:pt x="7842312" y="4025028"/>
                </a:lnTo>
                <a:lnTo>
                  <a:pt x="0" y="4025028"/>
                </a:lnTo>
                <a:lnTo>
                  <a:pt x="0" y="0"/>
                </a:lnTo>
                <a:close/>
              </a:path>
            </a:pathLst>
          </a:custGeom>
          <a:blipFill rotWithShape="1">
            <a:blip r:embed="rId5">
              <a:alphaModFix/>
            </a:blip>
            <a:stretch>
              <a:fillRect b="0" l="-121281" r="-261"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220" name="Google Shape;220;p9"/>
          <p:cNvSpPr txBox="1"/>
          <p:nvPr/>
        </p:nvSpPr>
        <p:spPr>
          <a:xfrm>
            <a:off x="304800" y="209550"/>
            <a:ext cx="8458200" cy="684762"/>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b="1" lang="en-US" sz="3500">
                <a:solidFill>
                  <a:srgbClr val="22170B"/>
                </a:solidFill>
                <a:latin typeface="Cambria"/>
                <a:ea typeface="Cambria"/>
                <a:cs typeface="Cambria"/>
                <a:sym typeface="Cambria"/>
              </a:rPr>
              <a:t>II. PHÂN TÍCH BÀI VIẾT THAM KHẢO</a:t>
            </a:r>
            <a:endParaRPr b="1" sz="3500">
              <a:solidFill>
                <a:srgbClr val="22170B"/>
              </a:solidFill>
              <a:latin typeface="Cambria"/>
              <a:ea typeface="Cambria"/>
              <a:cs typeface="Cambria"/>
              <a:sym typeface="Cambria"/>
            </a:endParaRPr>
          </a:p>
        </p:txBody>
      </p:sp>
      <p:sp>
        <p:nvSpPr>
          <p:cNvPr id="221" name="Google Shape;221;p9"/>
          <p:cNvSpPr/>
          <p:nvPr/>
        </p:nvSpPr>
        <p:spPr>
          <a:xfrm rot="517358">
            <a:off x="5814330" y="1092842"/>
            <a:ext cx="2969971" cy="2809565"/>
          </a:xfrm>
          <a:prstGeom prst="star8">
            <a:avLst>
              <a:gd fmla="val 33589" name="adj"/>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1" lang="en-US" sz="2000">
                <a:solidFill>
                  <a:srgbClr val="C87D0E"/>
                </a:solidFill>
                <a:latin typeface="Cambria"/>
                <a:ea typeface="Cambria"/>
                <a:cs typeface="Cambria"/>
                <a:sym typeface="Cambria"/>
              </a:rPr>
              <a:t>Bố cục:</a:t>
            </a:r>
            <a:endParaRPr/>
          </a:p>
          <a:p>
            <a:pPr indent="0" lvl="0" marL="0" marR="0" rtl="0" algn="ctr">
              <a:spcBef>
                <a:spcPts val="0"/>
              </a:spcBef>
              <a:spcAft>
                <a:spcPts val="0"/>
              </a:spcAft>
              <a:buNone/>
            </a:pPr>
            <a:r>
              <a:rPr i="1" lang="en-US" sz="2000">
                <a:solidFill>
                  <a:srgbClr val="22170B"/>
                </a:solidFill>
                <a:latin typeface="Cambria"/>
                <a:ea typeface="Cambria"/>
                <a:cs typeface="Cambria"/>
                <a:sym typeface="Cambria"/>
              </a:rPr>
              <a:t>3 phần</a:t>
            </a:r>
            <a:endParaRPr i="1" sz="2000">
              <a:solidFill>
                <a:srgbClr val="22170B"/>
              </a:solidFill>
              <a:latin typeface="Cambria"/>
              <a:ea typeface="Cambria"/>
              <a:cs typeface="Cambria"/>
              <a:sym typeface="Cambria"/>
            </a:endParaRPr>
          </a:p>
          <a:p>
            <a:pPr indent="0" lvl="0" marL="0" marR="0" rtl="0" algn="ctr">
              <a:spcBef>
                <a:spcPts val="0"/>
              </a:spcBef>
              <a:spcAft>
                <a:spcPts val="0"/>
              </a:spcAft>
              <a:buNone/>
            </a:pPr>
            <a:r>
              <a:rPr b="1" i="1" lang="en-US" sz="2000">
                <a:solidFill>
                  <a:srgbClr val="C87D0E"/>
                </a:solidFill>
                <a:latin typeface="Cambria"/>
                <a:ea typeface="Cambria"/>
                <a:cs typeface="Cambria"/>
                <a:sym typeface="Cambria"/>
              </a:rPr>
              <a:t>Ngôi kể:</a:t>
            </a:r>
            <a:endParaRPr/>
          </a:p>
          <a:p>
            <a:pPr indent="0" lvl="0" marL="0" marR="0" rtl="0" algn="ctr">
              <a:spcBef>
                <a:spcPts val="0"/>
              </a:spcBef>
              <a:spcAft>
                <a:spcPts val="0"/>
              </a:spcAft>
              <a:buNone/>
            </a:pPr>
            <a:r>
              <a:rPr i="1" lang="en-US" sz="2000">
                <a:solidFill>
                  <a:srgbClr val="22170B"/>
                </a:solidFill>
                <a:latin typeface="Cambria"/>
                <a:ea typeface="Cambria"/>
                <a:cs typeface="Cambria"/>
                <a:sym typeface="Cambria"/>
              </a:rPr>
              <a:t>thứ nhất.</a:t>
            </a:r>
            <a:endParaRPr/>
          </a:p>
        </p:txBody>
      </p:sp>
      <p:grpSp>
        <p:nvGrpSpPr>
          <p:cNvPr id="222" name="Google Shape;222;p9"/>
          <p:cNvGrpSpPr/>
          <p:nvPr/>
        </p:nvGrpSpPr>
        <p:grpSpPr>
          <a:xfrm>
            <a:off x="766407" y="1124274"/>
            <a:ext cx="3653193" cy="1828151"/>
            <a:chOff x="0" y="323"/>
            <a:chExt cx="3653193" cy="1828151"/>
          </a:xfrm>
        </p:grpSpPr>
        <p:sp>
          <p:nvSpPr>
            <p:cNvPr id="223" name="Google Shape;223;p9"/>
            <p:cNvSpPr/>
            <p:nvPr/>
          </p:nvSpPr>
          <p:spPr>
            <a:xfrm>
              <a:off x="0" y="1376633"/>
              <a:ext cx="3653193" cy="451841"/>
            </a:xfrm>
            <a:prstGeom prst="rect">
              <a:avLst/>
            </a:prstGeom>
            <a:gradFill>
              <a:gsLst>
                <a:gs pos="0">
                  <a:srgbClr val="FFCFAB"/>
                </a:gs>
                <a:gs pos="35000">
                  <a:srgbClr val="FFDEC3"/>
                </a:gs>
                <a:gs pos="100000">
                  <a:srgbClr val="FFF1E7"/>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9"/>
            <p:cNvSpPr txBox="1"/>
            <p:nvPr/>
          </p:nvSpPr>
          <p:spPr>
            <a:xfrm>
              <a:off x="0" y="1376633"/>
              <a:ext cx="3653193" cy="451841"/>
            </a:xfrm>
            <a:prstGeom prst="rect">
              <a:avLst/>
            </a:prstGeom>
            <a:noFill/>
            <a:ln>
              <a:noFill/>
            </a:ln>
          </p:spPr>
          <p:txBody>
            <a:bodyPr anchorCtr="0" anchor="ctr" bIns="170675" lIns="170675" spcFirstLastPara="1" rIns="170675" wrap="square" tIns="170675">
              <a:noAutofit/>
            </a:bodyPr>
            <a:lstStyle/>
            <a:p>
              <a:pPr indent="0" lvl="0" marL="0" marR="0" rtl="0" algn="ctr">
                <a:lnSpc>
                  <a:spcPct val="90000"/>
                </a:lnSpc>
                <a:spcBef>
                  <a:spcPts val="0"/>
                </a:spcBef>
                <a:spcAft>
                  <a:spcPts val="0"/>
                </a:spcAft>
                <a:buClr>
                  <a:schemeClr val="dk1"/>
                </a:buClr>
                <a:buSzPts val="2400"/>
                <a:buFont typeface="Cambria"/>
                <a:buNone/>
              </a:pPr>
              <a:r>
                <a:rPr lang="en-US" sz="2400">
                  <a:solidFill>
                    <a:schemeClr val="dk1"/>
                  </a:solidFill>
                  <a:latin typeface="Cambria"/>
                  <a:ea typeface="Cambria"/>
                  <a:cs typeface="Cambria"/>
                  <a:sym typeface="Cambria"/>
                </a:rPr>
                <a:t>Kết bài</a:t>
              </a:r>
              <a:endParaRPr sz="2400">
                <a:solidFill>
                  <a:schemeClr val="dk1"/>
                </a:solidFill>
                <a:latin typeface="Cambria"/>
                <a:ea typeface="Cambria"/>
                <a:cs typeface="Cambria"/>
                <a:sym typeface="Cambria"/>
              </a:endParaRPr>
            </a:p>
          </p:txBody>
        </p:sp>
        <p:sp>
          <p:nvSpPr>
            <p:cNvPr id="225" name="Google Shape;225;p9"/>
            <p:cNvSpPr/>
            <p:nvPr/>
          </p:nvSpPr>
          <p:spPr>
            <a:xfrm rot="10800000">
              <a:off x="0" y="688478"/>
              <a:ext cx="3653193" cy="694932"/>
            </a:xfrm>
            <a:prstGeom prst="upArrowCallout">
              <a:avLst>
                <a:gd fmla="val 25000" name="adj1"/>
                <a:gd fmla="val 25000" name="adj2"/>
                <a:gd fmla="val 25000" name="adj3"/>
                <a:gd fmla="val 64977" name="adj4"/>
              </a:avLst>
            </a:prstGeom>
            <a:gradFill>
              <a:gsLst>
                <a:gs pos="0">
                  <a:srgbClr val="F3D5B0"/>
                </a:gs>
                <a:gs pos="35000">
                  <a:srgbClr val="F5E3C7"/>
                </a:gs>
                <a:gs pos="100000">
                  <a:srgbClr val="FBF4E9"/>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9"/>
            <p:cNvSpPr txBox="1"/>
            <p:nvPr/>
          </p:nvSpPr>
          <p:spPr>
            <a:xfrm>
              <a:off x="0" y="688478"/>
              <a:ext cx="3653193" cy="451546"/>
            </a:xfrm>
            <a:prstGeom prst="rect">
              <a:avLst/>
            </a:prstGeom>
            <a:noFill/>
            <a:ln>
              <a:noFill/>
            </a:ln>
          </p:spPr>
          <p:txBody>
            <a:bodyPr anchorCtr="0" anchor="ctr" bIns="170675" lIns="170675" spcFirstLastPara="1" rIns="170675" wrap="square" tIns="170675">
              <a:noAutofit/>
            </a:bodyPr>
            <a:lstStyle/>
            <a:p>
              <a:pPr indent="0" lvl="0" marL="0" marR="0" rtl="0" algn="ctr">
                <a:lnSpc>
                  <a:spcPct val="90000"/>
                </a:lnSpc>
                <a:spcBef>
                  <a:spcPts val="0"/>
                </a:spcBef>
                <a:spcAft>
                  <a:spcPts val="0"/>
                </a:spcAft>
                <a:buClr>
                  <a:schemeClr val="dk1"/>
                </a:buClr>
                <a:buSzPts val="2400"/>
                <a:buFont typeface="Cambria"/>
                <a:buNone/>
              </a:pPr>
              <a:r>
                <a:rPr lang="en-US" sz="2400">
                  <a:solidFill>
                    <a:schemeClr val="dk1"/>
                  </a:solidFill>
                  <a:latin typeface="Cambria"/>
                  <a:ea typeface="Cambria"/>
                  <a:cs typeface="Cambria"/>
                  <a:sym typeface="Cambria"/>
                </a:rPr>
                <a:t>Thân bài</a:t>
              </a:r>
              <a:endParaRPr sz="2400">
                <a:solidFill>
                  <a:schemeClr val="dk1"/>
                </a:solidFill>
                <a:latin typeface="Cambria"/>
                <a:ea typeface="Cambria"/>
                <a:cs typeface="Cambria"/>
                <a:sym typeface="Cambria"/>
              </a:endParaRPr>
            </a:p>
          </p:txBody>
        </p:sp>
        <p:sp>
          <p:nvSpPr>
            <p:cNvPr id="227" name="Google Shape;227;p9"/>
            <p:cNvSpPr/>
            <p:nvPr/>
          </p:nvSpPr>
          <p:spPr>
            <a:xfrm rot="10800000">
              <a:off x="0" y="323"/>
              <a:ext cx="3653193" cy="694932"/>
            </a:xfrm>
            <a:prstGeom prst="upArrowCallout">
              <a:avLst>
                <a:gd fmla="val 25000" name="adj1"/>
                <a:gd fmla="val 25000" name="adj2"/>
                <a:gd fmla="val 25000" name="adj3"/>
                <a:gd fmla="val 64977" name="adj4"/>
              </a:avLst>
            </a:prstGeom>
            <a:gradFill>
              <a:gsLst>
                <a:gs pos="0">
                  <a:srgbClr val="E3D8BA"/>
                </a:gs>
                <a:gs pos="35000">
                  <a:srgbClr val="EAE4CF"/>
                </a:gs>
                <a:gs pos="100000">
                  <a:srgbClr val="F9F5EB"/>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9"/>
            <p:cNvSpPr txBox="1"/>
            <p:nvPr/>
          </p:nvSpPr>
          <p:spPr>
            <a:xfrm>
              <a:off x="0" y="323"/>
              <a:ext cx="3653193" cy="451546"/>
            </a:xfrm>
            <a:prstGeom prst="rect">
              <a:avLst/>
            </a:prstGeom>
            <a:noFill/>
            <a:ln>
              <a:noFill/>
            </a:ln>
          </p:spPr>
          <p:txBody>
            <a:bodyPr anchorCtr="0" anchor="ctr" bIns="170675" lIns="170675" spcFirstLastPara="1" rIns="170675" wrap="square" tIns="170675">
              <a:noAutofit/>
            </a:bodyPr>
            <a:lstStyle/>
            <a:p>
              <a:pPr indent="0" lvl="0" marL="0" marR="0" rtl="0" algn="ctr">
                <a:lnSpc>
                  <a:spcPct val="90000"/>
                </a:lnSpc>
                <a:spcBef>
                  <a:spcPts val="0"/>
                </a:spcBef>
                <a:spcAft>
                  <a:spcPts val="0"/>
                </a:spcAft>
                <a:buClr>
                  <a:schemeClr val="dk1"/>
                </a:buClr>
                <a:buSzPts val="2400"/>
                <a:buFont typeface="Cambria"/>
                <a:buNone/>
              </a:pPr>
              <a:r>
                <a:rPr lang="en-US" sz="2400">
                  <a:solidFill>
                    <a:schemeClr val="dk1"/>
                  </a:solidFill>
                  <a:latin typeface="Cambria"/>
                  <a:ea typeface="Cambria"/>
                  <a:cs typeface="Cambria"/>
                  <a:sym typeface="Cambria"/>
                </a:rPr>
                <a:t>Mở bài</a:t>
              </a:r>
              <a:endParaRPr sz="2400">
                <a:solidFill>
                  <a:schemeClr val="dk1"/>
                </a:solidFill>
                <a:latin typeface="Cambria"/>
                <a:ea typeface="Cambria"/>
                <a:cs typeface="Cambria"/>
                <a:sym typeface="Cambria"/>
              </a:endParaRPr>
            </a:p>
          </p:txBody>
        </p:sp>
      </p:grpSp>
      <p:sp>
        <p:nvSpPr>
          <p:cNvPr id="229" name="Google Shape;229;p9"/>
          <p:cNvSpPr txBox="1"/>
          <p:nvPr/>
        </p:nvSpPr>
        <p:spPr>
          <a:xfrm>
            <a:off x="693624" y="3206796"/>
            <a:ext cx="4096067" cy="46166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400">
                <a:solidFill>
                  <a:srgbClr val="000000"/>
                </a:solidFill>
                <a:latin typeface="Cambria"/>
                <a:ea typeface="Cambria"/>
                <a:cs typeface="Cambria"/>
                <a:sym typeface="Cambria"/>
              </a:rPr>
              <a:t>- </a:t>
            </a:r>
            <a:r>
              <a:rPr b="1" lang="en-US" sz="2400">
                <a:solidFill>
                  <a:srgbClr val="000000"/>
                </a:solidFill>
                <a:latin typeface="Cambria"/>
                <a:ea typeface="Cambria"/>
                <a:cs typeface="Cambria"/>
                <a:sym typeface="Cambria"/>
              </a:rPr>
              <a:t>Trình tự sự việc: </a:t>
            </a:r>
            <a:r>
              <a:rPr lang="en-US" sz="2400">
                <a:solidFill>
                  <a:srgbClr val="000000"/>
                </a:solidFill>
                <a:latin typeface="Cambria"/>
                <a:ea typeface="Cambria"/>
                <a:cs typeface="Cambria"/>
                <a:sym typeface="Cambria"/>
              </a:rPr>
              <a:t>thời gian.</a:t>
            </a:r>
            <a:endParaRPr/>
          </a:p>
        </p:txBody>
      </p:sp>
      <p:sp>
        <p:nvSpPr>
          <p:cNvPr id="230" name="Google Shape;230;p9"/>
          <p:cNvSpPr txBox="1"/>
          <p:nvPr/>
        </p:nvSpPr>
        <p:spPr>
          <a:xfrm>
            <a:off x="708040" y="3727967"/>
            <a:ext cx="462596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000000"/>
                </a:solidFill>
                <a:latin typeface="Cambria"/>
                <a:ea typeface="Cambria"/>
                <a:cs typeface="Cambria"/>
                <a:sym typeface="Cambria"/>
              </a:rPr>
              <a:t>- </a:t>
            </a:r>
            <a:r>
              <a:rPr b="1" lang="en-US" sz="2400">
                <a:solidFill>
                  <a:srgbClr val="000000"/>
                </a:solidFill>
                <a:latin typeface="Cambria"/>
                <a:ea typeface="Cambria"/>
                <a:cs typeface="Cambria"/>
                <a:sym typeface="Cambria"/>
              </a:rPr>
              <a:t>Các chi tiết được tập trung: </a:t>
            </a:r>
            <a:r>
              <a:rPr lang="en-US" sz="2400">
                <a:solidFill>
                  <a:srgbClr val="000000"/>
                </a:solidFill>
                <a:latin typeface="Cambria"/>
                <a:ea typeface="Cambria"/>
                <a:cs typeface="Cambria"/>
                <a:sym typeface="Cambria"/>
              </a:rPr>
              <a:t>bức tượng Nguyễn Du, hai bức tranh, các bản Truyện Kiều…</a:t>
            </a:r>
            <a:endParaRPr sz="2400">
              <a:solidFill>
                <a:srgbClr val="000000"/>
              </a:solidFill>
              <a:latin typeface="Cambria"/>
              <a:ea typeface="Cambria"/>
              <a:cs typeface="Cambria"/>
              <a:sym typeface="Cambr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500"/>
                                        <p:tgtEl>
                                          <p:spTgt spid="2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
                                        </p:tgtEl>
                                        <p:attrNameLst>
                                          <p:attrName>style.visibility</p:attrName>
                                        </p:attrNameLst>
                                      </p:cBhvr>
                                      <p:to>
                                        <p:strVal val="visible"/>
                                      </p:to>
                                    </p:set>
                                    <p:animEffect filter="fade" transition="in">
                                      <p:cBhvr>
                                        <p:cTn dur="500"/>
                                        <p:tgtEl>
                                          <p:spTgt spid="2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0"/>
                                        </p:tgtEl>
                                        <p:attrNameLst>
                                          <p:attrName>style.visibility</p:attrName>
                                        </p:attrNameLst>
                                      </p:cBhvr>
                                      <p:to>
                                        <p:strVal val="visible"/>
                                      </p:to>
                                    </p:set>
                                    <p:animEffect filter="fade" transition="in">
                                      <p:cBhvr>
                                        <p:cTn dur="500"/>
                                        <p:tgtEl>
                                          <p:spTgt spid="2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grpSp>
        <p:nvGrpSpPr>
          <p:cNvPr id="235" name="Google Shape;235;p10"/>
          <p:cNvGrpSpPr/>
          <p:nvPr/>
        </p:nvGrpSpPr>
        <p:grpSpPr>
          <a:xfrm>
            <a:off x="297951" y="223723"/>
            <a:ext cx="8541249" cy="4691985"/>
            <a:chOff x="0" y="18240"/>
            <a:chExt cx="8541249" cy="4691985"/>
          </a:xfrm>
        </p:grpSpPr>
        <p:sp>
          <p:nvSpPr>
            <p:cNvPr id="236" name="Google Shape;236;p10"/>
            <p:cNvSpPr/>
            <p:nvPr/>
          </p:nvSpPr>
          <p:spPr>
            <a:xfrm>
              <a:off x="0" y="517867"/>
              <a:ext cx="8541249" cy="1247400"/>
            </a:xfrm>
            <a:prstGeom prst="rect">
              <a:avLst/>
            </a:prstGeom>
            <a:solidFill>
              <a:schemeClr val="lt1">
                <a:alpha val="89803"/>
              </a:schemeClr>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0"/>
            <p:cNvSpPr txBox="1"/>
            <p:nvPr/>
          </p:nvSpPr>
          <p:spPr>
            <a:xfrm>
              <a:off x="0" y="517867"/>
              <a:ext cx="8541249" cy="1247400"/>
            </a:xfrm>
            <a:prstGeom prst="rect">
              <a:avLst/>
            </a:prstGeom>
            <a:noFill/>
            <a:ln>
              <a:noFill/>
            </a:ln>
          </p:spPr>
          <p:txBody>
            <a:bodyPr anchorCtr="0" anchor="t" bIns="142225" lIns="662875" spcFirstLastPara="1" rIns="662875" wrap="square" tIns="249925">
              <a:noAutofit/>
            </a:bodyPr>
            <a:lstStyle/>
            <a:p>
              <a:pPr indent="-228600" lvl="1" marL="228600" marR="0" rtl="0" algn="l">
                <a:lnSpc>
                  <a:spcPct val="90000"/>
                </a:lnSpc>
                <a:spcBef>
                  <a:spcPts val="0"/>
                </a:spcBef>
                <a:spcAft>
                  <a:spcPts val="0"/>
                </a:spcAft>
                <a:buClr>
                  <a:schemeClr val="dk1"/>
                </a:buClr>
                <a:buSzPts val="2000"/>
                <a:buFont typeface="Cambria"/>
                <a:buChar char="•"/>
              </a:pPr>
              <a:r>
                <a:rPr b="0" i="1" lang="en-US" sz="2000" u="none" cap="none" strike="noStrike">
                  <a:solidFill>
                    <a:schemeClr val="dk1"/>
                  </a:solidFill>
                  <a:latin typeface="Cambria"/>
                  <a:ea typeface="Cambria"/>
                  <a:cs typeface="Cambria"/>
                  <a:sym typeface="Cambria"/>
                </a:rPr>
                <a:t>Khu lưu niệm nhà thơ Nguyễn Du.</a:t>
              </a:r>
              <a:endParaRPr b="0" i="1" sz="2000" u="none" cap="none" strike="noStrike">
                <a:solidFill>
                  <a:schemeClr val="dk1"/>
                </a:solidFill>
                <a:latin typeface="Cambria"/>
                <a:ea typeface="Cambria"/>
                <a:cs typeface="Cambria"/>
                <a:sym typeface="Cambria"/>
              </a:endParaRPr>
            </a:p>
            <a:p>
              <a:pPr indent="-228600" lvl="1" marL="228600" marR="0" rtl="0" algn="l">
                <a:lnSpc>
                  <a:spcPct val="90000"/>
                </a:lnSpc>
                <a:spcBef>
                  <a:spcPts val="300"/>
                </a:spcBef>
                <a:spcAft>
                  <a:spcPts val="0"/>
                </a:spcAft>
                <a:buClr>
                  <a:schemeClr val="dk1"/>
                </a:buClr>
                <a:buSzPts val="2000"/>
                <a:buFont typeface="Cambria"/>
                <a:buChar char="•"/>
              </a:pPr>
              <a:r>
                <a:rPr b="0" i="1" lang="en-US" sz="2000" u="none" cap="none" strike="noStrike">
                  <a:solidFill>
                    <a:schemeClr val="dk1"/>
                  </a:solidFill>
                  <a:latin typeface="Cambria"/>
                  <a:ea typeface="Cambria"/>
                  <a:cs typeface="Cambria"/>
                  <a:sym typeface="Cambria"/>
                </a:rPr>
                <a:t>Giúp học sinh biết yêu mến và tự hào về một trong những địa chỉ văn hóa quan trọng….</a:t>
              </a:r>
              <a:endParaRPr b="0" i="1" sz="2000" u="none" cap="none" strike="noStrike">
                <a:solidFill>
                  <a:schemeClr val="dk1"/>
                </a:solidFill>
                <a:latin typeface="Cambria"/>
                <a:ea typeface="Cambria"/>
                <a:cs typeface="Cambria"/>
                <a:sym typeface="Cambria"/>
              </a:endParaRPr>
            </a:p>
          </p:txBody>
        </p:sp>
        <p:sp>
          <p:nvSpPr>
            <p:cNvPr id="238" name="Google Shape;238;p10"/>
            <p:cNvSpPr/>
            <p:nvPr/>
          </p:nvSpPr>
          <p:spPr>
            <a:xfrm>
              <a:off x="427062" y="18240"/>
              <a:ext cx="7171599" cy="676747"/>
            </a:xfrm>
            <a:prstGeom prst="roundRect">
              <a:avLst>
                <a:gd fmla="val 16667" name="adj"/>
              </a:avLst>
            </a:prstGeom>
            <a:gradFill>
              <a:gsLst>
                <a:gs pos="0">
                  <a:srgbClr val="FFCFAB"/>
                </a:gs>
                <a:gs pos="35000">
                  <a:srgbClr val="FFDEC3"/>
                </a:gs>
                <a:gs pos="100000">
                  <a:srgbClr val="FFF1E7"/>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0"/>
            <p:cNvSpPr txBox="1"/>
            <p:nvPr/>
          </p:nvSpPr>
          <p:spPr>
            <a:xfrm>
              <a:off x="460098" y="51276"/>
              <a:ext cx="7105527" cy="610675"/>
            </a:xfrm>
            <a:prstGeom prst="rect">
              <a:avLst/>
            </a:prstGeom>
            <a:noFill/>
            <a:ln>
              <a:noFill/>
            </a:ln>
          </p:spPr>
          <p:txBody>
            <a:bodyPr anchorCtr="0" anchor="ctr" bIns="0" lIns="225975" spcFirstLastPara="1" rIns="225975" wrap="square" tIns="0">
              <a:noAutofit/>
            </a:bodyPr>
            <a:lstStyle/>
            <a:p>
              <a:pPr indent="0" lvl="0" marL="0" marR="0" rtl="0" algn="l">
                <a:lnSpc>
                  <a:spcPct val="90000"/>
                </a:lnSpc>
                <a:spcBef>
                  <a:spcPts val="0"/>
                </a:spcBef>
                <a:spcAft>
                  <a:spcPts val="0"/>
                </a:spcAft>
                <a:buClr>
                  <a:schemeClr val="dk1"/>
                </a:buClr>
                <a:buSzPts val="2000"/>
                <a:buFont typeface="Cambria"/>
                <a:buNone/>
              </a:pPr>
              <a:r>
                <a:rPr b="0" i="0" lang="en-US" sz="2000" u="none" strike="noStrike">
                  <a:solidFill>
                    <a:schemeClr val="dk1"/>
                  </a:solidFill>
                  <a:latin typeface="Cambria"/>
                  <a:ea typeface="Cambria"/>
                  <a:cs typeface="Cambria"/>
                  <a:sym typeface="Cambria"/>
                </a:rPr>
                <a:t>Nhiệm vụ mở bài: Giới thiệu di tích và nêu mục đích chuyến tham quan di tích lịch sử, văn hóa.</a:t>
              </a:r>
              <a:endParaRPr sz="2000">
                <a:solidFill>
                  <a:schemeClr val="dk1"/>
                </a:solidFill>
                <a:latin typeface="Cambria"/>
                <a:ea typeface="Cambria"/>
                <a:cs typeface="Cambria"/>
                <a:sym typeface="Cambria"/>
              </a:endParaRPr>
            </a:p>
          </p:txBody>
        </p:sp>
        <p:sp>
          <p:nvSpPr>
            <p:cNvPr id="240" name="Google Shape;240;p10"/>
            <p:cNvSpPr/>
            <p:nvPr/>
          </p:nvSpPr>
          <p:spPr>
            <a:xfrm>
              <a:off x="0" y="2113197"/>
              <a:ext cx="8541249" cy="1587599"/>
            </a:xfrm>
            <a:prstGeom prst="rect">
              <a:avLst/>
            </a:prstGeom>
            <a:solidFill>
              <a:schemeClr val="lt1">
                <a:alpha val="89803"/>
              </a:schemeClr>
            </a:solidFill>
            <a:ln cap="flat" cmpd="sng" w="9525">
              <a:solidFill>
                <a:srgbClr val="B2986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0"/>
            <p:cNvSpPr txBox="1"/>
            <p:nvPr/>
          </p:nvSpPr>
          <p:spPr>
            <a:xfrm>
              <a:off x="0" y="2113197"/>
              <a:ext cx="8541249" cy="1587599"/>
            </a:xfrm>
            <a:prstGeom prst="rect">
              <a:avLst/>
            </a:prstGeom>
            <a:noFill/>
            <a:ln>
              <a:noFill/>
            </a:ln>
          </p:spPr>
          <p:txBody>
            <a:bodyPr anchorCtr="0" anchor="t" bIns="142225" lIns="662875" spcFirstLastPara="1" rIns="662875" wrap="square" tIns="249925">
              <a:noAutofit/>
            </a:bodyPr>
            <a:lstStyle/>
            <a:p>
              <a:pPr indent="-228600" lvl="1" marL="228600" marR="0" rtl="0" algn="l">
                <a:lnSpc>
                  <a:spcPct val="90000"/>
                </a:lnSpc>
                <a:spcBef>
                  <a:spcPts val="0"/>
                </a:spcBef>
                <a:spcAft>
                  <a:spcPts val="0"/>
                </a:spcAft>
                <a:buClr>
                  <a:srgbClr val="000000"/>
                </a:buClr>
                <a:buSzPts val="2000"/>
                <a:buFont typeface="Cambria"/>
                <a:buChar char="•"/>
              </a:pPr>
              <a:r>
                <a:rPr b="0" i="1" lang="en-US" sz="2000" u="none" cap="none" strike="noStrike">
                  <a:solidFill>
                    <a:srgbClr val="000000"/>
                  </a:solidFill>
                  <a:latin typeface="Cambria"/>
                  <a:ea typeface="Cambria"/>
                  <a:cs typeface="Cambria"/>
                  <a:sym typeface="Cambria"/>
                </a:rPr>
                <a:t>Trên đường đi…</a:t>
              </a:r>
              <a:endParaRPr b="0" i="1" sz="2000" u="none" cap="none" strike="noStrike">
                <a:solidFill>
                  <a:schemeClr val="dk1"/>
                </a:solidFill>
                <a:latin typeface="Cambria"/>
                <a:ea typeface="Cambria"/>
                <a:cs typeface="Cambria"/>
                <a:sym typeface="Cambria"/>
              </a:endParaRPr>
            </a:p>
            <a:p>
              <a:pPr indent="-228600" lvl="1" marL="228600" marR="0" rtl="0" algn="l">
                <a:lnSpc>
                  <a:spcPct val="90000"/>
                </a:lnSpc>
                <a:spcBef>
                  <a:spcPts val="300"/>
                </a:spcBef>
                <a:spcAft>
                  <a:spcPts val="0"/>
                </a:spcAft>
                <a:buClr>
                  <a:srgbClr val="000000"/>
                </a:buClr>
                <a:buSzPts val="2000"/>
                <a:buFont typeface="Cambria"/>
                <a:buChar char="•"/>
              </a:pPr>
              <a:r>
                <a:rPr b="0" i="1" lang="en-US" sz="2000" u="none" cap="none" strike="noStrike">
                  <a:solidFill>
                    <a:srgbClr val="000000"/>
                  </a:solidFill>
                  <a:latin typeface="Cambria"/>
                  <a:ea typeface="Cambria"/>
                  <a:cs typeface="Cambria"/>
                  <a:sym typeface="Cambria"/>
                </a:rPr>
                <a:t>Những điểm đến thăm, hoạt động nổi bật</a:t>
              </a:r>
              <a:endParaRPr b="0" i="1" sz="2000" u="none" cap="none" strike="noStrike">
                <a:solidFill>
                  <a:schemeClr val="dk1"/>
                </a:solidFill>
                <a:latin typeface="Cambria"/>
                <a:ea typeface="Cambria"/>
                <a:cs typeface="Cambria"/>
                <a:sym typeface="Cambria"/>
              </a:endParaRPr>
            </a:p>
            <a:p>
              <a:pPr indent="-228600" lvl="1" marL="228600" marR="0" rtl="0" algn="l">
                <a:lnSpc>
                  <a:spcPct val="90000"/>
                </a:lnSpc>
                <a:spcBef>
                  <a:spcPts val="300"/>
                </a:spcBef>
                <a:spcAft>
                  <a:spcPts val="0"/>
                </a:spcAft>
                <a:buClr>
                  <a:srgbClr val="000000"/>
                </a:buClr>
                <a:buSzPts val="2000"/>
                <a:buFont typeface="Cambria"/>
                <a:buChar char="•"/>
              </a:pPr>
              <a:r>
                <a:rPr b="0" i="1" lang="en-US" sz="2000" u="none" cap="none" strike="noStrike">
                  <a:solidFill>
                    <a:srgbClr val="000000"/>
                  </a:solidFill>
                  <a:latin typeface="Cambria"/>
                  <a:ea typeface="Cambria"/>
                  <a:cs typeface="Cambria"/>
                  <a:sym typeface="Cambria"/>
                </a:rPr>
                <a:t>Sử dụng yếu tố miêu tả, biểu cảm làm nổi bật những điều ấn tượng trong chuyến đi.</a:t>
              </a:r>
              <a:endParaRPr b="0" i="1" sz="2000" u="none" cap="none" strike="noStrike">
                <a:solidFill>
                  <a:schemeClr val="dk1"/>
                </a:solidFill>
                <a:latin typeface="Cambria"/>
                <a:ea typeface="Cambria"/>
                <a:cs typeface="Cambria"/>
                <a:sym typeface="Cambria"/>
              </a:endParaRPr>
            </a:p>
          </p:txBody>
        </p:sp>
        <p:sp>
          <p:nvSpPr>
            <p:cNvPr id="242" name="Google Shape;242;p10"/>
            <p:cNvSpPr/>
            <p:nvPr/>
          </p:nvSpPr>
          <p:spPr>
            <a:xfrm>
              <a:off x="427062" y="1830067"/>
              <a:ext cx="7171599" cy="460249"/>
            </a:xfrm>
            <a:prstGeom prst="roundRect">
              <a:avLst>
                <a:gd fmla="val 16667" name="adj"/>
              </a:avLst>
            </a:prstGeom>
            <a:gradFill>
              <a:gsLst>
                <a:gs pos="0">
                  <a:srgbClr val="F3D5B0"/>
                </a:gs>
                <a:gs pos="35000">
                  <a:srgbClr val="F5E3C7"/>
                </a:gs>
                <a:gs pos="100000">
                  <a:srgbClr val="FBF4E9"/>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0"/>
            <p:cNvSpPr txBox="1"/>
            <p:nvPr/>
          </p:nvSpPr>
          <p:spPr>
            <a:xfrm>
              <a:off x="449530" y="1852535"/>
              <a:ext cx="7126663" cy="415313"/>
            </a:xfrm>
            <a:prstGeom prst="rect">
              <a:avLst/>
            </a:prstGeom>
            <a:noFill/>
            <a:ln>
              <a:noFill/>
            </a:ln>
          </p:spPr>
          <p:txBody>
            <a:bodyPr anchorCtr="0" anchor="ctr" bIns="0" lIns="225975" spcFirstLastPara="1" rIns="225975" wrap="square" tIns="0">
              <a:noAutofit/>
            </a:bodyPr>
            <a:lstStyle/>
            <a:p>
              <a:pPr indent="0" lvl="0" marL="0" marR="0" rtl="0" algn="l">
                <a:lnSpc>
                  <a:spcPct val="90000"/>
                </a:lnSpc>
                <a:spcBef>
                  <a:spcPts val="0"/>
                </a:spcBef>
                <a:spcAft>
                  <a:spcPts val="0"/>
                </a:spcAft>
                <a:buClr>
                  <a:srgbClr val="000000"/>
                </a:buClr>
                <a:buSzPts val="2000"/>
                <a:buFont typeface="Cambria"/>
                <a:buNone/>
              </a:pPr>
              <a:r>
                <a:rPr b="0" i="0" lang="en-US" sz="2000" u="none" strike="noStrike">
                  <a:solidFill>
                    <a:srgbClr val="000000"/>
                  </a:solidFill>
                  <a:latin typeface="Cambria"/>
                  <a:ea typeface="Cambria"/>
                  <a:cs typeface="Cambria"/>
                  <a:sym typeface="Cambria"/>
                </a:rPr>
                <a:t>Nhiệm vụ thân bài: kể lại diễn biến của chuyến tham quan.</a:t>
              </a:r>
              <a:endParaRPr b="0" sz="2000">
                <a:solidFill>
                  <a:schemeClr val="dk1"/>
                </a:solidFill>
                <a:latin typeface="Cambria"/>
                <a:ea typeface="Cambria"/>
                <a:cs typeface="Cambria"/>
                <a:sym typeface="Cambria"/>
              </a:endParaRPr>
            </a:p>
          </p:txBody>
        </p:sp>
        <p:sp>
          <p:nvSpPr>
            <p:cNvPr id="244" name="Google Shape;244;p10"/>
            <p:cNvSpPr/>
            <p:nvPr/>
          </p:nvSpPr>
          <p:spPr>
            <a:xfrm>
              <a:off x="0" y="4048726"/>
              <a:ext cx="8541249" cy="661499"/>
            </a:xfrm>
            <a:prstGeom prst="rect">
              <a:avLst/>
            </a:prstGeom>
            <a:solidFill>
              <a:schemeClr val="lt1">
                <a:alpha val="89803"/>
              </a:schemeClr>
            </a:solidFill>
            <a:ln cap="flat" cmpd="sng" w="9525">
              <a:solidFill>
                <a:srgbClr val="A0947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0"/>
            <p:cNvSpPr txBox="1"/>
            <p:nvPr/>
          </p:nvSpPr>
          <p:spPr>
            <a:xfrm>
              <a:off x="0" y="4048726"/>
              <a:ext cx="8541249" cy="661499"/>
            </a:xfrm>
            <a:prstGeom prst="rect">
              <a:avLst/>
            </a:prstGeom>
            <a:noFill/>
            <a:ln>
              <a:noFill/>
            </a:ln>
          </p:spPr>
          <p:txBody>
            <a:bodyPr anchorCtr="0" anchor="t" bIns="142225" lIns="662875" spcFirstLastPara="1" rIns="662875" wrap="square" tIns="249925">
              <a:noAutofit/>
            </a:bodyPr>
            <a:lstStyle/>
            <a:p>
              <a:pPr indent="-228600" lvl="1" marL="228600" marR="0" rtl="0" algn="l">
                <a:lnSpc>
                  <a:spcPct val="90000"/>
                </a:lnSpc>
                <a:spcBef>
                  <a:spcPts val="0"/>
                </a:spcBef>
                <a:spcAft>
                  <a:spcPts val="0"/>
                </a:spcAft>
                <a:buClr>
                  <a:srgbClr val="000000"/>
                </a:buClr>
                <a:buSzPts val="2000"/>
                <a:buFont typeface="Cambria"/>
                <a:buChar char="•"/>
              </a:pPr>
              <a:r>
                <a:rPr b="0" i="1" lang="en-US" sz="2000" u="none" cap="none" strike="noStrike">
                  <a:solidFill>
                    <a:srgbClr val="000000"/>
                  </a:solidFill>
                  <a:latin typeface="Cambria"/>
                  <a:ea typeface="Cambria"/>
                  <a:cs typeface="Cambria"/>
                  <a:sym typeface="Cambria"/>
                </a:rPr>
                <a:t>Kết thúc chuyến đi, bày tỏ cảm xúc, suy nghĩ.</a:t>
              </a:r>
              <a:endParaRPr b="0" i="1" sz="2000" u="none" cap="none" strike="noStrike">
                <a:solidFill>
                  <a:schemeClr val="dk1"/>
                </a:solidFill>
                <a:latin typeface="Cambria"/>
                <a:ea typeface="Cambria"/>
                <a:cs typeface="Cambria"/>
                <a:sym typeface="Cambria"/>
              </a:endParaRPr>
            </a:p>
          </p:txBody>
        </p:sp>
        <p:sp>
          <p:nvSpPr>
            <p:cNvPr id="246" name="Google Shape;246;p10"/>
            <p:cNvSpPr/>
            <p:nvPr/>
          </p:nvSpPr>
          <p:spPr>
            <a:xfrm>
              <a:off x="427062" y="3765597"/>
              <a:ext cx="7171599" cy="460249"/>
            </a:xfrm>
            <a:prstGeom prst="roundRect">
              <a:avLst>
                <a:gd fmla="val 16667" name="adj"/>
              </a:avLst>
            </a:prstGeom>
            <a:gradFill>
              <a:gsLst>
                <a:gs pos="0">
                  <a:srgbClr val="E3D8BA"/>
                </a:gs>
                <a:gs pos="35000">
                  <a:srgbClr val="EAE4CF"/>
                </a:gs>
                <a:gs pos="100000">
                  <a:srgbClr val="F9F5EB"/>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0"/>
            <p:cNvSpPr txBox="1"/>
            <p:nvPr/>
          </p:nvSpPr>
          <p:spPr>
            <a:xfrm>
              <a:off x="449530" y="3788065"/>
              <a:ext cx="7126663" cy="415313"/>
            </a:xfrm>
            <a:prstGeom prst="rect">
              <a:avLst/>
            </a:prstGeom>
            <a:noFill/>
            <a:ln>
              <a:noFill/>
            </a:ln>
          </p:spPr>
          <p:txBody>
            <a:bodyPr anchorCtr="0" anchor="ctr" bIns="0" lIns="225975" spcFirstLastPara="1" rIns="225975" wrap="square" tIns="0">
              <a:noAutofit/>
            </a:bodyPr>
            <a:lstStyle/>
            <a:p>
              <a:pPr indent="0" lvl="0" marL="0" marR="0" rtl="0" algn="l">
                <a:lnSpc>
                  <a:spcPct val="90000"/>
                </a:lnSpc>
                <a:spcBef>
                  <a:spcPts val="0"/>
                </a:spcBef>
                <a:spcAft>
                  <a:spcPts val="0"/>
                </a:spcAft>
                <a:buClr>
                  <a:srgbClr val="000000"/>
                </a:buClr>
                <a:buSzPts val="2000"/>
                <a:buFont typeface="Cambria"/>
                <a:buNone/>
              </a:pPr>
              <a:r>
                <a:rPr b="0" i="0" lang="en-US" sz="2000" u="none" strike="noStrike">
                  <a:solidFill>
                    <a:srgbClr val="000000"/>
                  </a:solidFill>
                  <a:latin typeface="Cambria"/>
                  <a:ea typeface="Cambria"/>
                  <a:cs typeface="Cambria"/>
                  <a:sym typeface="Cambria"/>
                </a:rPr>
                <a:t>Nhiệm vụ kết bài</a:t>
              </a:r>
              <a:endParaRPr sz="2000">
                <a:solidFill>
                  <a:schemeClr val="dk1"/>
                </a:solidFill>
                <a:latin typeface="Cambria"/>
                <a:ea typeface="Cambria"/>
                <a:cs typeface="Cambria"/>
                <a:sym typeface="Cambria"/>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11"/>
          <p:cNvSpPr/>
          <p:nvPr/>
        </p:nvSpPr>
        <p:spPr>
          <a:xfrm>
            <a:off x="5791200" y="590549"/>
            <a:ext cx="4153592" cy="4519555"/>
          </a:xfrm>
          <a:custGeom>
            <a:rect b="b" l="l" r="r" t="t"/>
            <a:pathLst>
              <a:path extrusionOk="0" h="7273761" w="6684782">
                <a:moveTo>
                  <a:pt x="0" y="0"/>
                </a:moveTo>
                <a:lnTo>
                  <a:pt x="6684783" y="0"/>
                </a:lnTo>
                <a:lnTo>
                  <a:pt x="6684783" y="7273761"/>
                </a:lnTo>
                <a:lnTo>
                  <a:pt x="0" y="7273761"/>
                </a:lnTo>
                <a:lnTo>
                  <a:pt x="0" y="0"/>
                </a:lnTo>
                <a:close/>
              </a:path>
            </a:pathLst>
          </a:custGeom>
          <a:blipFill rotWithShape="1">
            <a:blip r:embed="rId3">
              <a:alphaModFix/>
            </a:blip>
            <a:stretch>
              <a:fillRect b="-65678" l="-29570" r="-19714" t="-17361"/>
            </a:stretch>
          </a:blipFill>
          <a:ln>
            <a:noFill/>
          </a:ln>
        </p:spPr>
      </p:sp>
      <p:sp>
        <p:nvSpPr>
          <p:cNvPr id="253" name="Google Shape;253;p11"/>
          <p:cNvSpPr/>
          <p:nvPr/>
        </p:nvSpPr>
        <p:spPr>
          <a:xfrm>
            <a:off x="7102731" y="2234800"/>
            <a:ext cx="2156478" cy="2875304"/>
          </a:xfrm>
          <a:custGeom>
            <a:rect b="b" l="l" r="r" t="t"/>
            <a:pathLst>
              <a:path extrusionOk="0" h="5750608" w="4312956">
                <a:moveTo>
                  <a:pt x="0" y="0"/>
                </a:moveTo>
                <a:lnTo>
                  <a:pt x="4312956" y="0"/>
                </a:lnTo>
                <a:lnTo>
                  <a:pt x="4312956" y="5750608"/>
                </a:lnTo>
                <a:lnTo>
                  <a:pt x="0" y="5750608"/>
                </a:lnTo>
                <a:lnTo>
                  <a:pt x="0" y="0"/>
                </a:lnTo>
                <a:close/>
              </a:path>
            </a:pathLst>
          </a:custGeom>
          <a:blipFill rotWithShape="1">
            <a:blip r:embed="rId4">
              <a:alphaModFix/>
            </a:blip>
            <a:stretch>
              <a:fillRect b="0" l="0" r="0" t="0"/>
            </a:stretch>
          </a:blipFill>
          <a:ln>
            <a:noFill/>
          </a:ln>
        </p:spPr>
      </p:sp>
      <p:sp>
        <p:nvSpPr>
          <p:cNvPr id="254" name="Google Shape;254;p11"/>
          <p:cNvSpPr txBox="1"/>
          <p:nvPr/>
        </p:nvSpPr>
        <p:spPr>
          <a:xfrm>
            <a:off x="304800" y="209550"/>
            <a:ext cx="8458200" cy="684762"/>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b="1" lang="en-US" sz="3500">
                <a:solidFill>
                  <a:srgbClr val="22170B"/>
                </a:solidFill>
                <a:latin typeface="Cambria"/>
                <a:ea typeface="Cambria"/>
                <a:cs typeface="Cambria"/>
                <a:sym typeface="Cambria"/>
              </a:rPr>
              <a:t>III. HƯỚNG DẪN QUY TRÌNH VIẾT</a:t>
            </a:r>
            <a:endParaRPr/>
          </a:p>
        </p:txBody>
      </p:sp>
      <p:sp>
        <p:nvSpPr>
          <p:cNvPr id="255" name="Google Shape;255;p11"/>
          <p:cNvSpPr/>
          <p:nvPr/>
        </p:nvSpPr>
        <p:spPr>
          <a:xfrm rot="321688">
            <a:off x="4260649" y="1355546"/>
            <a:ext cx="3061101" cy="2141239"/>
          </a:xfrm>
          <a:prstGeom prst="ellipse">
            <a:avLst/>
          </a:prstGeom>
          <a:gradFill>
            <a:gsLst>
              <a:gs pos="0">
                <a:srgbClr val="DAB8AC"/>
              </a:gs>
              <a:gs pos="35000">
                <a:srgbClr val="E4CFC6"/>
              </a:gs>
              <a:gs pos="100000">
                <a:srgbClr val="F6EBE8"/>
              </a:gs>
            </a:gsLst>
            <a:lin ang="16200000" scaled="0"/>
          </a:gradFill>
          <a:ln cap="flat" cmpd="sng" w="9525">
            <a:solidFill>
              <a:srgbClr val="7B4C29"/>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i="1" lang="en-US" sz="2200">
                <a:solidFill>
                  <a:srgbClr val="22170B"/>
                </a:solidFill>
                <a:latin typeface="Cambria"/>
                <a:ea typeface="Cambria"/>
                <a:cs typeface="Cambria"/>
                <a:sym typeface="Cambria"/>
              </a:rPr>
              <a:t>(?) </a:t>
            </a:r>
            <a:r>
              <a:rPr i="1" lang="en-US" sz="2200">
                <a:solidFill>
                  <a:srgbClr val="22170B"/>
                </a:solidFill>
                <a:latin typeface="Cambria"/>
                <a:ea typeface="Cambria"/>
                <a:cs typeface="Cambria"/>
                <a:sym typeface="Cambria"/>
              </a:rPr>
              <a:t>Nêu quy trình viết bài văn kể lại một chuyến đi </a:t>
            </a:r>
            <a:endParaRPr i="1" sz="2200">
              <a:solidFill>
                <a:srgbClr val="22170B"/>
              </a:solidFill>
              <a:latin typeface="Cambria"/>
              <a:ea typeface="Cambria"/>
              <a:cs typeface="Cambria"/>
              <a:sym typeface="Cambria"/>
            </a:endParaRPr>
          </a:p>
        </p:txBody>
      </p:sp>
      <p:pic>
        <p:nvPicPr>
          <p:cNvPr id="256" name="Google Shape;256;p11"/>
          <p:cNvPicPr preferRelativeResize="0"/>
          <p:nvPr/>
        </p:nvPicPr>
        <p:blipFill rotWithShape="1">
          <a:blip r:embed="rId5">
            <a:alphaModFix/>
          </a:blip>
          <a:srcRect b="0" l="0" r="0" t="0"/>
          <a:stretch/>
        </p:blipFill>
        <p:spPr>
          <a:xfrm>
            <a:off x="1037642" y="903882"/>
            <a:ext cx="2848558" cy="403106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gtEl>
                                        <p:attrNameLst>
                                          <p:attrName>style.visibility</p:attrName>
                                        </p:attrNameLst>
                                      </p:cBhvr>
                                      <p:to>
                                        <p:strVal val="visible"/>
                                      </p:to>
                                    </p:set>
                                    <p:animEffect filter="fade" transition="in">
                                      <p:cBhvr>
                                        <p:cTn dur="500"/>
                                        <p:tgtEl>
                                          <p:spTgt spid="2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6"/>
                                        </p:tgtEl>
                                        <p:attrNameLst>
                                          <p:attrName>style.visibility</p:attrName>
                                        </p:attrNameLst>
                                      </p:cBhvr>
                                      <p:to>
                                        <p:strVal val="visible"/>
                                      </p:to>
                                    </p:set>
                                    <p:animEffect filter="fade" transition="in">
                                      <p:cBhvr>
                                        <p:cTn dur="500"/>
                                        <p:tgtEl>
                                          <p:spTgt spid="2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BCB"/>
        </a:solidFill>
      </p:bgPr>
    </p:bg>
    <p:spTree>
      <p:nvGrpSpPr>
        <p:cNvPr id="260" name="Shape 260"/>
        <p:cNvGrpSpPr/>
        <p:nvPr/>
      </p:nvGrpSpPr>
      <p:grpSpPr>
        <a:xfrm>
          <a:off x="0" y="0"/>
          <a:ext cx="0" cy="0"/>
          <a:chOff x="0" y="0"/>
          <a:chExt cx="0" cy="0"/>
        </a:xfrm>
      </p:grpSpPr>
      <p:grpSp>
        <p:nvGrpSpPr>
          <p:cNvPr id="261" name="Google Shape;261;p12"/>
          <p:cNvGrpSpPr/>
          <p:nvPr/>
        </p:nvGrpSpPr>
        <p:grpSpPr>
          <a:xfrm>
            <a:off x="4744798" y="10562584"/>
            <a:ext cx="2258038" cy="2622660"/>
            <a:chOff x="0" y="0"/>
            <a:chExt cx="5466080" cy="6348730"/>
          </a:xfrm>
        </p:grpSpPr>
        <p:sp>
          <p:nvSpPr>
            <p:cNvPr id="262" name="Google Shape;262;p12"/>
            <p:cNvSpPr/>
            <p:nvPr/>
          </p:nvSpPr>
          <p:spPr>
            <a:xfrm>
              <a:off x="0" y="0"/>
              <a:ext cx="5439410" cy="6348730"/>
            </a:xfrm>
            <a:custGeom>
              <a:rect b="b" l="l" r="r" t="t"/>
              <a:pathLst>
                <a:path extrusionOk="0"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2"/>
            <p:cNvSpPr/>
            <p:nvPr/>
          </p:nvSpPr>
          <p:spPr>
            <a:xfrm>
              <a:off x="247650" y="294640"/>
              <a:ext cx="4889500" cy="4693920"/>
            </a:xfrm>
            <a:custGeom>
              <a:rect b="b" l="l" r="r" t="t"/>
              <a:pathLst>
                <a:path extrusionOk="0"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rotWithShape="1">
              <a:blip r:embed="rId3">
                <a:alphaModFix/>
              </a:blip>
              <a:stretch>
                <a:fillRect b="0" l="-26797" r="-26795"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2"/>
            <p:cNvSpPr/>
            <p:nvPr/>
          </p:nvSpPr>
          <p:spPr>
            <a:xfrm>
              <a:off x="1270" y="6350"/>
              <a:ext cx="5457190" cy="6342380"/>
            </a:xfrm>
            <a:custGeom>
              <a:rect b="b" l="l" r="r" t="t"/>
              <a:pathLst>
                <a:path extrusionOk="0"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2"/>
            <p:cNvSpPr/>
            <p:nvPr/>
          </p:nvSpPr>
          <p:spPr>
            <a:xfrm>
              <a:off x="7620" y="0"/>
              <a:ext cx="5458460" cy="6344920"/>
            </a:xfrm>
            <a:custGeom>
              <a:rect b="b" l="l" r="r" t="t"/>
              <a:pathLst>
                <a:path extrusionOk="0"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6" name="Google Shape;266;p12"/>
          <p:cNvGrpSpPr/>
          <p:nvPr/>
        </p:nvGrpSpPr>
        <p:grpSpPr>
          <a:xfrm>
            <a:off x="4021001" y="12358017"/>
            <a:ext cx="1732653" cy="1886830"/>
            <a:chOff x="0" y="0"/>
            <a:chExt cx="5994400" cy="6527800"/>
          </a:xfrm>
        </p:grpSpPr>
        <p:sp>
          <p:nvSpPr>
            <p:cNvPr id="267" name="Google Shape;267;p12"/>
            <p:cNvSpPr/>
            <p:nvPr/>
          </p:nvSpPr>
          <p:spPr>
            <a:xfrm>
              <a:off x="0" y="0"/>
              <a:ext cx="5994400" cy="6527800"/>
            </a:xfrm>
            <a:custGeom>
              <a:rect b="b" l="l" r="r" t="t"/>
              <a:pathLst>
                <a:path extrusionOk="0" h="6527800" w="5994400">
                  <a:moveTo>
                    <a:pt x="0" y="0"/>
                  </a:moveTo>
                  <a:lnTo>
                    <a:pt x="5994400" y="0"/>
                  </a:lnTo>
                  <a:lnTo>
                    <a:pt x="5994400" y="6527800"/>
                  </a:lnTo>
                  <a:lnTo>
                    <a:pt x="0" y="6527800"/>
                  </a:lnTo>
                  <a:close/>
                </a:path>
              </a:pathLst>
            </a:custGeom>
            <a:blipFill rotWithShape="1">
              <a:blip r:embed="rId4">
                <a:alphaModFix/>
              </a:blip>
              <a:stretch>
                <a:fillRect b="0" l="0" r="0" t="0"/>
              </a:stretch>
            </a:blipFill>
            <a:ln>
              <a:noFill/>
            </a:ln>
          </p:spPr>
        </p:sp>
        <p:sp>
          <p:nvSpPr>
            <p:cNvPr id="268" name="Google Shape;268;p12"/>
            <p:cNvSpPr/>
            <p:nvPr/>
          </p:nvSpPr>
          <p:spPr>
            <a:xfrm>
              <a:off x="894080" y="190500"/>
              <a:ext cx="4152900" cy="6264910"/>
            </a:xfrm>
            <a:custGeom>
              <a:rect b="b" l="l" r="r" t="t"/>
              <a:pathLst>
                <a:path extrusionOk="0" h="6264910" w="4152900">
                  <a:moveTo>
                    <a:pt x="0" y="0"/>
                  </a:moveTo>
                  <a:lnTo>
                    <a:pt x="4152900" y="0"/>
                  </a:lnTo>
                  <a:lnTo>
                    <a:pt x="4152900" y="6264910"/>
                  </a:lnTo>
                  <a:lnTo>
                    <a:pt x="0" y="6264910"/>
                  </a:lnTo>
                  <a:close/>
                </a:path>
              </a:pathLst>
            </a:custGeom>
            <a:blipFill rotWithShape="1">
              <a:blip r:embed="rId5">
                <a:alphaModFix/>
              </a:blip>
              <a:stretch>
                <a:fillRect b="0" l="-116180" r="-10094" t="0"/>
              </a:stretch>
            </a:blipFill>
            <a:ln>
              <a:noFill/>
            </a:ln>
          </p:spPr>
        </p:sp>
      </p:grpSp>
      <p:sp>
        <p:nvSpPr>
          <p:cNvPr id="269" name="Google Shape;269;p12"/>
          <p:cNvSpPr txBox="1"/>
          <p:nvPr/>
        </p:nvSpPr>
        <p:spPr>
          <a:xfrm>
            <a:off x="304800" y="209550"/>
            <a:ext cx="8458200" cy="684762"/>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b="1" lang="en-US" sz="3500">
                <a:solidFill>
                  <a:srgbClr val="22170B"/>
                </a:solidFill>
                <a:latin typeface="Cambria"/>
                <a:ea typeface="Cambria"/>
                <a:cs typeface="Cambria"/>
                <a:sym typeface="Cambria"/>
              </a:rPr>
              <a:t>III. HƯỚNG DẪN QUY TRÌNH VIẾT</a:t>
            </a:r>
            <a:endParaRPr/>
          </a:p>
        </p:txBody>
      </p:sp>
      <p:sp>
        <p:nvSpPr>
          <p:cNvPr id="270" name="Google Shape;270;p12"/>
          <p:cNvSpPr txBox="1"/>
          <p:nvPr/>
        </p:nvSpPr>
        <p:spPr>
          <a:xfrm>
            <a:off x="2975096" y="921974"/>
            <a:ext cx="3193807"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3000">
                <a:solidFill>
                  <a:srgbClr val="C87D0E"/>
                </a:solidFill>
                <a:latin typeface="Cambria"/>
                <a:ea typeface="Cambria"/>
                <a:cs typeface="Cambria"/>
                <a:sym typeface="Cambria"/>
              </a:rPr>
              <a:t>1. Trước khi viết</a:t>
            </a:r>
            <a:endParaRPr b="1" i="1" sz="3000">
              <a:solidFill>
                <a:srgbClr val="C87D0E"/>
              </a:solidFill>
              <a:latin typeface="Cambria"/>
              <a:ea typeface="Cambria"/>
              <a:cs typeface="Cambria"/>
              <a:sym typeface="Cambria"/>
            </a:endParaRPr>
          </a:p>
        </p:txBody>
      </p:sp>
      <p:sp>
        <p:nvSpPr>
          <p:cNvPr id="271" name="Google Shape;271;p12"/>
          <p:cNvSpPr/>
          <p:nvPr/>
        </p:nvSpPr>
        <p:spPr>
          <a:xfrm>
            <a:off x="-1905000" y="1200150"/>
            <a:ext cx="4168472" cy="4114800"/>
          </a:xfrm>
          <a:custGeom>
            <a:rect b="b" l="l" r="r" t="t"/>
            <a:pathLst>
              <a:path extrusionOk="0" h="8229600" w="8336943">
                <a:moveTo>
                  <a:pt x="0" y="0"/>
                </a:moveTo>
                <a:lnTo>
                  <a:pt x="8336942" y="0"/>
                </a:lnTo>
                <a:lnTo>
                  <a:pt x="8336942" y="8229600"/>
                </a:lnTo>
                <a:lnTo>
                  <a:pt x="0" y="8229600"/>
                </a:lnTo>
                <a:lnTo>
                  <a:pt x="0" y="0"/>
                </a:lnTo>
                <a:close/>
              </a:path>
            </a:pathLst>
          </a:custGeom>
          <a:blipFill rotWithShape="1">
            <a:blip r:embed="rId6">
              <a:alphaModFix/>
            </a:blip>
            <a:stretch>
              <a:fillRect b="0" l="0" r="0" t="0"/>
            </a:stretch>
          </a:blipFill>
          <a:ln>
            <a:noFill/>
          </a:ln>
        </p:spPr>
      </p:sp>
      <p:sp>
        <p:nvSpPr>
          <p:cNvPr id="272" name="Google Shape;272;p12"/>
          <p:cNvSpPr/>
          <p:nvPr/>
        </p:nvSpPr>
        <p:spPr>
          <a:xfrm>
            <a:off x="0" y="2057633"/>
            <a:ext cx="2623986" cy="3029868"/>
          </a:xfrm>
          <a:custGeom>
            <a:rect b="b" l="l" r="r" t="t"/>
            <a:pathLst>
              <a:path extrusionOk="0" h="6059735" w="5247972">
                <a:moveTo>
                  <a:pt x="0" y="0"/>
                </a:moveTo>
                <a:lnTo>
                  <a:pt x="5247972" y="0"/>
                </a:lnTo>
                <a:lnTo>
                  <a:pt x="5247972" y="6059734"/>
                </a:lnTo>
                <a:lnTo>
                  <a:pt x="0" y="6059734"/>
                </a:lnTo>
                <a:lnTo>
                  <a:pt x="0" y="0"/>
                </a:lnTo>
                <a:close/>
              </a:path>
            </a:pathLst>
          </a:custGeom>
          <a:blipFill rotWithShape="1">
            <a:blip r:embed="rId7">
              <a:alphaModFix/>
            </a:blip>
            <a:stretch>
              <a:fillRect b="-31630" l="0" r="0" t="0"/>
            </a:stretch>
          </a:blipFill>
          <a:ln>
            <a:noFill/>
          </a:ln>
        </p:spPr>
      </p:sp>
      <p:grpSp>
        <p:nvGrpSpPr>
          <p:cNvPr id="273" name="Google Shape;273;p12"/>
          <p:cNvGrpSpPr/>
          <p:nvPr/>
        </p:nvGrpSpPr>
        <p:grpSpPr>
          <a:xfrm>
            <a:off x="2960781" y="1717101"/>
            <a:ext cx="5414820" cy="3122419"/>
            <a:chOff x="645948" y="396331"/>
            <a:chExt cx="5414820" cy="3122419"/>
          </a:xfrm>
        </p:grpSpPr>
        <p:sp>
          <p:nvSpPr>
            <p:cNvPr id="274" name="Google Shape;274;p12"/>
            <p:cNvSpPr/>
            <p:nvPr/>
          </p:nvSpPr>
          <p:spPr>
            <a:xfrm>
              <a:off x="2511867" y="825486"/>
              <a:ext cx="1178474" cy="1178619"/>
            </a:xfrm>
            <a:prstGeom prst="ellipse">
              <a:avLst/>
            </a:prstGeom>
            <a:solidFill>
              <a:srgbClr val="EFA22D">
                <a:alpha val="49803"/>
              </a:srgbClr>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2"/>
            <p:cNvSpPr/>
            <p:nvPr/>
          </p:nvSpPr>
          <p:spPr>
            <a:xfrm>
              <a:off x="2425936" y="396331"/>
              <a:ext cx="1350335" cy="34492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2"/>
            <p:cNvSpPr txBox="1"/>
            <p:nvPr/>
          </p:nvSpPr>
          <p:spPr>
            <a:xfrm>
              <a:off x="2425936" y="396331"/>
              <a:ext cx="1350335" cy="344921"/>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22170B"/>
                </a:buClr>
                <a:buSzPts val="2100"/>
                <a:buFont typeface="Arial"/>
                <a:buNone/>
              </a:pPr>
              <a:r>
                <a:rPr i="1" lang="en-US" sz="2100">
                  <a:solidFill>
                    <a:srgbClr val="22170B"/>
                  </a:solidFill>
                  <a:latin typeface="Cambria"/>
                  <a:ea typeface="Cambria"/>
                  <a:cs typeface="Cambria"/>
                  <a:sym typeface="Cambria"/>
                </a:rPr>
                <a:t>Đề tài</a:t>
              </a:r>
              <a:endParaRPr sz="2100">
                <a:solidFill>
                  <a:schemeClr val="dk1"/>
                </a:solidFill>
                <a:latin typeface="Calibri"/>
                <a:ea typeface="Calibri"/>
                <a:cs typeface="Calibri"/>
                <a:sym typeface="Calibri"/>
              </a:endParaRPr>
            </a:p>
          </p:txBody>
        </p:sp>
        <p:sp>
          <p:nvSpPr>
            <p:cNvPr id="277" name="Google Shape;277;p12"/>
            <p:cNvSpPr/>
            <p:nvPr/>
          </p:nvSpPr>
          <p:spPr>
            <a:xfrm>
              <a:off x="2857553" y="991693"/>
              <a:ext cx="1178474" cy="1178619"/>
            </a:xfrm>
            <a:prstGeom prst="ellipse">
              <a:avLst/>
            </a:prstGeom>
            <a:solidFill>
              <a:srgbClr val="EFA22D">
                <a:alpha val="49803"/>
              </a:srgbClr>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2"/>
            <p:cNvSpPr/>
            <p:nvPr/>
          </p:nvSpPr>
          <p:spPr>
            <a:xfrm>
              <a:off x="4181373" y="592075"/>
              <a:ext cx="1276681" cy="79489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2"/>
            <p:cNvSpPr txBox="1"/>
            <p:nvPr/>
          </p:nvSpPr>
          <p:spPr>
            <a:xfrm>
              <a:off x="4181373" y="592075"/>
              <a:ext cx="1276681" cy="794899"/>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22170B"/>
                </a:buClr>
                <a:buSzPts val="2100"/>
                <a:buFont typeface="Cambria"/>
                <a:buNone/>
              </a:pPr>
              <a:r>
                <a:rPr i="1" lang="en-US" sz="2100">
                  <a:solidFill>
                    <a:srgbClr val="22170B"/>
                  </a:solidFill>
                  <a:latin typeface="Cambria"/>
                  <a:ea typeface="Cambria"/>
                  <a:cs typeface="Cambria"/>
                  <a:sym typeface="Cambria"/>
                </a:rPr>
                <a:t>Mục đích viết</a:t>
              </a:r>
              <a:endParaRPr i="1" sz="2100">
                <a:solidFill>
                  <a:srgbClr val="22170B"/>
                </a:solidFill>
                <a:latin typeface="Cambria"/>
                <a:ea typeface="Cambria"/>
                <a:cs typeface="Cambria"/>
                <a:sym typeface="Cambria"/>
              </a:endParaRPr>
            </a:p>
          </p:txBody>
        </p:sp>
        <p:sp>
          <p:nvSpPr>
            <p:cNvPr id="280" name="Google Shape;280;p12"/>
            <p:cNvSpPr/>
            <p:nvPr/>
          </p:nvSpPr>
          <p:spPr>
            <a:xfrm>
              <a:off x="2942501" y="1365657"/>
              <a:ext cx="1178474" cy="1178619"/>
            </a:xfrm>
            <a:prstGeom prst="ellipse">
              <a:avLst/>
            </a:prstGeom>
            <a:solidFill>
              <a:srgbClr val="EFA22D">
                <a:alpha val="49803"/>
              </a:srgbClr>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2"/>
            <p:cNvSpPr/>
            <p:nvPr/>
          </p:nvSpPr>
          <p:spPr>
            <a:xfrm>
              <a:off x="4304130" y="1603765"/>
              <a:ext cx="1252129" cy="84909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2"/>
            <p:cNvSpPr txBox="1"/>
            <p:nvPr/>
          </p:nvSpPr>
          <p:spPr>
            <a:xfrm>
              <a:off x="4304130" y="1603765"/>
              <a:ext cx="1252129" cy="84909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22170B"/>
                </a:buClr>
                <a:buSzPts val="2100"/>
                <a:buFont typeface="Cambria"/>
                <a:buNone/>
              </a:pPr>
              <a:r>
                <a:rPr i="1" lang="en-US" sz="2100">
                  <a:solidFill>
                    <a:srgbClr val="22170B"/>
                  </a:solidFill>
                  <a:latin typeface="Cambria"/>
                  <a:ea typeface="Cambria"/>
                  <a:cs typeface="Cambria"/>
                  <a:sym typeface="Cambria"/>
                </a:rPr>
                <a:t>Người đọc</a:t>
              </a:r>
              <a:endParaRPr i="1" sz="2100">
                <a:solidFill>
                  <a:srgbClr val="22170B"/>
                </a:solidFill>
                <a:latin typeface="Cambria"/>
                <a:ea typeface="Cambria"/>
                <a:cs typeface="Cambria"/>
                <a:sym typeface="Cambria"/>
              </a:endParaRPr>
            </a:p>
          </p:txBody>
        </p:sp>
        <p:sp>
          <p:nvSpPr>
            <p:cNvPr id="283" name="Google Shape;283;p12"/>
            <p:cNvSpPr/>
            <p:nvPr/>
          </p:nvSpPr>
          <p:spPr>
            <a:xfrm>
              <a:off x="2703369" y="1665551"/>
              <a:ext cx="1178474" cy="1178619"/>
            </a:xfrm>
            <a:prstGeom prst="ellipse">
              <a:avLst/>
            </a:prstGeom>
            <a:solidFill>
              <a:srgbClr val="EFA22D">
                <a:alpha val="49803"/>
              </a:srgbClr>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2"/>
            <p:cNvSpPr/>
            <p:nvPr/>
          </p:nvSpPr>
          <p:spPr>
            <a:xfrm>
              <a:off x="3571101" y="2741917"/>
              <a:ext cx="2489667" cy="776833"/>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2"/>
            <p:cNvSpPr txBox="1"/>
            <p:nvPr/>
          </p:nvSpPr>
          <p:spPr>
            <a:xfrm>
              <a:off x="3571101" y="2741917"/>
              <a:ext cx="2489667" cy="776833"/>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22170B"/>
                </a:buClr>
                <a:buSzPts val="2100"/>
                <a:buFont typeface="Cambria"/>
                <a:buNone/>
              </a:pPr>
              <a:r>
                <a:rPr i="1" lang="en-US" sz="2100">
                  <a:solidFill>
                    <a:srgbClr val="22170B"/>
                  </a:solidFill>
                  <a:latin typeface="Cambria"/>
                  <a:ea typeface="Cambria"/>
                  <a:cs typeface="Cambria"/>
                  <a:sym typeface="Cambria"/>
                </a:rPr>
                <a:t>Chọn ngôi kể và đại từ tương ứng</a:t>
              </a:r>
              <a:endParaRPr/>
            </a:p>
          </p:txBody>
        </p:sp>
        <p:sp>
          <p:nvSpPr>
            <p:cNvPr id="286" name="Google Shape;286;p12"/>
            <p:cNvSpPr/>
            <p:nvPr/>
          </p:nvSpPr>
          <p:spPr>
            <a:xfrm>
              <a:off x="2320364" y="1665551"/>
              <a:ext cx="1178474" cy="1178619"/>
            </a:xfrm>
            <a:prstGeom prst="ellipse">
              <a:avLst/>
            </a:prstGeom>
            <a:solidFill>
              <a:srgbClr val="EFA22D">
                <a:alpha val="49803"/>
              </a:srgbClr>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2"/>
            <p:cNvSpPr/>
            <p:nvPr/>
          </p:nvSpPr>
          <p:spPr>
            <a:xfrm>
              <a:off x="1087876" y="2741917"/>
              <a:ext cx="1350335" cy="776833"/>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2"/>
            <p:cNvSpPr txBox="1"/>
            <p:nvPr/>
          </p:nvSpPr>
          <p:spPr>
            <a:xfrm>
              <a:off x="1087876" y="2741917"/>
              <a:ext cx="1350335" cy="776833"/>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22170B"/>
                </a:buClr>
                <a:buSzPts val="2100"/>
                <a:buFont typeface="Cambria"/>
                <a:buNone/>
              </a:pPr>
              <a:r>
                <a:rPr i="1" lang="en-US" sz="2100">
                  <a:solidFill>
                    <a:srgbClr val="22170B"/>
                  </a:solidFill>
                  <a:latin typeface="Cambria"/>
                  <a:ea typeface="Cambria"/>
                  <a:cs typeface="Cambria"/>
                  <a:sym typeface="Cambria"/>
                </a:rPr>
                <a:t>Chọn lời kể phù hợp</a:t>
              </a:r>
              <a:endParaRPr i="1" sz="2100">
                <a:solidFill>
                  <a:srgbClr val="22170B"/>
                </a:solidFill>
                <a:latin typeface="Cambria"/>
                <a:ea typeface="Cambria"/>
                <a:cs typeface="Cambria"/>
                <a:sym typeface="Cambria"/>
              </a:endParaRPr>
            </a:p>
          </p:txBody>
        </p:sp>
        <p:sp>
          <p:nvSpPr>
            <p:cNvPr id="289" name="Google Shape;289;p12"/>
            <p:cNvSpPr/>
            <p:nvPr/>
          </p:nvSpPr>
          <p:spPr>
            <a:xfrm>
              <a:off x="2081232" y="1365657"/>
              <a:ext cx="1178474" cy="1178619"/>
            </a:xfrm>
            <a:prstGeom prst="ellipse">
              <a:avLst/>
            </a:prstGeom>
            <a:solidFill>
              <a:srgbClr val="EFA22D">
                <a:alpha val="49803"/>
              </a:srgbClr>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2"/>
            <p:cNvSpPr/>
            <p:nvPr/>
          </p:nvSpPr>
          <p:spPr>
            <a:xfrm>
              <a:off x="645948" y="1603765"/>
              <a:ext cx="1252129" cy="84909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2"/>
            <p:cNvSpPr txBox="1"/>
            <p:nvPr/>
          </p:nvSpPr>
          <p:spPr>
            <a:xfrm>
              <a:off x="645948" y="1603765"/>
              <a:ext cx="1252129" cy="84909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22170B"/>
                </a:buClr>
                <a:buSzPts val="2100"/>
                <a:buFont typeface="Cambria"/>
                <a:buNone/>
              </a:pPr>
              <a:r>
                <a:rPr i="1" lang="en-US" sz="2100">
                  <a:solidFill>
                    <a:srgbClr val="22170B"/>
                  </a:solidFill>
                  <a:latin typeface="Cambria"/>
                  <a:ea typeface="Cambria"/>
                  <a:cs typeface="Cambria"/>
                  <a:sym typeface="Cambria"/>
                </a:rPr>
                <a:t>Ghi những nội dung chính</a:t>
              </a:r>
              <a:endParaRPr i="1" sz="2100">
                <a:solidFill>
                  <a:srgbClr val="22170B"/>
                </a:solidFill>
                <a:latin typeface="Cambria"/>
                <a:ea typeface="Cambria"/>
                <a:cs typeface="Cambria"/>
                <a:sym typeface="Cambria"/>
              </a:endParaRPr>
            </a:p>
          </p:txBody>
        </p:sp>
        <p:sp>
          <p:nvSpPr>
            <p:cNvPr id="292" name="Google Shape;292;p12"/>
            <p:cNvSpPr/>
            <p:nvPr/>
          </p:nvSpPr>
          <p:spPr>
            <a:xfrm>
              <a:off x="2166181" y="991693"/>
              <a:ext cx="1178474" cy="1178619"/>
            </a:xfrm>
            <a:prstGeom prst="ellipse">
              <a:avLst/>
            </a:prstGeom>
            <a:solidFill>
              <a:srgbClr val="EFA22D">
                <a:alpha val="49803"/>
              </a:srgbClr>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2"/>
            <p:cNvSpPr/>
            <p:nvPr/>
          </p:nvSpPr>
          <p:spPr>
            <a:xfrm>
              <a:off x="744154" y="592075"/>
              <a:ext cx="1276681" cy="79489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2"/>
            <p:cNvSpPr txBox="1"/>
            <p:nvPr/>
          </p:nvSpPr>
          <p:spPr>
            <a:xfrm>
              <a:off x="744154" y="592075"/>
              <a:ext cx="1276681" cy="794899"/>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22170B"/>
                </a:buClr>
                <a:buSzPts val="2100"/>
                <a:buFont typeface="Cambria"/>
                <a:buNone/>
              </a:pPr>
              <a:r>
                <a:rPr i="1" lang="en-US" sz="2100">
                  <a:solidFill>
                    <a:srgbClr val="22170B"/>
                  </a:solidFill>
                  <a:latin typeface="Cambria"/>
                  <a:ea typeface="Cambria"/>
                  <a:cs typeface="Cambria"/>
                  <a:sym typeface="Cambria"/>
                </a:rPr>
                <a:t>Lập dàn ý</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500"/>
                                        <p:tgtEl>
                                          <p:spTgt spid="2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
                                        </p:tgtEl>
                                        <p:attrNameLst>
                                          <p:attrName>style.visibility</p:attrName>
                                        </p:attrNameLst>
                                      </p:cBhvr>
                                      <p:to>
                                        <p:strVal val="visible"/>
                                      </p:to>
                                    </p:set>
                                    <p:animEffect filter="fade" transition="in">
                                      <p:cBhvr>
                                        <p:cTn dur="500"/>
                                        <p:tgtEl>
                                          <p:spTgt spid="2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DBC2"/>
        </a:solidFill>
      </p:bgPr>
    </p:bg>
    <p:spTree>
      <p:nvGrpSpPr>
        <p:cNvPr id="298" name="Shape 298"/>
        <p:cNvGrpSpPr/>
        <p:nvPr/>
      </p:nvGrpSpPr>
      <p:grpSpPr>
        <a:xfrm>
          <a:off x="0" y="0"/>
          <a:ext cx="0" cy="0"/>
          <a:chOff x="0" y="0"/>
          <a:chExt cx="0" cy="0"/>
        </a:xfrm>
      </p:grpSpPr>
      <p:sp>
        <p:nvSpPr>
          <p:cNvPr id="299" name="Google Shape;299;p13"/>
          <p:cNvSpPr/>
          <p:nvPr/>
        </p:nvSpPr>
        <p:spPr>
          <a:xfrm>
            <a:off x="-1" y="-102493"/>
            <a:ext cx="1626395" cy="5348486"/>
          </a:xfrm>
          <a:custGeom>
            <a:rect b="b" l="l" r="r" t="t"/>
            <a:pathLst>
              <a:path extrusionOk="0" h="10696972" w="8116327">
                <a:moveTo>
                  <a:pt x="0" y="0"/>
                </a:moveTo>
                <a:lnTo>
                  <a:pt x="8116327" y="0"/>
                </a:lnTo>
                <a:lnTo>
                  <a:pt x="8116327" y="10696972"/>
                </a:lnTo>
                <a:lnTo>
                  <a:pt x="0" y="10696972"/>
                </a:lnTo>
                <a:lnTo>
                  <a:pt x="0" y="0"/>
                </a:lnTo>
                <a:close/>
              </a:path>
            </a:pathLst>
          </a:custGeom>
          <a:blipFill rotWithShape="1">
            <a:blip r:embed="rId3">
              <a:alphaModFix/>
            </a:blip>
            <a:stretch>
              <a:fillRect b="0" l="-149507"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300" name="Google Shape;300;p13"/>
          <p:cNvSpPr/>
          <p:nvPr/>
        </p:nvSpPr>
        <p:spPr>
          <a:xfrm rot="-820556">
            <a:off x="331539" y="1070246"/>
            <a:ext cx="1749441" cy="2251360"/>
          </a:xfrm>
          <a:custGeom>
            <a:rect b="b" l="l" r="r" t="t"/>
            <a:pathLst>
              <a:path extrusionOk="0" h="1706452" w="1252109">
                <a:moveTo>
                  <a:pt x="0" y="0"/>
                </a:moveTo>
                <a:lnTo>
                  <a:pt x="1252109" y="0"/>
                </a:lnTo>
                <a:lnTo>
                  <a:pt x="1252109" y="1706452"/>
                </a:lnTo>
                <a:lnTo>
                  <a:pt x="0" y="1706452"/>
                </a:lnTo>
                <a:lnTo>
                  <a:pt x="0" y="0"/>
                </a:lnTo>
                <a:close/>
              </a:path>
            </a:pathLst>
          </a:custGeom>
          <a:blipFill rotWithShape="1">
            <a:blip r:embed="rId4">
              <a:alphaModFix/>
            </a:blip>
            <a:stretch>
              <a:fillRect b="0" l="0" r="0" t="0"/>
            </a:stretch>
          </a:blipFill>
          <a:ln>
            <a:noFill/>
          </a:ln>
        </p:spPr>
      </p:sp>
      <p:sp>
        <p:nvSpPr>
          <p:cNvPr id="301" name="Google Shape;301;p13"/>
          <p:cNvSpPr/>
          <p:nvPr/>
        </p:nvSpPr>
        <p:spPr>
          <a:xfrm>
            <a:off x="-1041027" y="-173080"/>
            <a:ext cx="1276681" cy="79489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2" name="Google Shape;302;p13"/>
          <p:cNvGrpSpPr/>
          <p:nvPr/>
        </p:nvGrpSpPr>
        <p:grpSpPr>
          <a:xfrm>
            <a:off x="2310293" y="327712"/>
            <a:ext cx="6516874" cy="4488075"/>
            <a:chOff x="0" y="61012"/>
            <a:chExt cx="6516874" cy="4488075"/>
          </a:xfrm>
        </p:grpSpPr>
        <p:sp>
          <p:nvSpPr>
            <p:cNvPr id="303" name="Google Shape;303;p13"/>
            <p:cNvSpPr/>
            <p:nvPr/>
          </p:nvSpPr>
          <p:spPr>
            <a:xfrm>
              <a:off x="0" y="282412"/>
              <a:ext cx="6516874" cy="968625"/>
            </a:xfrm>
            <a:prstGeom prst="rect">
              <a:avLst/>
            </a:prstGeom>
            <a:solidFill>
              <a:schemeClr val="lt1">
                <a:alpha val="89803"/>
              </a:schemeClr>
            </a:solidFill>
            <a:ln cap="flat" cmpd="sng" w="9525">
              <a:solidFill>
                <a:srgbClr val="EFA22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3"/>
            <p:cNvSpPr txBox="1"/>
            <p:nvPr/>
          </p:nvSpPr>
          <p:spPr>
            <a:xfrm>
              <a:off x="0" y="282412"/>
              <a:ext cx="6516874" cy="968625"/>
            </a:xfrm>
            <a:prstGeom prst="rect">
              <a:avLst/>
            </a:prstGeom>
            <a:noFill/>
            <a:ln>
              <a:noFill/>
            </a:ln>
          </p:spPr>
          <p:txBody>
            <a:bodyPr anchorCtr="0" anchor="t" bIns="135125" lIns="505775" spcFirstLastPara="1" rIns="505775" wrap="square" tIns="312400">
              <a:noAutofit/>
            </a:bodyPr>
            <a:lstStyle/>
            <a:p>
              <a:pPr indent="-171450" lvl="1" marL="171450" marR="0" rtl="0" algn="l">
                <a:lnSpc>
                  <a:spcPct val="90000"/>
                </a:lnSpc>
                <a:spcBef>
                  <a:spcPts val="0"/>
                </a:spcBef>
                <a:spcAft>
                  <a:spcPts val="0"/>
                </a:spcAft>
                <a:buClr>
                  <a:schemeClr val="dk1"/>
                </a:buClr>
                <a:buSzPts val="1900"/>
                <a:buFont typeface="Cambria"/>
                <a:buChar char="•"/>
              </a:pPr>
              <a:r>
                <a:rPr b="0" i="0" lang="en-US" sz="1900" u="none" cap="none" strike="noStrike">
                  <a:solidFill>
                    <a:schemeClr val="dk1"/>
                  </a:solidFill>
                  <a:latin typeface="Cambria"/>
                  <a:ea typeface="Cambria"/>
                  <a:cs typeface="Cambria"/>
                  <a:sym typeface="Cambria"/>
                </a:rPr>
                <a:t>Giới thiệu khái quát về chuyến đi; Bày tỏ cảm xúc của em khi được trực tiếp tham gia chuyến đi.</a:t>
              </a:r>
              <a:endParaRPr/>
            </a:p>
          </p:txBody>
        </p:sp>
        <p:sp>
          <p:nvSpPr>
            <p:cNvPr id="305" name="Google Shape;305;p13"/>
            <p:cNvSpPr/>
            <p:nvPr/>
          </p:nvSpPr>
          <p:spPr>
            <a:xfrm>
              <a:off x="325843" y="61012"/>
              <a:ext cx="4561812" cy="442800"/>
            </a:xfrm>
            <a:prstGeom prst="roundRect">
              <a:avLst>
                <a:gd fmla="val 16667" name="adj"/>
              </a:avLst>
            </a:prstGeom>
            <a:gradFill>
              <a:gsLst>
                <a:gs pos="0">
                  <a:srgbClr val="FFD180"/>
                </a:gs>
                <a:gs pos="35000">
                  <a:srgbClr val="FFDDA7"/>
                </a:gs>
                <a:gs pos="100000">
                  <a:srgbClr val="FFF1D9"/>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3"/>
            <p:cNvSpPr txBox="1"/>
            <p:nvPr/>
          </p:nvSpPr>
          <p:spPr>
            <a:xfrm>
              <a:off x="347459" y="82628"/>
              <a:ext cx="4518580" cy="399568"/>
            </a:xfrm>
            <a:prstGeom prst="rect">
              <a:avLst/>
            </a:prstGeom>
            <a:noFill/>
            <a:ln>
              <a:noFill/>
            </a:ln>
          </p:spPr>
          <p:txBody>
            <a:bodyPr anchorCtr="0" anchor="ctr" bIns="0" lIns="172425" spcFirstLastPara="1" rIns="172425" wrap="square" tIns="0">
              <a:noAutofit/>
            </a:bodyPr>
            <a:lstStyle/>
            <a:p>
              <a:pPr indent="0" lvl="0" marL="0" marR="0" rtl="0" algn="l">
                <a:lnSpc>
                  <a:spcPct val="90000"/>
                </a:lnSpc>
                <a:spcBef>
                  <a:spcPts val="0"/>
                </a:spcBef>
                <a:spcAft>
                  <a:spcPts val="0"/>
                </a:spcAft>
                <a:buClr>
                  <a:schemeClr val="dk1"/>
                </a:buClr>
                <a:buSzPts val="1900"/>
                <a:buFont typeface="Cambria"/>
                <a:buNone/>
              </a:pPr>
              <a:r>
                <a:rPr b="0" i="0" lang="en-US" sz="1900" u="none" strike="noStrike">
                  <a:solidFill>
                    <a:schemeClr val="dk1"/>
                  </a:solidFill>
                  <a:latin typeface="Cambria"/>
                  <a:ea typeface="Cambria"/>
                  <a:cs typeface="Cambria"/>
                  <a:sym typeface="Cambria"/>
                </a:rPr>
                <a:t>Mở bài</a:t>
              </a:r>
              <a:endParaRPr/>
            </a:p>
          </p:txBody>
        </p:sp>
        <p:sp>
          <p:nvSpPr>
            <p:cNvPr id="307" name="Google Shape;307;p13"/>
            <p:cNvSpPr/>
            <p:nvPr/>
          </p:nvSpPr>
          <p:spPr>
            <a:xfrm>
              <a:off x="0" y="1553437"/>
              <a:ext cx="6516874" cy="1984500"/>
            </a:xfrm>
            <a:prstGeom prst="rect">
              <a:avLst/>
            </a:prstGeom>
            <a:solidFill>
              <a:schemeClr val="lt1">
                <a:alpha val="89803"/>
              </a:schemeClr>
            </a:solidFill>
            <a:ln cap="flat" cmpd="sng" w="9525">
              <a:solidFill>
                <a:srgbClr val="EFA22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3"/>
            <p:cNvSpPr txBox="1"/>
            <p:nvPr/>
          </p:nvSpPr>
          <p:spPr>
            <a:xfrm>
              <a:off x="0" y="1553437"/>
              <a:ext cx="6516874" cy="1984500"/>
            </a:xfrm>
            <a:prstGeom prst="rect">
              <a:avLst/>
            </a:prstGeom>
            <a:noFill/>
            <a:ln>
              <a:noFill/>
            </a:ln>
          </p:spPr>
          <p:txBody>
            <a:bodyPr anchorCtr="0" anchor="t" bIns="135125" lIns="505775" spcFirstLastPara="1" rIns="505775" wrap="square" tIns="312400">
              <a:noAutofit/>
            </a:bodyPr>
            <a:lstStyle/>
            <a:p>
              <a:pPr indent="-171450" lvl="1" marL="171450" marR="0" rtl="0" algn="l">
                <a:lnSpc>
                  <a:spcPct val="90000"/>
                </a:lnSpc>
                <a:spcBef>
                  <a:spcPts val="0"/>
                </a:spcBef>
                <a:spcAft>
                  <a:spcPts val="0"/>
                </a:spcAft>
                <a:buClr>
                  <a:schemeClr val="dk1"/>
                </a:buClr>
                <a:buSzPts val="1900"/>
                <a:buFont typeface="Cambria"/>
                <a:buChar char="•"/>
              </a:pPr>
              <a:r>
                <a:rPr b="0" i="0" lang="en-US" sz="1900" u="none" cap="none" strike="noStrike">
                  <a:solidFill>
                    <a:schemeClr val="dk1"/>
                  </a:solidFill>
                  <a:latin typeface="Cambria"/>
                  <a:ea typeface="Cambria"/>
                  <a:cs typeface="Cambria"/>
                  <a:sym typeface="Cambria"/>
                </a:rPr>
                <a:t>Kể diễn biến chuyến đi (trên đường đi -&gt; lúc đến điểm tham quan -&gt; trình tự các điểm đến thăm -&gt; những hoạt động chính…); Thuyết minh, miêu tả và nêu ấn tượng của em về những nét nổi bật của di tích lịch sử, văn hóa đó (thiên nhiên, con người, công trình kiến trúc…)</a:t>
              </a:r>
              <a:endParaRPr/>
            </a:p>
          </p:txBody>
        </p:sp>
        <p:sp>
          <p:nvSpPr>
            <p:cNvPr id="309" name="Google Shape;309;p13"/>
            <p:cNvSpPr/>
            <p:nvPr/>
          </p:nvSpPr>
          <p:spPr>
            <a:xfrm>
              <a:off x="325843" y="1332037"/>
              <a:ext cx="4561812" cy="442800"/>
            </a:xfrm>
            <a:prstGeom prst="roundRect">
              <a:avLst>
                <a:gd fmla="val 16667" name="adj"/>
              </a:avLst>
            </a:prstGeom>
            <a:gradFill>
              <a:gsLst>
                <a:gs pos="0">
                  <a:srgbClr val="FFD180"/>
                </a:gs>
                <a:gs pos="35000">
                  <a:srgbClr val="FFDDA7"/>
                </a:gs>
                <a:gs pos="100000">
                  <a:srgbClr val="FFF1D9"/>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3"/>
            <p:cNvSpPr txBox="1"/>
            <p:nvPr/>
          </p:nvSpPr>
          <p:spPr>
            <a:xfrm>
              <a:off x="347459" y="1353653"/>
              <a:ext cx="4518580" cy="399568"/>
            </a:xfrm>
            <a:prstGeom prst="rect">
              <a:avLst/>
            </a:prstGeom>
            <a:noFill/>
            <a:ln>
              <a:noFill/>
            </a:ln>
          </p:spPr>
          <p:txBody>
            <a:bodyPr anchorCtr="0" anchor="ctr" bIns="0" lIns="172425" spcFirstLastPara="1" rIns="172425" wrap="square" tIns="0">
              <a:noAutofit/>
            </a:bodyPr>
            <a:lstStyle/>
            <a:p>
              <a:pPr indent="0" lvl="0" marL="0" marR="0" rtl="0" algn="l">
                <a:lnSpc>
                  <a:spcPct val="90000"/>
                </a:lnSpc>
                <a:spcBef>
                  <a:spcPts val="0"/>
                </a:spcBef>
                <a:spcAft>
                  <a:spcPts val="0"/>
                </a:spcAft>
                <a:buClr>
                  <a:schemeClr val="dk1"/>
                </a:buClr>
                <a:buSzPts val="1900"/>
                <a:buFont typeface="Cambria"/>
                <a:buNone/>
              </a:pPr>
              <a:r>
                <a:rPr b="0" i="0" lang="en-US" sz="1900" u="none" strike="noStrike">
                  <a:solidFill>
                    <a:schemeClr val="dk1"/>
                  </a:solidFill>
                  <a:latin typeface="Cambria"/>
                  <a:ea typeface="Cambria"/>
                  <a:cs typeface="Cambria"/>
                  <a:sym typeface="Cambria"/>
                </a:rPr>
                <a:t>Thân bài</a:t>
              </a:r>
              <a:endParaRPr/>
            </a:p>
          </p:txBody>
        </p:sp>
        <p:sp>
          <p:nvSpPr>
            <p:cNvPr id="311" name="Google Shape;311;p13"/>
            <p:cNvSpPr/>
            <p:nvPr/>
          </p:nvSpPr>
          <p:spPr>
            <a:xfrm>
              <a:off x="0" y="3840337"/>
              <a:ext cx="6516874" cy="708750"/>
            </a:xfrm>
            <a:prstGeom prst="rect">
              <a:avLst/>
            </a:prstGeom>
            <a:solidFill>
              <a:schemeClr val="lt1">
                <a:alpha val="89803"/>
              </a:schemeClr>
            </a:solidFill>
            <a:ln cap="flat" cmpd="sng" w="9525">
              <a:solidFill>
                <a:srgbClr val="EFA22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3"/>
            <p:cNvSpPr txBox="1"/>
            <p:nvPr/>
          </p:nvSpPr>
          <p:spPr>
            <a:xfrm>
              <a:off x="0" y="3840337"/>
              <a:ext cx="6516874" cy="708750"/>
            </a:xfrm>
            <a:prstGeom prst="rect">
              <a:avLst/>
            </a:prstGeom>
            <a:noFill/>
            <a:ln>
              <a:noFill/>
            </a:ln>
          </p:spPr>
          <p:txBody>
            <a:bodyPr anchorCtr="0" anchor="t" bIns="135125" lIns="505775" spcFirstLastPara="1" rIns="505775" wrap="square" tIns="312400">
              <a:noAutofit/>
            </a:bodyPr>
            <a:lstStyle/>
            <a:p>
              <a:pPr indent="-171450" lvl="1" marL="171450" marR="0" rtl="0" algn="l">
                <a:lnSpc>
                  <a:spcPct val="90000"/>
                </a:lnSpc>
                <a:spcBef>
                  <a:spcPts val="0"/>
                </a:spcBef>
                <a:spcAft>
                  <a:spcPts val="0"/>
                </a:spcAft>
                <a:buClr>
                  <a:schemeClr val="dk1"/>
                </a:buClr>
                <a:buSzPts val="1900"/>
                <a:buFont typeface="Cambria"/>
                <a:buChar char="•"/>
              </a:pPr>
              <a:r>
                <a:rPr b="0" i="0" lang="en-US" sz="1900" u="none" cap="none" strike="noStrike">
                  <a:solidFill>
                    <a:schemeClr val="dk1"/>
                  </a:solidFill>
                  <a:latin typeface="Cambria"/>
                  <a:ea typeface="Cambria"/>
                  <a:cs typeface="Cambria"/>
                  <a:sym typeface="Cambria"/>
                </a:rPr>
                <a:t>Nêu cảm xúc, suy nghĩ của em về chuyến đi.</a:t>
              </a:r>
              <a:endParaRPr/>
            </a:p>
          </p:txBody>
        </p:sp>
        <p:sp>
          <p:nvSpPr>
            <p:cNvPr id="313" name="Google Shape;313;p13"/>
            <p:cNvSpPr/>
            <p:nvPr/>
          </p:nvSpPr>
          <p:spPr>
            <a:xfrm>
              <a:off x="325843" y="3618937"/>
              <a:ext cx="4561812" cy="442800"/>
            </a:xfrm>
            <a:prstGeom prst="roundRect">
              <a:avLst>
                <a:gd fmla="val 16667" name="adj"/>
              </a:avLst>
            </a:prstGeom>
            <a:gradFill>
              <a:gsLst>
                <a:gs pos="0">
                  <a:srgbClr val="FFD180"/>
                </a:gs>
                <a:gs pos="35000">
                  <a:srgbClr val="FFDDA7"/>
                </a:gs>
                <a:gs pos="100000">
                  <a:srgbClr val="FFF1D9"/>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3"/>
            <p:cNvSpPr txBox="1"/>
            <p:nvPr/>
          </p:nvSpPr>
          <p:spPr>
            <a:xfrm>
              <a:off x="347459" y="3640553"/>
              <a:ext cx="4518580" cy="399568"/>
            </a:xfrm>
            <a:prstGeom prst="rect">
              <a:avLst/>
            </a:prstGeom>
            <a:noFill/>
            <a:ln>
              <a:noFill/>
            </a:ln>
          </p:spPr>
          <p:txBody>
            <a:bodyPr anchorCtr="0" anchor="ctr" bIns="0" lIns="172425" spcFirstLastPara="1" rIns="172425" wrap="square" tIns="0">
              <a:noAutofit/>
            </a:bodyPr>
            <a:lstStyle/>
            <a:p>
              <a:pPr indent="0" lvl="0" marL="0" marR="0" rtl="0" algn="l">
                <a:lnSpc>
                  <a:spcPct val="90000"/>
                </a:lnSpc>
                <a:spcBef>
                  <a:spcPts val="0"/>
                </a:spcBef>
                <a:spcAft>
                  <a:spcPts val="0"/>
                </a:spcAft>
                <a:buClr>
                  <a:schemeClr val="dk1"/>
                </a:buClr>
                <a:buSzPts val="1900"/>
                <a:buFont typeface="Cambria"/>
                <a:buNone/>
              </a:pPr>
              <a:r>
                <a:rPr b="0" i="0" lang="en-US" sz="1900" u="none" strike="noStrike">
                  <a:solidFill>
                    <a:schemeClr val="dk1"/>
                  </a:solidFill>
                  <a:latin typeface="Cambria"/>
                  <a:ea typeface="Cambria"/>
                  <a:cs typeface="Cambria"/>
                  <a:sym typeface="Cambria"/>
                </a:rPr>
                <a:t>Kết bài</a:t>
              </a: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14"/>
          <p:cNvSpPr txBox="1"/>
          <p:nvPr/>
        </p:nvSpPr>
        <p:spPr>
          <a:xfrm>
            <a:off x="304800" y="209550"/>
            <a:ext cx="8458200" cy="684762"/>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b="1" lang="en-US" sz="3500">
                <a:solidFill>
                  <a:srgbClr val="22170B"/>
                </a:solidFill>
                <a:latin typeface="Cambria"/>
                <a:ea typeface="Cambria"/>
                <a:cs typeface="Cambria"/>
                <a:sym typeface="Cambria"/>
              </a:rPr>
              <a:t>III. HƯỚNG DẪN QUY TRÌNH VIẾT</a:t>
            </a:r>
            <a:endParaRPr/>
          </a:p>
        </p:txBody>
      </p:sp>
      <p:sp>
        <p:nvSpPr>
          <p:cNvPr id="320" name="Google Shape;320;p14"/>
          <p:cNvSpPr txBox="1"/>
          <p:nvPr/>
        </p:nvSpPr>
        <p:spPr>
          <a:xfrm>
            <a:off x="3616642" y="894312"/>
            <a:ext cx="3193807"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3000">
                <a:solidFill>
                  <a:srgbClr val="C87D0E"/>
                </a:solidFill>
                <a:latin typeface="Cambria"/>
                <a:ea typeface="Cambria"/>
                <a:cs typeface="Cambria"/>
                <a:sym typeface="Cambria"/>
              </a:rPr>
              <a:t>2. Viết</a:t>
            </a:r>
            <a:endParaRPr b="1" i="1" sz="3000">
              <a:solidFill>
                <a:srgbClr val="C87D0E"/>
              </a:solidFill>
              <a:latin typeface="Cambria"/>
              <a:ea typeface="Cambria"/>
              <a:cs typeface="Cambria"/>
              <a:sym typeface="Cambria"/>
            </a:endParaRPr>
          </a:p>
        </p:txBody>
      </p:sp>
      <p:sp>
        <p:nvSpPr>
          <p:cNvPr id="321" name="Google Shape;321;p14"/>
          <p:cNvSpPr/>
          <p:nvPr/>
        </p:nvSpPr>
        <p:spPr>
          <a:xfrm>
            <a:off x="457200" y="1504950"/>
            <a:ext cx="8305800" cy="590805"/>
          </a:xfrm>
          <a:custGeom>
            <a:rect b="b" l="l" r="r" t="t"/>
            <a:pathLst>
              <a:path extrusionOk="0" h="590805" w="6858000">
                <a:moveTo>
                  <a:pt x="0" y="98469"/>
                </a:moveTo>
                <a:cubicBezTo>
                  <a:pt x="0" y="44086"/>
                  <a:pt x="44086" y="0"/>
                  <a:pt x="98469" y="0"/>
                </a:cubicBezTo>
                <a:lnTo>
                  <a:pt x="6759531" y="0"/>
                </a:lnTo>
                <a:cubicBezTo>
                  <a:pt x="6813914" y="0"/>
                  <a:pt x="6858000" y="44086"/>
                  <a:pt x="6858000" y="98469"/>
                </a:cubicBezTo>
                <a:lnTo>
                  <a:pt x="6858000" y="492336"/>
                </a:lnTo>
                <a:cubicBezTo>
                  <a:pt x="6858000" y="546719"/>
                  <a:pt x="6813914" y="590805"/>
                  <a:pt x="6759531" y="590805"/>
                </a:cubicBezTo>
                <a:lnTo>
                  <a:pt x="98469" y="590805"/>
                </a:lnTo>
                <a:cubicBezTo>
                  <a:pt x="44086" y="590805"/>
                  <a:pt x="0" y="546719"/>
                  <a:pt x="0" y="492336"/>
                </a:cubicBezTo>
                <a:lnTo>
                  <a:pt x="0" y="98469"/>
                </a:lnTo>
                <a:close/>
              </a:path>
            </a:pathLst>
          </a:custGeom>
          <a:gradFill>
            <a:gsLst>
              <a:gs pos="0">
                <a:srgbClr val="E3D8BA"/>
              </a:gs>
              <a:gs pos="35000">
                <a:srgbClr val="EBE3CE"/>
              </a:gs>
              <a:gs pos="100000">
                <a:srgbClr val="F9F5EB"/>
              </a:gs>
            </a:gsLst>
            <a:lin ang="16200000" scaled="0"/>
          </a:gradFill>
          <a:ln>
            <a:noFill/>
          </a:ln>
          <a:effectLst>
            <a:outerShdw blurRad="40000" rotWithShape="0" dir="5400000" dist="20000">
              <a:srgbClr val="000000">
                <a:alpha val="37647"/>
              </a:srgbClr>
            </a:outerShdw>
          </a:effectLst>
        </p:spPr>
        <p:txBody>
          <a:bodyPr anchorCtr="0" anchor="ctr" bIns="105025" lIns="105025" spcFirstLastPara="1" rIns="105025" wrap="square" tIns="105025">
            <a:noAutofit/>
          </a:bodyPr>
          <a:lstStyle/>
          <a:p>
            <a:pPr indent="-342900" lvl="0" marL="342900" marR="0" rtl="0" algn="l">
              <a:lnSpc>
                <a:spcPct val="100000"/>
              </a:lnSpc>
              <a:spcBef>
                <a:spcPts val="0"/>
              </a:spcBef>
              <a:spcAft>
                <a:spcPts val="0"/>
              </a:spcAft>
              <a:buClr>
                <a:schemeClr val="dk1"/>
              </a:buClr>
              <a:buSzPts val="2200"/>
              <a:buFont typeface="Arial"/>
              <a:buChar char="•"/>
            </a:pPr>
            <a:r>
              <a:rPr lang="en-US" sz="2200">
                <a:solidFill>
                  <a:schemeClr val="dk1"/>
                </a:solidFill>
                <a:latin typeface="Cambria"/>
                <a:ea typeface="Cambria"/>
                <a:cs typeface="Cambria"/>
                <a:sym typeface="Cambria"/>
              </a:rPr>
              <a:t>Nhất quán ngôi kể.</a:t>
            </a:r>
            <a:endParaRPr sz="2200">
              <a:solidFill>
                <a:schemeClr val="dk1"/>
              </a:solidFill>
              <a:latin typeface="Calibri"/>
              <a:ea typeface="Calibri"/>
              <a:cs typeface="Calibri"/>
              <a:sym typeface="Calibri"/>
            </a:endParaRPr>
          </a:p>
        </p:txBody>
      </p:sp>
      <p:sp>
        <p:nvSpPr>
          <p:cNvPr id="322" name="Google Shape;322;p14"/>
          <p:cNvSpPr/>
          <p:nvPr/>
        </p:nvSpPr>
        <p:spPr>
          <a:xfrm>
            <a:off x="457200" y="2206838"/>
            <a:ext cx="8305800" cy="788287"/>
          </a:xfrm>
          <a:custGeom>
            <a:rect b="b" l="l" r="r" t="t"/>
            <a:pathLst>
              <a:path extrusionOk="0" h="788287" w="6858000">
                <a:moveTo>
                  <a:pt x="0" y="131384"/>
                </a:moveTo>
                <a:cubicBezTo>
                  <a:pt x="0" y="58823"/>
                  <a:pt x="58823" y="0"/>
                  <a:pt x="131384" y="0"/>
                </a:cubicBezTo>
                <a:lnTo>
                  <a:pt x="6726616" y="0"/>
                </a:lnTo>
                <a:cubicBezTo>
                  <a:pt x="6799177" y="0"/>
                  <a:pt x="6858000" y="58823"/>
                  <a:pt x="6858000" y="131384"/>
                </a:cubicBezTo>
                <a:lnTo>
                  <a:pt x="6858000" y="656903"/>
                </a:lnTo>
                <a:cubicBezTo>
                  <a:pt x="6858000" y="729464"/>
                  <a:pt x="6799177" y="788287"/>
                  <a:pt x="6726616" y="788287"/>
                </a:cubicBezTo>
                <a:lnTo>
                  <a:pt x="131384" y="788287"/>
                </a:lnTo>
                <a:cubicBezTo>
                  <a:pt x="58823" y="788287"/>
                  <a:pt x="0" y="729464"/>
                  <a:pt x="0" y="656903"/>
                </a:cubicBezTo>
                <a:lnTo>
                  <a:pt x="0" y="131384"/>
                </a:lnTo>
                <a:close/>
              </a:path>
            </a:pathLst>
          </a:custGeom>
          <a:gradFill>
            <a:gsLst>
              <a:gs pos="0">
                <a:srgbClr val="F4D3A9"/>
              </a:gs>
              <a:gs pos="35000">
                <a:srgbClr val="F5E1C3"/>
              </a:gs>
              <a:gs pos="100000">
                <a:srgbClr val="FCF2E7"/>
              </a:gs>
            </a:gsLst>
            <a:lin ang="16200000" scaled="0"/>
          </a:gradFill>
          <a:ln>
            <a:noFill/>
          </a:ln>
          <a:effectLst>
            <a:outerShdw blurRad="40000" rotWithShape="0" dir="5400000" dist="20000">
              <a:srgbClr val="000000">
                <a:alpha val="37647"/>
              </a:srgbClr>
            </a:outerShdw>
          </a:effectLst>
        </p:spPr>
        <p:txBody>
          <a:bodyPr anchorCtr="0" anchor="ctr" bIns="114675" lIns="114675" spcFirstLastPara="1" rIns="114675" wrap="square" tIns="114675">
            <a:noAutofit/>
          </a:bodyPr>
          <a:lstStyle/>
          <a:p>
            <a:pPr indent="-342900" lvl="0" marL="342900" marR="0" rtl="0" algn="l">
              <a:lnSpc>
                <a:spcPct val="100000"/>
              </a:lnSpc>
              <a:spcBef>
                <a:spcPts val="0"/>
              </a:spcBef>
              <a:spcAft>
                <a:spcPts val="0"/>
              </a:spcAft>
              <a:buClr>
                <a:schemeClr val="dk1"/>
              </a:buClr>
              <a:buSzPts val="2200"/>
              <a:buFont typeface="Arial"/>
              <a:buChar char="•"/>
            </a:pPr>
            <a:r>
              <a:rPr lang="en-US" sz="2200">
                <a:solidFill>
                  <a:schemeClr val="dk1"/>
                </a:solidFill>
                <a:latin typeface="Cambria"/>
                <a:ea typeface="Cambria"/>
                <a:cs typeface="Cambria"/>
                <a:sym typeface="Cambria"/>
              </a:rPr>
              <a:t>Các ý phản ánh đúng trình tự thời gian của chuyến tham quan, ứng với từng điểm không gian khu di tích.</a:t>
            </a:r>
            <a:endParaRPr/>
          </a:p>
        </p:txBody>
      </p:sp>
      <p:sp>
        <p:nvSpPr>
          <p:cNvPr id="323" name="Google Shape;323;p14"/>
          <p:cNvSpPr/>
          <p:nvPr/>
        </p:nvSpPr>
        <p:spPr>
          <a:xfrm>
            <a:off x="457200" y="3106208"/>
            <a:ext cx="8305800" cy="587573"/>
          </a:xfrm>
          <a:custGeom>
            <a:rect b="b" l="l" r="r" t="t"/>
            <a:pathLst>
              <a:path extrusionOk="0" h="587573" w="6858000">
                <a:moveTo>
                  <a:pt x="0" y="97931"/>
                </a:moveTo>
                <a:cubicBezTo>
                  <a:pt x="0" y="43845"/>
                  <a:pt x="43845" y="0"/>
                  <a:pt x="97931" y="0"/>
                </a:cubicBezTo>
                <a:lnTo>
                  <a:pt x="6760069" y="0"/>
                </a:lnTo>
                <a:cubicBezTo>
                  <a:pt x="6814155" y="0"/>
                  <a:pt x="6858000" y="43845"/>
                  <a:pt x="6858000" y="97931"/>
                </a:cubicBezTo>
                <a:lnTo>
                  <a:pt x="6858000" y="489642"/>
                </a:lnTo>
                <a:cubicBezTo>
                  <a:pt x="6858000" y="543728"/>
                  <a:pt x="6814155" y="587573"/>
                  <a:pt x="6760069" y="587573"/>
                </a:cubicBezTo>
                <a:lnTo>
                  <a:pt x="97931" y="587573"/>
                </a:lnTo>
                <a:cubicBezTo>
                  <a:pt x="43845" y="587573"/>
                  <a:pt x="0" y="543728"/>
                  <a:pt x="0" y="489642"/>
                </a:cubicBezTo>
                <a:lnTo>
                  <a:pt x="0" y="97931"/>
                </a:lnTo>
                <a:close/>
              </a:path>
            </a:pathLst>
          </a:custGeom>
          <a:gradFill>
            <a:gsLst>
              <a:gs pos="0">
                <a:srgbClr val="FFCA9D"/>
              </a:gs>
              <a:gs pos="35000">
                <a:srgbClr val="FEDBBA"/>
              </a:gs>
              <a:gs pos="100000">
                <a:srgbClr val="FFEEE4"/>
              </a:gs>
            </a:gsLst>
            <a:lin ang="16200000" scaled="0"/>
          </a:gradFill>
          <a:ln>
            <a:noFill/>
          </a:ln>
          <a:effectLst>
            <a:outerShdw blurRad="40000" rotWithShape="0" dir="5400000" dist="20000">
              <a:srgbClr val="000000">
                <a:alpha val="37647"/>
              </a:srgbClr>
            </a:outerShdw>
          </a:effectLst>
        </p:spPr>
        <p:txBody>
          <a:bodyPr anchorCtr="0" anchor="ctr" bIns="104875" lIns="104875" spcFirstLastPara="1" rIns="104875" wrap="square" tIns="104875">
            <a:noAutofit/>
          </a:bodyPr>
          <a:lstStyle/>
          <a:p>
            <a:pPr indent="-342900" lvl="0" marL="342900" marR="0" rtl="0" algn="l">
              <a:lnSpc>
                <a:spcPct val="100000"/>
              </a:lnSpc>
              <a:spcBef>
                <a:spcPts val="0"/>
              </a:spcBef>
              <a:spcAft>
                <a:spcPts val="0"/>
              </a:spcAft>
              <a:buClr>
                <a:schemeClr val="dk1"/>
              </a:buClr>
              <a:buSzPts val="2200"/>
              <a:buFont typeface="Arial"/>
              <a:buChar char="•"/>
            </a:pPr>
            <a:r>
              <a:rPr lang="en-US" sz="2200">
                <a:solidFill>
                  <a:schemeClr val="dk1"/>
                </a:solidFill>
                <a:latin typeface="Cambria"/>
                <a:ea typeface="Cambria"/>
                <a:cs typeface="Cambria"/>
                <a:sym typeface="Cambria"/>
              </a:rPr>
              <a:t>Nêu những hoạt động nổi bật để lại ấn tượng sâu đậm.</a:t>
            </a:r>
            <a:endParaRPr/>
          </a:p>
        </p:txBody>
      </p:sp>
      <p:sp>
        <p:nvSpPr>
          <p:cNvPr id="324" name="Google Shape;324;p14"/>
          <p:cNvSpPr/>
          <p:nvPr/>
        </p:nvSpPr>
        <p:spPr>
          <a:xfrm>
            <a:off x="457200" y="3804864"/>
            <a:ext cx="8305800" cy="1115923"/>
          </a:xfrm>
          <a:custGeom>
            <a:rect b="b" l="l" r="r" t="t"/>
            <a:pathLst>
              <a:path extrusionOk="0" h="1115923" w="6858000">
                <a:moveTo>
                  <a:pt x="0" y="185991"/>
                </a:moveTo>
                <a:cubicBezTo>
                  <a:pt x="0" y="83271"/>
                  <a:pt x="83271" y="0"/>
                  <a:pt x="185991" y="0"/>
                </a:cubicBezTo>
                <a:lnTo>
                  <a:pt x="6672009" y="0"/>
                </a:lnTo>
                <a:cubicBezTo>
                  <a:pt x="6774729" y="0"/>
                  <a:pt x="6858000" y="83271"/>
                  <a:pt x="6858000" y="185991"/>
                </a:cubicBezTo>
                <a:lnTo>
                  <a:pt x="6858000" y="929932"/>
                </a:lnTo>
                <a:cubicBezTo>
                  <a:pt x="6858000" y="1032652"/>
                  <a:pt x="6774729" y="1115923"/>
                  <a:pt x="6672009" y="1115923"/>
                </a:cubicBezTo>
                <a:lnTo>
                  <a:pt x="185991" y="1115923"/>
                </a:lnTo>
                <a:cubicBezTo>
                  <a:pt x="83271" y="1115923"/>
                  <a:pt x="0" y="1032652"/>
                  <a:pt x="0" y="929932"/>
                </a:cubicBezTo>
                <a:lnTo>
                  <a:pt x="0" y="185991"/>
                </a:lnTo>
                <a:close/>
              </a:path>
            </a:pathLst>
          </a:custGeom>
          <a:gradFill>
            <a:gsLst>
              <a:gs pos="0">
                <a:srgbClr val="FFB995"/>
              </a:gs>
              <a:gs pos="35000">
                <a:srgbClr val="FFCEB5"/>
              </a:gs>
              <a:gs pos="100000">
                <a:srgbClr val="FFEBE0"/>
              </a:gs>
            </a:gsLst>
            <a:lin ang="16200000" scaled="0"/>
          </a:gradFill>
          <a:ln>
            <a:noFill/>
          </a:ln>
          <a:effectLst>
            <a:outerShdw blurRad="40000" rotWithShape="0" dir="5400000" dist="20000">
              <a:srgbClr val="000000">
                <a:alpha val="37647"/>
              </a:srgbClr>
            </a:outerShdw>
          </a:effectLst>
        </p:spPr>
        <p:txBody>
          <a:bodyPr anchorCtr="0" anchor="ctr" bIns="130675" lIns="130675" spcFirstLastPara="1" rIns="130675" wrap="square" tIns="130675">
            <a:noAutofit/>
          </a:bodyPr>
          <a:lstStyle/>
          <a:p>
            <a:pPr indent="-342900" lvl="0" marL="342900" marR="0" rtl="0" algn="l">
              <a:lnSpc>
                <a:spcPct val="100000"/>
              </a:lnSpc>
              <a:spcBef>
                <a:spcPts val="0"/>
              </a:spcBef>
              <a:spcAft>
                <a:spcPts val="0"/>
              </a:spcAft>
              <a:buClr>
                <a:schemeClr val="dk1"/>
              </a:buClr>
              <a:buSzPts val="2200"/>
              <a:buFont typeface="Arial"/>
              <a:buChar char="•"/>
            </a:pPr>
            <a:r>
              <a:rPr lang="en-US" sz="2200">
                <a:solidFill>
                  <a:schemeClr val="dk1"/>
                </a:solidFill>
                <a:latin typeface="Cambria"/>
                <a:ea typeface="Cambria"/>
                <a:cs typeface="Cambria"/>
                <a:sym typeface="Cambria"/>
              </a:rPr>
              <a:t>Ngôn ngữ cần sinh động, thể hiện được cảm xúc; sử dụng các biện pháp tu từ, yếu tố miêu tả, biểu cảm để tăng sức hấp dẫn cho bài viết.</a:t>
            </a:r>
            <a:endParaRPr sz="2200">
              <a:solidFill>
                <a:schemeClr val="dk1"/>
              </a:solidFill>
              <a:latin typeface="Cambria"/>
              <a:ea typeface="Cambria"/>
              <a:cs typeface="Cambria"/>
              <a:sym typeface="Cambr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9"/>
                                        </p:tgtEl>
                                        <p:attrNameLst>
                                          <p:attrName>style.visibility</p:attrName>
                                        </p:attrNameLst>
                                      </p:cBhvr>
                                      <p:to>
                                        <p:strVal val="visible"/>
                                      </p:to>
                                    </p:set>
                                    <p:animEffect filter="fade" transition="in">
                                      <p:cBhvr>
                                        <p:cTn dur="500"/>
                                        <p:tgtEl>
                                          <p:spTgt spid="3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
                                        </p:tgtEl>
                                        <p:attrNameLst>
                                          <p:attrName>style.visibility</p:attrName>
                                        </p:attrNameLst>
                                      </p:cBhvr>
                                      <p:to>
                                        <p:strVal val="visible"/>
                                      </p:to>
                                    </p:set>
                                    <p:animEffect filter="fade" transition="in">
                                      <p:cBhvr>
                                        <p:cTn dur="500"/>
                                        <p:tgtEl>
                                          <p:spTgt spid="3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1"/>
                                        </p:tgtEl>
                                        <p:attrNameLst>
                                          <p:attrName>style.visibility</p:attrName>
                                        </p:attrNameLst>
                                      </p:cBhvr>
                                      <p:to>
                                        <p:strVal val="visible"/>
                                      </p:to>
                                    </p:set>
                                    <p:animEffect filter="fade" transition="in">
                                      <p:cBhvr>
                                        <p:cTn dur="500"/>
                                        <p:tgtEl>
                                          <p:spTgt spid="3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2"/>
                                        </p:tgtEl>
                                        <p:attrNameLst>
                                          <p:attrName>style.visibility</p:attrName>
                                        </p:attrNameLst>
                                      </p:cBhvr>
                                      <p:to>
                                        <p:strVal val="visible"/>
                                      </p:to>
                                    </p:set>
                                    <p:animEffect filter="fade" transition="in">
                                      <p:cBhvr>
                                        <p:cTn dur="500"/>
                                        <p:tgtEl>
                                          <p:spTgt spid="3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3"/>
                                        </p:tgtEl>
                                        <p:attrNameLst>
                                          <p:attrName>style.visibility</p:attrName>
                                        </p:attrNameLst>
                                      </p:cBhvr>
                                      <p:to>
                                        <p:strVal val="visible"/>
                                      </p:to>
                                    </p:set>
                                    <p:animEffect filter="fade" transition="in">
                                      <p:cBhvr>
                                        <p:cTn dur="500"/>
                                        <p:tgtEl>
                                          <p:spTgt spid="3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4"/>
                                        </p:tgtEl>
                                        <p:attrNameLst>
                                          <p:attrName>style.visibility</p:attrName>
                                        </p:attrNameLst>
                                      </p:cBhvr>
                                      <p:to>
                                        <p:strVal val="visible"/>
                                      </p:to>
                                    </p:set>
                                    <p:animEffect filter="fade" transition="in">
                                      <p:cBhvr>
                                        <p:cTn dur="500"/>
                                        <p:tgtEl>
                                          <p:spTgt spid="3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pic>
        <p:nvPicPr>
          <p:cNvPr id="329" name="Google Shape;329;p15"/>
          <p:cNvPicPr preferRelativeResize="0"/>
          <p:nvPr/>
        </p:nvPicPr>
        <p:blipFill rotWithShape="1">
          <a:blip r:embed="rId3">
            <a:alphaModFix/>
          </a:blip>
          <a:srcRect b="7810" l="0" r="0" t="7812"/>
          <a:stretch/>
        </p:blipFill>
        <p:spPr>
          <a:xfrm>
            <a:off x="0" y="0"/>
            <a:ext cx="9144000" cy="5143500"/>
          </a:xfrm>
          <a:prstGeom prst="rect">
            <a:avLst/>
          </a:prstGeom>
          <a:noFill/>
          <a:ln>
            <a:noFill/>
          </a:ln>
        </p:spPr>
      </p:pic>
      <p:sp>
        <p:nvSpPr>
          <p:cNvPr id="330" name="Google Shape;330;p15"/>
          <p:cNvSpPr/>
          <p:nvPr/>
        </p:nvSpPr>
        <p:spPr>
          <a:xfrm rot="-5400000">
            <a:off x="2977885" y="-3985603"/>
            <a:ext cx="3188230" cy="9621567"/>
          </a:xfrm>
          <a:custGeom>
            <a:rect b="b" l="l" r="r" t="t"/>
            <a:pathLst>
              <a:path extrusionOk="0" h="19243133" w="6376460">
                <a:moveTo>
                  <a:pt x="0" y="0"/>
                </a:moveTo>
                <a:lnTo>
                  <a:pt x="6376460" y="0"/>
                </a:lnTo>
                <a:lnTo>
                  <a:pt x="6376460" y="19243133"/>
                </a:lnTo>
                <a:lnTo>
                  <a:pt x="0" y="19243133"/>
                </a:lnTo>
                <a:lnTo>
                  <a:pt x="0" y="0"/>
                </a:lnTo>
                <a:close/>
              </a:path>
            </a:pathLst>
          </a:custGeom>
          <a:blipFill rotWithShape="1">
            <a:blip r:embed="rId4">
              <a:alphaModFix/>
            </a:blip>
            <a:stretch>
              <a:fillRect b="0" l="-37061" r="-63988" t="0"/>
            </a:stretch>
          </a:blipFill>
          <a:ln>
            <a:noFill/>
          </a:ln>
        </p:spPr>
      </p:sp>
      <p:sp>
        <p:nvSpPr>
          <p:cNvPr id="331" name="Google Shape;331;p15"/>
          <p:cNvSpPr/>
          <p:nvPr/>
        </p:nvSpPr>
        <p:spPr>
          <a:xfrm rot="5400000">
            <a:off x="4269516" y="-3357544"/>
            <a:ext cx="1602857" cy="11164559"/>
          </a:xfrm>
          <a:custGeom>
            <a:rect b="b" l="l" r="r" t="t"/>
            <a:pathLst>
              <a:path extrusionOk="0" h="22329118" w="3205714">
                <a:moveTo>
                  <a:pt x="0" y="0"/>
                </a:moveTo>
                <a:lnTo>
                  <a:pt x="3205714" y="0"/>
                </a:lnTo>
                <a:lnTo>
                  <a:pt x="3205714" y="22329118"/>
                </a:lnTo>
                <a:lnTo>
                  <a:pt x="0" y="22329118"/>
                </a:lnTo>
                <a:lnTo>
                  <a:pt x="0" y="0"/>
                </a:lnTo>
                <a:close/>
              </a:path>
            </a:pathLst>
          </a:custGeom>
          <a:blipFill rotWithShape="1">
            <a:blip r:embed="rId5">
              <a:alphaModFix/>
            </a:blip>
            <a:stretch>
              <a:fillRect b="0" l="-128393" r="0" t="0"/>
            </a:stretch>
          </a:blipFill>
          <a:ln>
            <a:noFill/>
          </a:ln>
        </p:spPr>
      </p:sp>
      <p:sp>
        <p:nvSpPr>
          <p:cNvPr id="332" name="Google Shape;332;p15"/>
          <p:cNvSpPr/>
          <p:nvPr/>
        </p:nvSpPr>
        <p:spPr>
          <a:xfrm rot="-8708827">
            <a:off x="6774067" y="3990552"/>
            <a:ext cx="2392326" cy="2057400"/>
          </a:xfrm>
          <a:custGeom>
            <a:rect b="b" l="l" r="r" t="t"/>
            <a:pathLst>
              <a:path extrusionOk="0" h="4114800" w="4784651">
                <a:moveTo>
                  <a:pt x="0" y="0"/>
                </a:moveTo>
                <a:lnTo>
                  <a:pt x="4784651" y="0"/>
                </a:lnTo>
                <a:lnTo>
                  <a:pt x="4784651" y="4114800"/>
                </a:lnTo>
                <a:lnTo>
                  <a:pt x="0" y="4114800"/>
                </a:lnTo>
                <a:lnTo>
                  <a:pt x="0" y="0"/>
                </a:lnTo>
                <a:close/>
              </a:path>
            </a:pathLst>
          </a:custGeom>
          <a:blipFill rotWithShape="1">
            <a:blip r:embed="rId6">
              <a:alphaModFix/>
            </a:blip>
            <a:stretch>
              <a:fillRect b="0" l="0" r="0" t="0"/>
            </a:stretch>
          </a:blipFill>
          <a:ln>
            <a:noFill/>
          </a:ln>
        </p:spPr>
      </p:sp>
      <p:sp>
        <p:nvSpPr>
          <p:cNvPr id="333" name="Google Shape;333;p15"/>
          <p:cNvSpPr/>
          <p:nvPr/>
        </p:nvSpPr>
        <p:spPr>
          <a:xfrm>
            <a:off x="-1455525" y="825181"/>
            <a:ext cx="2433484" cy="2057400"/>
          </a:xfrm>
          <a:custGeom>
            <a:rect b="b" l="l" r="r" t="t"/>
            <a:pathLst>
              <a:path extrusionOk="0" h="4114800" w="4866968">
                <a:moveTo>
                  <a:pt x="0" y="0"/>
                </a:moveTo>
                <a:lnTo>
                  <a:pt x="4866968" y="0"/>
                </a:lnTo>
                <a:lnTo>
                  <a:pt x="4866968" y="4114800"/>
                </a:lnTo>
                <a:lnTo>
                  <a:pt x="0" y="4114800"/>
                </a:lnTo>
                <a:lnTo>
                  <a:pt x="0" y="0"/>
                </a:lnTo>
                <a:close/>
              </a:path>
            </a:pathLst>
          </a:custGeom>
          <a:blipFill rotWithShape="1">
            <a:blip r:embed="rId7">
              <a:alphaModFix/>
            </a:blip>
            <a:stretch>
              <a:fillRect b="0" l="0" r="0" t="0"/>
            </a:stretch>
          </a:blipFill>
          <a:ln>
            <a:noFill/>
          </a:ln>
        </p:spPr>
      </p:sp>
      <p:sp>
        <p:nvSpPr>
          <p:cNvPr id="334" name="Google Shape;334;p15"/>
          <p:cNvSpPr txBox="1"/>
          <p:nvPr/>
        </p:nvSpPr>
        <p:spPr>
          <a:xfrm>
            <a:off x="304800" y="209550"/>
            <a:ext cx="8458200" cy="684762"/>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b="1" lang="en-US" sz="3500">
                <a:solidFill>
                  <a:srgbClr val="22170B"/>
                </a:solidFill>
                <a:latin typeface="Cambria"/>
                <a:ea typeface="Cambria"/>
                <a:cs typeface="Cambria"/>
                <a:sym typeface="Cambria"/>
              </a:rPr>
              <a:t>III. HƯỚNG DẪN QUY TRÌNH VIẾT</a:t>
            </a:r>
            <a:endParaRPr/>
          </a:p>
        </p:txBody>
      </p:sp>
      <p:sp>
        <p:nvSpPr>
          <p:cNvPr id="335" name="Google Shape;335;p15"/>
          <p:cNvSpPr txBox="1"/>
          <p:nvPr/>
        </p:nvSpPr>
        <p:spPr>
          <a:xfrm>
            <a:off x="2764682" y="889130"/>
            <a:ext cx="3945684" cy="55399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1" lang="en-US" sz="3000">
                <a:solidFill>
                  <a:srgbClr val="7B4A3A"/>
                </a:solidFill>
                <a:latin typeface="Cambria"/>
                <a:ea typeface="Cambria"/>
                <a:cs typeface="Cambria"/>
                <a:sym typeface="Cambria"/>
              </a:rPr>
              <a:t>3. Chỉnh sửa bài viết</a:t>
            </a:r>
            <a:endParaRPr b="1" i="1" sz="3000">
              <a:solidFill>
                <a:srgbClr val="7B4A3A"/>
              </a:solidFill>
              <a:latin typeface="Cambria"/>
              <a:ea typeface="Cambria"/>
              <a:cs typeface="Cambria"/>
              <a:sym typeface="Cambria"/>
            </a:endParaRPr>
          </a:p>
        </p:txBody>
      </p:sp>
      <p:sp>
        <p:nvSpPr>
          <p:cNvPr id="336" name="Google Shape;336;p15"/>
          <p:cNvSpPr/>
          <p:nvPr/>
        </p:nvSpPr>
        <p:spPr>
          <a:xfrm rot="369008">
            <a:off x="2414352" y="1616962"/>
            <a:ext cx="4423621" cy="2963827"/>
          </a:xfrm>
          <a:custGeom>
            <a:rect b="b" l="l" r="r" t="t"/>
            <a:pathLst>
              <a:path extrusionOk="0" h="4808975" w="7177574">
                <a:moveTo>
                  <a:pt x="0" y="0"/>
                </a:moveTo>
                <a:lnTo>
                  <a:pt x="7177574" y="0"/>
                </a:lnTo>
                <a:lnTo>
                  <a:pt x="7177574" y="4808974"/>
                </a:lnTo>
                <a:lnTo>
                  <a:pt x="0" y="4808974"/>
                </a:lnTo>
                <a:lnTo>
                  <a:pt x="0" y="0"/>
                </a:lnTo>
                <a:close/>
              </a:path>
            </a:pathLst>
          </a:custGeom>
          <a:blipFill rotWithShape="1">
            <a:blip r:embed="rId8">
              <a:alphaModFix/>
            </a:blip>
            <a:stretch>
              <a:fillRect b="0" l="0" r="0" t="0"/>
            </a:stretch>
          </a:blipFill>
          <a:ln>
            <a:noFill/>
          </a:ln>
        </p:spPr>
      </p:sp>
      <p:sp>
        <p:nvSpPr>
          <p:cNvPr id="337" name="Google Shape;337;p15"/>
          <p:cNvSpPr txBox="1"/>
          <p:nvPr/>
        </p:nvSpPr>
        <p:spPr>
          <a:xfrm>
            <a:off x="3282694" y="2325925"/>
            <a:ext cx="2578611" cy="1381084"/>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lang="en-US" sz="2400">
                <a:solidFill>
                  <a:srgbClr val="000000"/>
                </a:solidFill>
                <a:latin typeface="Cambria"/>
                <a:ea typeface="Cambria"/>
                <a:cs typeface="Cambria"/>
                <a:sym typeface="Cambria"/>
              </a:rPr>
              <a:t>Đánh giá bài viết và chỉnh sửa theo bảng kiểm</a:t>
            </a:r>
            <a:endParaRPr sz="2400">
              <a:solidFill>
                <a:srgbClr val="000000"/>
              </a:solidFill>
              <a:latin typeface="Cambria"/>
              <a:ea typeface="Cambria"/>
              <a:cs typeface="Cambria"/>
              <a:sym typeface="Cambria"/>
            </a:endParaRPr>
          </a:p>
        </p:txBody>
      </p:sp>
      <p:sp>
        <p:nvSpPr>
          <p:cNvPr id="338" name="Google Shape;338;p15"/>
          <p:cNvSpPr/>
          <p:nvPr/>
        </p:nvSpPr>
        <p:spPr>
          <a:xfrm rot="-287970">
            <a:off x="5362750" y="3547454"/>
            <a:ext cx="2934018" cy="2178873"/>
          </a:xfrm>
          <a:custGeom>
            <a:rect b="b" l="l" r="r" t="t"/>
            <a:pathLst>
              <a:path extrusionOk="0" h="7362870" w="9515826">
                <a:moveTo>
                  <a:pt x="0" y="0"/>
                </a:moveTo>
                <a:lnTo>
                  <a:pt x="9515825" y="0"/>
                </a:lnTo>
                <a:lnTo>
                  <a:pt x="9515825" y="7362870"/>
                </a:lnTo>
                <a:lnTo>
                  <a:pt x="0" y="7362870"/>
                </a:lnTo>
                <a:lnTo>
                  <a:pt x="0" y="0"/>
                </a:lnTo>
                <a:close/>
              </a:path>
            </a:pathLst>
          </a:custGeom>
          <a:blipFill rotWithShape="1">
            <a:blip r:embed="rId9">
              <a:alphaModFix/>
            </a:blip>
            <a:stretch>
              <a:fillRect b="0" l="0" r="0" t="0"/>
            </a:stretch>
          </a:blipFill>
          <a:ln>
            <a:noFill/>
          </a:ln>
        </p:spPr>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4"/>
                                        </p:tgtEl>
                                        <p:attrNameLst>
                                          <p:attrName>style.visibility</p:attrName>
                                        </p:attrNameLst>
                                      </p:cBhvr>
                                      <p:to>
                                        <p:strVal val="visible"/>
                                      </p:to>
                                    </p:set>
                                    <p:animEffect filter="fade" transition="in">
                                      <p:cBhvr>
                                        <p:cTn dur="500"/>
                                        <p:tgtEl>
                                          <p:spTgt spid="3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5"/>
                                        </p:tgtEl>
                                        <p:attrNameLst>
                                          <p:attrName>style.visibility</p:attrName>
                                        </p:attrNameLst>
                                      </p:cBhvr>
                                      <p:to>
                                        <p:strVal val="visible"/>
                                      </p:to>
                                    </p:set>
                                    <p:animEffect filter="fade" transition="in">
                                      <p:cBhvr>
                                        <p:cTn dur="500"/>
                                        <p:tgtEl>
                                          <p:spTgt spid="3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6"/>
                                        </p:tgtEl>
                                        <p:attrNameLst>
                                          <p:attrName>style.visibility</p:attrName>
                                        </p:attrNameLst>
                                      </p:cBhvr>
                                      <p:to>
                                        <p:strVal val="visible"/>
                                      </p:to>
                                    </p:set>
                                    <p:animEffect filter="fade" transition="in">
                                      <p:cBhvr>
                                        <p:cTn dur="500"/>
                                        <p:tgtEl>
                                          <p:spTgt spid="336"/>
                                        </p:tgtEl>
                                      </p:cBhvr>
                                    </p:animEffect>
                                  </p:childTnLst>
                                </p:cTn>
                              </p:par>
                              <p:par>
                                <p:cTn fill="hold" nodeType="withEffect" presetClass="entr" presetID="10" presetSubtype="0">
                                  <p:stCondLst>
                                    <p:cond delay="0"/>
                                  </p:stCondLst>
                                  <p:childTnLst>
                                    <p:set>
                                      <p:cBhvr>
                                        <p:cTn dur="1" fill="hold">
                                          <p:stCondLst>
                                            <p:cond delay="0"/>
                                          </p:stCondLst>
                                        </p:cTn>
                                        <p:tgtEl>
                                          <p:spTgt spid="337"/>
                                        </p:tgtEl>
                                        <p:attrNameLst>
                                          <p:attrName>style.visibility</p:attrName>
                                        </p:attrNameLst>
                                      </p:cBhvr>
                                      <p:to>
                                        <p:strVal val="visible"/>
                                      </p:to>
                                    </p:set>
                                    <p:animEffect filter="fade" transition="in">
                                      <p:cBhvr>
                                        <p:cTn dur="500"/>
                                        <p:tgtEl>
                                          <p:spTgt spid="3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pic>
        <p:nvPicPr>
          <p:cNvPr id="343" name="Google Shape;343;p16"/>
          <p:cNvPicPr preferRelativeResize="0"/>
          <p:nvPr/>
        </p:nvPicPr>
        <p:blipFill rotWithShape="1">
          <a:blip r:embed="rId3">
            <a:alphaModFix/>
          </a:blip>
          <a:srcRect b="12938" l="3642" r="2682" t="6613"/>
          <a:stretch/>
        </p:blipFill>
        <p:spPr>
          <a:xfrm>
            <a:off x="0" y="0"/>
            <a:ext cx="9144000" cy="5143500"/>
          </a:xfrm>
          <a:prstGeom prst="rect">
            <a:avLst/>
          </a:prstGeom>
          <a:noFill/>
          <a:ln>
            <a:noFill/>
          </a:ln>
        </p:spPr>
      </p:pic>
      <p:sp>
        <p:nvSpPr>
          <p:cNvPr id="344" name="Google Shape;344;p16"/>
          <p:cNvSpPr/>
          <p:nvPr/>
        </p:nvSpPr>
        <p:spPr>
          <a:xfrm rot="-484208">
            <a:off x="6460756" y="303342"/>
            <a:ext cx="2328443" cy="5065539"/>
          </a:xfrm>
          <a:custGeom>
            <a:rect b="b" l="l" r="r" t="t"/>
            <a:pathLst>
              <a:path extrusionOk="0" h="15786054" w="4656886">
                <a:moveTo>
                  <a:pt x="0" y="0"/>
                </a:moveTo>
                <a:lnTo>
                  <a:pt x="4656886" y="0"/>
                </a:lnTo>
                <a:lnTo>
                  <a:pt x="4656886" y="15786053"/>
                </a:lnTo>
                <a:lnTo>
                  <a:pt x="0" y="15786053"/>
                </a:lnTo>
                <a:lnTo>
                  <a:pt x="0" y="0"/>
                </a:lnTo>
                <a:close/>
              </a:path>
            </a:pathLst>
          </a:custGeom>
          <a:blipFill rotWithShape="1">
            <a:blip r:embed="rId4">
              <a:alphaModFix/>
            </a:blip>
            <a:stretch>
              <a:fillRect b="-55814"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pic>
        <p:nvPicPr>
          <p:cNvPr id="345" name="Google Shape;345;p16"/>
          <p:cNvPicPr preferRelativeResize="0"/>
          <p:nvPr/>
        </p:nvPicPr>
        <p:blipFill rotWithShape="1">
          <a:blip r:embed="rId5">
            <a:alphaModFix/>
          </a:blip>
          <a:srcRect b="0" l="6433" r="6433" t="0"/>
          <a:stretch/>
        </p:blipFill>
        <p:spPr>
          <a:xfrm rot="-457824">
            <a:off x="6576341" y="767945"/>
            <a:ext cx="1715002" cy="1387619"/>
          </a:xfrm>
          <a:prstGeom prst="rect">
            <a:avLst/>
          </a:prstGeom>
          <a:noFill/>
          <a:ln>
            <a:noFill/>
          </a:ln>
        </p:spPr>
      </p:pic>
      <p:pic>
        <p:nvPicPr>
          <p:cNvPr id="346" name="Google Shape;346;p16"/>
          <p:cNvPicPr preferRelativeResize="0"/>
          <p:nvPr/>
        </p:nvPicPr>
        <p:blipFill rotWithShape="1">
          <a:blip r:embed="rId6">
            <a:alphaModFix/>
          </a:blip>
          <a:srcRect b="0" l="6519" r="6519" t="0"/>
          <a:stretch/>
        </p:blipFill>
        <p:spPr>
          <a:xfrm rot="-457824">
            <a:off x="6792490" y="2199454"/>
            <a:ext cx="1715002" cy="1413362"/>
          </a:xfrm>
          <a:prstGeom prst="rect">
            <a:avLst/>
          </a:prstGeom>
          <a:noFill/>
          <a:ln>
            <a:noFill/>
          </a:ln>
        </p:spPr>
      </p:pic>
      <p:pic>
        <p:nvPicPr>
          <p:cNvPr id="347" name="Google Shape;347;p16"/>
          <p:cNvPicPr preferRelativeResize="0"/>
          <p:nvPr/>
        </p:nvPicPr>
        <p:blipFill rotWithShape="1">
          <a:blip r:embed="rId7">
            <a:alphaModFix/>
          </a:blip>
          <a:srcRect b="0" l="9934" r="9934" t="0"/>
          <a:stretch/>
        </p:blipFill>
        <p:spPr>
          <a:xfrm rot="-457824">
            <a:off x="6995551" y="3676587"/>
            <a:ext cx="1715002" cy="1387619"/>
          </a:xfrm>
          <a:prstGeom prst="rect">
            <a:avLst/>
          </a:prstGeom>
          <a:noFill/>
          <a:ln>
            <a:noFill/>
          </a:ln>
        </p:spPr>
      </p:pic>
      <p:sp>
        <p:nvSpPr>
          <p:cNvPr id="348" name="Google Shape;348;p16"/>
          <p:cNvSpPr txBox="1"/>
          <p:nvPr/>
        </p:nvSpPr>
        <p:spPr>
          <a:xfrm>
            <a:off x="304800" y="209550"/>
            <a:ext cx="8458200" cy="684762"/>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b="1" lang="en-US" sz="3500">
                <a:solidFill>
                  <a:srgbClr val="22170B"/>
                </a:solidFill>
                <a:latin typeface="Cambria"/>
                <a:ea typeface="Cambria"/>
                <a:cs typeface="Cambria"/>
                <a:sym typeface="Cambria"/>
              </a:rPr>
              <a:t>IV. LUYỆN TẬP</a:t>
            </a:r>
            <a:endParaRPr b="1" sz="3500">
              <a:solidFill>
                <a:srgbClr val="22170B"/>
              </a:solidFill>
              <a:latin typeface="Cambria"/>
              <a:ea typeface="Cambria"/>
              <a:cs typeface="Cambria"/>
              <a:sym typeface="Cambria"/>
            </a:endParaRPr>
          </a:p>
        </p:txBody>
      </p:sp>
      <p:grpSp>
        <p:nvGrpSpPr>
          <p:cNvPr id="349" name="Google Shape;349;p16"/>
          <p:cNvGrpSpPr/>
          <p:nvPr/>
        </p:nvGrpSpPr>
        <p:grpSpPr>
          <a:xfrm>
            <a:off x="654355" y="1159585"/>
            <a:ext cx="6071924" cy="3834411"/>
            <a:chOff x="654355" y="1159585"/>
            <a:chExt cx="6071924" cy="3834411"/>
          </a:xfrm>
        </p:grpSpPr>
        <p:sp>
          <p:nvSpPr>
            <p:cNvPr id="350" name="Google Shape;350;p16"/>
            <p:cNvSpPr/>
            <p:nvPr/>
          </p:nvSpPr>
          <p:spPr>
            <a:xfrm>
              <a:off x="654355" y="1344989"/>
              <a:ext cx="5483448" cy="3243596"/>
            </a:xfrm>
            <a:prstGeom prst="ellipse">
              <a:avLst/>
            </a:prstGeom>
            <a:gradFill>
              <a:gsLst>
                <a:gs pos="0">
                  <a:srgbClr val="FFF4E2"/>
                </a:gs>
                <a:gs pos="35000">
                  <a:srgbClr val="FFF6E9"/>
                </a:gs>
                <a:gs pos="100000">
                  <a:srgbClr val="FFFDF6"/>
                </a:gs>
              </a:gsLst>
              <a:lin ang="16200000" scaled="0"/>
            </a:gradFill>
            <a:ln>
              <a:noFill/>
            </a:ln>
            <a:effectLst>
              <a:outerShdw blurRad="40000" rotWithShape="0" dir="5400000" dist="20000">
                <a:srgbClr val="000000">
                  <a:alpha val="37254"/>
                </a:srgbClr>
              </a:outerShdw>
            </a:effectLst>
          </p:spPr>
          <p:txBody>
            <a:bodyPr anchorCtr="0" anchor="ctr" bIns="94250" lIns="94250" spcFirstLastPara="1" rIns="94250" wrap="square" tIns="94250">
              <a:noAutofit/>
            </a:bodyPr>
            <a:lstStyle/>
            <a:p>
              <a:pPr indent="0" lvl="0" marL="0" marR="0" rtl="0" algn="ctr">
                <a:lnSpc>
                  <a:spcPct val="110000"/>
                </a:lnSpc>
                <a:spcBef>
                  <a:spcPts val="0"/>
                </a:spcBef>
                <a:spcAft>
                  <a:spcPts val="0"/>
                </a:spcAft>
                <a:buNone/>
              </a:pPr>
              <a:r>
                <a:rPr b="1" lang="en-US" sz="2400">
                  <a:solidFill>
                    <a:srgbClr val="000000"/>
                  </a:solidFill>
                  <a:latin typeface="Cambria"/>
                  <a:ea typeface="Cambria"/>
                  <a:cs typeface="Cambria"/>
                  <a:sym typeface="Cambria"/>
                </a:rPr>
                <a:t>YÊU CẦU</a:t>
              </a:r>
              <a:endParaRPr/>
            </a:p>
            <a:p>
              <a:pPr indent="0" lvl="0" marL="0" marR="0" rtl="0" algn="ctr">
                <a:lnSpc>
                  <a:spcPct val="110000"/>
                </a:lnSpc>
                <a:spcBef>
                  <a:spcPts val="0"/>
                </a:spcBef>
                <a:spcAft>
                  <a:spcPts val="0"/>
                </a:spcAft>
                <a:buNone/>
              </a:pPr>
              <a:r>
                <a:rPr lang="en-US" sz="2400">
                  <a:solidFill>
                    <a:srgbClr val="000000"/>
                  </a:solidFill>
                  <a:latin typeface="Cambria"/>
                  <a:ea typeface="Cambria"/>
                  <a:cs typeface="Cambria"/>
                  <a:sym typeface="Cambria"/>
                </a:rPr>
                <a:t>Lập dàn ý cho bài văn kể lại một chuyến đi (tham quan di tích lịch sử, văn hóa) có sử dụng yếu tố miêu tả và biểu cảm.</a:t>
              </a:r>
              <a:endParaRPr/>
            </a:p>
          </p:txBody>
        </p:sp>
        <p:sp>
          <p:nvSpPr>
            <p:cNvPr id="351" name="Google Shape;351;p16"/>
            <p:cNvSpPr/>
            <p:nvPr/>
          </p:nvSpPr>
          <p:spPr>
            <a:xfrm>
              <a:off x="5181113" y="1910211"/>
              <a:ext cx="1545166" cy="3083785"/>
            </a:xfrm>
            <a:custGeom>
              <a:rect b="b" l="l" r="r" t="t"/>
              <a:pathLst>
                <a:path extrusionOk="0" h="8229600" w="4123536">
                  <a:moveTo>
                    <a:pt x="0" y="0"/>
                  </a:moveTo>
                  <a:lnTo>
                    <a:pt x="4123536" y="0"/>
                  </a:lnTo>
                  <a:lnTo>
                    <a:pt x="4123536" y="8229600"/>
                  </a:lnTo>
                  <a:lnTo>
                    <a:pt x="0" y="8229600"/>
                  </a:lnTo>
                  <a:lnTo>
                    <a:pt x="0" y="0"/>
                  </a:lnTo>
                  <a:close/>
                </a:path>
              </a:pathLst>
            </a:custGeom>
            <a:blipFill rotWithShape="1">
              <a:blip r:embed="rId8">
                <a:alphaModFix/>
              </a:blip>
              <a:stretch>
                <a:fillRect b="0" l="0" r="0" t="0"/>
              </a:stretch>
            </a:blipFill>
            <a:ln>
              <a:noFill/>
            </a:ln>
          </p:spPr>
        </p:sp>
        <p:sp>
          <p:nvSpPr>
            <p:cNvPr id="352" name="Google Shape;352;p16"/>
            <p:cNvSpPr/>
            <p:nvPr/>
          </p:nvSpPr>
          <p:spPr>
            <a:xfrm>
              <a:off x="1160281" y="1159585"/>
              <a:ext cx="1341467" cy="861892"/>
            </a:xfrm>
            <a:custGeom>
              <a:rect b="b" l="l" r="r" t="t"/>
              <a:pathLst>
                <a:path extrusionOk="0" h="2061664" w="3208816">
                  <a:moveTo>
                    <a:pt x="0" y="0"/>
                  </a:moveTo>
                  <a:lnTo>
                    <a:pt x="3208816" y="0"/>
                  </a:lnTo>
                  <a:lnTo>
                    <a:pt x="3208816" y="2061664"/>
                  </a:lnTo>
                  <a:lnTo>
                    <a:pt x="0" y="2061664"/>
                  </a:lnTo>
                  <a:lnTo>
                    <a:pt x="0" y="0"/>
                  </a:lnTo>
                  <a:close/>
                </a:path>
              </a:pathLst>
            </a:custGeom>
            <a:blipFill rotWithShape="1">
              <a:blip r:embed="rId9">
                <a:alphaModFix/>
              </a:blip>
              <a:stretch>
                <a:fillRect b="0" l="0" r="0" t="0"/>
              </a:stretch>
            </a:blipFill>
            <a:ln>
              <a:noFill/>
            </a:ln>
          </p:spPr>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9"/>
                                        </p:tgtEl>
                                        <p:attrNameLst>
                                          <p:attrName>style.visibility</p:attrName>
                                        </p:attrNameLst>
                                      </p:cBhvr>
                                      <p:to>
                                        <p:strVal val="visible"/>
                                      </p:to>
                                    </p:set>
                                    <p:animEffect filter="fade" transition="in">
                                      <p:cBhvr>
                                        <p:cTn dur="500"/>
                                        <p:tgtEl>
                                          <p:spTgt spid="3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17"/>
          <p:cNvSpPr/>
          <p:nvPr/>
        </p:nvSpPr>
        <p:spPr>
          <a:xfrm>
            <a:off x="-1216742" y="1853459"/>
            <a:ext cx="2433484" cy="2057400"/>
          </a:xfrm>
          <a:custGeom>
            <a:rect b="b" l="l" r="r" t="t"/>
            <a:pathLst>
              <a:path extrusionOk="0" h="4114800" w="4866968">
                <a:moveTo>
                  <a:pt x="0" y="0"/>
                </a:moveTo>
                <a:lnTo>
                  <a:pt x="4866968" y="0"/>
                </a:lnTo>
                <a:lnTo>
                  <a:pt x="4866968" y="4114800"/>
                </a:lnTo>
                <a:lnTo>
                  <a:pt x="0" y="4114800"/>
                </a:lnTo>
                <a:lnTo>
                  <a:pt x="0" y="0"/>
                </a:lnTo>
                <a:close/>
              </a:path>
            </a:pathLst>
          </a:custGeom>
          <a:blipFill rotWithShape="1">
            <a:blip r:embed="rId3">
              <a:alphaModFix/>
            </a:blip>
            <a:stretch>
              <a:fillRect b="0" l="0" r="0" t="0"/>
            </a:stretch>
          </a:blipFill>
          <a:ln>
            <a:noFill/>
          </a:ln>
        </p:spPr>
      </p:sp>
      <p:sp>
        <p:nvSpPr>
          <p:cNvPr id="358" name="Google Shape;358;p17"/>
          <p:cNvSpPr/>
          <p:nvPr/>
        </p:nvSpPr>
        <p:spPr>
          <a:xfrm>
            <a:off x="246237" y="4228812"/>
            <a:ext cx="5848337" cy="850782"/>
          </a:xfrm>
          <a:prstGeom prst="rightArrow">
            <a:avLst>
              <a:gd fmla="val 50000" name="adj1"/>
              <a:gd fmla="val 50000" name="adj2"/>
            </a:avLst>
          </a:prstGeom>
          <a:solidFill>
            <a:srgbClr val="E9DDD3"/>
          </a:soli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9" name="Google Shape;359;p17"/>
          <p:cNvGrpSpPr/>
          <p:nvPr/>
        </p:nvGrpSpPr>
        <p:grpSpPr>
          <a:xfrm>
            <a:off x="296955" y="511294"/>
            <a:ext cx="2664186" cy="3670682"/>
            <a:chOff x="296955" y="511294"/>
            <a:chExt cx="2664186" cy="3670682"/>
          </a:xfrm>
        </p:grpSpPr>
        <p:sp>
          <p:nvSpPr>
            <p:cNvPr id="360" name="Google Shape;360;p17"/>
            <p:cNvSpPr/>
            <p:nvPr/>
          </p:nvSpPr>
          <p:spPr>
            <a:xfrm>
              <a:off x="296955" y="511294"/>
              <a:ext cx="2664186" cy="3670682"/>
            </a:xfrm>
            <a:custGeom>
              <a:rect b="b" l="l" r="r" t="t"/>
              <a:pathLst>
                <a:path extrusionOk="0" h="6019297" w="4368814">
                  <a:moveTo>
                    <a:pt x="0" y="0"/>
                  </a:moveTo>
                  <a:lnTo>
                    <a:pt x="4368815" y="0"/>
                  </a:lnTo>
                  <a:lnTo>
                    <a:pt x="4368815" y="6019297"/>
                  </a:lnTo>
                  <a:lnTo>
                    <a:pt x="0" y="6019297"/>
                  </a:lnTo>
                  <a:lnTo>
                    <a:pt x="0" y="0"/>
                  </a:lnTo>
                  <a:close/>
                </a:path>
              </a:pathLst>
            </a:custGeom>
            <a:blipFill rotWithShape="1">
              <a:blip r:embed="rId4">
                <a:alphaModFix/>
              </a:blip>
              <a:stretch>
                <a:fillRect b="-44260" l="0" r="-55777" t="0"/>
              </a:stretch>
            </a:blipFill>
            <a:ln>
              <a:noFill/>
            </a:ln>
          </p:spPr>
        </p:sp>
        <p:sp>
          <p:nvSpPr>
            <p:cNvPr id="361" name="Google Shape;361;p17"/>
            <p:cNvSpPr/>
            <p:nvPr/>
          </p:nvSpPr>
          <p:spPr>
            <a:xfrm>
              <a:off x="333635" y="736409"/>
              <a:ext cx="2586818" cy="1378141"/>
            </a:xfrm>
            <a:custGeom>
              <a:rect b="b" l="l" r="r" t="t"/>
              <a:pathLst>
                <a:path extrusionOk="0" h="4228193" w="2586818">
                  <a:moveTo>
                    <a:pt x="0" y="431145"/>
                  </a:moveTo>
                  <a:cubicBezTo>
                    <a:pt x="0" y="193030"/>
                    <a:pt x="193030" y="0"/>
                    <a:pt x="431145" y="0"/>
                  </a:cubicBezTo>
                  <a:lnTo>
                    <a:pt x="2155673" y="0"/>
                  </a:lnTo>
                  <a:cubicBezTo>
                    <a:pt x="2393788" y="0"/>
                    <a:pt x="2586818" y="193030"/>
                    <a:pt x="2586818" y="431145"/>
                  </a:cubicBezTo>
                  <a:lnTo>
                    <a:pt x="2586818" y="3797048"/>
                  </a:lnTo>
                  <a:cubicBezTo>
                    <a:pt x="2586818" y="4035163"/>
                    <a:pt x="2393788" y="4228193"/>
                    <a:pt x="2155673" y="4228193"/>
                  </a:cubicBezTo>
                  <a:lnTo>
                    <a:pt x="431145" y="4228193"/>
                  </a:lnTo>
                  <a:cubicBezTo>
                    <a:pt x="193030" y="4228193"/>
                    <a:pt x="0" y="4035163"/>
                    <a:pt x="0" y="3797048"/>
                  </a:cubicBezTo>
                  <a:lnTo>
                    <a:pt x="0" y="431145"/>
                  </a:lnTo>
                  <a:close/>
                </a:path>
              </a:pathLst>
            </a:custGeom>
            <a:noFill/>
            <a:ln>
              <a:noFill/>
            </a:ln>
          </p:spPr>
          <p:txBody>
            <a:bodyPr anchorCtr="0" anchor="t" bIns="202475" lIns="202475" spcFirstLastPara="1" rIns="202475" wrap="square" tIns="202475">
              <a:noAutofit/>
            </a:bodyPr>
            <a:lstStyle/>
            <a:p>
              <a:pPr indent="0" lvl="0" marL="0" marR="0" rtl="0" algn="l">
                <a:lnSpc>
                  <a:spcPct val="100000"/>
                </a:lnSpc>
                <a:spcBef>
                  <a:spcPts val="0"/>
                </a:spcBef>
                <a:spcAft>
                  <a:spcPts val="0"/>
                </a:spcAft>
                <a:buClr>
                  <a:schemeClr val="dk1"/>
                </a:buClr>
                <a:buSzPts val="2000"/>
                <a:buFont typeface="Cambria"/>
                <a:buNone/>
              </a:pPr>
              <a:r>
                <a:rPr b="0" i="0" lang="en-US" sz="2000" u="none" strike="noStrike">
                  <a:solidFill>
                    <a:schemeClr val="dk1"/>
                  </a:solidFill>
                  <a:latin typeface="Cambria"/>
                  <a:ea typeface="Cambria"/>
                  <a:cs typeface="Cambria"/>
                  <a:sym typeface="Cambria"/>
                </a:rPr>
                <a:t>1</a:t>
              </a:r>
              <a:endParaRPr sz="2000">
                <a:solidFill>
                  <a:schemeClr val="dk1"/>
                </a:solidFill>
                <a:latin typeface="Cambria"/>
                <a:ea typeface="Cambria"/>
                <a:cs typeface="Cambria"/>
                <a:sym typeface="Cambria"/>
              </a:endParaRPr>
            </a:p>
            <a:p>
              <a:pPr indent="-228600" lvl="1" marL="228600" marR="0" rtl="0" algn="l">
                <a:lnSpc>
                  <a:spcPct val="100000"/>
                </a:lnSpc>
                <a:spcBef>
                  <a:spcPts val="700"/>
                </a:spcBef>
                <a:spcAft>
                  <a:spcPts val="0"/>
                </a:spcAft>
                <a:buClr>
                  <a:schemeClr val="dk1"/>
                </a:buClr>
                <a:buSzPts val="2000"/>
                <a:buFont typeface="Cambria"/>
                <a:buChar char="•"/>
              </a:pPr>
              <a:r>
                <a:rPr b="0" i="0" lang="en-US" sz="2000" u="none" cap="none" strike="noStrike">
                  <a:solidFill>
                    <a:schemeClr val="dk1"/>
                  </a:solidFill>
                  <a:latin typeface="Cambria"/>
                  <a:ea typeface="Cambria"/>
                  <a:cs typeface="Cambria"/>
                  <a:sym typeface="Cambria"/>
                </a:rPr>
                <a:t>Lớp chia 4 nhóm </a:t>
              </a:r>
              <a:endParaRPr b="0" i="0" sz="2000" u="none" cap="none" strike="noStrike">
                <a:solidFill>
                  <a:schemeClr val="dk1"/>
                </a:solidFill>
                <a:latin typeface="Cambria"/>
                <a:ea typeface="Cambria"/>
                <a:cs typeface="Cambria"/>
                <a:sym typeface="Cambria"/>
              </a:endParaRPr>
            </a:p>
          </p:txBody>
        </p:sp>
      </p:grpSp>
      <p:grpSp>
        <p:nvGrpSpPr>
          <p:cNvPr id="362" name="Google Shape;362;p17"/>
          <p:cNvGrpSpPr/>
          <p:nvPr/>
        </p:nvGrpSpPr>
        <p:grpSpPr>
          <a:xfrm>
            <a:off x="3277003" y="486228"/>
            <a:ext cx="2664186" cy="3670682"/>
            <a:chOff x="3277003" y="486228"/>
            <a:chExt cx="2664186" cy="3670682"/>
          </a:xfrm>
        </p:grpSpPr>
        <p:sp>
          <p:nvSpPr>
            <p:cNvPr id="363" name="Google Shape;363;p17"/>
            <p:cNvSpPr/>
            <p:nvPr/>
          </p:nvSpPr>
          <p:spPr>
            <a:xfrm>
              <a:off x="3277003" y="486228"/>
              <a:ext cx="2664186" cy="3670682"/>
            </a:xfrm>
            <a:custGeom>
              <a:rect b="b" l="l" r="r" t="t"/>
              <a:pathLst>
                <a:path extrusionOk="0" h="6019297" w="4368814">
                  <a:moveTo>
                    <a:pt x="0" y="0"/>
                  </a:moveTo>
                  <a:lnTo>
                    <a:pt x="4368815" y="0"/>
                  </a:lnTo>
                  <a:lnTo>
                    <a:pt x="4368815" y="6019297"/>
                  </a:lnTo>
                  <a:lnTo>
                    <a:pt x="0" y="6019297"/>
                  </a:lnTo>
                  <a:lnTo>
                    <a:pt x="0" y="0"/>
                  </a:lnTo>
                  <a:close/>
                </a:path>
              </a:pathLst>
            </a:custGeom>
            <a:blipFill rotWithShape="1">
              <a:blip r:embed="rId4">
                <a:alphaModFix/>
              </a:blip>
              <a:stretch>
                <a:fillRect b="-44260" l="0" r="-55777" t="0"/>
              </a:stretch>
            </a:blipFill>
            <a:ln>
              <a:noFill/>
            </a:ln>
          </p:spPr>
        </p:sp>
        <p:sp>
          <p:nvSpPr>
            <p:cNvPr id="364" name="Google Shape;364;p17"/>
            <p:cNvSpPr/>
            <p:nvPr/>
          </p:nvSpPr>
          <p:spPr>
            <a:xfrm>
              <a:off x="3322290" y="736409"/>
              <a:ext cx="2586818" cy="3206942"/>
            </a:xfrm>
            <a:custGeom>
              <a:rect b="b" l="l" r="r" t="t"/>
              <a:pathLst>
                <a:path extrusionOk="0" h="4228193" w="2586818">
                  <a:moveTo>
                    <a:pt x="0" y="431145"/>
                  </a:moveTo>
                  <a:cubicBezTo>
                    <a:pt x="0" y="193030"/>
                    <a:pt x="193030" y="0"/>
                    <a:pt x="431145" y="0"/>
                  </a:cubicBezTo>
                  <a:lnTo>
                    <a:pt x="2155673" y="0"/>
                  </a:lnTo>
                  <a:cubicBezTo>
                    <a:pt x="2393788" y="0"/>
                    <a:pt x="2586818" y="193030"/>
                    <a:pt x="2586818" y="431145"/>
                  </a:cubicBezTo>
                  <a:lnTo>
                    <a:pt x="2586818" y="3797048"/>
                  </a:lnTo>
                  <a:cubicBezTo>
                    <a:pt x="2586818" y="4035163"/>
                    <a:pt x="2393788" y="4228193"/>
                    <a:pt x="2155673" y="4228193"/>
                  </a:cubicBezTo>
                  <a:lnTo>
                    <a:pt x="431145" y="4228193"/>
                  </a:lnTo>
                  <a:cubicBezTo>
                    <a:pt x="193030" y="4228193"/>
                    <a:pt x="0" y="4035163"/>
                    <a:pt x="0" y="3797048"/>
                  </a:cubicBezTo>
                  <a:lnTo>
                    <a:pt x="0" y="431145"/>
                  </a:lnTo>
                  <a:close/>
                </a:path>
              </a:pathLst>
            </a:custGeom>
            <a:noFill/>
            <a:ln>
              <a:noFill/>
            </a:ln>
          </p:spPr>
          <p:txBody>
            <a:bodyPr anchorCtr="0" anchor="t" bIns="202475" lIns="202475" spcFirstLastPara="1" rIns="202475" wrap="square" tIns="202475">
              <a:noAutofit/>
            </a:bodyPr>
            <a:lstStyle/>
            <a:p>
              <a:pPr indent="0" lvl="0" marL="0" marR="0" rtl="0" algn="l">
                <a:lnSpc>
                  <a:spcPct val="100000"/>
                </a:lnSpc>
                <a:spcBef>
                  <a:spcPts val="0"/>
                </a:spcBef>
                <a:spcAft>
                  <a:spcPts val="0"/>
                </a:spcAft>
                <a:buClr>
                  <a:schemeClr val="dk1"/>
                </a:buClr>
                <a:buSzPts val="2100"/>
                <a:buFont typeface="Cambria"/>
                <a:buNone/>
              </a:pPr>
              <a:r>
                <a:rPr b="0" i="0" lang="en-US" sz="2100" u="none" strike="noStrike">
                  <a:solidFill>
                    <a:schemeClr val="dk1"/>
                  </a:solidFill>
                  <a:latin typeface="Cambria"/>
                  <a:ea typeface="Cambria"/>
                  <a:cs typeface="Cambria"/>
                  <a:sym typeface="Cambria"/>
                </a:rPr>
                <a:t>2</a:t>
              </a:r>
              <a:endParaRPr/>
            </a:p>
            <a:p>
              <a:pPr indent="-228600" lvl="1" marL="228600" marR="0" rtl="0" algn="l">
                <a:lnSpc>
                  <a:spcPct val="100000"/>
                </a:lnSpc>
                <a:spcBef>
                  <a:spcPts val="735"/>
                </a:spcBef>
                <a:spcAft>
                  <a:spcPts val="0"/>
                </a:spcAft>
                <a:buClr>
                  <a:schemeClr val="dk1"/>
                </a:buClr>
                <a:buSzPts val="2100"/>
                <a:buFont typeface="Cambria"/>
                <a:buChar char="•"/>
              </a:pPr>
              <a:r>
                <a:rPr b="0" i="0" lang="en-US" sz="2100" u="none" cap="none" strike="noStrike">
                  <a:solidFill>
                    <a:schemeClr val="dk1"/>
                  </a:solidFill>
                  <a:latin typeface="Cambria"/>
                  <a:ea typeface="Cambria"/>
                  <a:cs typeface="Cambria"/>
                  <a:sym typeface="Cambria"/>
                </a:rPr>
                <a:t>Mỗi nhóm lập dàn ý cho bài văn kể lại một chuyến đi (tham quan di tích lịch sử, văn hóa)</a:t>
              </a:r>
              <a:endParaRPr/>
            </a:p>
            <a:p>
              <a:pPr indent="-228600" lvl="1" marL="228600" marR="0" rtl="0" algn="l">
                <a:lnSpc>
                  <a:spcPct val="100000"/>
                </a:lnSpc>
                <a:spcBef>
                  <a:spcPts val="315"/>
                </a:spcBef>
                <a:spcAft>
                  <a:spcPts val="0"/>
                </a:spcAft>
                <a:buClr>
                  <a:schemeClr val="dk1"/>
                </a:buClr>
                <a:buSzPts val="2100"/>
                <a:buFont typeface="Cambria"/>
                <a:buChar char="•"/>
              </a:pPr>
              <a:r>
                <a:rPr b="0" i="0" lang="en-US" sz="2100" u="none" cap="none" strike="noStrike">
                  <a:solidFill>
                    <a:schemeClr val="dk1"/>
                  </a:solidFill>
                  <a:latin typeface="Cambria"/>
                  <a:ea typeface="Cambria"/>
                  <a:cs typeface="Cambria"/>
                  <a:sym typeface="Cambria"/>
                </a:rPr>
                <a:t>Thời gian: 15’</a:t>
              </a:r>
              <a:endParaRPr/>
            </a:p>
          </p:txBody>
        </p:sp>
      </p:grpSp>
      <p:grpSp>
        <p:nvGrpSpPr>
          <p:cNvPr id="365" name="Google Shape;365;p17"/>
          <p:cNvGrpSpPr/>
          <p:nvPr/>
        </p:nvGrpSpPr>
        <p:grpSpPr>
          <a:xfrm>
            <a:off x="6202138" y="486228"/>
            <a:ext cx="2695625" cy="3670682"/>
            <a:chOff x="6202138" y="486228"/>
            <a:chExt cx="2695625" cy="3670682"/>
          </a:xfrm>
        </p:grpSpPr>
        <p:sp>
          <p:nvSpPr>
            <p:cNvPr id="366" name="Google Shape;366;p17"/>
            <p:cNvSpPr/>
            <p:nvPr/>
          </p:nvSpPr>
          <p:spPr>
            <a:xfrm>
              <a:off x="6202138" y="486228"/>
              <a:ext cx="2664186" cy="3670682"/>
            </a:xfrm>
            <a:custGeom>
              <a:rect b="b" l="l" r="r" t="t"/>
              <a:pathLst>
                <a:path extrusionOk="0" h="6019297" w="4368814">
                  <a:moveTo>
                    <a:pt x="0" y="0"/>
                  </a:moveTo>
                  <a:lnTo>
                    <a:pt x="4368814" y="0"/>
                  </a:lnTo>
                  <a:lnTo>
                    <a:pt x="4368814" y="6019297"/>
                  </a:lnTo>
                  <a:lnTo>
                    <a:pt x="0" y="6019297"/>
                  </a:lnTo>
                  <a:lnTo>
                    <a:pt x="0" y="0"/>
                  </a:lnTo>
                  <a:close/>
                </a:path>
              </a:pathLst>
            </a:custGeom>
            <a:blipFill rotWithShape="1">
              <a:blip r:embed="rId4">
                <a:alphaModFix/>
              </a:blip>
              <a:stretch>
                <a:fillRect b="-44260" l="0" r="-55777" t="0"/>
              </a:stretch>
            </a:blipFill>
            <a:ln>
              <a:noFill/>
            </a:ln>
          </p:spPr>
        </p:sp>
        <p:sp>
          <p:nvSpPr>
            <p:cNvPr id="367" name="Google Shape;367;p17"/>
            <p:cNvSpPr/>
            <p:nvPr/>
          </p:nvSpPr>
          <p:spPr>
            <a:xfrm>
              <a:off x="6310945" y="736409"/>
              <a:ext cx="2586818" cy="1606741"/>
            </a:xfrm>
            <a:custGeom>
              <a:rect b="b" l="l" r="r" t="t"/>
              <a:pathLst>
                <a:path extrusionOk="0" h="4228193" w="2586818">
                  <a:moveTo>
                    <a:pt x="0" y="431145"/>
                  </a:moveTo>
                  <a:cubicBezTo>
                    <a:pt x="0" y="193030"/>
                    <a:pt x="193030" y="0"/>
                    <a:pt x="431145" y="0"/>
                  </a:cubicBezTo>
                  <a:lnTo>
                    <a:pt x="2155673" y="0"/>
                  </a:lnTo>
                  <a:cubicBezTo>
                    <a:pt x="2393788" y="0"/>
                    <a:pt x="2586818" y="193030"/>
                    <a:pt x="2586818" y="431145"/>
                  </a:cubicBezTo>
                  <a:lnTo>
                    <a:pt x="2586818" y="3797048"/>
                  </a:lnTo>
                  <a:cubicBezTo>
                    <a:pt x="2586818" y="4035163"/>
                    <a:pt x="2393788" y="4228193"/>
                    <a:pt x="2155673" y="4228193"/>
                  </a:cubicBezTo>
                  <a:lnTo>
                    <a:pt x="431145" y="4228193"/>
                  </a:lnTo>
                  <a:cubicBezTo>
                    <a:pt x="193030" y="4228193"/>
                    <a:pt x="0" y="4035163"/>
                    <a:pt x="0" y="3797048"/>
                  </a:cubicBezTo>
                  <a:lnTo>
                    <a:pt x="0" y="431145"/>
                  </a:lnTo>
                  <a:close/>
                </a:path>
              </a:pathLst>
            </a:custGeom>
            <a:noFill/>
            <a:ln>
              <a:noFill/>
            </a:ln>
          </p:spPr>
          <p:txBody>
            <a:bodyPr anchorCtr="0" anchor="t" bIns="202475" lIns="202475" spcFirstLastPara="1" rIns="202475" wrap="square" tIns="202475">
              <a:noAutofit/>
            </a:bodyPr>
            <a:lstStyle/>
            <a:p>
              <a:pPr indent="0" lvl="0" marL="0" marR="0" rtl="0" algn="l">
                <a:lnSpc>
                  <a:spcPct val="100000"/>
                </a:lnSpc>
                <a:spcBef>
                  <a:spcPts val="0"/>
                </a:spcBef>
                <a:spcAft>
                  <a:spcPts val="0"/>
                </a:spcAft>
                <a:buClr>
                  <a:schemeClr val="dk1"/>
                </a:buClr>
                <a:buSzPts val="2100"/>
                <a:buFont typeface="Cambria"/>
                <a:buNone/>
              </a:pPr>
              <a:r>
                <a:rPr b="0" i="0" lang="en-US" sz="2100" u="none" strike="noStrike">
                  <a:solidFill>
                    <a:schemeClr val="dk1"/>
                  </a:solidFill>
                  <a:latin typeface="Cambria"/>
                  <a:ea typeface="Cambria"/>
                  <a:cs typeface="Cambria"/>
                  <a:sym typeface="Cambria"/>
                </a:rPr>
                <a:t>3</a:t>
              </a:r>
              <a:endParaRPr/>
            </a:p>
            <a:p>
              <a:pPr indent="-228600" lvl="1" marL="228600" marR="0" rtl="0" algn="l">
                <a:lnSpc>
                  <a:spcPct val="100000"/>
                </a:lnSpc>
                <a:spcBef>
                  <a:spcPts val="735"/>
                </a:spcBef>
                <a:spcAft>
                  <a:spcPts val="0"/>
                </a:spcAft>
                <a:buClr>
                  <a:schemeClr val="dk1"/>
                </a:buClr>
                <a:buSzPts val="2100"/>
                <a:buFont typeface="Cambria"/>
                <a:buChar char="•"/>
              </a:pPr>
              <a:r>
                <a:rPr b="0" i="0" lang="en-US" sz="2100" u="none" cap="none" strike="noStrike">
                  <a:solidFill>
                    <a:schemeClr val="dk1"/>
                  </a:solidFill>
                  <a:latin typeface="Cambria"/>
                  <a:ea typeface="Cambria"/>
                  <a:cs typeface="Cambria"/>
                  <a:sym typeface="Cambria"/>
                </a:rPr>
                <a:t>Thời gian trình bày: 2’/ nhóm</a:t>
              </a:r>
              <a:endParaRPr b="0" i="0" sz="2100" u="none" cap="none" strike="noStrike">
                <a:solidFill>
                  <a:schemeClr val="dk1"/>
                </a:solidFill>
                <a:latin typeface="Cambria"/>
                <a:ea typeface="Cambria"/>
                <a:cs typeface="Cambria"/>
                <a:sym typeface="Cambria"/>
              </a:endParaRPr>
            </a:p>
          </p:txBody>
        </p:sp>
      </p:grpSp>
      <p:sp>
        <p:nvSpPr>
          <p:cNvPr id="368" name="Google Shape;368;p17"/>
          <p:cNvSpPr/>
          <p:nvPr/>
        </p:nvSpPr>
        <p:spPr>
          <a:xfrm rot="-287970">
            <a:off x="6791608" y="3224074"/>
            <a:ext cx="2934018" cy="2178873"/>
          </a:xfrm>
          <a:custGeom>
            <a:rect b="b" l="l" r="r" t="t"/>
            <a:pathLst>
              <a:path extrusionOk="0" h="7362870" w="9515826">
                <a:moveTo>
                  <a:pt x="0" y="0"/>
                </a:moveTo>
                <a:lnTo>
                  <a:pt x="9515825" y="0"/>
                </a:lnTo>
                <a:lnTo>
                  <a:pt x="9515825" y="7362870"/>
                </a:lnTo>
                <a:lnTo>
                  <a:pt x="0" y="7362870"/>
                </a:lnTo>
                <a:lnTo>
                  <a:pt x="0" y="0"/>
                </a:lnTo>
                <a:close/>
              </a:path>
            </a:pathLst>
          </a:custGeom>
          <a:blipFill rotWithShape="1">
            <a:blip r:embed="rId5">
              <a:alphaModFix/>
            </a:blip>
            <a:stretch>
              <a:fillRect b="0" l="0" r="0" t="0"/>
            </a:stretch>
          </a:blip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8"/>
                                        </p:tgtEl>
                                        <p:attrNameLst>
                                          <p:attrName>style.visibility</p:attrName>
                                        </p:attrNameLst>
                                      </p:cBhvr>
                                      <p:to>
                                        <p:strVal val="visible"/>
                                      </p:to>
                                    </p:set>
                                    <p:animEffect filter="fade" transition="in">
                                      <p:cBhvr>
                                        <p:cTn dur="500"/>
                                        <p:tgtEl>
                                          <p:spTgt spid="3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9"/>
                                        </p:tgtEl>
                                        <p:attrNameLst>
                                          <p:attrName>style.visibility</p:attrName>
                                        </p:attrNameLst>
                                      </p:cBhvr>
                                      <p:to>
                                        <p:strVal val="visible"/>
                                      </p:to>
                                    </p:set>
                                    <p:animEffect filter="fade" transition="in">
                                      <p:cBhvr>
                                        <p:cTn dur="500"/>
                                        <p:tgtEl>
                                          <p:spTgt spid="3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2"/>
                                        </p:tgtEl>
                                        <p:attrNameLst>
                                          <p:attrName>style.visibility</p:attrName>
                                        </p:attrNameLst>
                                      </p:cBhvr>
                                      <p:to>
                                        <p:strVal val="visible"/>
                                      </p:to>
                                    </p:set>
                                    <p:animEffect filter="fade" transition="in">
                                      <p:cBhvr>
                                        <p:cTn dur="500"/>
                                        <p:tgtEl>
                                          <p:spTgt spid="3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5"/>
                                        </p:tgtEl>
                                        <p:attrNameLst>
                                          <p:attrName>style.visibility</p:attrName>
                                        </p:attrNameLst>
                                      </p:cBhvr>
                                      <p:to>
                                        <p:strVal val="visible"/>
                                      </p:to>
                                    </p:set>
                                    <p:animEffect filter="fade" transition="in">
                                      <p:cBhvr>
                                        <p:cTn dur="500"/>
                                        <p:tgtEl>
                                          <p:spTgt spid="3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pic>
        <p:nvPicPr>
          <p:cNvPr id="106" name="Google Shape;106;p2"/>
          <p:cNvPicPr preferRelativeResize="0"/>
          <p:nvPr/>
        </p:nvPicPr>
        <p:blipFill rotWithShape="1">
          <a:blip r:embed="rId3">
            <a:alphaModFix/>
          </a:blip>
          <a:srcRect b="7824" l="0" r="0" t="7825"/>
          <a:stretch/>
        </p:blipFill>
        <p:spPr>
          <a:xfrm>
            <a:off x="0" y="0"/>
            <a:ext cx="9144000" cy="5143500"/>
          </a:xfrm>
          <a:prstGeom prst="rect">
            <a:avLst/>
          </a:prstGeom>
          <a:noFill/>
          <a:ln>
            <a:noFill/>
          </a:ln>
        </p:spPr>
      </p:pic>
      <p:pic>
        <p:nvPicPr>
          <p:cNvPr descr="Tìm hiểu Thủ Đô qua 10 Di tích lịch sử Hà Nội NỔI TIẾNG" id="107" name="Google Shape;107;p2"/>
          <p:cNvPicPr preferRelativeResize="0"/>
          <p:nvPr/>
        </p:nvPicPr>
        <p:blipFill rotWithShape="1">
          <a:blip r:embed="rId4">
            <a:alphaModFix/>
          </a:blip>
          <a:srcRect b="0" l="0" r="0" t="0"/>
          <a:stretch/>
        </p:blipFill>
        <p:spPr>
          <a:xfrm>
            <a:off x="704850" y="386810"/>
            <a:ext cx="7734300" cy="4369880"/>
          </a:xfrm>
          <a:prstGeom prst="rect">
            <a:avLst/>
          </a:prstGeom>
          <a:noFill/>
          <a:ln>
            <a:noFill/>
          </a:ln>
        </p:spPr>
      </p:pic>
      <p:sp>
        <p:nvSpPr>
          <p:cNvPr id="108" name="Google Shape;108;p2"/>
          <p:cNvSpPr/>
          <p:nvPr/>
        </p:nvSpPr>
        <p:spPr>
          <a:xfrm>
            <a:off x="33051" y="0"/>
            <a:ext cx="1882140" cy="1639661"/>
          </a:xfrm>
          <a:custGeom>
            <a:rect b="b" l="l" r="r" t="t"/>
            <a:pathLst>
              <a:path extrusionOk="0" h="5509791" w="8815665">
                <a:moveTo>
                  <a:pt x="0" y="0"/>
                </a:moveTo>
                <a:lnTo>
                  <a:pt x="8815665" y="0"/>
                </a:lnTo>
                <a:lnTo>
                  <a:pt x="8815665" y="5509790"/>
                </a:lnTo>
                <a:lnTo>
                  <a:pt x="0" y="5509790"/>
                </a:lnTo>
                <a:lnTo>
                  <a:pt x="0" y="0"/>
                </a:lnTo>
                <a:close/>
              </a:path>
            </a:pathLst>
          </a:custGeom>
          <a:blipFill rotWithShape="1">
            <a:blip r:embed="rId5">
              <a:alphaModFix/>
            </a:blip>
            <a:stretch>
              <a:fillRect b="0" l="-17863" r="-21522"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450">
              <a:solidFill>
                <a:schemeClr val="dk1"/>
              </a:solidFill>
              <a:latin typeface="Calibri"/>
              <a:ea typeface="Calibri"/>
              <a:cs typeface="Calibri"/>
              <a:sym typeface="Calibri"/>
            </a:endParaRPr>
          </a:p>
        </p:txBody>
      </p:sp>
      <p:sp>
        <p:nvSpPr>
          <p:cNvPr id="109" name="Google Shape;109;p2"/>
          <p:cNvSpPr/>
          <p:nvPr/>
        </p:nvSpPr>
        <p:spPr>
          <a:xfrm>
            <a:off x="6882727" y="2672439"/>
            <a:ext cx="2223632" cy="2533906"/>
          </a:xfrm>
          <a:custGeom>
            <a:rect b="b" l="l" r="r" t="t"/>
            <a:pathLst>
              <a:path extrusionOk="0" h="6145032" w="5392579">
                <a:moveTo>
                  <a:pt x="0" y="0"/>
                </a:moveTo>
                <a:lnTo>
                  <a:pt x="5392578" y="0"/>
                </a:lnTo>
                <a:lnTo>
                  <a:pt x="5392578" y="6145032"/>
                </a:lnTo>
                <a:lnTo>
                  <a:pt x="0" y="6145032"/>
                </a:lnTo>
                <a:lnTo>
                  <a:pt x="0" y="0"/>
                </a:lnTo>
                <a:close/>
              </a:path>
            </a:pathLst>
          </a:custGeom>
          <a:blipFill rotWithShape="1">
            <a:blip r:embed="rId6">
              <a:alphaModFix/>
            </a:blip>
            <a:stretch>
              <a:fillRect b="0" l="0" r="0" t="0"/>
            </a:stretch>
          </a:blip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
                                        </p:tgtEl>
                                        <p:attrNameLst>
                                          <p:attrName>style.visibility</p:attrName>
                                        </p:attrNameLst>
                                      </p:cBhvr>
                                      <p:to>
                                        <p:strVal val="visible"/>
                                      </p:to>
                                    </p:set>
                                    <p:animEffect filter="fade" transition="in">
                                      <p:cBhvr>
                                        <p:cTn dur="1"/>
                                        <p:tgtEl>
                                          <p:spTgt spid="1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pic>
        <p:nvPicPr>
          <p:cNvPr id="373" name="Google Shape;373;p18"/>
          <p:cNvPicPr preferRelativeResize="0"/>
          <p:nvPr/>
        </p:nvPicPr>
        <p:blipFill rotWithShape="1">
          <a:blip r:embed="rId3">
            <a:alphaModFix/>
          </a:blip>
          <a:srcRect b="7810" l="0" r="0" t="7812"/>
          <a:stretch/>
        </p:blipFill>
        <p:spPr>
          <a:xfrm>
            <a:off x="0" y="0"/>
            <a:ext cx="9144000" cy="5143500"/>
          </a:xfrm>
          <a:prstGeom prst="rect">
            <a:avLst/>
          </a:prstGeom>
          <a:noFill/>
          <a:ln>
            <a:noFill/>
          </a:ln>
        </p:spPr>
      </p:pic>
      <p:sp>
        <p:nvSpPr>
          <p:cNvPr id="374" name="Google Shape;374;p18"/>
          <p:cNvSpPr/>
          <p:nvPr/>
        </p:nvSpPr>
        <p:spPr>
          <a:xfrm>
            <a:off x="5791200" y="590549"/>
            <a:ext cx="4153592" cy="4519555"/>
          </a:xfrm>
          <a:custGeom>
            <a:rect b="b" l="l" r="r" t="t"/>
            <a:pathLst>
              <a:path extrusionOk="0" h="7273761" w="6684782">
                <a:moveTo>
                  <a:pt x="0" y="0"/>
                </a:moveTo>
                <a:lnTo>
                  <a:pt x="6684783" y="0"/>
                </a:lnTo>
                <a:lnTo>
                  <a:pt x="6684783" y="7273761"/>
                </a:lnTo>
                <a:lnTo>
                  <a:pt x="0" y="7273761"/>
                </a:lnTo>
                <a:lnTo>
                  <a:pt x="0" y="0"/>
                </a:lnTo>
                <a:close/>
              </a:path>
            </a:pathLst>
          </a:custGeom>
          <a:blipFill rotWithShape="1">
            <a:blip r:embed="rId4">
              <a:alphaModFix/>
            </a:blip>
            <a:stretch>
              <a:fillRect b="-65678" l="-29570" r="-19714" t="-17361"/>
            </a:stretch>
          </a:blipFill>
          <a:ln>
            <a:noFill/>
          </a:ln>
        </p:spPr>
      </p:sp>
      <p:sp>
        <p:nvSpPr>
          <p:cNvPr id="375" name="Google Shape;375;p18"/>
          <p:cNvSpPr/>
          <p:nvPr/>
        </p:nvSpPr>
        <p:spPr>
          <a:xfrm>
            <a:off x="7102731" y="2234800"/>
            <a:ext cx="2156478" cy="2875304"/>
          </a:xfrm>
          <a:custGeom>
            <a:rect b="b" l="l" r="r" t="t"/>
            <a:pathLst>
              <a:path extrusionOk="0" h="5750608" w="4312956">
                <a:moveTo>
                  <a:pt x="0" y="0"/>
                </a:moveTo>
                <a:lnTo>
                  <a:pt x="4312956" y="0"/>
                </a:lnTo>
                <a:lnTo>
                  <a:pt x="4312956" y="5750608"/>
                </a:lnTo>
                <a:lnTo>
                  <a:pt x="0" y="5750608"/>
                </a:lnTo>
                <a:lnTo>
                  <a:pt x="0" y="0"/>
                </a:lnTo>
                <a:close/>
              </a:path>
            </a:pathLst>
          </a:custGeom>
          <a:blipFill rotWithShape="1">
            <a:blip r:embed="rId5">
              <a:alphaModFix/>
            </a:blip>
            <a:stretch>
              <a:fillRect b="0" l="0" r="0" t="0"/>
            </a:stretch>
          </a:blipFill>
          <a:ln>
            <a:noFill/>
          </a:ln>
        </p:spPr>
      </p:sp>
      <p:pic>
        <p:nvPicPr>
          <p:cNvPr id="376" name="Google Shape;376;p18"/>
          <p:cNvPicPr preferRelativeResize="0"/>
          <p:nvPr/>
        </p:nvPicPr>
        <p:blipFill rotWithShape="1">
          <a:blip r:embed="rId6">
            <a:alphaModFix/>
          </a:blip>
          <a:srcRect b="0" l="0" r="0" t="0"/>
          <a:stretch/>
        </p:blipFill>
        <p:spPr>
          <a:xfrm>
            <a:off x="3204976" y="915815"/>
            <a:ext cx="2734048" cy="3869022"/>
          </a:xfrm>
          <a:prstGeom prst="rect">
            <a:avLst/>
          </a:prstGeom>
          <a:noFill/>
          <a:ln>
            <a:noFill/>
          </a:ln>
        </p:spPr>
      </p:pic>
      <p:pic>
        <p:nvPicPr>
          <p:cNvPr id="377" name="Google Shape;377;p18"/>
          <p:cNvPicPr preferRelativeResize="0"/>
          <p:nvPr/>
        </p:nvPicPr>
        <p:blipFill rotWithShape="1">
          <a:blip r:embed="rId7">
            <a:alphaModFix/>
          </a:blip>
          <a:srcRect b="0" l="0" r="0" t="0"/>
          <a:stretch/>
        </p:blipFill>
        <p:spPr>
          <a:xfrm>
            <a:off x="235464" y="368206"/>
            <a:ext cx="2734049" cy="386902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7"/>
                                        </p:tgtEl>
                                        <p:attrNameLst>
                                          <p:attrName>style.visibility</p:attrName>
                                        </p:attrNameLst>
                                      </p:cBhvr>
                                      <p:to>
                                        <p:strVal val="visible"/>
                                      </p:to>
                                    </p:set>
                                    <p:animEffect filter="fade" transition="in">
                                      <p:cBhvr>
                                        <p:cTn dur="500"/>
                                        <p:tgtEl>
                                          <p:spTgt spid="3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6"/>
                                        </p:tgtEl>
                                        <p:attrNameLst>
                                          <p:attrName>style.visibility</p:attrName>
                                        </p:attrNameLst>
                                      </p:cBhvr>
                                      <p:to>
                                        <p:strVal val="visible"/>
                                      </p:to>
                                    </p:set>
                                    <p:animEffect filter="fade" transition="in">
                                      <p:cBhvr>
                                        <p:cTn dur="500"/>
                                        <p:tgtEl>
                                          <p:spTgt spid="3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1B7C1"/>
        </a:solidFill>
      </p:bgPr>
    </p:bg>
    <p:spTree>
      <p:nvGrpSpPr>
        <p:cNvPr id="381" name="Shape 381"/>
        <p:cNvGrpSpPr/>
        <p:nvPr/>
      </p:nvGrpSpPr>
      <p:grpSpPr>
        <a:xfrm>
          <a:off x="0" y="0"/>
          <a:ext cx="0" cy="0"/>
          <a:chOff x="0" y="0"/>
          <a:chExt cx="0" cy="0"/>
        </a:xfrm>
      </p:grpSpPr>
      <p:sp>
        <p:nvSpPr>
          <p:cNvPr id="382" name="Google Shape;382;p19"/>
          <p:cNvSpPr/>
          <p:nvPr/>
        </p:nvSpPr>
        <p:spPr>
          <a:xfrm>
            <a:off x="1940962" y="1185861"/>
            <a:ext cx="5260304" cy="3465225"/>
          </a:xfrm>
          <a:custGeom>
            <a:rect b="b" l="l" r="r" t="t"/>
            <a:pathLst>
              <a:path extrusionOk="0" h="9576944" w="14538055">
                <a:moveTo>
                  <a:pt x="0" y="0"/>
                </a:moveTo>
                <a:lnTo>
                  <a:pt x="14538056" y="0"/>
                </a:lnTo>
                <a:lnTo>
                  <a:pt x="14538056" y="9576944"/>
                </a:lnTo>
                <a:lnTo>
                  <a:pt x="0" y="9576944"/>
                </a:lnTo>
                <a:lnTo>
                  <a:pt x="0" y="0"/>
                </a:lnTo>
                <a:close/>
              </a:path>
            </a:pathLst>
          </a:custGeom>
          <a:blipFill rotWithShape="1">
            <a:blip r:embed="rId3">
              <a:alphaModFix/>
            </a:blip>
            <a:stretch>
              <a:fillRect b="0" l="0" r="0" t="0"/>
            </a:stretch>
          </a:blipFill>
          <a:ln>
            <a:noFill/>
          </a:ln>
        </p:spPr>
      </p:sp>
      <p:sp>
        <p:nvSpPr>
          <p:cNvPr id="383" name="Google Shape;383;p19"/>
          <p:cNvSpPr/>
          <p:nvPr/>
        </p:nvSpPr>
        <p:spPr>
          <a:xfrm rot="424010">
            <a:off x="3389891" y="1070040"/>
            <a:ext cx="2417041" cy="611138"/>
          </a:xfrm>
          <a:custGeom>
            <a:rect b="b" l="l" r="r" t="t"/>
            <a:pathLst>
              <a:path extrusionOk="0" h="1222276" w="4834081">
                <a:moveTo>
                  <a:pt x="0" y="0"/>
                </a:moveTo>
                <a:lnTo>
                  <a:pt x="4834081" y="0"/>
                </a:lnTo>
                <a:lnTo>
                  <a:pt x="4834081" y="1222276"/>
                </a:lnTo>
                <a:lnTo>
                  <a:pt x="0" y="1222276"/>
                </a:lnTo>
                <a:lnTo>
                  <a:pt x="0" y="0"/>
                </a:lnTo>
                <a:close/>
              </a:path>
            </a:pathLst>
          </a:custGeom>
          <a:blipFill rotWithShape="1">
            <a:blip r:embed="rId4">
              <a:alphaModFix/>
            </a:blip>
            <a:stretch>
              <a:fillRect b="0" l="-68562" r="0" t="0"/>
            </a:stretch>
          </a:blipFill>
          <a:ln>
            <a:noFill/>
          </a:ln>
        </p:spPr>
      </p:sp>
      <p:sp>
        <p:nvSpPr>
          <p:cNvPr id="384" name="Google Shape;384;p19"/>
          <p:cNvSpPr txBox="1"/>
          <p:nvPr/>
        </p:nvSpPr>
        <p:spPr>
          <a:xfrm>
            <a:off x="2706617" y="2198824"/>
            <a:ext cx="3783588" cy="1758815"/>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i="1" lang="en-US" sz="2000">
                <a:solidFill>
                  <a:schemeClr val="dk1"/>
                </a:solidFill>
                <a:latin typeface="Cambria"/>
                <a:ea typeface="Cambria"/>
                <a:cs typeface="Cambria"/>
                <a:sym typeface="Cambria"/>
              </a:rPr>
              <a:t>Viết hoàn chỉnh 1 đoạn văn triển khai 1 ý đã xây dựng trong dàn ý kể lại một chuyến đi (tham quan di tích lịch sử, văn hóa) có sử dụng yếu tố miêu tả và biểu cảm.</a:t>
            </a:r>
            <a:endParaRPr/>
          </a:p>
        </p:txBody>
      </p:sp>
      <p:sp>
        <p:nvSpPr>
          <p:cNvPr id="385" name="Google Shape;385;p19"/>
          <p:cNvSpPr txBox="1"/>
          <p:nvPr/>
        </p:nvSpPr>
        <p:spPr>
          <a:xfrm>
            <a:off x="304800" y="209550"/>
            <a:ext cx="8458200" cy="684762"/>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b="1" lang="en-US" sz="3500">
                <a:solidFill>
                  <a:srgbClr val="22170B"/>
                </a:solidFill>
                <a:latin typeface="Cambria"/>
                <a:ea typeface="Cambria"/>
                <a:cs typeface="Cambria"/>
                <a:sym typeface="Cambria"/>
              </a:rPr>
              <a:t>V. VẬN DỤNG</a:t>
            </a:r>
            <a:endParaRPr b="1" sz="3500">
              <a:solidFill>
                <a:srgbClr val="22170B"/>
              </a:solidFill>
              <a:latin typeface="Cambria"/>
              <a:ea typeface="Cambria"/>
              <a:cs typeface="Cambria"/>
              <a:sym typeface="Cambria"/>
            </a:endParaRPr>
          </a:p>
        </p:txBody>
      </p:sp>
      <p:sp>
        <p:nvSpPr>
          <p:cNvPr id="386" name="Google Shape;386;p19"/>
          <p:cNvSpPr/>
          <p:nvPr/>
        </p:nvSpPr>
        <p:spPr>
          <a:xfrm rot="1840912">
            <a:off x="522245" y="1925912"/>
            <a:ext cx="1951510" cy="2659638"/>
          </a:xfrm>
          <a:custGeom>
            <a:rect b="b" l="l" r="r" t="t"/>
            <a:pathLst>
              <a:path extrusionOk="0" h="5319276" w="3903019">
                <a:moveTo>
                  <a:pt x="0" y="0"/>
                </a:moveTo>
                <a:lnTo>
                  <a:pt x="3903019" y="0"/>
                </a:lnTo>
                <a:lnTo>
                  <a:pt x="3903019" y="5319275"/>
                </a:lnTo>
                <a:lnTo>
                  <a:pt x="0" y="5319275"/>
                </a:lnTo>
                <a:lnTo>
                  <a:pt x="0" y="0"/>
                </a:lnTo>
                <a:close/>
              </a:path>
            </a:pathLst>
          </a:custGeom>
          <a:blipFill rotWithShape="1">
            <a:blip r:embed="rId5">
              <a:alphaModFix/>
            </a:blip>
            <a:stretch>
              <a:fillRect b="0" l="0" r="0" t="0"/>
            </a:stretch>
          </a:blipFill>
          <a:ln>
            <a:noFill/>
          </a:ln>
        </p:spPr>
      </p:sp>
      <p:sp>
        <p:nvSpPr>
          <p:cNvPr id="387" name="Google Shape;387;p19"/>
          <p:cNvSpPr/>
          <p:nvPr/>
        </p:nvSpPr>
        <p:spPr>
          <a:xfrm>
            <a:off x="6295725" y="1506619"/>
            <a:ext cx="3342391" cy="3636881"/>
          </a:xfrm>
          <a:custGeom>
            <a:rect b="b" l="l" r="r" t="t"/>
            <a:pathLst>
              <a:path extrusionOk="0" h="7273761" w="6684782">
                <a:moveTo>
                  <a:pt x="0" y="0"/>
                </a:moveTo>
                <a:lnTo>
                  <a:pt x="6684783" y="0"/>
                </a:lnTo>
                <a:lnTo>
                  <a:pt x="6684783" y="7273761"/>
                </a:lnTo>
                <a:lnTo>
                  <a:pt x="0" y="7273761"/>
                </a:lnTo>
                <a:lnTo>
                  <a:pt x="0" y="0"/>
                </a:lnTo>
                <a:close/>
              </a:path>
            </a:pathLst>
          </a:custGeom>
          <a:blipFill rotWithShape="1">
            <a:blip r:embed="rId6">
              <a:alphaModFix/>
            </a:blip>
            <a:stretch>
              <a:fillRect b="-65678" l="-29570" r="-19714" t="-17361"/>
            </a:stretch>
          </a:blipFill>
          <a:ln>
            <a:noFill/>
          </a:ln>
        </p:spPr>
      </p:sp>
      <p:sp>
        <p:nvSpPr>
          <p:cNvPr id="388" name="Google Shape;388;p19"/>
          <p:cNvSpPr/>
          <p:nvPr/>
        </p:nvSpPr>
        <p:spPr>
          <a:xfrm>
            <a:off x="834358" y="492334"/>
            <a:ext cx="595057" cy="841070"/>
          </a:xfrm>
          <a:custGeom>
            <a:rect b="b" l="l" r="r" t="t"/>
            <a:pathLst>
              <a:path extrusionOk="0" h="1682139" w="1190113">
                <a:moveTo>
                  <a:pt x="0" y="0"/>
                </a:moveTo>
                <a:lnTo>
                  <a:pt x="1190113" y="0"/>
                </a:lnTo>
                <a:lnTo>
                  <a:pt x="1190113" y="1682139"/>
                </a:lnTo>
                <a:lnTo>
                  <a:pt x="0" y="1682139"/>
                </a:lnTo>
                <a:lnTo>
                  <a:pt x="0" y="0"/>
                </a:lnTo>
                <a:close/>
              </a:path>
            </a:pathLst>
          </a:custGeom>
          <a:blipFill rotWithShape="1">
            <a:blip r:embed="rId7">
              <a:alphaModFix/>
            </a:blip>
            <a:stretch>
              <a:fillRect b="0" l="0" r="0" t="0"/>
            </a:stretch>
          </a:blip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4"/>
                                        </p:tgtEl>
                                        <p:attrNameLst>
                                          <p:attrName>style.visibility</p:attrName>
                                        </p:attrNameLst>
                                      </p:cBhvr>
                                      <p:to>
                                        <p:strVal val="visible"/>
                                      </p:to>
                                    </p:set>
                                    <p:animEffect filter="fade" transition="in">
                                      <p:cBhvr>
                                        <p:cTn dur="500"/>
                                        <p:tgtEl>
                                          <p:spTgt spid="3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pic>
        <p:nvPicPr>
          <p:cNvPr id="393" name="Google Shape;393;p20"/>
          <p:cNvPicPr preferRelativeResize="0"/>
          <p:nvPr/>
        </p:nvPicPr>
        <p:blipFill rotWithShape="1">
          <a:blip r:embed="rId3">
            <a:alphaModFix/>
          </a:blip>
          <a:srcRect b="7824" l="0" r="0" t="7825"/>
          <a:stretch/>
        </p:blipFill>
        <p:spPr>
          <a:xfrm>
            <a:off x="0" y="0"/>
            <a:ext cx="9144000" cy="5143500"/>
          </a:xfrm>
          <a:prstGeom prst="rect">
            <a:avLst/>
          </a:prstGeom>
          <a:noFill/>
          <a:ln>
            <a:noFill/>
          </a:ln>
        </p:spPr>
      </p:pic>
      <p:sp>
        <p:nvSpPr>
          <p:cNvPr id="394" name="Google Shape;394;p20"/>
          <p:cNvSpPr/>
          <p:nvPr/>
        </p:nvSpPr>
        <p:spPr>
          <a:xfrm>
            <a:off x="7310742" y="1462882"/>
            <a:ext cx="2843273" cy="3093787"/>
          </a:xfrm>
          <a:custGeom>
            <a:rect b="b" l="l" r="r" t="t"/>
            <a:pathLst>
              <a:path extrusionOk="0" h="7273761" w="6684782">
                <a:moveTo>
                  <a:pt x="0" y="0"/>
                </a:moveTo>
                <a:lnTo>
                  <a:pt x="6684783" y="0"/>
                </a:lnTo>
                <a:lnTo>
                  <a:pt x="6684783" y="7273761"/>
                </a:lnTo>
                <a:lnTo>
                  <a:pt x="0" y="7273761"/>
                </a:lnTo>
                <a:lnTo>
                  <a:pt x="0" y="0"/>
                </a:lnTo>
                <a:close/>
              </a:path>
            </a:pathLst>
          </a:custGeom>
          <a:blipFill rotWithShape="1">
            <a:blip r:embed="rId4">
              <a:alphaModFix/>
            </a:blip>
            <a:stretch>
              <a:fillRect b="-65678" l="-29570" r="-19714" t="-17361"/>
            </a:stretch>
          </a:blipFill>
          <a:ln>
            <a:noFill/>
          </a:ln>
        </p:spPr>
      </p:sp>
      <p:sp>
        <p:nvSpPr>
          <p:cNvPr id="395" name="Google Shape;395;p20"/>
          <p:cNvSpPr/>
          <p:nvPr/>
        </p:nvSpPr>
        <p:spPr>
          <a:xfrm>
            <a:off x="7962059" y="442298"/>
            <a:ext cx="1686949" cy="1128148"/>
          </a:xfrm>
          <a:custGeom>
            <a:rect b="b" l="l" r="r" t="t"/>
            <a:pathLst>
              <a:path extrusionOk="0" h="2256295" w="3373898">
                <a:moveTo>
                  <a:pt x="0" y="0"/>
                </a:moveTo>
                <a:lnTo>
                  <a:pt x="3373899" y="0"/>
                </a:lnTo>
                <a:lnTo>
                  <a:pt x="3373899" y="2256294"/>
                </a:lnTo>
                <a:lnTo>
                  <a:pt x="0" y="2256294"/>
                </a:lnTo>
                <a:lnTo>
                  <a:pt x="0" y="0"/>
                </a:lnTo>
                <a:close/>
              </a:path>
            </a:pathLst>
          </a:custGeom>
          <a:blipFill rotWithShape="1">
            <a:blip r:embed="rId5">
              <a:alphaModFix/>
            </a:blip>
            <a:stretch>
              <a:fillRect b="0" l="0" r="0" t="0"/>
            </a:stretch>
          </a:blipFill>
          <a:ln>
            <a:noFill/>
          </a:ln>
        </p:spPr>
      </p:sp>
      <p:sp>
        <p:nvSpPr>
          <p:cNvPr id="396" name="Google Shape;396;p20"/>
          <p:cNvSpPr/>
          <p:nvPr/>
        </p:nvSpPr>
        <p:spPr>
          <a:xfrm>
            <a:off x="0" y="4261471"/>
            <a:ext cx="10267950" cy="1060508"/>
          </a:xfrm>
          <a:custGeom>
            <a:rect b="b" l="l" r="r" t="t"/>
            <a:pathLst>
              <a:path extrusionOk="0" h="8274256" w="20535900">
                <a:moveTo>
                  <a:pt x="0" y="0"/>
                </a:moveTo>
                <a:lnTo>
                  <a:pt x="20535900" y="0"/>
                </a:lnTo>
                <a:lnTo>
                  <a:pt x="20535900" y="8274256"/>
                </a:lnTo>
                <a:lnTo>
                  <a:pt x="0" y="8274256"/>
                </a:lnTo>
                <a:lnTo>
                  <a:pt x="0" y="0"/>
                </a:lnTo>
                <a:close/>
              </a:path>
            </a:pathLst>
          </a:custGeom>
          <a:blipFill rotWithShape="1">
            <a:blip r:embed="rId6">
              <a:alphaModFix/>
            </a:blip>
            <a:stretch>
              <a:fillRect b="-290106"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397" name="Google Shape;397;p20"/>
          <p:cNvSpPr/>
          <p:nvPr/>
        </p:nvSpPr>
        <p:spPr>
          <a:xfrm>
            <a:off x="-245112" y="1353066"/>
            <a:ext cx="1511169" cy="2437369"/>
          </a:xfrm>
          <a:custGeom>
            <a:rect b="b" l="l" r="r" t="t"/>
            <a:pathLst>
              <a:path extrusionOk="0" h="4874737" w="3022337">
                <a:moveTo>
                  <a:pt x="0" y="0"/>
                </a:moveTo>
                <a:lnTo>
                  <a:pt x="3022337" y="0"/>
                </a:lnTo>
                <a:lnTo>
                  <a:pt x="3022337" y="4874738"/>
                </a:lnTo>
                <a:lnTo>
                  <a:pt x="0" y="4874738"/>
                </a:lnTo>
                <a:lnTo>
                  <a:pt x="0" y="0"/>
                </a:lnTo>
                <a:close/>
              </a:path>
            </a:pathLst>
          </a:custGeom>
          <a:blipFill rotWithShape="1">
            <a:blip r:embed="rId7">
              <a:alphaModFix/>
            </a:blip>
            <a:stretch>
              <a:fillRect b="0" l="0" r="0" t="0"/>
            </a:stretch>
          </a:blipFill>
          <a:ln>
            <a:noFill/>
          </a:ln>
        </p:spPr>
      </p:sp>
      <p:sp>
        <p:nvSpPr>
          <p:cNvPr id="398" name="Google Shape;398;p20"/>
          <p:cNvSpPr/>
          <p:nvPr/>
        </p:nvSpPr>
        <p:spPr>
          <a:xfrm>
            <a:off x="-542114" y="3480820"/>
            <a:ext cx="5656083" cy="1841159"/>
          </a:xfrm>
          <a:custGeom>
            <a:rect b="b" l="l" r="r" t="t"/>
            <a:pathLst>
              <a:path extrusionOk="0" h="8229600" w="11312165">
                <a:moveTo>
                  <a:pt x="0" y="0"/>
                </a:moveTo>
                <a:lnTo>
                  <a:pt x="11312165" y="0"/>
                </a:lnTo>
                <a:lnTo>
                  <a:pt x="11312165" y="8229600"/>
                </a:lnTo>
                <a:lnTo>
                  <a:pt x="0" y="8229600"/>
                </a:lnTo>
                <a:lnTo>
                  <a:pt x="0" y="0"/>
                </a:lnTo>
                <a:close/>
              </a:path>
            </a:pathLst>
          </a:custGeom>
          <a:blipFill rotWithShape="1">
            <a:blip r:embed="rId8">
              <a:alphaModFix/>
            </a:blip>
            <a:stretch>
              <a:fillRect b="-123488" l="0" r="0" t="0"/>
            </a:stretch>
          </a:blipFill>
          <a:ln>
            <a:noFill/>
          </a:ln>
        </p:spPr>
      </p:sp>
      <p:sp>
        <p:nvSpPr>
          <p:cNvPr id="399" name="Google Shape;399;p20"/>
          <p:cNvSpPr txBox="1"/>
          <p:nvPr/>
        </p:nvSpPr>
        <p:spPr>
          <a:xfrm>
            <a:off x="2569464" y="3874444"/>
            <a:ext cx="513892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1" sz="3200">
              <a:solidFill>
                <a:srgbClr val="22170B"/>
              </a:solidFill>
              <a:latin typeface="Palatino Linotype"/>
              <a:ea typeface="Palatino Linotype"/>
              <a:cs typeface="Palatino Linotype"/>
              <a:sym typeface="Palatino Linotype"/>
            </a:endParaRPr>
          </a:p>
        </p:txBody>
      </p:sp>
      <p:sp>
        <p:nvSpPr>
          <p:cNvPr id="400" name="Google Shape;400;p20"/>
          <p:cNvSpPr/>
          <p:nvPr/>
        </p:nvSpPr>
        <p:spPr>
          <a:xfrm>
            <a:off x="185682" y="2386030"/>
            <a:ext cx="3071764" cy="2935949"/>
          </a:xfrm>
          <a:custGeom>
            <a:rect b="b" l="l" r="r" t="t"/>
            <a:pathLst>
              <a:path extrusionOk="0" h="6059735" w="5247972">
                <a:moveTo>
                  <a:pt x="0" y="0"/>
                </a:moveTo>
                <a:lnTo>
                  <a:pt x="5247972" y="0"/>
                </a:lnTo>
                <a:lnTo>
                  <a:pt x="5247972" y="6059734"/>
                </a:lnTo>
                <a:lnTo>
                  <a:pt x="0" y="6059734"/>
                </a:lnTo>
                <a:lnTo>
                  <a:pt x="0" y="0"/>
                </a:lnTo>
                <a:close/>
              </a:path>
            </a:pathLst>
          </a:custGeom>
          <a:blipFill rotWithShape="1">
            <a:blip r:embed="rId9">
              <a:alphaModFix/>
            </a:blip>
            <a:stretch>
              <a:fillRect b="-59022"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401" name="Google Shape;401;p20"/>
          <p:cNvSpPr/>
          <p:nvPr/>
        </p:nvSpPr>
        <p:spPr>
          <a:xfrm rot="-1428352">
            <a:off x="5357480" y="4059144"/>
            <a:ext cx="2348884" cy="1744338"/>
          </a:xfrm>
          <a:custGeom>
            <a:rect b="b" l="l" r="r" t="t"/>
            <a:pathLst>
              <a:path extrusionOk="0" h="7362870" w="9515826">
                <a:moveTo>
                  <a:pt x="0" y="0"/>
                </a:moveTo>
                <a:lnTo>
                  <a:pt x="9515825" y="0"/>
                </a:lnTo>
                <a:lnTo>
                  <a:pt x="9515825" y="7362870"/>
                </a:lnTo>
                <a:lnTo>
                  <a:pt x="0" y="7362870"/>
                </a:lnTo>
                <a:lnTo>
                  <a:pt x="0" y="0"/>
                </a:lnTo>
                <a:close/>
              </a:path>
            </a:pathLst>
          </a:custGeom>
          <a:blipFill rotWithShape="1">
            <a:blip r:embed="rId10">
              <a:alphaModFix/>
            </a:blip>
            <a:stretch>
              <a:fillRect b="0" l="0" r="0" t="0"/>
            </a:stretch>
          </a:blipFill>
          <a:ln>
            <a:noFill/>
          </a:ln>
        </p:spPr>
      </p:sp>
      <p:pic>
        <p:nvPicPr>
          <p:cNvPr id="402" name="Google Shape;402;p20"/>
          <p:cNvPicPr preferRelativeResize="0"/>
          <p:nvPr/>
        </p:nvPicPr>
        <p:blipFill rotWithShape="1">
          <a:blip r:embed="rId11">
            <a:alphaModFix/>
          </a:blip>
          <a:srcRect b="0" l="0" r="1695" t="0"/>
          <a:stretch/>
        </p:blipFill>
        <p:spPr>
          <a:xfrm>
            <a:off x="4052644" y="1778184"/>
            <a:ext cx="1439808" cy="130682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id="114" name="Google Shape;114;p3"/>
          <p:cNvPicPr preferRelativeResize="0"/>
          <p:nvPr/>
        </p:nvPicPr>
        <p:blipFill rotWithShape="1">
          <a:blip r:embed="rId3">
            <a:alphaModFix/>
          </a:blip>
          <a:srcRect b="7824" l="0" r="0" t="7825"/>
          <a:stretch/>
        </p:blipFill>
        <p:spPr>
          <a:xfrm>
            <a:off x="0" y="0"/>
            <a:ext cx="9144000" cy="5143500"/>
          </a:xfrm>
          <a:prstGeom prst="rect">
            <a:avLst/>
          </a:prstGeom>
          <a:noFill/>
          <a:ln>
            <a:noFill/>
          </a:ln>
        </p:spPr>
      </p:pic>
      <p:sp>
        <p:nvSpPr>
          <p:cNvPr id="115" name="Google Shape;115;p3"/>
          <p:cNvSpPr/>
          <p:nvPr/>
        </p:nvSpPr>
        <p:spPr>
          <a:xfrm>
            <a:off x="7310742" y="1462882"/>
            <a:ext cx="2843273" cy="3093787"/>
          </a:xfrm>
          <a:custGeom>
            <a:rect b="b" l="l" r="r" t="t"/>
            <a:pathLst>
              <a:path extrusionOk="0" h="7273761" w="6684782">
                <a:moveTo>
                  <a:pt x="0" y="0"/>
                </a:moveTo>
                <a:lnTo>
                  <a:pt x="6684783" y="0"/>
                </a:lnTo>
                <a:lnTo>
                  <a:pt x="6684783" y="7273761"/>
                </a:lnTo>
                <a:lnTo>
                  <a:pt x="0" y="7273761"/>
                </a:lnTo>
                <a:lnTo>
                  <a:pt x="0" y="0"/>
                </a:lnTo>
                <a:close/>
              </a:path>
            </a:pathLst>
          </a:custGeom>
          <a:blipFill rotWithShape="1">
            <a:blip r:embed="rId4">
              <a:alphaModFix/>
            </a:blip>
            <a:stretch>
              <a:fillRect b="-65678" l="-29570" r="-19714" t="-17361"/>
            </a:stretch>
          </a:blipFill>
          <a:ln>
            <a:noFill/>
          </a:ln>
        </p:spPr>
      </p:sp>
      <p:sp>
        <p:nvSpPr>
          <p:cNvPr id="116" name="Google Shape;116;p3"/>
          <p:cNvSpPr/>
          <p:nvPr/>
        </p:nvSpPr>
        <p:spPr>
          <a:xfrm>
            <a:off x="7962059" y="442298"/>
            <a:ext cx="1686949" cy="1128148"/>
          </a:xfrm>
          <a:custGeom>
            <a:rect b="b" l="l" r="r" t="t"/>
            <a:pathLst>
              <a:path extrusionOk="0" h="2256295" w="3373898">
                <a:moveTo>
                  <a:pt x="0" y="0"/>
                </a:moveTo>
                <a:lnTo>
                  <a:pt x="3373899" y="0"/>
                </a:lnTo>
                <a:lnTo>
                  <a:pt x="3373899" y="2256294"/>
                </a:lnTo>
                <a:lnTo>
                  <a:pt x="0" y="2256294"/>
                </a:lnTo>
                <a:lnTo>
                  <a:pt x="0" y="0"/>
                </a:lnTo>
                <a:close/>
              </a:path>
            </a:pathLst>
          </a:custGeom>
          <a:blipFill rotWithShape="1">
            <a:blip r:embed="rId5">
              <a:alphaModFix/>
            </a:blip>
            <a:stretch>
              <a:fillRect b="0" l="0" r="0" t="0"/>
            </a:stretch>
          </a:blipFill>
          <a:ln>
            <a:noFill/>
          </a:ln>
        </p:spPr>
      </p:sp>
      <p:sp>
        <p:nvSpPr>
          <p:cNvPr id="117" name="Google Shape;117;p3"/>
          <p:cNvSpPr/>
          <p:nvPr/>
        </p:nvSpPr>
        <p:spPr>
          <a:xfrm>
            <a:off x="0" y="4261471"/>
            <a:ext cx="10267950" cy="4137128"/>
          </a:xfrm>
          <a:custGeom>
            <a:rect b="b" l="l" r="r" t="t"/>
            <a:pathLst>
              <a:path extrusionOk="0" h="8274256" w="20535900">
                <a:moveTo>
                  <a:pt x="0" y="0"/>
                </a:moveTo>
                <a:lnTo>
                  <a:pt x="20535900" y="0"/>
                </a:lnTo>
                <a:lnTo>
                  <a:pt x="20535900" y="8274256"/>
                </a:lnTo>
                <a:lnTo>
                  <a:pt x="0" y="8274256"/>
                </a:lnTo>
                <a:lnTo>
                  <a:pt x="0" y="0"/>
                </a:lnTo>
                <a:close/>
              </a:path>
            </a:pathLst>
          </a:custGeom>
          <a:blipFill rotWithShape="1">
            <a:blip r:embed="rId6">
              <a:alphaModFix/>
            </a:blip>
            <a:stretch>
              <a:fillRect b="0" l="0" r="0" t="0"/>
            </a:stretch>
          </a:blipFill>
          <a:ln>
            <a:noFill/>
          </a:ln>
        </p:spPr>
      </p:sp>
      <p:sp>
        <p:nvSpPr>
          <p:cNvPr id="118" name="Google Shape;118;p3"/>
          <p:cNvSpPr/>
          <p:nvPr/>
        </p:nvSpPr>
        <p:spPr>
          <a:xfrm>
            <a:off x="-245112" y="1353066"/>
            <a:ext cx="1511169" cy="2437369"/>
          </a:xfrm>
          <a:custGeom>
            <a:rect b="b" l="l" r="r" t="t"/>
            <a:pathLst>
              <a:path extrusionOk="0" h="4874737" w="3022337">
                <a:moveTo>
                  <a:pt x="0" y="0"/>
                </a:moveTo>
                <a:lnTo>
                  <a:pt x="3022337" y="0"/>
                </a:lnTo>
                <a:lnTo>
                  <a:pt x="3022337" y="4874738"/>
                </a:lnTo>
                <a:lnTo>
                  <a:pt x="0" y="4874738"/>
                </a:lnTo>
                <a:lnTo>
                  <a:pt x="0" y="0"/>
                </a:lnTo>
                <a:close/>
              </a:path>
            </a:pathLst>
          </a:custGeom>
          <a:blipFill rotWithShape="1">
            <a:blip r:embed="rId7">
              <a:alphaModFix/>
            </a:blip>
            <a:stretch>
              <a:fillRect b="0" l="0" r="0" t="0"/>
            </a:stretch>
          </a:blipFill>
          <a:ln>
            <a:noFill/>
          </a:ln>
        </p:spPr>
      </p:sp>
      <p:sp>
        <p:nvSpPr>
          <p:cNvPr id="119" name="Google Shape;119;p3"/>
          <p:cNvSpPr/>
          <p:nvPr/>
        </p:nvSpPr>
        <p:spPr>
          <a:xfrm>
            <a:off x="-542114" y="3480820"/>
            <a:ext cx="5656083" cy="4114800"/>
          </a:xfrm>
          <a:custGeom>
            <a:rect b="b" l="l" r="r" t="t"/>
            <a:pathLst>
              <a:path extrusionOk="0" h="8229600" w="11312165">
                <a:moveTo>
                  <a:pt x="0" y="0"/>
                </a:moveTo>
                <a:lnTo>
                  <a:pt x="11312165" y="0"/>
                </a:lnTo>
                <a:lnTo>
                  <a:pt x="11312165" y="8229600"/>
                </a:lnTo>
                <a:lnTo>
                  <a:pt x="0" y="8229600"/>
                </a:lnTo>
                <a:lnTo>
                  <a:pt x="0" y="0"/>
                </a:lnTo>
                <a:close/>
              </a:path>
            </a:pathLst>
          </a:custGeom>
          <a:blipFill rotWithShape="1">
            <a:blip r:embed="rId8">
              <a:alphaModFix/>
            </a:blip>
            <a:stretch>
              <a:fillRect b="0" l="0" r="0" t="0"/>
            </a:stretch>
          </a:blipFill>
          <a:ln>
            <a:noFill/>
          </a:ln>
        </p:spPr>
      </p:sp>
      <p:sp>
        <p:nvSpPr>
          <p:cNvPr id="120" name="Google Shape;120;p3"/>
          <p:cNvSpPr txBox="1"/>
          <p:nvPr/>
        </p:nvSpPr>
        <p:spPr>
          <a:xfrm>
            <a:off x="1782270" y="1548714"/>
            <a:ext cx="5601235" cy="2529883"/>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b="1" lang="en-US" sz="3600">
                <a:solidFill>
                  <a:srgbClr val="22170B"/>
                </a:solidFill>
                <a:latin typeface="Cambria"/>
                <a:ea typeface="Cambria"/>
                <a:cs typeface="Cambria"/>
                <a:sym typeface="Cambria"/>
              </a:rPr>
              <a:t>VIẾT BÀI VĂN KỂ LẠI MỘT CHUYẾN ĐI</a:t>
            </a:r>
            <a:endParaRPr/>
          </a:p>
          <a:p>
            <a:pPr indent="0" lvl="0" marL="0" marR="0" rtl="0" algn="ctr">
              <a:lnSpc>
                <a:spcPct val="110000"/>
              </a:lnSpc>
              <a:spcBef>
                <a:spcPts val="0"/>
              </a:spcBef>
              <a:spcAft>
                <a:spcPts val="0"/>
              </a:spcAft>
              <a:buNone/>
            </a:pPr>
            <a:r>
              <a:rPr b="1" lang="en-US" sz="3600">
                <a:solidFill>
                  <a:srgbClr val="22170B"/>
                </a:solidFill>
                <a:latin typeface="Cambria"/>
                <a:ea typeface="Cambria"/>
                <a:cs typeface="Cambria"/>
                <a:sym typeface="Cambria"/>
              </a:rPr>
              <a:t>(THAM QUAN MỘT DI TÍCH LỊCH SỬ, VĂN HÓA)</a:t>
            </a:r>
            <a:endParaRPr/>
          </a:p>
        </p:txBody>
      </p:sp>
      <p:sp>
        <p:nvSpPr>
          <p:cNvPr id="121" name="Google Shape;121;p3"/>
          <p:cNvSpPr txBox="1"/>
          <p:nvPr/>
        </p:nvSpPr>
        <p:spPr>
          <a:xfrm>
            <a:off x="2638067" y="437358"/>
            <a:ext cx="4116734" cy="525745"/>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500"/>
              </a:spcAft>
              <a:buNone/>
            </a:pPr>
            <a:r>
              <a:rPr lang="en-US" sz="2000">
                <a:solidFill>
                  <a:srgbClr val="22170B"/>
                </a:solidFill>
                <a:latin typeface="Palatino Linotype"/>
                <a:ea typeface="Palatino Linotype"/>
                <a:cs typeface="Palatino Linotype"/>
                <a:sym typeface="Palatino Linotype"/>
              </a:rPr>
              <a:t>BÀI 1 – CÂU CHUYỆN LỊCH SỬ</a:t>
            </a:r>
            <a:endParaRPr/>
          </a:p>
        </p:txBody>
      </p:sp>
      <p:sp>
        <p:nvSpPr>
          <p:cNvPr id="122" name="Google Shape;122;p3"/>
          <p:cNvSpPr txBox="1"/>
          <p:nvPr/>
        </p:nvSpPr>
        <p:spPr>
          <a:xfrm>
            <a:off x="2569464" y="3874444"/>
            <a:ext cx="513892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1" sz="3200">
              <a:solidFill>
                <a:srgbClr val="22170B"/>
              </a:solidFill>
              <a:latin typeface="Palatino Linotype"/>
              <a:ea typeface="Palatino Linotype"/>
              <a:cs typeface="Palatino Linotype"/>
              <a:sym typeface="Palatino Linotype"/>
            </a:endParaRPr>
          </a:p>
        </p:txBody>
      </p:sp>
      <p:sp>
        <p:nvSpPr>
          <p:cNvPr id="123" name="Google Shape;123;p3"/>
          <p:cNvSpPr txBox="1"/>
          <p:nvPr/>
        </p:nvSpPr>
        <p:spPr>
          <a:xfrm>
            <a:off x="2638067" y="931134"/>
            <a:ext cx="4116734" cy="525745"/>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500"/>
              </a:spcAft>
              <a:buNone/>
            </a:pPr>
            <a:r>
              <a:rPr b="1" lang="en-US" sz="2000">
                <a:solidFill>
                  <a:srgbClr val="22170B"/>
                </a:solidFill>
                <a:latin typeface="Palatino Linotype"/>
                <a:ea typeface="Palatino Linotype"/>
                <a:cs typeface="Palatino Linotype"/>
                <a:sym typeface="Palatino Linotype"/>
              </a:rPr>
              <a:t>KĨ NĂNG VIẾT</a:t>
            </a:r>
            <a:endParaRPr/>
          </a:p>
        </p:txBody>
      </p:sp>
      <p:sp>
        <p:nvSpPr>
          <p:cNvPr id="124" name="Google Shape;124;p3"/>
          <p:cNvSpPr/>
          <p:nvPr/>
        </p:nvSpPr>
        <p:spPr>
          <a:xfrm>
            <a:off x="185682" y="2386030"/>
            <a:ext cx="3071764" cy="3546909"/>
          </a:xfrm>
          <a:custGeom>
            <a:rect b="b" l="l" r="r" t="t"/>
            <a:pathLst>
              <a:path extrusionOk="0" h="6059735" w="5247972">
                <a:moveTo>
                  <a:pt x="0" y="0"/>
                </a:moveTo>
                <a:lnTo>
                  <a:pt x="5247972" y="0"/>
                </a:lnTo>
                <a:lnTo>
                  <a:pt x="5247972" y="6059734"/>
                </a:lnTo>
                <a:lnTo>
                  <a:pt x="0" y="6059734"/>
                </a:lnTo>
                <a:lnTo>
                  <a:pt x="0" y="0"/>
                </a:lnTo>
                <a:close/>
              </a:path>
            </a:pathLst>
          </a:custGeom>
          <a:blipFill rotWithShape="1">
            <a:blip r:embed="rId9">
              <a:alphaModFix/>
            </a:blip>
            <a:stretch>
              <a:fillRect b="-31630" l="0" r="0" t="0"/>
            </a:stretch>
          </a:blipFill>
          <a:ln>
            <a:noFill/>
          </a:ln>
        </p:spPr>
      </p:sp>
      <p:sp>
        <p:nvSpPr>
          <p:cNvPr id="125" name="Google Shape;125;p3"/>
          <p:cNvSpPr/>
          <p:nvPr/>
        </p:nvSpPr>
        <p:spPr>
          <a:xfrm rot="-1428352">
            <a:off x="5357480" y="4059144"/>
            <a:ext cx="2348884" cy="1744338"/>
          </a:xfrm>
          <a:custGeom>
            <a:rect b="b" l="l" r="r" t="t"/>
            <a:pathLst>
              <a:path extrusionOk="0" h="7362870" w="9515826">
                <a:moveTo>
                  <a:pt x="0" y="0"/>
                </a:moveTo>
                <a:lnTo>
                  <a:pt x="9515825" y="0"/>
                </a:lnTo>
                <a:lnTo>
                  <a:pt x="9515825" y="7362870"/>
                </a:lnTo>
                <a:lnTo>
                  <a:pt x="0" y="7362870"/>
                </a:lnTo>
                <a:lnTo>
                  <a:pt x="0" y="0"/>
                </a:lnTo>
                <a:close/>
              </a:path>
            </a:pathLst>
          </a:custGeom>
          <a:blipFill rotWithShape="1">
            <a:blip r:embed="rId10">
              <a:alphaModFix/>
            </a:blip>
            <a:stretch>
              <a:fillRect b="0" l="0" r="0" t="0"/>
            </a:stretch>
          </a:blipFill>
          <a:ln>
            <a:noFill/>
          </a:ln>
        </p:spPr>
      </p:sp>
      <p:pic>
        <p:nvPicPr>
          <p:cNvPr id="126" name="Google Shape;126;p3"/>
          <p:cNvPicPr preferRelativeResize="0"/>
          <p:nvPr/>
        </p:nvPicPr>
        <p:blipFill rotWithShape="1">
          <a:blip r:embed="rId11">
            <a:alphaModFix/>
          </a:blip>
          <a:srcRect b="0" l="0" r="1695" t="0"/>
          <a:stretch/>
        </p:blipFill>
        <p:spPr>
          <a:xfrm>
            <a:off x="136307" y="126461"/>
            <a:ext cx="748329" cy="67921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gtEl>
                                        <p:attrNameLst>
                                          <p:attrName>style.visibility</p:attrName>
                                        </p:attrNameLst>
                                      </p:cBhvr>
                                      <p:to>
                                        <p:strVal val="visible"/>
                                      </p:to>
                                    </p:set>
                                    <p:animEffect filter="fade" transition="in">
                                      <p:cBhvr>
                                        <p:cTn dur="500"/>
                                        <p:tgtEl>
                                          <p:spTgt spid="1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
                                        </p:tgtEl>
                                        <p:attrNameLst>
                                          <p:attrName>style.visibility</p:attrName>
                                        </p:attrNameLst>
                                      </p:cBhvr>
                                      <p:to>
                                        <p:strVal val="visible"/>
                                      </p:to>
                                    </p:set>
                                    <p:animEffect filter="fade" transition="in">
                                      <p:cBhvr>
                                        <p:cTn dur="500"/>
                                        <p:tgtEl>
                                          <p:spTgt spid="1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4"/>
          <p:cNvSpPr/>
          <p:nvPr/>
        </p:nvSpPr>
        <p:spPr>
          <a:xfrm rot="-2700000">
            <a:off x="6037568" y="971593"/>
            <a:ext cx="4757913" cy="3681435"/>
          </a:xfrm>
          <a:custGeom>
            <a:rect b="b" l="l" r="r" t="t"/>
            <a:pathLst>
              <a:path extrusionOk="0" h="7362870" w="9515826">
                <a:moveTo>
                  <a:pt x="0" y="0"/>
                </a:moveTo>
                <a:lnTo>
                  <a:pt x="9515825" y="0"/>
                </a:lnTo>
                <a:lnTo>
                  <a:pt x="9515825" y="7362870"/>
                </a:lnTo>
                <a:lnTo>
                  <a:pt x="0" y="7362870"/>
                </a:lnTo>
                <a:lnTo>
                  <a:pt x="0" y="0"/>
                </a:lnTo>
                <a:close/>
              </a:path>
            </a:pathLst>
          </a:custGeom>
          <a:blipFill rotWithShape="1">
            <a:blip r:embed="rId3">
              <a:alphaModFix/>
            </a:blip>
            <a:stretch>
              <a:fillRect b="0" l="0" r="0" t="0"/>
            </a:stretch>
          </a:blipFill>
          <a:ln>
            <a:noFill/>
          </a:ln>
        </p:spPr>
      </p:sp>
      <p:sp>
        <p:nvSpPr>
          <p:cNvPr id="132" name="Google Shape;132;p4"/>
          <p:cNvSpPr/>
          <p:nvPr/>
        </p:nvSpPr>
        <p:spPr>
          <a:xfrm rot="-10665953">
            <a:off x="6168010" y="-589279"/>
            <a:ext cx="4980806" cy="2359657"/>
          </a:xfrm>
          <a:custGeom>
            <a:rect b="b" l="l" r="r" t="t"/>
            <a:pathLst>
              <a:path extrusionOk="0" h="4719313" w="9961611">
                <a:moveTo>
                  <a:pt x="0" y="0"/>
                </a:moveTo>
                <a:lnTo>
                  <a:pt x="9961612" y="0"/>
                </a:lnTo>
                <a:lnTo>
                  <a:pt x="9961612" y="4719314"/>
                </a:lnTo>
                <a:lnTo>
                  <a:pt x="0" y="471931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450">
              <a:solidFill>
                <a:schemeClr val="dk1"/>
              </a:solidFill>
              <a:latin typeface="Calibri"/>
              <a:ea typeface="Calibri"/>
              <a:cs typeface="Calibri"/>
              <a:sym typeface="Calibri"/>
            </a:endParaRPr>
          </a:p>
        </p:txBody>
      </p:sp>
      <p:sp>
        <p:nvSpPr>
          <p:cNvPr id="133" name="Google Shape;133;p4"/>
          <p:cNvSpPr/>
          <p:nvPr/>
        </p:nvSpPr>
        <p:spPr>
          <a:xfrm rot="671049">
            <a:off x="6747275" y="832276"/>
            <a:ext cx="1405573" cy="972774"/>
          </a:xfrm>
          <a:prstGeom prst="ellipse">
            <a:avLst/>
          </a:prstGeom>
          <a:gradFill>
            <a:gsLst>
              <a:gs pos="0">
                <a:srgbClr val="FFF3E1"/>
              </a:gs>
              <a:gs pos="35000">
                <a:srgbClr val="FFF6E9"/>
              </a:gs>
              <a:gs pos="100000">
                <a:srgbClr val="FFFDF6"/>
              </a:gs>
            </a:gsLst>
            <a:lin ang="16200000" scaled="0"/>
          </a:gradFill>
          <a:ln cap="flat" cmpd="sng" w="9525">
            <a:solidFill>
              <a:srgbClr val="ECE1D3"/>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i="1" lang="en-US" sz="2000">
                <a:solidFill>
                  <a:srgbClr val="22170B"/>
                </a:solidFill>
                <a:latin typeface="Cambria"/>
                <a:ea typeface="Cambria"/>
                <a:cs typeface="Cambria"/>
                <a:sym typeface="Cambria"/>
              </a:rPr>
              <a:t>2 phút</a:t>
            </a:r>
            <a:endParaRPr i="1" sz="2000">
              <a:solidFill>
                <a:srgbClr val="22170B"/>
              </a:solidFill>
              <a:latin typeface="Cambria"/>
              <a:ea typeface="Cambria"/>
              <a:cs typeface="Cambria"/>
              <a:sym typeface="Cambria"/>
            </a:endParaRPr>
          </a:p>
        </p:txBody>
      </p:sp>
      <p:sp>
        <p:nvSpPr>
          <p:cNvPr id="134" name="Google Shape;134;p4"/>
          <p:cNvSpPr/>
          <p:nvPr/>
        </p:nvSpPr>
        <p:spPr>
          <a:xfrm>
            <a:off x="1366719" y="369451"/>
            <a:ext cx="3526610" cy="776748"/>
          </a:xfrm>
          <a:prstGeom prst="rect">
            <a:avLst/>
          </a:prstGeom>
          <a:gradFill>
            <a:gsLst>
              <a:gs pos="0">
                <a:srgbClr val="FFE6C5"/>
              </a:gs>
              <a:gs pos="35000">
                <a:srgbClr val="FFECD7"/>
              </a:gs>
              <a:gs pos="100000">
                <a:srgbClr val="FFF9EE"/>
              </a:gs>
            </a:gsLst>
            <a:lin ang="16200000" scaled="0"/>
          </a:gradFill>
          <a:ln cap="flat" cmpd="sng" w="9525">
            <a:solidFill>
              <a:srgbClr val="E0E0E0"/>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97525" lIns="170675" spcFirstLastPara="1" rIns="170675" wrap="square" tIns="97525">
            <a:noAutofit/>
          </a:bodyPr>
          <a:lstStyle/>
          <a:p>
            <a:pPr indent="0" lvl="0" marL="0" marR="0" rtl="0" algn="ctr">
              <a:spcBef>
                <a:spcPts val="0"/>
              </a:spcBef>
              <a:spcAft>
                <a:spcPts val="0"/>
              </a:spcAft>
              <a:buNone/>
            </a:pPr>
            <a:r>
              <a:rPr b="1" i="1" lang="en-US" sz="2400">
                <a:solidFill>
                  <a:srgbClr val="000000"/>
                </a:solidFill>
                <a:latin typeface="Cambria"/>
                <a:ea typeface="Cambria"/>
                <a:cs typeface="Cambria"/>
                <a:sym typeface="Cambria"/>
              </a:rPr>
              <a:t>NHIỆM VỤ 1. DỰ ĐOÁN</a:t>
            </a:r>
            <a:endParaRPr b="1" i="1" sz="2400">
              <a:solidFill>
                <a:srgbClr val="000000"/>
              </a:solidFill>
              <a:latin typeface="Cambria"/>
              <a:ea typeface="Cambria"/>
              <a:cs typeface="Cambria"/>
              <a:sym typeface="Cambria"/>
            </a:endParaRPr>
          </a:p>
        </p:txBody>
      </p:sp>
      <p:sp>
        <p:nvSpPr>
          <p:cNvPr id="135" name="Google Shape;135;p4"/>
          <p:cNvSpPr/>
          <p:nvPr/>
        </p:nvSpPr>
        <p:spPr>
          <a:xfrm>
            <a:off x="518925" y="1410396"/>
            <a:ext cx="5213637" cy="3057406"/>
          </a:xfrm>
          <a:prstGeom prst="wedgeEllipseCallout">
            <a:avLst>
              <a:gd fmla="val 53791" name="adj1"/>
              <a:gd fmla="val 43946" name="adj2"/>
            </a:avLst>
          </a:prstGeom>
          <a:solidFill>
            <a:schemeClr val="lt2"/>
          </a:solidFill>
          <a:ln cap="flat" cmpd="sng" w="25400">
            <a:solidFill>
              <a:srgbClr val="66615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i="1" lang="en-US" sz="2400">
                <a:solidFill>
                  <a:srgbClr val="22170B"/>
                </a:solidFill>
                <a:latin typeface="Cambria"/>
                <a:ea typeface="Cambria"/>
                <a:cs typeface="Cambria"/>
                <a:sym typeface="Cambria"/>
              </a:rPr>
              <a:t>Để viết một bài văn kể chuyến đi (tham quan di tích lịch sử, văn hóa) có sử dụng yếu tố miêu tả và biểu cảm  sẽ thực hiện như thế nào?</a:t>
            </a:r>
            <a:endParaRPr/>
          </a:p>
        </p:txBody>
      </p:sp>
      <p:sp>
        <p:nvSpPr>
          <p:cNvPr id="136" name="Google Shape;136;p4"/>
          <p:cNvSpPr/>
          <p:nvPr/>
        </p:nvSpPr>
        <p:spPr>
          <a:xfrm>
            <a:off x="523206" y="1410396"/>
            <a:ext cx="5213637" cy="3057406"/>
          </a:xfrm>
          <a:prstGeom prst="wedgeEllipseCallout">
            <a:avLst>
              <a:gd fmla="val 53791" name="adj1"/>
              <a:gd fmla="val 43946" name="adj2"/>
            </a:avLst>
          </a:prstGeom>
          <a:solidFill>
            <a:schemeClr val="lt2"/>
          </a:solidFill>
          <a:ln cap="flat" cmpd="sng" w="25400">
            <a:solidFill>
              <a:srgbClr val="66615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i="1" lang="en-US" sz="2400">
                <a:solidFill>
                  <a:srgbClr val="22170B"/>
                </a:solidFill>
                <a:latin typeface="Cambria"/>
                <a:ea typeface="Cambria"/>
                <a:cs typeface="Cambria"/>
                <a:sym typeface="Cambria"/>
              </a:rPr>
              <a:t>Văn bản viết kể lại chuyến đi (tham quan di tích lịch sử, văn hóa) có sử dụng yếu tố miêu tả và biểu cảm là kiểu văn bản gì?</a:t>
            </a:r>
            <a:endParaRPr/>
          </a:p>
        </p:txBody>
      </p:sp>
      <p:sp>
        <p:nvSpPr>
          <p:cNvPr id="137" name="Google Shape;137;p4"/>
          <p:cNvSpPr/>
          <p:nvPr/>
        </p:nvSpPr>
        <p:spPr>
          <a:xfrm>
            <a:off x="838200" y="3379141"/>
            <a:ext cx="571500" cy="1835125"/>
          </a:xfrm>
          <a:custGeom>
            <a:rect b="b" l="l" r="r" t="t"/>
            <a:pathLst>
              <a:path extrusionOk="0" h="4557926" w="9437245">
                <a:moveTo>
                  <a:pt x="0" y="0"/>
                </a:moveTo>
                <a:lnTo>
                  <a:pt x="9437245" y="0"/>
                </a:lnTo>
                <a:lnTo>
                  <a:pt x="9437245" y="4557927"/>
                </a:lnTo>
                <a:lnTo>
                  <a:pt x="0" y="4557927"/>
                </a:lnTo>
                <a:lnTo>
                  <a:pt x="0" y="0"/>
                </a:lnTo>
                <a:close/>
              </a:path>
            </a:pathLst>
          </a:custGeom>
          <a:blipFill rotWithShape="1">
            <a:blip r:embed="rId5">
              <a:alphaModFix/>
            </a:blip>
            <a:stretch>
              <a:fillRect b="0" l="-282655" r="-282149"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45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
                                        </p:tgtEl>
                                        <p:attrNameLst>
                                          <p:attrName>style.visibility</p:attrName>
                                        </p:attrNameLst>
                                      </p:cBhvr>
                                      <p:to>
                                        <p:strVal val="visible"/>
                                      </p:to>
                                    </p:set>
                                    <p:animEffect filter="fade" transition="in">
                                      <p:cBhvr>
                                        <p:cTn dur="500"/>
                                        <p:tgtEl>
                                          <p:spTgt spid="1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500"/>
                                        <p:tgtEl>
                                          <p:spTgt spid="1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500"/>
                                        <p:tgtEl>
                                          <p:spTgt spid="1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
                                        </p:tgtEl>
                                        <p:attrNameLst>
                                          <p:attrName>style.visibility</p:attrName>
                                        </p:attrNameLst>
                                      </p:cBhvr>
                                      <p:to>
                                        <p:strVal val="visible"/>
                                      </p:to>
                                    </p:set>
                                    <p:animEffect filter="fade" transition="in">
                                      <p:cBhvr>
                                        <p:cTn dur="500"/>
                                        <p:tgtEl>
                                          <p:spTgt spid="1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36"/>
                                        </p:tgtEl>
                                      </p:cBhvr>
                                    </p:animEffect>
                                    <p:set>
                                      <p:cBhvr>
                                        <p:cTn dur="1" fill="hold">
                                          <p:stCondLst>
                                            <p:cond delay="500"/>
                                          </p:stCondLst>
                                        </p:cTn>
                                        <p:tgtEl>
                                          <p:spTgt spid="13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id="142" name="Google Shape;142;p5"/>
          <p:cNvPicPr preferRelativeResize="0"/>
          <p:nvPr/>
        </p:nvPicPr>
        <p:blipFill rotWithShape="1">
          <a:blip r:embed="rId3">
            <a:alphaModFix/>
          </a:blip>
          <a:srcRect b="7824" l="0" r="0" t="7825"/>
          <a:stretch/>
        </p:blipFill>
        <p:spPr>
          <a:xfrm>
            <a:off x="0" y="0"/>
            <a:ext cx="9144000" cy="5143500"/>
          </a:xfrm>
          <a:prstGeom prst="rect">
            <a:avLst/>
          </a:prstGeom>
          <a:noFill/>
          <a:ln>
            <a:noFill/>
          </a:ln>
        </p:spPr>
      </p:pic>
      <p:sp>
        <p:nvSpPr>
          <p:cNvPr id="143" name="Google Shape;143;p5"/>
          <p:cNvSpPr/>
          <p:nvPr/>
        </p:nvSpPr>
        <p:spPr>
          <a:xfrm rot="236271">
            <a:off x="-1620107" y="342006"/>
            <a:ext cx="4619954" cy="4837649"/>
          </a:xfrm>
          <a:custGeom>
            <a:rect b="b" l="l" r="r" t="t"/>
            <a:pathLst>
              <a:path extrusionOk="0" h="9675297" w="9239908">
                <a:moveTo>
                  <a:pt x="0" y="0"/>
                </a:moveTo>
                <a:lnTo>
                  <a:pt x="9239908" y="0"/>
                </a:lnTo>
                <a:lnTo>
                  <a:pt x="9239908" y="9675296"/>
                </a:lnTo>
                <a:lnTo>
                  <a:pt x="0" y="9675296"/>
                </a:lnTo>
                <a:lnTo>
                  <a:pt x="0" y="0"/>
                </a:lnTo>
                <a:close/>
              </a:path>
            </a:pathLst>
          </a:custGeom>
          <a:blipFill rotWithShape="1">
            <a:blip r:embed="rId4">
              <a:alphaModFix/>
            </a:blip>
            <a:stretch>
              <a:fillRect b="0" l="0" r="0" t="0"/>
            </a:stretch>
          </a:blipFill>
          <a:ln>
            <a:noFill/>
          </a:ln>
        </p:spPr>
      </p:sp>
      <p:sp>
        <p:nvSpPr>
          <p:cNvPr id="144" name="Google Shape;144;p5"/>
          <p:cNvSpPr/>
          <p:nvPr/>
        </p:nvSpPr>
        <p:spPr>
          <a:xfrm rot="-159894">
            <a:off x="770152" y="317858"/>
            <a:ext cx="1819336" cy="392982"/>
          </a:xfrm>
          <a:custGeom>
            <a:rect b="b" l="l" r="r" t="t"/>
            <a:pathLst>
              <a:path extrusionOk="0" h="785964" w="3638672">
                <a:moveTo>
                  <a:pt x="0" y="0"/>
                </a:moveTo>
                <a:lnTo>
                  <a:pt x="3638672" y="0"/>
                </a:lnTo>
                <a:lnTo>
                  <a:pt x="3638672" y="785964"/>
                </a:lnTo>
                <a:lnTo>
                  <a:pt x="0" y="785964"/>
                </a:lnTo>
                <a:lnTo>
                  <a:pt x="0" y="0"/>
                </a:lnTo>
                <a:close/>
              </a:path>
            </a:pathLst>
          </a:custGeom>
          <a:blipFill rotWithShape="1">
            <a:blip r:embed="rId5">
              <a:alphaModFix/>
            </a:blip>
            <a:stretch>
              <a:fillRect b="0" l="0" r="-44000" t="0"/>
            </a:stretch>
          </a:blipFill>
          <a:ln>
            <a:noFill/>
          </a:ln>
        </p:spPr>
      </p:sp>
      <p:sp>
        <p:nvSpPr>
          <p:cNvPr id="145" name="Google Shape;145;p5"/>
          <p:cNvSpPr/>
          <p:nvPr/>
        </p:nvSpPr>
        <p:spPr>
          <a:xfrm>
            <a:off x="3693714" y="514350"/>
            <a:ext cx="4760416" cy="905742"/>
          </a:xfrm>
          <a:custGeom>
            <a:rect b="b" l="l" r="r" t="t"/>
            <a:pathLst>
              <a:path extrusionOk="0" h="1382400" w="7495007">
                <a:moveTo>
                  <a:pt x="0" y="0"/>
                </a:moveTo>
                <a:lnTo>
                  <a:pt x="7495007" y="0"/>
                </a:lnTo>
                <a:lnTo>
                  <a:pt x="7495007" y="1382400"/>
                </a:lnTo>
                <a:lnTo>
                  <a:pt x="0" y="1382400"/>
                </a:lnTo>
                <a:lnTo>
                  <a:pt x="0" y="0"/>
                </a:lnTo>
                <a:close/>
              </a:path>
            </a:pathLst>
          </a:custGeom>
          <a:gradFill>
            <a:gsLst>
              <a:gs pos="0">
                <a:srgbClr val="FFE6C5"/>
              </a:gs>
              <a:gs pos="35000">
                <a:srgbClr val="FFECD7"/>
              </a:gs>
              <a:gs pos="100000">
                <a:srgbClr val="FFF9EE"/>
              </a:gs>
            </a:gsLst>
            <a:lin ang="16200000" scaled="0"/>
          </a:gradFill>
          <a:ln cap="flat" cmpd="sng" w="9525">
            <a:solidFill>
              <a:srgbClr val="E0E0E0"/>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97525" lIns="170675" spcFirstLastPara="1" rIns="170675" wrap="square" tIns="97525">
            <a:noAutofit/>
          </a:bodyPr>
          <a:lstStyle/>
          <a:p>
            <a:pPr indent="0" lvl="0" marL="0" marR="0" rtl="0" algn="ctr">
              <a:spcBef>
                <a:spcPts val="0"/>
              </a:spcBef>
              <a:spcAft>
                <a:spcPts val="0"/>
              </a:spcAft>
              <a:buNone/>
            </a:pPr>
            <a:r>
              <a:rPr b="1" i="1" lang="en-US" sz="2400">
                <a:solidFill>
                  <a:srgbClr val="000000"/>
                </a:solidFill>
                <a:latin typeface="Cambria"/>
                <a:ea typeface="Cambria"/>
                <a:cs typeface="Cambria"/>
                <a:sym typeface="Cambria"/>
              </a:rPr>
              <a:t>NHIỆM VỤ 2. ĐỌC – THẢO LUẬN</a:t>
            </a:r>
            <a:endParaRPr sz="2400">
              <a:solidFill>
                <a:schemeClr val="dk1"/>
              </a:solidFill>
              <a:latin typeface="Calibri"/>
              <a:ea typeface="Calibri"/>
              <a:cs typeface="Calibri"/>
              <a:sym typeface="Calibri"/>
            </a:endParaRPr>
          </a:p>
        </p:txBody>
      </p:sp>
      <p:sp>
        <p:nvSpPr>
          <p:cNvPr id="146" name="Google Shape;146;p5"/>
          <p:cNvSpPr/>
          <p:nvPr/>
        </p:nvSpPr>
        <p:spPr>
          <a:xfrm>
            <a:off x="3195842" y="1581151"/>
            <a:ext cx="5697209" cy="3048000"/>
          </a:xfrm>
          <a:prstGeom prst="ellipse">
            <a:avLst/>
          </a:prstGeom>
          <a:gradFill>
            <a:gsLst>
              <a:gs pos="0">
                <a:srgbClr val="DAB8AC"/>
              </a:gs>
              <a:gs pos="35000">
                <a:srgbClr val="E4CFC6"/>
              </a:gs>
              <a:gs pos="100000">
                <a:srgbClr val="F6EBE8"/>
              </a:gs>
            </a:gsLst>
            <a:lin ang="16200000" scaled="0"/>
          </a:gradFill>
          <a:ln cap="flat" cmpd="sng" w="9525">
            <a:solidFill>
              <a:srgbClr val="7B4C29"/>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rPr i="1" lang="en-US" sz="2400">
                <a:solidFill>
                  <a:srgbClr val="22170B"/>
                </a:solidFill>
                <a:latin typeface="Cambria"/>
                <a:ea typeface="Cambria"/>
                <a:cs typeface="Cambria"/>
                <a:sym typeface="Cambria"/>
              </a:rPr>
              <a:t>Đọc SGK và nêu yêu cầu đối với bài văn kể lại một chuyến đi (tham quan di tích lịch sử, văn hóa) có sử dụng yếu tố miêu tả và biểu cảm .</a:t>
            </a:r>
            <a:endParaRPr/>
          </a:p>
        </p:txBody>
      </p:sp>
      <p:sp>
        <p:nvSpPr>
          <p:cNvPr id="147" name="Google Shape;147;p5"/>
          <p:cNvSpPr/>
          <p:nvPr/>
        </p:nvSpPr>
        <p:spPr>
          <a:xfrm rot="-5826247">
            <a:off x="-160457" y="1663760"/>
            <a:ext cx="3635046" cy="2380955"/>
          </a:xfrm>
          <a:custGeom>
            <a:rect b="b" l="l" r="r" t="t"/>
            <a:pathLst>
              <a:path extrusionOk="0" h="5851354" w="8933365">
                <a:moveTo>
                  <a:pt x="0" y="0"/>
                </a:moveTo>
                <a:lnTo>
                  <a:pt x="8933366" y="0"/>
                </a:lnTo>
                <a:lnTo>
                  <a:pt x="8933366" y="5851355"/>
                </a:lnTo>
                <a:lnTo>
                  <a:pt x="0" y="5851355"/>
                </a:lnTo>
                <a:lnTo>
                  <a:pt x="0" y="0"/>
                </a:lnTo>
                <a:close/>
              </a:path>
            </a:pathLst>
          </a:custGeom>
          <a:blipFill rotWithShape="1">
            <a:blip r:embed="rId6">
              <a:alphaModFix/>
            </a:blip>
            <a:stretch>
              <a:fillRect b="0" l="0" r="0" t="0"/>
            </a:stretch>
          </a:blipFill>
          <a:ln>
            <a:noFill/>
          </a:ln>
        </p:spPr>
      </p:sp>
      <p:sp>
        <p:nvSpPr>
          <p:cNvPr id="148" name="Google Shape;148;p5"/>
          <p:cNvSpPr/>
          <p:nvPr/>
        </p:nvSpPr>
        <p:spPr>
          <a:xfrm rot="-418779">
            <a:off x="560757" y="1233990"/>
            <a:ext cx="2142875" cy="3046311"/>
          </a:xfrm>
          <a:custGeom>
            <a:rect b="b" l="l" r="r" t="t"/>
            <a:pathLst>
              <a:path extrusionOk="0" h="9027160" w="6350000">
                <a:moveTo>
                  <a:pt x="5619750" y="0"/>
                </a:moveTo>
                <a:lnTo>
                  <a:pt x="730250" y="0"/>
                </a:lnTo>
                <a:lnTo>
                  <a:pt x="0" y="730250"/>
                </a:lnTo>
                <a:lnTo>
                  <a:pt x="0" y="8296910"/>
                </a:lnTo>
                <a:lnTo>
                  <a:pt x="730250" y="9027160"/>
                </a:lnTo>
                <a:lnTo>
                  <a:pt x="5619750" y="9027160"/>
                </a:lnTo>
                <a:lnTo>
                  <a:pt x="6350000" y="8296910"/>
                </a:lnTo>
                <a:lnTo>
                  <a:pt x="6350000" y="730250"/>
                </a:lnTo>
                <a:close/>
              </a:path>
            </a:pathLst>
          </a:custGeom>
          <a:blipFill rotWithShape="1">
            <a:blip r:embed="rId7">
              <a:alphaModFix/>
            </a:blip>
            <a:stretch>
              <a:fillRect b="0" l="-73479" r="-53968" t="0"/>
            </a:stretch>
          </a:blipFill>
          <a:ln>
            <a:noFill/>
          </a:ln>
        </p:spPr>
      </p:sp>
      <p:sp>
        <p:nvSpPr>
          <p:cNvPr id="149" name="Google Shape;149;p5"/>
          <p:cNvSpPr/>
          <p:nvPr/>
        </p:nvSpPr>
        <p:spPr>
          <a:xfrm rot="307593">
            <a:off x="7134021" y="3934501"/>
            <a:ext cx="1553139" cy="1020186"/>
          </a:xfrm>
          <a:custGeom>
            <a:rect b="b" l="l" r="r" t="t"/>
            <a:pathLst>
              <a:path extrusionOk="0" h="3092795" w="4708496">
                <a:moveTo>
                  <a:pt x="0" y="0"/>
                </a:moveTo>
                <a:lnTo>
                  <a:pt x="4708496" y="0"/>
                </a:lnTo>
                <a:lnTo>
                  <a:pt x="4708496" y="3092795"/>
                </a:lnTo>
                <a:lnTo>
                  <a:pt x="0" y="3092795"/>
                </a:lnTo>
                <a:lnTo>
                  <a:pt x="0" y="0"/>
                </a:lnTo>
                <a:close/>
              </a:path>
            </a:pathLst>
          </a:custGeom>
          <a:blipFill rotWithShape="1">
            <a:blip r:embed="rId8">
              <a:alphaModFix/>
            </a:blip>
            <a:stretch>
              <a:fillRect b="0" l="0" r="0" t="0"/>
            </a:stretch>
          </a:blip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500"/>
                                        <p:tgtEl>
                                          <p:spTgt spid="1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6"/>
          <p:cNvSpPr txBox="1"/>
          <p:nvPr/>
        </p:nvSpPr>
        <p:spPr>
          <a:xfrm>
            <a:off x="304800" y="285750"/>
            <a:ext cx="8458200" cy="684762"/>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b="1" lang="en-US" sz="3500">
                <a:solidFill>
                  <a:srgbClr val="22170B"/>
                </a:solidFill>
                <a:latin typeface="Cambria"/>
                <a:ea typeface="Cambria"/>
                <a:cs typeface="Cambria"/>
                <a:sym typeface="Cambria"/>
              </a:rPr>
              <a:t>I. TÌM HIỂU YÊU CẦU CỦA KIỂU VĂN BẢN</a:t>
            </a:r>
            <a:endParaRPr/>
          </a:p>
        </p:txBody>
      </p:sp>
      <p:sp>
        <p:nvSpPr>
          <p:cNvPr id="155" name="Google Shape;155;p6"/>
          <p:cNvSpPr txBox="1"/>
          <p:nvPr/>
        </p:nvSpPr>
        <p:spPr>
          <a:xfrm>
            <a:off x="1800411" y="895350"/>
            <a:ext cx="5543177"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3000">
                <a:solidFill>
                  <a:srgbClr val="523126"/>
                </a:solidFill>
                <a:latin typeface="Cambria"/>
                <a:ea typeface="Cambria"/>
                <a:cs typeface="Cambria"/>
                <a:sym typeface="Cambria"/>
              </a:rPr>
              <a:t>1. Yêu cầu của kiểu văn bản</a:t>
            </a:r>
            <a:endParaRPr/>
          </a:p>
        </p:txBody>
      </p:sp>
      <p:grpSp>
        <p:nvGrpSpPr>
          <p:cNvPr id="156" name="Google Shape;156;p6"/>
          <p:cNvGrpSpPr/>
          <p:nvPr/>
        </p:nvGrpSpPr>
        <p:grpSpPr>
          <a:xfrm>
            <a:off x="-3380773" y="834526"/>
            <a:ext cx="12111501" cy="4772801"/>
            <a:chOff x="-4005062" y="-614822"/>
            <a:chExt cx="12111501" cy="4772801"/>
          </a:xfrm>
        </p:grpSpPr>
        <p:sp>
          <p:nvSpPr>
            <p:cNvPr id="157" name="Google Shape;157;p6"/>
            <p:cNvSpPr/>
            <p:nvPr/>
          </p:nvSpPr>
          <p:spPr>
            <a:xfrm>
              <a:off x="-4005062" y="-614822"/>
              <a:ext cx="4772801" cy="4772801"/>
            </a:xfrm>
            <a:prstGeom prst="blockArc">
              <a:avLst>
                <a:gd fmla="val 18900000" name="adj1"/>
                <a:gd fmla="val 2700000" name="adj2"/>
                <a:gd fmla="val 453" name="adj3"/>
              </a:avLst>
            </a:prstGeom>
            <a:noFill/>
            <a:ln cap="flat" cmpd="sng" w="25400">
              <a:solidFill>
                <a:srgbClr val="C1722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6"/>
            <p:cNvSpPr/>
            <p:nvPr/>
          </p:nvSpPr>
          <p:spPr>
            <a:xfrm>
              <a:off x="336409" y="221376"/>
              <a:ext cx="7770030" cy="443036"/>
            </a:xfrm>
            <a:prstGeom prst="rect">
              <a:avLst/>
            </a:prstGeom>
            <a:gradFill>
              <a:gsLst>
                <a:gs pos="0">
                  <a:srgbClr val="E3D8BA"/>
                </a:gs>
                <a:gs pos="35000">
                  <a:srgbClr val="EBE3CE"/>
                </a:gs>
                <a:gs pos="100000">
                  <a:srgbClr val="F9F5EB"/>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6"/>
            <p:cNvSpPr txBox="1"/>
            <p:nvPr/>
          </p:nvSpPr>
          <p:spPr>
            <a:xfrm>
              <a:off x="336409" y="221376"/>
              <a:ext cx="7770030" cy="443036"/>
            </a:xfrm>
            <a:prstGeom prst="rect">
              <a:avLst/>
            </a:prstGeom>
            <a:noFill/>
            <a:ln>
              <a:noFill/>
            </a:ln>
          </p:spPr>
          <p:txBody>
            <a:bodyPr anchorCtr="0" anchor="ctr" bIns="55875" lIns="351650" spcFirstLastPara="1" rIns="55875" wrap="square" tIns="55875">
              <a:noAutofit/>
            </a:bodyPr>
            <a:lstStyle/>
            <a:p>
              <a:pPr indent="0" lvl="0" marL="0" marR="0" rtl="0" algn="l">
                <a:lnSpc>
                  <a:spcPct val="90000"/>
                </a:lnSpc>
                <a:spcBef>
                  <a:spcPts val="0"/>
                </a:spcBef>
                <a:spcAft>
                  <a:spcPts val="0"/>
                </a:spcAft>
                <a:buClr>
                  <a:schemeClr val="dk1"/>
                </a:buClr>
                <a:buSzPts val="2200"/>
                <a:buFont typeface="Arial"/>
                <a:buNone/>
              </a:pPr>
              <a:r>
                <a:rPr i="1" lang="en-US" sz="2200">
                  <a:solidFill>
                    <a:schemeClr val="dk1"/>
                  </a:solidFill>
                  <a:latin typeface="Cambria"/>
                  <a:ea typeface="Cambria"/>
                  <a:cs typeface="Cambria"/>
                  <a:sym typeface="Cambria"/>
                </a:rPr>
                <a:t>Kể từ ngôi thứ nhất.</a:t>
              </a:r>
              <a:endParaRPr sz="2200">
                <a:solidFill>
                  <a:schemeClr val="dk1"/>
                </a:solidFill>
                <a:latin typeface="Calibri"/>
                <a:ea typeface="Calibri"/>
                <a:cs typeface="Calibri"/>
                <a:sym typeface="Calibri"/>
              </a:endParaRPr>
            </a:p>
          </p:txBody>
        </p:sp>
        <p:sp>
          <p:nvSpPr>
            <p:cNvPr id="160" name="Google Shape;160;p6"/>
            <p:cNvSpPr/>
            <p:nvPr/>
          </p:nvSpPr>
          <p:spPr>
            <a:xfrm>
              <a:off x="59511" y="165996"/>
              <a:ext cx="553795" cy="553795"/>
            </a:xfrm>
            <a:prstGeom prst="ellipse">
              <a:avLst/>
            </a:prstGeom>
            <a:gradFill>
              <a:gsLst>
                <a:gs pos="0">
                  <a:schemeClr val="lt1"/>
                </a:gs>
                <a:gs pos="35000">
                  <a:schemeClr val="lt1"/>
                </a:gs>
                <a:gs pos="100000">
                  <a:schemeClr val="lt1"/>
                </a:gs>
              </a:gsLst>
              <a:lin ang="16200000" scaled="0"/>
            </a:gradFill>
            <a:ln cap="flat" cmpd="sng" w="9525">
              <a:solidFill>
                <a:srgbClr val="A1957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6"/>
            <p:cNvSpPr/>
            <p:nvPr/>
          </p:nvSpPr>
          <p:spPr>
            <a:xfrm>
              <a:off x="653875" y="885718"/>
              <a:ext cx="7452563" cy="443036"/>
            </a:xfrm>
            <a:prstGeom prst="rect">
              <a:avLst/>
            </a:prstGeom>
            <a:gradFill>
              <a:gsLst>
                <a:gs pos="0">
                  <a:srgbClr val="F1D6AC"/>
                </a:gs>
                <a:gs pos="35000">
                  <a:srgbClr val="F3E1C6"/>
                </a:gs>
                <a:gs pos="100000">
                  <a:srgbClr val="FAF3E8"/>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6"/>
            <p:cNvSpPr txBox="1"/>
            <p:nvPr/>
          </p:nvSpPr>
          <p:spPr>
            <a:xfrm>
              <a:off x="653875" y="885718"/>
              <a:ext cx="7452563" cy="443036"/>
            </a:xfrm>
            <a:prstGeom prst="rect">
              <a:avLst/>
            </a:prstGeom>
            <a:noFill/>
            <a:ln>
              <a:noFill/>
            </a:ln>
          </p:spPr>
          <p:txBody>
            <a:bodyPr anchorCtr="0" anchor="ctr" bIns="55875" lIns="351650" spcFirstLastPara="1" rIns="55875" wrap="square" tIns="55875">
              <a:noAutofit/>
            </a:bodyPr>
            <a:lstStyle/>
            <a:p>
              <a:pPr indent="0" lvl="0" marL="0" marR="0" rtl="0" algn="l">
                <a:lnSpc>
                  <a:spcPct val="90000"/>
                </a:lnSpc>
                <a:spcBef>
                  <a:spcPts val="0"/>
                </a:spcBef>
                <a:spcAft>
                  <a:spcPts val="0"/>
                </a:spcAft>
                <a:buClr>
                  <a:schemeClr val="dk1"/>
                </a:buClr>
                <a:buSzPts val="2200"/>
                <a:buFont typeface="Cambria"/>
                <a:buNone/>
              </a:pPr>
              <a:r>
                <a:rPr i="1" lang="en-US" sz="2200">
                  <a:solidFill>
                    <a:schemeClr val="dk1"/>
                  </a:solidFill>
                  <a:latin typeface="Cambria"/>
                  <a:ea typeface="Cambria"/>
                  <a:cs typeface="Cambria"/>
                  <a:sym typeface="Cambria"/>
                </a:rPr>
                <a:t>Giới thiệu được lí do, mục đích của chuyến tham quan di tích.</a:t>
              </a:r>
              <a:endParaRPr i="1" sz="2200">
                <a:solidFill>
                  <a:schemeClr val="dk1"/>
                </a:solidFill>
                <a:latin typeface="Cambria"/>
                <a:ea typeface="Cambria"/>
                <a:cs typeface="Cambria"/>
                <a:sym typeface="Cambria"/>
              </a:endParaRPr>
            </a:p>
          </p:txBody>
        </p:sp>
        <p:sp>
          <p:nvSpPr>
            <p:cNvPr id="163" name="Google Shape;163;p6"/>
            <p:cNvSpPr/>
            <p:nvPr/>
          </p:nvSpPr>
          <p:spPr>
            <a:xfrm>
              <a:off x="376978" y="830338"/>
              <a:ext cx="553795" cy="553795"/>
            </a:xfrm>
            <a:prstGeom prst="ellipse">
              <a:avLst/>
            </a:prstGeom>
            <a:gradFill>
              <a:gsLst>
                <a:gs pos="0">
                  <a:schemeClr val="lt1"/>
                </a:gs>
                <a:gs pos="35000">
                  <a:schemeClr val="lt1"/>
                </a:gs>
                <a:gs pos="100000">
                  <a:schemeClr val="lt1"/>
                </a:gs>
              </a:gsLst>
              <a:lin ang="16200000" scaled="0"/>
            </a:gradFill>
            <a:ln cap="flat" cmpd="sng" w="9525">
              <a:solidFill>
                <a:srgbClr val="AA915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6"/>
            <p:cNvSpPr/>
            <p:nvPr/>
          </p:nvSpPr>
          <p:spPr>
            <a:xfrm>
              <a:off x="751312" y="1550059"/>
              <a:ext cx="7355126" cy="443036"/>
            </a:xfrm>
            <a:prstGeom prst="rect">
              <a:avLst/>
            </a:prstGeom>
            <a:gradFill>
              <a:gsLst>
                <a:gs pos="0">
                  <a:srgbClr val="FBD1A0"/>
                </a:gs>
                <a:gs pos="35000">
                  <a:srgbClr val="FBDBBD"/>
                </a:gs>
                <a:gs pos="100000">
                  <a:srgbClr val="FDF3E5"/>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6"/>
            <p:cNvSpPr txBox="1"/>
            <p:nvPr/>
          </p:nvSpPr>
          <p:spPr>
            <a:xfrm>
              <a:off x="751312" y="1550059"/>
              <a:ext cx="7355126" cy="443036"/>
            </a:xfrm>
            <a:prstGeom prst="rect">
              <a:avLst/>
            </a:prstGeom>
            <a:noFill/>
            <a:ln>
              <a:noFill/>
            </a:ln>
          </p:spPr>
          <p:txBody>
            <a:bodyPr anchorCtr="0" anchor="ctr" bIns="55875" lIns="351650" spcFirstLastPara="1" rIns="55875" wrap="square" tIns="55875">
              <a:noAutofit/>
            </a:bodyPr>
            <a:lstStyle/>
            <a:p>
              <a:pPr indent="0" lvl="0" marL="0" marR="0" rtl="0" algn="l">
                <a:lnSpc>
                  <a:spcPct val="90000"/>
                </a:lnSpc>
                <a:spcBef>
                  <a:spcPts val="0"/>
                </a:spcBef>
                <a:spcAft>
                  <a:spcPts val="0"/>
                </a:spcAft>
                <a:buClr>
                  <a:schemeClr val="dk1"/>
                </a:buClr>
                <a:buSzPts val="2200"/>
                <a:buFont typeface="Cambria"/>
                <a:buNone/>
              </a:pPr>
              <a:r>
                <a:rPr i="1" lang="en-US" sz="2200">
                  <a:solidFill>
                    <a:schemeClr val="dk1"/>
                  </a:solidFill>
                  <a:latin typeface="Cambria"/>
                  <a:ea typeface="Cambria"/>
                  <a:cs typeface="Cambria"/>
                  <a:sym typeface="Cambria"/>
                </a:rPr>
                <a:t>Kể được diễn biến chuyến tham quan.</a:t>
              </a:r>
              <a:endParaRPr i="1" sz="2200">
                <a:solidFill>
                  <a:schemeClr val="dk1"/>
                </a:solidFill>
                <a:latin typeface="Cambria"/>
                <a:ea typeface="Cambria"/>
                <a:cs typeface="Cambria"/>
                <a:sym typeface="Cambria"/>
              </a:endParaRPr>
            </a:p>
          </p:txBody>
        </p:sp>
        <p:sp>
          <p:nvSpPr>
            <p:cNvPr id="166" name="Google Shape;166;p6"/>
            <p:cNvSpPr/>
            <p:nvPr/>
          </p:nvSpPr>
          <p:spPr>
            <a:xfrm>
              <a:off x="474415" y="1494680"/>
              <a:ext cx="553795" cy="553795"/>
            </a:xfrm>
            <a:prstGeom prst="ellipse">
              <a:avLst/>
            </a:prstGeom>
            <a:gradFill>
              <a:gsLst>
                <a:gs pos="0">
                  <a:schemeClr val="lt1"/>
                </a:gs>
                <a:gs pos="35000">
                  <a:schemeClr val="lt1"/>
                </a:gs>
                <a:gs pos="100000">
                  <a:schemeClr val="lt1"/>
                </a:gs>
              </a:gsLst>
              <a:lin ang="16200000" scaled="0"/>
            </a:gradFill>
            <a:ln cap="flat" cmpd="sng" w="9525">
              <a:solidFill>
                <a:srgbClr val="B48A4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6"/>
            <p:cNvSpPr/>
            <p:nvPr/>
          </p:nvSpPr>
          <p:spPr>
            <a:xfrm>
              <a:off x="653875" y="2214401"/>
              <a:ext cx="7452563" cy="443036"/>
            </a:xfrm>
            <a:prstGeom prst="rect">
              <a:avLst/>
            </a:prstGeom>
            <a:gradFill>
              <a:gsLst>
                <a:gs pos="0">
                  <a:srgbClr val="FFC79A"/>
                </a:gs>
                <a:gs pos="35000">
                  <a:srgbClr val="FED8BA"/>
                </a:gs>
                <a:gs pos="100000">
                  <a:srgbClr val="FFEFE1"/>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6"/>
            <p:cNvSpPr txBox="1"/>
            <p:nvPr/>
          </p:nvSpPr>
          <p:spPr>
            <a:xfrm>
              <a:off x="653875" y="2214401"/>
              <a:ext cx="7452563" cy="443036"/>
            </a:xfrm>
            <a:prstGeom prst="rect">
              <a:avLst/>
            </a:prstGeom>
            <a:noFill/>
            <a:ln>
              <a:noFill/>
            </a:ln>
          </p:spPr>
          <p:txBody>
            <a:bodyPr anchorCtr="0" anchor="ctr" bIns="55875" lIns="351650" spcFirstLastPara="1" rIns="55875" wrap="square" tIns="55875">
              <a:noAutofit/>
            </a:bodyPr>
            <a:lstStyle/>
            <a:p>
              <a:pPr indent="0" lvl="0" marL="0" marR="0" rtl="0" algn="l">
                <a:lnSpc>
                  <a:spcPct val="90000"/>
                </a:lnSpc>
                <a:spcBef>
                  <a:spcPts val="0"/>
                </a:spcBef>
                <a:spcAft>
                  <a:spcPts val="0"/>
                </a:spcAft>
                <a:buClr>
                  <a:schemeClr val="dk1"/>
                </a:buClr>
                <a:buSzPts val="2200"/>
                <a:buFont typeface="Cambria"/>
                <a:buNone/>
              </a:pPr>
              <a:r>
                <a:rPr i="1" lang="en-US" sz="2200">
                  <a:solidFill>
                    <a:schemeClr val="dk1"/>
                  </a:solidFill>
                  <a:latin typeface="Cambria"/>
                  <a:ea typeface="Cambria"/>
                  <a:cs typeface="Cambria"/>
                  <a:sym typeface="Cambria"/>
                </a:rPr>
                <a:t>Nêu được ấn tượng về những đặc điểm nổi bật của di tích.</a:t>
              </a:r>
              <a:endParaRPr i="1" sz="2200">
                <a:solidFill>
                  <a:schemeClr val="dk1"/>
                </a:solidFill>
                <a:latin typeface="Cambria"/>
                <a:ea typeface="Cambria"/>
                <a:cs typeface="Cambria"/>
                <a:sym typeface="Cambria"/>
              </a:endParaRPr>
            </a:p>
          </p:txBody>
        </p:sp>
        <p:sp>
          <p:nvSpPr>
            <p:cNvPr id="169" name="Google Shape;169;p6"/>
            <p:cNvSpPr/>
            <p:nvPr/>
          </p:nvSpPr>
          <p:spPr>
            <a:xfrm>
              <a:off x="376978" y="2159022"/>
              <a:ext cx="553795" cy="553795"/>
            </a:xfrm>
            <a:prstGeom prst="ellipse">
              <a:avLst/>
            </a:prstGeom>
            <a:gradFill>
              <a:gsLst>
                <a:gs pos="0">
                  <a:schemeClr val="lt1"/>
                </a:gs>
                <a:gs pos="35000">
                  <a:schemeClr val="lt1"/>
                </a:gs>
                <a:gs pos="100000">
                  <a:schemeClr val="lt1"/>
                </a:gs>
              </a:gsLst>
              <a:lin ang="16200000" scaled="0"/>
            </a:gradFill>
            <a:ln cap="flat" cmpd="sng" w="9525">
              <a:solidFill>
                <a:srgbClr val="BA823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6"/>
            <p:cNvSpPr/>
            <p:nvPr/>
          </p:nvSpPr>
          <p:spPr>
            <a:xfrm>
              <a:off x="336409" y="2878743"/>
              <a:ext cx="7770030" cy="443036"/>
            </a:xfrm>
            <a:prstGeom prst="rect">
              <a:avLst/>
            </a:prstGeom>
            <a:gradFill>
              <a:gsLst>
                <a:gs pos="0">
                  <a:srgbClr val="FFB995"/>
                </a:gs>
                <a:gs pos="35000">
                  <a:srgbClr val="FFCEB5"/>
                </a:gs>
                <a:gs pos="100000">
                  <a:srgbClr val="FFEBE0"/>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6"/>
            <p:cNvSpPr txBox="1"/>
            <p:nvPr/>
          </p:nvSpPr>
          <p:spPr>
            <a:xfrm>
              <a:off x="336409" y="2878743"/>
              <a:ext cx="7770030" cy="443036"/>
            </a:xfrm>
            <a:prstGeom prst="rect">
              <a:avLst/>
            </a:prstGeom>
            <a:noFill/>
            <a:ln>
              <a:noFill/>
            </a:ln>
          </p:spPr>
          <p:txBody>
            <a:bodyPr anchorCtr="0" anchor="ctr" bIns="55875" lIns="351650" spcFirstLastPara="1" rIns="55875" wrap="square" tIns="55875">
              <a:noAutofit/>
            </a:bodyPr>
            <a:lstStyle/>
            <a:p>
              <a:pPr indent="0" lvl="0" marL="0" marR="0" rtl="0" algn="l">
                <a:lnSpc>
                  <a:spcPct val="90000"/>
                </a:lnSpc>
                <a:spcBef>
                  <a:spcPts val="0"/>
                </a:spcBef>
                <a:spcAft>
                  <a:spcPts val="0"/>
                </a:spcAft>
                <a:buClr>
                  <a:schemeClr val="dk1"/>
                </a:buClr>
                <a:buSzPts val="2200"/>
                <a:buFont typeface="Cambria"/>
                <a:buNone/>
              </a:pPr>
              <a:r>
                <a:rPr i="1" lang="en-US" sz="2200">
                  <a:solidFill>
                    <a:schemeClr val="dk1"/>
                  </a:solidFill>
                  <a:latin typeface="Cambria"/>
                  <a:ea typeface="Cambria"/>
                  <a:cs typeface="Cambria"/>
                  <a:sym typeface="Cambria"/>
                </a:rPr>
                <a:t>Sử dụng yếu tố miêu tả, biểu cảm trong bài viết.</a:t>
              </a:r>
              <a:endParaRPr i="1" sz="2200">
                <a:solidFill>
                  <a:schemeClr val="dk1"/>
                </a:solidFill>
                <a:latin typeface="Cambria"/>
                <a:ea typeface="Cambria"/>
                <a:cs typeface="Cambria"/>
                <a:sym typeface="Cambria"/>
              </a:endParaRPr>
            </a:p>
          </p:txBody>
        </p:sp>
        <p:sp>
          <p:nvSpPr>
            <p:cNvPr id="172" name="Google Shape;172;p6"/>
            <p:cNvSpPr/>
            <p:nvPr/>
          </p:nvSpPr>
          <p:spPr>
            <a:xfrm>
              <a:off x="59511" y="2823363"/>
              <a:ext cx="553795" cy="553795"/>
            </a:xfrm>
            <a:prstGeom prst="ellipse">
              <a:avLst/>
            </a:prstGeom>
            <a:gradFill>
              <a:gsLst>
                <a:gs pos="0">
                  <a:schemeClr val="lt1"/>
                </a:gs>
                <a:gs pos="35000">
                  <a:schemeClr val="lt1"/>
                </a:gs>
                <a:gs pos="100000">
                  <a:schemeClr val="lt1"/>
                </a:gs>
              </a:gsLst>
              <a:lin ang="16200000" scaled="0"/>
            </a:gradFill>
            <a:ln cap="flat" cmpd="sng" w="9525">
              <a:solidFill>
                <a:srgbClr val="BF74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3" name="Google Shape;173;p6"/>
          <p:cNvSpPr/>
          <p:nvPr/>
        </p:nvSpPr>
        <p:spPr>
          <a:xfrm>
            <a:off x="-360335" y="1602896"/>
            <a:ext cx="984624" cy="3064976"/>
          </a:xfrm>
          <a:custGeom>
            <a:rect b="b" l="l" r="r" t="t"/>
            <a:pathLst>
              <a:path extrusionOk="0" h="6129951" w="1969247">
                <a:moveTo>
                  <a:pt x="0" y="0"/>
                </a:moveTo>
                <a:lnTo>
                  <a:pt x="1969247" y="0"/>
                </a:lnTo>
                <a:lnTo>
                  <a:pt x="1969247" y="6129951"/>
                </a:lnTo>
                <a:lnTo>
                  <a:pt x="0" y="6129951"/>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7"/>
          <p:cNvSpPr txBox="1"/>
          <p:nvPr/>
        </p:nvSpPr>
        <p:spPr>
          <a:xfrm>
            <a:off x="2286000" y="57150"/>
            <a:ext cx="4572000"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3000">
                <a:solidFill>
                  <a:srgbClr val="523126"/>
                </a:solidFill>
                <a:latin typeface="Cambria"/>
                <a:ea typeface="Cambria"/>
                <a:cs typeface="Cambria"/>
                <a:sym typeface="Cambria"/>
              </a:rPr>
              <a:t>2. Bảng kiểm tham khảo</a:t>
            </a:r>
            <a:endParaRPr b="1" i="1" sz="3000">
              <a:solidFill>
                <a:srgbClr val="523126"/>
              </a:solidFill>
              <a:latin typeface="Cambria"/>
              <a:ea typeface="Cambria"/>
              <a:cs typeface="Cambria"/>
              <a:sym typeface="Cambria"/>
            </a:endParaRPr>
          </a:p>
        </p:txBody>
      </p:sp>
      <p:sp>
        <p:nvSpPr>
          <p:cNvPr id="179" name="Google Shape;179;p7"/>
          <p:cNvSpPr txBox="1"/>
          <p:nvPr/>
        </p:nvSpPr>
        <p:spPr>
          <a:xfrm>
            <a:off x="304800" y="702416"/>
            <a:ext cx="868680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rgbClr val="000000"/>
                </a:solidFill>
                <a:latin typeface="Cambria"/>
                <a:ea typeface="Cambria"/>
                <a:cs typeface="Cambria"/>
                <a:sym typeface="Cambria"/>
              </a:rPr>
              <a:t>KĨ NĂNG VIẾT BÀI VĂN KỂ LẠI MỘT CHUYẾN ĐI  (THAM QUAN DI TÍCH LỊCH SỬ, VĂN HÓA)</a:t>
            </a:r>
            <a:endParaRPr/>
          </a:p>
        </p:txBody>
      </p:sp>
      <p:graphicFrame>
        <p:nvGraphicFramePr>
          <p:cNvPr id="180" name="Google Shape;180;p7"/>
          <p:cNvGraphicFramePr/>
          <p:nvPr/>
        </p:nvGraphicFramePr>
        <p:xfrm>
          <a:off x="304800" y="1238540"/>
          <a:ext cx="3000000" cy="3000000"/>
        </p:xfrm>
        <a:graphic>
          <a:graphicData uri="http://schemas.openxmlformats.org/drawingml/2006/table">
            <a:tbl>
              <a:tblPr>
                <a:gradFill>
                  <a:gsLst>
                    <a:gs pos="0">
                      <a:srgbClr val="EFC3BA"/>
                    </a:gs>
                    <a:gs pos="35000">
                      <a:srgbClr val="F4D6CD"/>
                    </a:gs>
                    <a:gs pos="100000">
                      <a:srgbClr val="FCEEEA"/>
                    </a:gs>
                  </a:gsLst>
                  <a:lin ang="16200000" scaled="0"/>
                </a:gradFill>
                <a:tableStyleId>{302BFE20-5FBE-408A-AB59-10988E26A8F0}</a:tableStyleId>
              </a:tblPr>
              <a:tblGrid>
                <a:gridCol w="1126075"/>
                <a:gridCol w="6365300"/>
                <a:gridCol w="557875"/>
                <a:gridCol w="637575"/>
              </a:tblGrid>
              <a:tr h="571200">
                <a:tc gridSpan="2">
                  <a:txBody>
                    <a:bodyPr/>
                    <a:lstStyle/>
                    <a:p>
                      <a:pPr indent="0" lvl="0" marL="0" marR="0" rtl="0" algn="ctr">
                        <a:spcBef>
                          <a:spcPts val="0"/>
                        </a:spcBef>
                        <a:spcAft>
                          <a:spcPts val="0"/>
                        </a:spcAft>
                        <a:buNone/>
                      </a:pPr>
                      <a:r>
                        <a:rPr b="1" lang="en-US" sz="1400" u="none" cap="none" strike="noStrike">
                          <a:solidFill>
                            <a:srgbClr val="000000"/>
                          </a:solidFill>
                          <a:latin typeface="Cambria"/>
                          <a:ea typeface="Cambria"/>
                          <a:cs typeface="Cambria"/>
                          <a:sym typeface="Cambria"/>
                        </a:rPr>
                        <a:t>BẢNG KIỂM KĨ NĂNG VIẾT BÀI VĂN KỂ LẠI MỘT CHUYẾN ĐI</a:t>
                      </a:r>
                      <a:endParaRPr/>
                    </a:p>
                    <a:p>
                      <a:pPr indent="0" lvl="0" marL="0" marR="0" rtl="0" algn="ctr">
                        <a:spcBef>
                          <a:spcPts val="0"/>
                        </a:spcBef>
                        <a:spcAft>
                          <a:spcPts val="0"/>
                        </a:spcAft>
                        <a:buNone/>
                      </a:pPr>
                      <a:r>
                        <a:rPr lang="en-US" sz="1400" u="none" cap="none" strike="noStrike">
                          <a:solidFill>
                            <a:srgbClr val="000000"/>
                          </a:solidFill>
                          <a:latin typeface="Cambria"/>
                          <a:ea typeface="Cambria"/>
                          <a:cs typeface="Cambria"/>
                          <a:sym typeface="Cambria"/>
                        </a:rPr>
                        <a:t>(THAM QUAN DI TÍCH LỊCH SỬ, VĂN HÓA)</a:t>
                      </a:r>
                      <a:endParaRPr i="0" sz="1400" u="none" cap="none" strike="noStrike">
                        <a:solidFill>
                          <a:srgbClr val="000000"/>
                        </a:solidFill>
                        <a:latin typeface="Cambria"/>
                        <a:ea typeface="Cambria"/>
                        <a:cs typeface="Cambria"/>
                        <a:sym typeface="Cambria"/>
                      </a:endParaRPr>
                    </a:p>
                  </a:txBody>
                  <a:tcPr marT="26250" marB="26250" marR="30175" marL="30175"/>
                </a:tc>
                <a:tc hMerge="1"/>
                <a:tc>
                  <a:txBody>
                    <a:bodyPr/>
                    <a:lstStyle/>
                    <a:p>
                      <a:pPr indent="0" lvl="0" marL="0" marR="0" rtl="0" algn="ctr">
                        <a:spcBef>
                          <a:spcPts val="0"/>
                        </a:spcBef>
                        <a:spcAft>
                          <a:spcPts val="0"/>
                        </a:spcAft>
                        <a:buNone/>
                      </a:pPr>
                      <a:r>
                        <a:rPr b="1" lang="en-US" sz="1400" u="none" cap="none" strike="noStrike">
                          <a:solidFill>
                            <a:srgbClr val="000000"/>
                          </a:solidFill>
                          <a:latin typeface="Cambria"/>
                          <a:ea typeface="Cambria"/>
                          <a:cs typeface="Cambria"/>
                          <a:sym typeface="Cambria"/>
                        </a:rPr>
                        <a:t>ĐẠT</a:t>
                      </a:r>
                      <a:endParaRPr b="1" i="1" sz="1400" u="none" cap="none" strike="noStrike">
                        <a:solidFill>
                          <a:srgbClr val="000000"/>
                        </a:solidFill>
                        <a:latin typeface="Cambria"/>
                        <a:ea typeface="Cambria"/>
                        <a:cs typeface="Cambria"/>
                        <a:sym typeface="Cambria"/>
                      </a:endParaRPr>
                    </a:p>
                  </a:txBody>
                  <a:tcPr marT="26250" marB="26250" marR="30175" marL="30175"/>
                </a:tc>
                <a:tc>
                  <a:txBody>
                    <a:bodyPr/>
                    <a:lstStyle/>
                    <a:p>
                      <a:pPr indent="0" lvl="0" marL="0" marR="0" rtl="0" algn="ctr">
                        <a:spcBef>
                          <a:spcPts val="0"/>
                        </a:spcBef>
                        <a:spcAft>
                          <a:spcPts val="0"/>
                        </a:spcAft>
                        <a:buNone/>
                      </a:pPr>
                      <a:r>
                        <a:rPr b="1" lang="en-US" sz="1400" u="none" cap="none" strike="noStrike">
                          <a:solidFill>
                            <a:srgbClr val="000000"/>
                          </a:solidFill>
                          <a:latin typeface="Cambria"/>
                          <a:ea typeface="Cambria"/>
                          <a:cs typeface="Cambria"/>
                          <a:sym typeface="Cambria"/>
                        </a:rPr>
                        <a:t>KĐ</a:t>
                      </a:r>
                      <a:endParaRPr b="1" i="1" sz="1400" u="none" cap="none" strike="noStrike">
                        <a:solidFill>
                          <a:srgbClr val="000000"/>
                        </a:solidFill>
                        <a:latin typeface="Cambria"/>
                        <a:ea typeface="Cambria"/>
                        <a:cs typeface="Cambria"/>
                        <a:sym typeface="Cambria"/>
                      </a:endParaRPr>
                    </a:p>
                  </a:txBody>
                  <a:tcPr marT="26250" marB="26250" marR="30175" marL="30175"/>
                </a:tc>
              </a:tr>
              <a:tr h="273975">
                <a:tc rowSpan="3">
                  <a:txBody>
                    <a:bodyPr/>
                    <a:lstStyle/>
                    <a:p>
                      <a:pPr indent="0" lvl="0" marL="0" marR="0" rtl="0" algn="just">
                        <a:spcBef>
                          <a:spcPts val="0"/>
                        </a:spcBef>
                        <a:spcAft>
                          <a:spcPts val="0"/>
                        </a:spcAft>
                        <a:buNone/>
                      </a:pPr>
                      <a:r>
                        <a:rPr b="1" lang="en-US" sz="1400" u="none" cap="none" strike="noStrike">
                          <a:solidFill>
                            <a:srgbClr val="000000"/>
                          </a:solidFill>
                          <a:latin typeface="Cambria"/>
                          <a:ea typeface="Cambria"/>
                          <a:cs typeface="Cambria"/>
                          <a:sym typeface="Cambria"/>
                        </a:rPr>
                        <a:t>Mở bài</a:t>
                      </a:r>
                      <a:endParaRPr b="1" i="1" sz="1400" u="none" cap="none" strike="noStrike">
                        <a:solidFill>
                          <a:srgbClr val="000000"/>
                        </a:solidFill>
                        <a:latin typeface="Cambria"/>
                        <a:ea typeface="Cambria"/>
                        <a:cs typeface="Cambria"/>
                        <a:sym typeface="Cambria"/>
                      </a:endParaRPr>
                    </a:p>
                  </a:txBody>
                  <a:tcPr marT="26250" marB="26250" marR="30175" marL="30175"/>
                </a:tc>
                <a:tc>
                  <a:txBody>
                    <a:bodyPr/>
                    <a:lstStyle/>
                    <a:p>
                      <a:pPr indent="0" lvl="0" marL="0" marR="0" rtl="0" algn="just">
                        <a:spcBef>
                          <a:spcPts val="0"/>
                        </a:spcBef>
                        <a:spcAft>
                          <a:spcPts val="0"/>
                        </a:spcAft>
                        <a:buNone/>
                      </a:pPr>
                      <a:r>
                        <a:rPr lang="en-US" sz="1400" u="none" cap="none" strike="noStrike">
                          <a:solidFill>
                            <a:srgbClr val="000000"/>
                          </a:solidFill>
                          <a:latin typeface="Cambria"/>
                          <a:ea typeface="Cambria"/>
                          <a:cs typeface="Cambria"/>
                          <a:sym typeface="Cambria"/>
                        </a:rPr>
                        <a:t>Giới thiệu chuyến đi.</a:t>
                      </a:r>
                      <a:endParaRPr i="1" sz="1400" u="none" cap="none" strike="noStrike">
                        <a:solidFill>
                          <a:srgbClr val="000000"/>
                        </a:solidFill>
                        <a:latin typeface="Cambria"/>
                        <a:ea typeface="Cambria"/>
                        <a:cs typeface="Cambria"/>
                        <a:sym typeface="Cambria"/>
                      </a:endParaRPr>
                    </a:p>
                  </a:txBody>
                  <a:tcPr marT="26250" marB="26250" marR="30175" marL="30175">
                    <a:solidFill>
                      <a:schemeClr val="lt1"/>
                    </a:solidFill>
                  </a:tcPr>
                </a:tc>
                <a:tc>
                  <a:txBody>
                    <a:bodyPr/>
                    <a:lstStyle/>
                    <a:p>
                      <a:pPr indent="0" lvl="0" marL="0" marR="0" rtl="0" algn="l">
                        <a:spcBef>
                          <a:spcPts val="0"/>
                        </a:spcBef>
                        <a:spcAft>
                          <a:spcPts val="0"/>
                        </a:spcAft>
                        <a:buNone/>
                      </a:pPr>
                      <a:r>
                        <a:t/>
                      </a:r>
                      <a:endParaRPr i="1" sz="1400" u="none" cap="none" strike="noStrike">
                        <a:solidFill>
                          <a:srgbClr val="000000"/>
                        </a:solidFill>
                        <a:latin typeface="Cambria"/>
                        <a:ea typeface="Cambria"/>
                        <a:cs typeface="Cambria"/>
                        <a:sym typeface="Cambria"/>
                      </a:endParaRPr>
                    </a:p>
                  </a:txBody>
                  <a:tcPr marT="26250" marB="26250" marR="30175" marL="30175">
                    <a:solidFill>
                      <a:schemeClr val="lt1"/>
                    </a:solidFill>
                  </a:tcPr>
                </a:tc>
                <a:tc>
                  <a:txBody>
                    <a:bodyPr/>
                    <a:lstStyle/>
                    <a:p>
                      <a:pPr indent="0" lvl="0" marL="0" marR="0" rtl="0" algn="l">
                        <a:spcBef>
                          <a:spcPts val="0"/>
                        </a:spcBef>
                        <a:spcAft>
                          <a:spcPts val="0"/>
                        </a:spcAft>
                        <a:buNone/>
                      </a:pPr>
                      <a:r>
                        <a:t/>
                      </a:r>
                      <a:endParaRPr i="1" sz="1400" u="none" cap="none" strike="noStrike">
                        <a:solidFill>
                          <a:srgbClr val="000000"/>
                        </a:solidFill>
                        <a:latin typeface="Cambria"/>
                        <a:ea typeface="Cambria"/>
                        <a:cs typeface="Cambria"/>
                        <a:sym typeface="Cambria"/>
                      </a:endParaRPr>
                    </a:p>
                  </a:txBody>
                  <a:tcPr marT="26250" marB="26250" marR="30175" marL="30175">
                    <a:solidFill>
                      <a:schemeClr val="lt1"/>
                    </a:solidFill>
                  </a:tcPr>
                </a:tc>
              </a:tr>
              <a:tr h="273975">
                <a:tc vMerge="1"/>
                <a:tc>
                  <a:txBody>
                    <a:bodyPr/>
                    <a:lstStyle/>
                    <a:p>
                      <a:pPr indent="0" lvl="0" marL="0" marR="0" rtl="0" algn="just">
                        <a:spcBef>
                          <a:spcPts val="0"/>
                        </a:spcBef>
                        <a:spcAft>
                          <a:spcPts val="0"/>
                        </a:spcAft>
                        <a:buNone/>
                      </a:pPr>
                      <a:r>
                        <a:rPr lang="en-US" sz="1400" u="none" cap="none" strike="noStrike">
                          <a:solidFill>
                            <a:srgbClr val="000000"/>
                          </a:solidFill>
                          <a:latin typeface="Cambria"/>
                          <a:ea typeface="Cambria"/>
                          <a:cs typeface="Cambria"/>
                          <a:sym typeface="Cambria"/>
                        </a:rPr>
                        <a:t>Nêu mục đích của chuyến đi.</a:t>
                      </a:r>
                      <a:endParaRPr i="1" sz="1400" u="none" cap="none" strike="noStrike">
                        <a:solidFill>
                          <a:srgbClr val="000000"/>
                        </a:solidFill>
                        <a:latin typeface="Cambria"/>
                        <a:ea typeface="Cambria"/>
                        <a:cs typeface="Cambria"/>
                        <a:sym typeface="Cambria"/>
                      </a:endParaRPr>
                    </a:p>
                  </a:txBody>
                  <a:tcPr marT="26250" marB="26250" marR="30175" marL="30175">
                    <a:solidFill>
                      <a:schemeClr val="lt1"/>
                    </a:solidFill>
                  </a:tcPr>
                </a:tc>
                <a:tc>
                  <a:txBody>
                    <a:bodyPr/>
                    <a:lstStyle/>
                    <a:p>
                      <a:pPr indent="0" lvl="0" marL="0" marR="0" rtl="0" algn="l">
                        <a:spcBef>
                          <a:spcPts val="0"/>
                        </a:spcBef>
                        <a:spcAft>
                          <a:spcPts val="0"/>
                        </a:spcAft>
                        <a:buNone/>
                      </a:pPr>
                      <a:r>
                        <a:t/>
                      </a:r>
                      <a:endParaRPr i="1" sz="1400" u="none" cap="none" strike="noStrike">
                        <a:solidFill>
                          <a:srgbClr val="000000"/>
                        </a:solidFill>
                        <a:latin typeface="Cambria"/>
                        <a:ea typeface="Cambria"/>
                        <a:cs typeface="Cambria"/>
                        <a:sym typeface="Cambria"/>
                      </a:endParaRPr>
                    </a:p>
                  </a:txBody>
                  <a:tcPr marT="26250" marB="26250" marR="30175" marL="30175">
                    <a:solidFill>
                      <a:schemeClr val="lt1"/>
                    </a:solidFill>
                  </a:tcPr>
                </a:tc>
                <a:tc>
                  <a:txBody>
                    <a:bodyPr/>
                    <a:lstStyle/>
                    <a:p>
                      <a:pPr indent="0" lvl="0" marL="0" marR="0" rtl="0" algn="l">
                        <a:spcBef>
                          <a:spcPts val="0"/>
                        </a:spcBef>
                        <a:spcAft>
                          <a:spcPts val="0"/>
                        </a:spcAft>
                        <a:buNone/>
                      </a:pPr>
                      <a:r>
                        <a:t/>
                      </a:r>
                      <a:endParaRPr i="1" sz="1400" u="none" cap="none" strike="noStrike">
                        <a:solidFill>
                          <a:srgbClr val="000000"/>
                        </a:solidFill>
                        <a:latin typeface="Cambria"/>
                        <a:ea typeface="Cambria"/>
                        <a:cs typeface="Cambria"/>
                        <a:sym typeface="Cambria"/>
                      </a:endParaRPr>
                    </a:p>
                  </a:txBody>
                  <a:tcPr marT="26250" marB="26250" marR="30175" marL="30175">
                    <a:solidFill>
                      <a:schemeClr val="lt1"/>
                    </a:solidFill>
                  </a:tcPr>
                </a:tc>
              </a:tr>
              <a:tr h="273975">
                <a:tc vMerge="1"/>
                <a:tc>
                  <a:txBody>
                    <a:bodyPr/>
                    <a:lstStyle/>
                    <a:p>
                      <a:pPr indent="0" lvl="0" marL="0" marR="0" rtl="0" algn="just">
                        <a:spcBef>
                          <a:spcPts val="0"/>
                        </a:spcBef>
                        <a:spcAft>
                          <a:spcPts val="0"/>
                        </a:spcAft>
                        <a:buNone/>
                      </a:pPr>
                      <a:r>
                        <a:rPr lang="en-US" sz="1400" u="none" cap="none" strike="noStrike">
                          <a:solidFill>
                            <a:srgbClr val="000000"/>
                          </a:solidFill>
                          <a:latin typeface="Cambria"/>
                          <a:ea typeface="Cambria"/>
                          <a:cs typeface="Cambria"/>
                          <a:sym typeface="Cambria"/>
                        </a:rPr>
                        <a:t>Dùng ngôi thứ nhất để kể.</a:t>
                      </a:r>
                      <a:endParaRPr i="1" sz="1400" u="none" cap="none" strike="noStrike">
                        <a:solidFill>
                          <a:srgbClr val="000000"/>
                        </a:solidFill>
                        <a:latin typeface="Cambria"/>
                        <a:ea typeface="Cambria"/>
                        <a:cs typeface="Cambria"/>
                        <a:sym typeface="Cambria"/>
                      </a:endParaRPr>
                    </a:p>
                  </a:txBody>
                  <a:tcPr marT="26250" marB="26250" marR="30175" marL="30175">
                    <a:solidFill>
                      <a:schemeClr val="lt1"/>
                    </a:solidFill>
                  </a:tcPr>
                </a:tc>
                <a:tc>
                  <a:txBody>
                    <a:bodyPr/>
                    <a:lstStyle/>
                    <a:p>
                      <a:pPr indent="0" lvl="0" marL="0" marR="0" rtl="0" algn="l">
                        <a:spcBef>
                          <a:spcPts val="0"/>
                        </a:spcBef>
                        <a:spcAft>
                          <a:spcPts val="0"/>
                        </a:spcAft>
                        <a:buNone/>
                      </a:pPr>
                      <a:r>
                        <a:t/>
                      </a:r>
                      <a:endParaRPr i="1" sz="1400" u="none" cap="none" strike="noStrike">
                        <a:solidFill>
                          <a:srgbClr val="000000"/>
                        </a:solidFill>
                        <a:latin typeface="Cambria"/>
                        <a:ea typeface="Cambria"/>
                        <a:cs typeface="Cambria"/>
                        <a:sym typeface="Cambria"/>
                      </a:endParaRPr>
                    </a:p>
                  </a:txBody>
                  <a:tcPr marT="26250" marB="26250" marR="30175" marL="30175">
                    <a:solidFill>
                      <a:schemeClr val="lt1"/>
                    </a:solidFill>
                  </a:tcPr>
                </a:tc>
                <a:tc>
                  <a:txBody>
                    <a:bodyPr/>
                    <a:lstStyle/>
                    <a:p>
                      <a:pPr indent="0" lvl="0" marL="0" marR="0" rtl="0" algn="l">
                        <a:spcBef>
                          <a:spcPts val="0"/>
                        </a:spcBef>
                        <a:spcAft>
                          <a:spcPts val="0"/>
                        </a:spcAft>
                        <a:buNone/>
                      </a:pPr>
                      <a:r>
                        <a:t/>
                      </a:r>
                      <a:endParaRPr i="1" sz="1400" u="none" cap="none" strike="noStrike">
                        <a:solidFill>
                          <a:srgbClr val="000000"/>
                        </a:solidFill>
                        <a:latin typeface="Cambria"/>
                        <a:ea typeface="Cambria"/>
                        <a:cs typeface="Cambria"/>
                        <a:sym typeface="Cambria"/>
                      </a:endParaRPr>
                    </a:p>
                  </a:txBody>
                  <a:tcPr marT="26250" marB="26250" marR="30175" marL="30175">
                    <a:solidFill>
                      <a:schemeClr val="lt1"/>
                    </a:solidFill>
                  </a:tcPr>
                </a:tc>
              </a:tr>
              <a:tr h="493850">
                <a:tc rowSpan="5">
                  <a:txBody>
                    <a:bodyPr/>
                    <a:lstStyle/>
                    <a:p>
                      <a:pPr indent="0" lvl="0" marL="0" marR="0" rtl="0" algn="just">
                        <a:spcBef>
                          <a:spcPts val="0"/>
                        </a:spcBef>
                        <a:spcAft>
                          <a:spcPts val="0"/>
                        </a:spcAft>
                        <a:buNone/>
                      </a:pPr>
                      <a:r>
                        <a:rPr b="1" lang="en-US" sz="1400" u="none" cap="none" strike="noStrike">
                          <a:solidFill>
                            <a:srgbClr val="000000"/>
                          </a:solidFill>
                          <a:latin typeface="Cambria"/>
                          <a:ea typeface="Cambria"/>
                          <a:cs typeface="Cambria"/>
                          <a:sym typeface="Cambria"/>
                        </a:rPr>
                        <a:t>Thân bài</a:t>
                      </a:r>
                      <a:endParaRPr b="1" i="1" sz="1400" u="none" cap="none" strike="noStrike">
                        <a:solidFill>
                          <a:srgbClr val="000000"/>
                        </a:solidFill>
                        <a:latin typeface="Cambria"/>
                        <a:ea typeface="Cambria"/>
                        <a:cs typeface="Cambria"/>
                        <a:sym typeface="Cambria"/>
                      </a:endParaRPr>
                    </a:p>
                  </a:txBody>
                  <a:tcPr marT="26250" marB="26250" marR="30175" marL="30175"/>
                </a:tc>
                <a:tc>
                  <a:txBody>
                    <a:bodyPr/>
                    <a:lstStyle/>
                    <a:p>
                      <a:pPr indent="0" lvl="0" marL="0" marR="0" rtl="0" algn="just">
                        <a:spcBef>
                          <a:spcPts val="0"/>
                        </a:spcBef>
                        <a:spcAft>
                          <a:spcPts val="0"/>
                        </a:spcAft>
                        <a:buNone/>
                      </a:pPr>
                      <a:r>
                        <a:rPr lang="en-US" sz="1400" u="none" cap="none" strike="noStrike">
                          <a:solidFill>
                            <a:srgbClr val="000000"/>
                          </a:solidFill>
                          <a:latin typeface="Cambria"/>
                          <a:ea typeface="Cambria"/>
                          <a:cs typeface="Cambria"/>
                          <a:sym typeface="Cambria"/>
                        </a:rPr>
                        <a:t>Kể diễn biến chuyến đi (trên đường đi -&gt; lúc đến điểm tham quan -&gt; trình tự các điểm đến thăm -&gt; những hoạt động chính…)</a:t>
                      </a:r>
                      <a:endParaRPr i="1" sz="1400" u="none" cap="none" strike="noStrike">
                        <a:solidFill>
                          <a:srgbClr val="000000"/>
                        </a:solidFill>
                        <a:latin typeface="Cambria"/>
                        <a:ea typeface="Cambria"/>
                        <a:cs typeface="Cambria"/>
                        <a:sym typeface="Cambria"/>
                      </a:endParaRPr>
                    </a:p>
                  </a:txBody>
                  <a:tcPr marT="26250" marB="26250" marR="30175" marL="30175">
                    <a:solidFill>
                      <a:schemeClr val="lt1"/>
                    </a:solidFill>
                  </a:tcPr>
                </a:tc>
                <a:tc>
                  <a:txBody>
                    <a:bodyPr/>
                    <a:lstStyle/>
                    <a:p>
                      <a:pPr indent="0" lvl="0" marL="0" marR="0" rtl="0" algn="l">
                        <a:spcBef>
                          <a:spcPts val="0"/>
                        </a:spcBef>
                        <a:spcAft>
                          <a:spcPts val="0"/>
                        </a:spcAft>
                        <a:buNone/>
                      </a:pPr>
                      <a:r>
                        <a:t/>
                      </a:r>
                      <a:endParaRPr i="1" sz="1400" u="none" cap="none" strike="noStrike">
                        <a:solidFill>
                          <a:srgbClr val="000000"/>
                        </a:solidFill>
                        <a:latin typeface="Cambria"/>
                        <a:ea typeface="Cambria"/>
                        <a:cs typeface="Cambria"/>
                        <a:sym typeface="Cambria"/>
                      </a:endParaRPr>
                    </a:p>
                  </a:txBody>
                  <a:tcPr marT="26250" marB="26250" marR="30175" marL="30175">
                    <a:solidFill>
                      <a:schemeClr val="lt1"/>
                    </a:solidFill>
                  </a:tcPr>
                </a:tc>
                <a:tc>
                  <a:txBody>
                    <a:bodyPr/>
                    <a:lstStyle/>
                    <a:p>
                      <a:pPr indent="0" lvl="0" marL="0" marR="0" rtl="0" algn="l">
                        <a:spcBef>
                          <a:spcPts val="0"/>
                        </a:spcBef>
                        <a:spcAft>
                          <a:spcPts val="0"/>
                        </a:spcAft>
                        <a:buNone/>
                      </a:pPr>
                      <a:r>
                        <a:t/>
                      </a:r>
                      <a:endParaRPr i="1" sz="1400" u="none" cap="none" strike="noStrike">
                        <a:solidFill>
                          <a:srgbClr val="000000"/>
                        </a:solidFill>
                        <a:latin typeface="Cambria"/>
                        <a:ea typeface="Cambria"/>
                        <a:cs typeface="Cambria"/>
                        <a:sym typeface="Cambria"/>
                      </a:endParaRPr>
                    </a:p>
                  </a:txBody>
                  <a:tcPr marT="26250" marB="26250" marR="30175" marL="30175">
                    <a:solidFill>
                      <a:schemeClr val="lt1"/>
                    </a:solidFill>
                  </a:tcPr>
                </a:tc>
              </a:tr>
              <a:tr h="493850">
                <a:tc vMerge="1"/>
                <a:tc>
                  <a:txBody>
                    <a:bodyPr/>
                    <a:lstStyle/>
                    <a:p>
                      <a:pPr indent="0" lvl="0" marL="0" marR="0" rtl="0" algn="just">
                        <a:spcBef>
                          <a:spcPts val="0"/>
                        </a:spcBef>
                        <a:spcAft>
                          <a:spcPts val="0"/>
                        </a:spcAft>
                        <a:buNone/>
                      </a:pPr>
                      <a:r>
                        <a:rPr lang="en-US" sz="1400" u="none" cap="none" strike="noStrike">
                          <a:solidFill>
                            <a:srgbClr val="000000"/>
                          </a:solidFill>
                          <a:latin typeface="Cambria"/>
                          <a:ea typeface="Cambria"/>
                          <a:cs typeface="Cambria"/>
                          <a:sym typeface="Cambria"/>
                        </a:rPr>
                        <a:t>Thuyết minh, miêu tả và nêu ấn tượng của em về những nét nổi bật của di tích lịch sử, văn hóa đó (thiên nhiên, con người, công trình kiến trúc…)</a:t>
                      </a:r>
                      <a:endParaRPr i="1" sz="1400" u="none" cap="none" strike="noStrike">
                        <a:solidFill>
                          <a:srgbClr val="000000"/>
                        </a:solidFill>
                        <a:latin typeface="Cambria"/>
                        <a:ea typeface="Cambria"/>
                        <a:cs typeface="Cambria"/>
                        <a:sym typeface="Cambria"/>
                      </a:endParaRPr>
                    </a:p>
                  </a:txBody>
                  <a:tcPr marT="26250" marB="26250" marR="30175" marL="30175">
                    <a:solidFill>
                      <a:schemeClr val="lt1"/>
                    </a:solidFill>
                  </a:tcPr>
                </a:tc>
                <a:tc>
                  <a:txBody>
                    <a:bodyPr/>
                    <a:lstStyle/>
                    <a:p>
                      <a:pPr indent="0" lvl="0" marL="0" marR="0" rtl="0" algn="l">
                        <a:spcBef>
                          <a:spcPts val="0"/>
                        </a:spcBef>
                        <a:spcAft>
                          <a:spcPts val="0"/>
                        </a:spcAft>
                        <a:buNone/>
                      </a:pPr>
                      <a:br>
                        <a:rPr lang="en-US" sz="1400" u="none" cap="none" strike="noStrike">
                          <a:solidFill>
                            <a:srgbClr val="000000"/>
                          </a:solidFill>
                          <a:latin typeface="Cambria"/>
                          <a:ea typeface="Cambria"/>
                          <a:cs typeface="Cambria"/>
                          <a:sym typeface="Cambria"/>
                        </a:rPr>
                      </a:br>
                      <a:endParaRPr i="1" sz="1400" u="none" cap="none" strike="noStrike">
                        <a:solidFill>
                          <a:srgbClr val="000000"/>
                        </a:solidFill>
                        <a:latin typeface="Cambria"/>
                        <a:ea typeface="Cambria"/>
                        <a:cs typeface="Cambria"/>
                        <a:sym typeface="Cambria"/>
                      </a:endParaRPr>
                    </a:p>
                  </a:txBody>
                  <a:tcPr marT="26250" marB="26250" marR="30175" marL="30175">
                    <a:solidFill>
                      <a:schemeClr val="lt1"/>
                    </a:solidFill>
                  </a:tcPr>
                </a:tc>
                <a:tc>
                  <a:txBody>
                    <a:bodyPr/>
                    <a:lstStyle/>
                    <a:p>
                      <a:pPr indent="0" lvl="0" marL="0" marR="0" rtl="0" algn="l">
                        <a:spcBef>
                          <a:spcPts val="0"/>
                        </a:spcBef>
                        <a:spcAft>
                          <a:spcPts val="0"/>
                        </a:spcAft>
                        <a:buNone/>
                      </a:pPr>
                      <a:br>
                        <a:rPr lang="en-US" sz="1400" u="none" cap="none" strike="noStrike">
                          <a:solidFill>
                            <a:srgbClr val="000000"/>
                          </a:solidFill>
                          <a:latin typeface="Cambria"/>
                          <a:ea typeface="Cambria"/>
                          <a:cs typeface="Cambria"/>
                          <a:sym typeface="Cambria"/>
                        </a:rPr>
                      </a:br>
                      <a:endParaRPr i="1" sz="1400" u="none" cap="none" strike="noStrike">
                        <a:solidFill>
                          <a:srgbClr val="000000"/>
                        </a:solidFill>
                        <a:latin typeface="Cambria"/>
                        <a:ea typeface="Cambria"/>
                        <a:cs typeface="Cambria"/>
                        <a:sym typeface="Cambria"/>
                      </a:endParaRPr>
                    </a:p>
                  </a:txBody>
                  <a:tcPr marT="26250" marB="26250" marR="30175" marL="30175">
                    <a:solidFill>
                      <a:schemeClr val="lt1"/>
                    </a:solidFill>
                  </a:tcPr>
                </a:tc>
              </a:tr>
              <a:tr h="273975">
                <a:tc vMerge="1"/>
                <a:tc>
                  <a:txBody>
                    <a:bodyPr/>
                    <a:lstStyle/>
                    <a:p>
                      <a:pPr indent="0" lvl="0" marL="0" marR="0" rtl="0" algn="just">
                        <a:spcBef>
                          <a:spcPts val="0"/>
                        </a:spcBef>
                        <a:spcAft>
                          <a:spcPts val="0"/>
                        </a:spcAft>
                        <a:buNone/>
                      </a:pPr>
                      <a:r>
                        <a:rPr lang="en-US" sz="1400" u="none" cap="none" strike="noStrike">
                          <a:solidFill>
                            <a:srgbClr val="000000"/>
                          </a:solidFill>
                          <a:latin typeface="Cambria"/>
                          <a:ea typeface="Cambria"/>
                          <a:cs typeface="Cambria"/>
                          <a:sym typeface="Cambria"/>
                        </a:rPr>
                        <a:t>Các sự việc được kể theo trình tự thời gian.</a:t>
                      </a:r>
                      <a:endParaRPr i="1" sz="1400" u="none" cap="none" strike="noStrike">
                        <a:solidFill>
                          <a:srgbClr val="000000"/>
                        </a:solidFill>
                        <a:latin typeface="Cambria"/>
                        <a:ea typeface="Cambria"/>
                        <a:cs typeface="Cambria"/>
                        <a:sym typeface="Cambria"/>
                      </a:endParaRPr>
                    </a:p>
                  </a:txBody>
                  <a:tcPr marT="26250" marB="26250" marR="30175" marL="30175">
                    <a:solidFill>
                      <a:schemeClr val="lt1"/>
                    </a:solidFill>
                  </a:tcPr>
                </a:tc>
                <a:tc>
                  <a:txBody>
                    <a:bodyPr/>
                    <a:lstStyle/>
                    <a:p>
                      <a:pPr indent="0" lvl="0" marL="0" marR="0" rtl="0" algn="l">
                        <a:spcBef>
                          <a:spcPts val="0"/>
                        </a:spcBef>
                        <a:spcAft>
                          <a:spcPts val="0"/>
                        </a:spcAft>
                        <a:buNone/>
                      </a:pPr>
                      <a:r>
                        <a:t/>
                      </a:r>
                      <a:endParaRPr i="1" sz="1400" u="none" cap="none" strike="noStrike">
                        <a:solidFill>
                          <a:srgbClr val="000000"/>
                        </a:solidFill>
                        <a:latin typeface="Cambria"/>
                        <a:ea typeface="Cambria"/>
                        <a:cs typeface="Cambria"/>
                        <a:sym typeface="Cambria"/>
                      </a:endParaRPr>
                    </a:p>
                  </a:txBody>
                  <a:tcPr marT="26250" marB="26250" marR="30175" marL="30175">
                    <a:solidFill>
                      <a:schemeClr val="lt1"/>
                    </a:solidFill>
                  </a:tcPr>
                </a:tc>
                <a:tc>
                  <a:txBody>
                    <a:bodyPr/>
                    <a:lstStyle/>
                    <a:p>
                      <a:pPr indent="0" lvl="0" marL="0" marR="0" rtl="0" algn="l">
                        <a:spcBef>
                          <a:spcPts val="0"/>
                        </a:spcBef>
                        <a:spcAft>
                          <a:spcPts val="0"/>
                        </a:spcAft>
                        <a:buNone/>
                      </a:pPr>
                      <a:r>
                        <a:t/>
                      </a:r>
                      <a:endParaRPr i="1" sz="1400" u="none" cap="none" strike="noStrike">
                        <a:solidFill>
                          <a:srgbClr val="000000"/>
                        </a:solidFill>
                        <a:latin typeface="Cambria"/>
                        <a:ea typeface="Cambria"/>
                        <a:cs typeface="Cambria"/>
                        <a:sym typeface="Cambria"/>
                      </a:endParaRPr>
                    </a:p>
                  </a:txBody>
                  <a:tcPr marT="26250" marB="26250" marR="30175" marL="30175">
                    <a:solidFill>
                      <a:schemeClr val="lt1"/>
                    </a:solidFill>
                  </a:tcPr>
                </a:tc>
              </a:tr>
              <a:tr h="273975">
                <a:tc vMerge="1"/>
                <a:tc>
                  <a:txBody>
                    <a:bodyPr/>
                    <a:lstStyle/>
                    <a:p>
                      <a:pPr indent="0" lvl="0" marL="0" marR="0" rtl="0" algn="just">
                        <a:spcBef>
                          <a:spcPts val="0"/>
                        </a:spcBef>
                        <a:spcAft>
                          <a:spcPts val="0"/>
                        </a:spcAft>
                        <a:buNone/>
                      </a:pPr>
                      <a:r>
                        <a:rPr lang="en-US" sz="1400" u="none" cap="none" strike="noStrike">
                          <a:solidFill>
                            <a:srgbClr val="000000"/>
                          </a:solidFill>
                          <a:latin typeface="Cambria"/>
                          <a:ea typeface="Cambria"/>
                          <a:cs typeface="Cambria"/>
                          <a:sym typeface="Cambria"/>
                        </a:rPr>
                        <a:t>Sự việc này nối tiếp sự việc kia một cách hợp lí.</a:t>
                      </a:r>
                      <a:endParaRPr i="1" sz="1400" u="none" cap="none" strike="noStrike">
                        <a:solidFill>
                          <a:srgbClr val="000000"/>
                        </a:solidFill>
                        <a:latin typeface="Cambria"/>
                        <a:ea typeface="Cambria"/>
                        <a:cs typeface="Cambria"/>
                        <a:sym typeface="Cambria"/>
                      </a:endParaRPr>
                    </a:p>
                  </a:txBody>
                  <a:tcPr marT="26250" marB="26250" marR="30175" marL="30175">
                    <a:solidFill>
                      <a:schemeClr val="lt1"/>
                    </a:solidFill>
                  </a:tcPr>
                </a:tc>
                <a:tc>
                  <a:txBody>
                    <a:bodyPr/>
                    <a:lstStyle/>
                    <a:p>
                      <a:pPr indent="0" lvl="0" marL="0" marR="0" rtl="0" algn="l">
                        <a:spcBef>
                          <a:spcPts val="0"/>
                        </a:spcBef>
                        <a:spcAft>
                          <a:spcPts val="0"/>
                        </a:spcAft>
                        <a:buNone/>
                      </a:pPr>
                      <a:r>
                        <a:t/>
                      </a:r>
                      <a:endParaRPr i="1" sz="1400" u="none" cap="none" strike="noStrike">
                        <a:solidFill>
                          <a:srgbClr val="000000"/>
                        </a:solidFill>
                        <a:latin typeface="Cambria"/>
                        <a:ea typeface="Cambria"/>
                        <a:cs typeface="Cambria"/>
                        <a:sym typeface="Cambria"/>
                      </a:endParaRPr>
                    </a:p>
                  </a:txBody>
                  <a:tcPr marT="26250" marB="26250" marR="30175" marL="30175">
                    <a:solidFill>
                      <a:schemeClr val="lt1"/>
                    </a:solidFill>
                  </a:tcPr>
                </a:tc>
                <a:tc>
                  <a:txBody>
                    <a:bodyPr/>
                    <a:lstStyle/>
                    <a:p>
                      <a:pPr indent="0" lvl="0" marL="0" marR="0" rtl="0" algn="l">
                        <a:spcBef>
                          <a:spcPts val="0"/>
                        </a:spcBef>
                        <a:spcAft>
                          <a:spcPts val="0"/>
                        </a:spcAft>
                        <a:buNone/>
                      </a:pPr>
                      <a:r>
                        <a:t/>
                      </a:r>
                      <a:endParaRPr i="1" sz="1400" u="none" cap="none" strike="noStrike">
                        <a:solidFill>
                          <a:srgbClr val="000000"/>
                        </a:solidFill>
                        <a:latin typeface="Cambria"/>
                        <a:ea typeface="Cambria"/>
                        <a:cs typeface="Cambria"/>
                        <a:sym typeface="Cambria"/>
                      </a:endParaRPr>
                    </a:p>
                  </a:txBody>
                  <a:tcPr marT="26250" marB="26250" marR="30175" marL="30175">
                    <a:solidFill>
                      <a:schemeClr val="lt1"/>
                    </a:solidFill>
                  </a:tcPr>
                </a:tc>
              </a:tr>
              <a:tr h="493850">
                <a:tc vMerge="1"/>
                <a:tc>
                  <a:txBody>
                    <a:bodyPr/>
                    <a:lstStyle/>
                    <a:p>
                      <a:pPr indent="0" lvl="0" marL="0" marR="0" rtl="0" algn="just">
                        <a:spcBef>
                          <a:spcPts val="0"/>
                        </a:spcBef>
                        <a:spcAft>
                          <a:spcPts val="0"/>
                        </a:spcAft>
                        <a:buNone/>
                      </a:pPr>
                      <a:r>
                        <a:rPr lang="en-US" sz="1400" u="none" cap="none" strike="noStrike">
                          <a:solidFill>
                            <a:srgbClr val="000000"/>
                          </a:solidFill>
                          <a:latin typeface="Cambria"/>
                          <a:ea typeface="Cambria"/>
                          <a:cs typeface="Cambria"/>
                          <a:sym typeface="Cambria"/>
                        </a:rPr>
                        <a:t>Có bổ sung các yếu tố miêu tả, biểu cảm để tả người, tả vật hay thể hiện cảm xúc của nhân vật.</a:t>
                      </a:r>
                      <a:endParaRPr i="1" sz="1400" u="none" cap="none" strike="noStrike">
                        <a:solidFill>
                          <a:srgbClr val="000000"/>
                        </a:solidFill>
                        <a:latin typeface="Cambria"/>
                        <a:ea typeface="Cambria"/>
                        <a:cs typeface="Cambria"/>
                        <a:sym typeface="Cambria"/>
                      </a:endParaRPr>
                    </a:p>
                  </a:txBody>
                  <a:tcPr marT="26250" marB="26250" marR="30175" marL="30175">
                    <a:solidFill>
                      <a:schemeClr val="lt1"/>
                    </a:solidFill>
                  </a:tcPr>
                </a:tc>
                <a:tc>
                  <a:txBody>
                    <a:bodyPr/>
                    <a:lstStyle/>
                    <a:p>
                      <a:pPr indent="0" lvl="0" marL="0" marR="0" rtl="0" algn="l">
                        <a:spcBef>
                          <a:spcPts val="0"/>
                        </a:spcBef>
                        <a:spcAft>
                          <a:spcPts val="0"/>
                        </a:spcAft>
                        <a:buNone/>
                      </a:pPr>
                      <a:r>
                        <a:t/>
                      </a:r>
                      <a:endParaRPr i="1" sz="1400" u="none" cap="none" strike="noStrike">
                        <a:solidFill>
                          <a:srgbClr val="000000"/>
                        </a:solidFill>
                        <a:latin typeface="Cambria"/>
                        <a:ea typeface="Cambria"/>
                        <a:cs typeface="Cambria"/>
                        <a:sym typeface="Cambria"/>
                      </a:endParaRPr>
                    </a:p>
                  </a:txBody>
                  <a:tcPr marT="26250" marB="26250" marR="30175" marL="30175">
                    <a:solidFill>
                      <a:schemeClr val="lt1"/>
                    </a:solidFill>
                  </a:tcPr>
                </a:tc>
                <a:tc>
                  <a:txBody>
                    <a:bodyPr/>
                    <a:lstStyle/>
                    <a:p>
                      <a:pPr indent="0" lvl="0" marL="0" marR="0" rtl="0" algn="l">
                        <a:spcBef>
                          <a:spcPts val="0"/>
                        </a:spcBef>
                        <a:spcAft>
                          <a:spcPts val="0"/>
                        </a:spcAft>
                        <a:buNone/>
                      </a:pPr>
                      <a:r>
                        <a:t/>
                      </a:r>
                      <a:endParaRPr i="1" sz="1400" u="none" cap="none" strike="noStrike">
                        <a:solidFill>
                          <a:srgbClr val="000000"/>
                        </a:solidFill>
                        <a:latin typeface="Cambria"/>
                        <a:ea typeface="Cambria"/>
                        <a:cs typeface="Cambria"/>
                        <a:sym typeface="Cambria"/>
                      </a:endParaRPr>
                    </a:p>
                  </a:txBody>
                  <a:tcPr marT="26250" marB="26250" marR="30175" marL="30175">
                    <a:solidFill>
                      <a:schemeClr val="lt1"/>
                    </a:solidFill>
                  </a:tcPr>
                </a:tc>
              </a:tr>
              <a:tr h="273975">
                <a:tc>
                  <a:txBody>
                    <a:bodyPr/>
                    <a:lstStyle/>
                    <a:p>
                      <a:pPr indent="0" lvl="0" marL="0" marR="0" rtl="0" algn="just">
                        <a:spcBef>
                          <a:spcPts val="0"/>
                        </a:spcBef>
                        <a:spcAft>
                          <a:spcPts val="0"/>
                        </a:spcAft>
                        <a:buNone/>
                      </a:pPr>
                      <a:r>
                        <a:rPr b="1" lang="en-US" sz="1400" u="none" cap="none" strike="noStrike">
                          <a:solidFill>
                            <a:srgbClr val="000000"/>
                          </a:solidFill>
                          <a:latin typeface="Cambria"/>
                          <a:ea typeface="Cambria"/>
                          <a:cs typeface="Cambria"/>
                          <a:sym typeface="Cambria"/>
                        </a:rPr>
                        <a:t>Kết bài</a:t>
                      </a:r>
                      <a:endParaRPr b="1" i="1" sz="1400" u="none" cap="none" strike="noStrike">
                        <a:solidFill>
                          <a:srgbClr val="000000"/>
                        </a:solidFill>
                        <a:latin typeface="Cambria"/>
                        <a:ea typeface="Cambria"/>
                        <a:cs typeface="Cambria"/>
                        <a:sym typeface="Cambria"/>
                      </a:endParaRPr>
                    </a:p>
                  </a:txBody>
                  <a:tcPr marT="26250" marB="26250" marR="30175" marL="30175"/>
                </a:tc>
                <a:tc>
                  <a:txBody>
                    <a:bodyPr/>
                    <a:lstStyle/>
                    <a:p>
                      <a:pPr indent="0" lvl="0" marL="0" marR="0" rtl="0" algn="just">
                        <a:spcBef>
                          <a:spcPts val="0"/>
                        </a:spcBef>
                        <a:spcAft>
                          <a:spcPts val="0"/>
                        </a:spcAft>
                        <a:buNone/>
                      </a:pPr>
                      <a:r>
                        <a:rPr lang="en-US" sz="1400" u="none" cap="none" strike="noStrike">
                          <a:solidFill>
                            <a:srgbClr val="000000"/>
                          </a:solidFill>
                          <a:latin typeface="Cambria"/>
                          <a:ea typeface="Cambria"/>
                          <a:cs typeface="Cambria"/>
                          <a:sym typeface="Cambria"/>
                        </a:rPr>
                        <a:t>Nêu cảm xúc, suy nghĩ về chuyến đi tham quan di tích lịch sử, văn hóa.</a:t>
                      </a:r>
                      <a:endParaRPr i="1" sz="1400" u="none" cap="none" strike="noStrike">
                        <a:solidFill>
                          <a:srgbClr val="000000"/>
                        </a:solidFill>
                        <a:latin typeface="Cambria"/>
                        <a:ea typeface="Cambria"/>
                        <a:cs typeface="Cambria"/>
                        <a:sym typeface="Cambria"/>
                      </a:endParaRPr>
                    </a:p>
                  </a:txBody>
                  <a:tcPr marT="26250" marB="26250" marR="30175" marL="30175">
                    <a:solidFill>
                      <a:schemeClr val="lt1"/>
                    </a:solidFill>
                  </a:tcPr>
                </a:tc>
                <a:tc>
                  <a:txBody>
                    <a:bodyPr/>
                    <a:lstStyle/>
                    <a:p>
                      <a:pPr indent="0" lvl="0" marL="0" marR="0" rtl="0" algn="l">
                        <a:spcBef>
                          <a:spcPts val="0"/>
                        </a:spcBef>
                        <a:spcAft>
                          <a:spcPts val="0"/>
                        </a:spcAft>
                        <a:buNone/>
                      </a:pPr>
                      <a:r>
                        <a:t/>
                      </a:r>
                      <a:endParaRPr i="1" sz="1400" u="none" cap="none" strike="noStrike">
                        <a:solidFill>
                          <a:srgbClr val="000000"/>
                        </a:solidFill>
                        <a:latin typeface="Cambria"/>
                        <a:ea typeface="Cambria"/>
                        <a:cs typeface="Cambria"/>
                        <a:sym typeface="Cambria"/>
                      </a:endParaRPr>
                    </a:p>
                  </a:txBody>
                  <a:tcPr marT="26250" marB="26250" marR="30175" marL="30175">
                    <a:solidFill>
                      <a:schemeClr val="lt1"/>
                    </a:solidFill>
                  </a:tcPr>
                </a:tc>
                <a:tc>
                  <a:txBody>
                    <a:bodyPr/>
                    <a:lstStyle/>
                    <a:p>
                      <a:pPr indent="0" lvl="0" marL="0" marR="0" rtl="0" algn="l">
                        <a:spcBef>
                          <a:spcPts val="0"/>
                        </a:spcBef>
                        <a:spcAft>
                          <a:spcPts val="0"/>
                        </a:spcAft>
                        <a:buNone/>
                      </a:pPr>
                      <a:r>
                        <a:t/>
                      </a:r>
                      <a:endParaRPr i="1" sz="1400" u="none" cap="none" strike="noStrike">
                        <a:solidFill>
                          <a:srgbClr val="000000"/>
                        </a:solidFill>
                        <a:latin typeface="Cambria"/>
                        <a:ea typeface="Cambria"/>
                        <a:cs typeface="Cambria"/>
                        <a:sym typeface="Cambria"/>
                      </a:endParaRPr>
                    </a:p>
                  </a:txBody>
                  <a:tcPr marT="26250" marB="26250" marR="30175" marL="30175">
                    <a:solidFill>
                      <a:schemeClr val="lt1"/>
                    </a:solidFill>
                  </a:tcPr>
                </a:tc>
              </a:tr>
            </a:tbl>
          </a:graphicData>
        </a:graphic>
      </p:graphicFrame>
      <p:pic>
        <p:nvPicPr>
          <p:cNvPr id="181" name="Google Shape;181;p7"/>
          <p:cNvPicPr preferRelativeResize="0"/>
          <p:nvPr/>
        </p:nvPicPr>
        <p:blipFill rotWithShape="1">
          <a:blip r:embed="rId3">
            <a:alphaModFix/>
          </a:blip>
          <a:srcRect b="0" l="0" r="0" t="0"/>
          <a:stretch/>
        </p:blipFill>
        <p:spPr>
          <a:xfrm rot="241152">
            <a:off x="6055759" y="1445941"/>
            <a:ext cx="2319068" cy="328177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
                                        </p:tgtEl>
                                        <p:attrNameLst>
                                          <p:attrName>style.visibility</p:attrName>
                                        </p:attrNameLst>
                                      </p:cBhvr>
                                      <p:to>
                                        <p:strVal val="visible"/>
                                      </p:to>
                                    </p:set>
                                    <p:animEffect filter="fade" transition="in">
                                      <p:cBhvr>
                                        <p:cTn dur="500"/>
                                        <p:tgtEl>
                                          <p:spTgt spid="1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9"/>
                                        </p:tgtEl>
                                        <p:attrNameLst>
                                          <p:attrName>style.visibility</p:attrName>
                                        </p:attrNameLst>
                                      </p:cBhvr>
                                      <p:to>
                                        <p:strVal val="visible"/>
                                      </p:to>
                                    </p:set>
                                    <p:animEffect filter="fade" transition="in">
                                      <p:cBhvr>
                                        <p:cTn dur="500"/>
                                        <p:tgtEl>
                                          <p:spTgt spid="1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0"/>
                                        </p:tgtEl>
                                        <p:attrNameLst>
                                          <p:attrName>style.visibility</p:attrName>
                                        </p:attrNameLst>
                                      </p:cBhvr>
                                      <p:to>
                                        <p:strVal val="visible"/>
                                      </p:to>
                                    </p:set>
                                    <p:animEffect filter="fade" transition="in">
                                      <p:cBhvr>
                                        <p:cTn dur="500"/>
                                        <p:tgtEl>
                                          <p:spTgt spid="1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
                                        </p:tgtEl>
                                        <p:attrNameLst>
                                          <p:attrName>style.visibility</p:attrName>
                                        </p:attrNameLst>
                                      </p:cBhvr>
                                      <p:to>
                                        <p:strVal val="visible"/>
                                      </p:to>
                                    </p:set>
                                    <p:animEffect filter="fade" transition="in">
                                      <p:cBhvr>
                                        <p:cTn dur="500"/>
                                        <p:tgtEl>
                                          <p:spTgt spid="1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81"/>
                                        </p:tgtEl>
                                      </p:cBhvr>
                                    </p:animEffect>
                                    <p:set>
                                      <p:cBhvr>
                                        <p:cTn dur="1" fill="hold">
                                          <p:stCondLst>
                                            <p:cond delay="500"/>
                                          </p:stCondLst>
                                        </p:cTn>
                                        <p:tgtEl>
                                          <p:spTgt spid="18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8"/>
          <p:cNvSpPr/>
          <p:nvPr/>
        </p:nvSpPr>
        <p:spPr>
          <a:xfrm>
            <a:off x="-329601" y="2706556"/>
            <a:ext cx="4460488" cy="4114800"/>
          </a:xfrm>
          <a:custGeom>
            <a:rect b="b" l="l" r="r" t="t"/>
            <a:pathLst>
              <a:path extrusionOk="0" h="8229600" w="8920976">
                <a:moveTo>
                  <a:pt x="0" y="0"/>
                </a:moveTo>
                <a:lnTo>
                  <a:pt x="8920976" y="0"/>
                </a:lnTo>
                <a:lnTo>
                  <a:pt x="8920976" y="8229600"/>
                </a:lnTo>
                <a:lnTo>
                  <a:pt x="0" y="8229600"/>
                </a:lnTo>
                <a:lnTo>
                  <a:pt x="0" y="0"/>
                </a:lnTo>
                <a:close/>
              </a:path>
            </a:pathLst>
          </a:custGeom>
          <a:blipFill rotWithShape="1">
            <a:blip r:embed="rId3">
              <a:alphaModFix/>
            </a:blip>
            <a:stretch>
              <a:fillRect b="0" l="0" r="0" t="0"/>
            </a:stretch>
          </a:blipFill>
          <a:ln>
            <a:noFill/>
          </a:ln>
        </p:spPr>
      </p:sp>
      <p:sp>
        <p:nvSpPr>
          <p:cNvPr id="187" name="Google Shape;187;p8"/>
          <p:cNvSpPr/>
          <p:nvPr/>
        </p:nvSpPr>
        <p:spPr>
          <a:xfrm>
            <a:off x="-1905000" y="1200150"/>
            <a:ext cx="4168472" cy="4114800"/>
          </a:xfrm>
          <a:custGeom>
            <a:rect b="b" l="l" r="r" t="t"/>
            <a:pathLst>
              <a:path extrusionOk="0" h="8229600" w="8336943">
                <a:moveTo>
                  <a:pt x="0" y="0"/>
                </a:moveTo>
                <a:lnTo>
                  <a:pt x="8336942" y="0"/>
                </a:lnTo>
                <a:lnTo>
                  <a:pt x="8336942" y="8229600"/>
                </a:lnTo>
                <a:lnTo>
                  <a:pt x="0" y="8229600"/>
                </a:lnTo>
                <a:lnTo>
                  <a:pt x="0" y="0"/>
                </a:lnTo>
                <a:close/>
              </a:path>
            </a:pathLst>
          </a:custGeom>
          <a:blipFill rotWithShape="1">
            <a:blip r:embed="rId4">
              <a:alphaModFix/>
            </a:blip>
            <a:stretch>
              <a:fillRect b="0" l="0" r="0" t="0"/>
            </a:stretch>
          </a:blipFill>
          <a:ln>
            <a:noFill/>
          </a:ln>
        </p:spPr>
      </p:sp>
      <p:sp>
        <p:nvSpPr>
          <p:cNvPr id="188" name="Google Shape;188;p8"/>
          <p:cNvSpPr/>
          <p:nvPr/>
        </p:nvSpPr>
        <p:spPr>
          <a:xfrm>
            <a:off x="0" y="2057633"/>
            <a:ext cx="2623986" cy="3029868"/>
          </a:xfrm>
          <a:custGeom>
            <a:rect b="b" l="l" r="r" t="t"/>
            <a:pathLst>
              <a:path extrusionOk="0" h="6059735" w="5247972">
                <a:moveTo>
                  <a:pt x="0" y="0"/>
                </a:moveTo>
                <a:lnTo>
                  <a:pt x="5247972" y="0"/>
                </a:lnTo>
                <a:lnTo>
                  <a:pt x="5247972" y="6059734"/>
                </a:lnTo>
                <a:lnTo>
                  <a:pt x="0" y="6059734"/>
                </a:lnTo>
                <a:lnTo>
                  <a:pt x="0" y="0"/>
                </a:lnTo>
                <a:close/>
              </a:path>
            </a:pathLst>
          </a:custGeom>
          <a:blipFill rotWithShape="1">
            <a:blip r:embed="rId5">
              <a:alphaModFix/>
            </a:blip>
            <a:stretch>
              <a:fillRect b="-31630" l="0" r="0" t="0"/>
            </a:stretch>
          </a:blipFill>
          <a:ln>
            <a:noFill/>
          </a:ln>
        </p:spPr>
      </p:sp>
      <p:grpSp>
        <p:nvGrpSpPr>
          <p:cNvPr id="189" name="Google Shape;189;p8"/>
          <p:cNvGrpSpPr/>
          <p:nvPr/>
        </p:nvGrpSpPr>
        <p:grpSpPr>
          <a:xfrm>
            <a:off x="6901808" y="1025305"/>
            <a:ext cx="1891941" cy="2197446"/>
            <a:chOff x="0" y="0"/>
            <a:chExt cx="5466080" cy="6348730"/>
          </a:xfrm>
        </p:grpSpPr>
        <p:sp>
          <p:nvSpPr>
            <p:cNvPr id="190" name="Google Shape;190;p8"/>
            <p:cNvSpPr/>
            <p:nvPr/>
          </p:nvSpPr>
          <p:spPr>
            <a:xfrm>
              <a:off x="0" y="0"/>
              <a:ext cx="5439410" cy="6348730"/>
            </a:xfrm>
            <a:custGeom>
              <a:rect b="b" l="l" r="r" t="t"/>
              <a:pathLst>
                <a:path extrusionOk="0"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8"/>
            <p:cNvSpPr/>
            <p:nvPr/>
          </p:nvSpPr>
          <p:spPr>
            <a:xfrm>
              <a:off x="247650" y="294640"/>
              <a:ext cx="4889500" cy="4693920"/>
            </a:xfrm>
            <a:custGeom>
              <a:rect b="b" l="l" r="r" t="t"/>
              <a:pathLst>
                <a:path extrusionOk="0"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rotWithShape="1">
              <a:blip r:embed="rId6">
                <a:alphaModFix/>
              </a:blip>
              <a:stretch>
                <a:fillRect b="0" l="-26797" r="-26795"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8"/>
            <p:cNvSpPr/>
            <p:nvPr/>
          </p:nvSpPr>
          <p:spPr>
            <a:xfrm>
              <a:off x="1270" y="6350"/>
              <a:ext cx="5457190" cy="6342380"/>
            </a:xfrm>
            <a:custGeom>
              <a:rect b="b" l="l" r="r" t="t"/>
              <a:pathLst>
                <a:path extrusionOk="0"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8"/>
            <p:cNvSpPr/>
            <p:nvPr/>
          </p:nvSpPr>
          <p:spPr>
            <a:xfrm>
              <a:off x="7620" y="0"/>
              <a:ext cx="5458460" cy="6344920"/>
            </a:xfrm>
            <a:custGeom>
              <a:rect b="b" l="l" r="r" t="t"/>
              <a:pathLst>
                <a:path extrusionOk="0"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4" name="Google Shape;194;p8"/>
          <p:cNvGrpSpPr/>
          <p:nvPr/>
        </p:nvGrpSpPr>
        <p:grpSpPr>
          <a:xfrm>
            <a:off x="6338386" y="1875250"/>
            <a:ext cx="1451737" cy="1580917"/>
            <a:chOff x="0" y="0"/>
            <a:chExt cx="5994400" cy="6527800"/>
          </a:xfrm>
        </p:grpSpPr>
        <p:sp>
          <p:nvSpPr>
            <p:cNvPr id="195" name="Google Shape;195;p8"/>
            <p:cNvSpPr/>
            <p:nvPr/>
          </p:nvSpPr>
          <p:spPr>
            <a:xfrm>
              <a:off x="0" y="0"/>
              <a:ext cx="5994400" cy="6527800"/>
            </a:xfrm>
            <a:custGeom>
              <a:rect b="b" l="l" r="r" t="t"/>
              <a:pathLst>
                <a:path extrusionOk="0" h="6527800" w="5994400">
                  <a:moveTo>
                    <a:pt x="0" y="0"/>
                  </a:moveTo>
                  <a:lnTo>
                    <a:pt x="5994400" y="0"/>
                  </a:lnTo>
                  <a:lnTo>
                    <a:pt x="5994400" y="6527800"/>
                  </a:lnTo>
                  <a:lnTo>
                    <a:pt x="0" y="6527800"/>
                  </a:lnTo>
                  <a:close/>
                </a:path>
              </a:pathLst>
            </a:custGeom>
            <a:blipFill rotWithShape="1">
              <a:blip r:embed="rId7">
                <a:alphaModFix/>
              </a:blip>
              <a:stretch>
                <a:fillRect b="0" l="0" r="0" t="0"/>
              </a:stretch>
            </a:blipFill>
            <a:ln>
              <a:noFill/>
            </a:ln>
          </p:spPr>
        </p:sp>
        <p:sp>
          <p:nvSpPr>
            <p:cNvPr id="196" name="Google Shape;196;p8"/>
            <p:cNvSpPr/>
            <p:nvPr/>
          </p:nvSpPr>
          <p:spPr>
            <a:xfrm>
              <a:off x="894080" y="190500"/>
              <a:ext cx="4152900" cy="6264910"/>
            </a:xfrm>
            <a:custGeom>
              <a:rect b="b" l="l" r="r" t="t"/>
              <a:pathLst>
                <a:path extrusionOk="0" h="6264910" w="4152900">
                  <a:moveTo>
                    <a:pt x="0" y="0"/>
                  </a:moveTo>
                  <a:lnTo>
                    <a:pt x="4152900" y="0"/>
                  </a:lnTo>
                  <a:lnTo>
                    <a:pt x="4152900" y="6264910"/>
                  </a:lnTo>
                  <a:lnTo>
                    <a:pt x="0" y="6264910"/>
                  </a:lnTo>
                  <a:close/>
                </a:path>
              </a:pathLst>
            </a:custGeom>
            <a:blipFill rotWithShape="1">
              <a:blip r:embed="rId8">
                <a:alphaModFix/>
              </a:blip>
              <a:stretch>
                <a:fillRect b="0" l="-116180" r="-10094" t="0"/>
              </a:stretch>
            </a:blipFill>
            <a:ln>
              <a:noFill/>
            </a:ln>
          </p:spPr>
        </p:sp>
      </p:grpSp>
      <p:sp>
        <p:nvSpPr>
          <p:cNvPr id="197" name="Google Shape;197;p8"/>
          <p:cNvSpPr txBox="1"/>
          <p:nvPr/>
        </p:nvSpPr>
        <p:spPr>
          <a:xfrm>
            <a:off x="304800" y="209550"/>
            <a:ext cx="8458200" cy="684762"/>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None/>
            </a:pPr>
            <a:r>
              <a:rPr b="1" lang="en-US" sz="3500">
                <a:solidFill>
                  <a:srgbClr val="22170B"/>
                </a:solidFill>
                <a:latin typeface="Cambria"/>
                <a:ea typeface="Cambria"/>
                <a:cs typeface="Cambria"/>
                <a:sym typeface="Cambria"/>
              </a:rPr>
              <a:t>II. PHÂN TÍCH BÀI VIẾT THAM KHẢO</a:t>
            </a:r>
            <a:endParaRPr b="1" sz="3500">
              <a:solidFill>
                <a:srgbClr val="22170B"/>
              </a:solidFill>
              <a:latin typeface="Cambria"/>
              <a:ea typeface="Cambria"/>
              <a:cs typeface="Cambria"/>
              <a:sym typeface="Cambria"/>
            </a:endParaRPr>
          </a:p>
        </p:txBody>
      </p:sp>
      <p:sp>
        <p:nvSpPr>
          <p:cNvPr id="198" name="Google Shape;198;p8"/>
          <p:cNvSpPr/>
          <p:nvPr/>
        </p:nvSpPr>
        <p:spPr>
          <a:xfrm>
            <a:off x="1394576" y="894629"/>
            <a:ext cx="3675323" cy="2571021"/>
          </a:xfrm>
          <a:prstGeom prst="ellipse">
            <a:avLst/>
          </a:prstGeom>
          <a:gradFill>
            <a:gsLst>
              <a:gs pos="0">
                <a:srgbClr val="DAB8AC"/>
              </a:gs>
              <a:gs pos="35000">
                <a:srgbClr val="E4CFC6"/>
              </a:gs>
              <a:gs pos="100000">
                <a:srgbClr val="F6EBE8"/>
              </a:gs>
            </a:gsLst>
            <a:lin ang="16200000" scaled="0"/>
          </a:gradFill>
          <a:ln cap="flat" cmpd="sng" w="9525">
            <a:solidFill>
              <a:srgbClr val="7B4C29"/>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i="1" lang="en-US" sz="2200">
                <a:solidFill>
                  <a:srgbClr val="22170B"/>
                </a:solidFill>
                <a:latin typeface="Cambria"/>
                <a:ea typeface="Cambria"/>
                <a:cs typeface="Cambria"/>
                <a:sym typeface="Cambria"/>
              </a:rPr>
              <a:t>Nhiệm vụ 1.</a:t>
            </a:r>
            <a:endParaRPr/>
          </a:p>
          <a:p>
            <a:pPr indent="0" lvl="0" marL="0" marR="0" rtl="0" algn="ctr">
              <a:spcBef>
                <a:spcPts val="0"/>
              </a:spcBef>
              <a:spcAft>
                <a:spcPts val="0"/>
              </a:spcAft>
              <a:buNone/>
            </a:pPr>
            <a:r>
              <a:rPr i="1" lang="en-US" sz="2200">
                <a:solidFill>
                  <a:srgbClr val="22170B"/>
                </a:solidFill>
                <a:latin typeface="Cambria"/>
                <a:ea typeface="Cambria"/>
                <a:cs typeface="Cambria"/>
                <a:sym typeface="Cambria"/>
              </a:rPr>
              <a:t>Đọc văn bản mẫu và quan sát các thẻ câu hỏi theo dõi</a:t>
            </a:r>
            <a:endParaRPr i="1" sz="2200">
              <a:solidFill>
                <a:srgbClr val="22170B"/>
              </a:solidFill>
              <a:latin typeface="Cambria"/>
              <a:ea typeface="Cambria"/>
              <a:cs typeface="Cambria"/>
              <a:sym typeface="Cambria"/>
            </a:endParaRPr>
          </a:p>
        </p:txBody>
      </p:sp>
      <p:sp>
        <p:nvSpPr>
          <p:cNvPr id="199" name="Google Shape;199;p8"/>
          <p:cNvSpPr/>
          <p:nvPr/>
        </p:nvSpPr>
        <p:spPr>
          <a:xfrm>
            <a:off x="4800600" y="2341182"/>
            <a:ext cx="3990512" cy="2679373"/>
          </a:xfrm>
          <a:prstGeom prst="ellipse">
            <a:avLst/>
          </a:prstGeom>
          <a:gradFill>
            <a:gsLst>
              <a:gs pos="0">
                <a:srgbClr val="DAB8AC"/>
              </a:gs>
              <a:gs pos="35000">
                <a:srgbClr val="E4CFC6"/>
              </a:gs>
              <a:gs pos="100000">
                <a:srgbClr val="F6EBE8"/>
              </a:gs>
            </a:gsLst>
            <a:lin ang="16200000" scaled="0"/>
          </a:gradFill>
          <a:ln cap="flat" cmpd="sng" w="9525">
            <a:solidFill>
              <a:srgbClr val="7B4C29"/>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i="1" lang="en-US" sz="2100">
                <a:solidFill>
                  <a:srgbClr val="22170B"/>
                </a:solidFill>
                <a:latin typeface="Cambria"/>
                <a:ea typeface="Cambria"/>
                <a:cs typeface="Cambria"/>
                <a:sym typeface="Cambria"/>
              </a:rPr>
              <a:t>Nhiệm vụ 2.</a:t>
            </a:r>
            <a:endParaRPr/>
          </a:p>
          <a:p>
            <a:pPr indent="0" lvl="0" marL="0" marR="0" rtl="0" algn="ctr">
              <a:spcBef>
                <a:spcPts val="0"/>
              </a:spcBef>
              <a:spcAft>
                <a:spcPts val="0"/>
              </a:spcAft>
              <a:buNone/>
            </a:pPr>
            <a:r>
              <a:rPr b="1" i="1" lang="en-US" sz="2100">
                <a:solidFill>
                  <a:srgbClr val="22170B"/>
                </a:solidFill>
                <a:latin typeface="Cambria"/>
                <a:ea typeface="Cambria"/>
                <a:cs typeface="Cambria"/>
                <a:sym typeface="Cambria"/>
              </a:rPr>
              <a:t>THINK – PAIR - SHARE</a:t>
            </a:r>
            <a:endParaRPr b="1" i="1" sz="2100">
              <a:solidFill>
                <a:srgbClr val="22170B"/>
              </a:solidFill>
              <a:latin typeface="Cambria"/>
              <a:ea typeface="Cambria"/>
              <a:cs typeface="Cambria"/>
              <a:sym typeface="Cambria"/>
            </a:endParaRPr>
          </a:p>
          <a:p>
            <a:pPr indent="0" lvl="0" marL="0" marR="0" rtl="0" algn="ctr">
              <a:spcBef>
                <a:spcPts val="0"/>
              </a:spcBef>
              <a:spcAft>
                <a:spcPts val="0"/>
              </a:spcAft>
              <a:buNone/>
            </a:pPr>
            <a:r>
              <a:rPr b="1" i="1" lang="en-US" sz="2100">
                <a:solidFill>
                  <a:srgbClr val="632423"/>
                </a:solidFill>
                <a:latin typeface="Cambria"/>
                <a:ea typeface="Cambria"/>
                <a:cs typeface="Cambria"/>
                <a:sym typeface="Cambria"/>
              </a:rPr>
              <a:t>Think</a:t>
            </a:r>
            <a:r>
              <a:rPr i="1" lang="en-US" sz="2100">
                <a:solidFill>
                  <a:srgbClr val="22170B"/>
                </a:solidFill>
                <a:latin typeface="Cambria"/>
                <a:ea typeface="Cambria"/>
                <a:cs typeface="Cambria"/>
                <a:sym typeface="Cambria"/>
              </a:rPr>
              <a:t>: 2 phút - </a:t>
            </a:r>
            <a:r>
              <a:rPr b="1" i="1" lang="en-US" sz="2100">
                <a:solidFill>
                  <a:srgbClr val="632423"/>
                </a:solidFill>
                <a:latin typeface="Cambria"/>
                <a:ea typeface="Cambria"/>
                <a:cs typeface="Cambria"/>
                <a:sym typeface="Cambria"/>
              </a:rPr>
              <a:t>Pare</a:t>
            </a:r>
            <a:r>
              <a:rPr i="1" lang="en-US" sz="2100">
                <a:solidFill>
                  <a:srgbClr val="22170B"/>
                </a:solidFill>
                <a:latin typeface="Cambria"/>
                <a:ea typeface="Cambria"/>
                <a:cs typeface="Cambria"/>
                <a:sym typeface="Cambria"/>
              </a:rPr>
              <a:t>: 1 phút - </a:t>
            </a:r>
            <a:r>
              <a:rPr b="1" i="1" lang="en-US" sz="2100">
                <a:solidFill>
                  <a:srgbClr val="632423"/>
                </a:solidFill>
                <a:latin typeface="Cambria"/>
                <a:ea typeface="Cambria"/>
                <a:cs typeface="Cambria"/>
                <a:sym typeface="Cambria"/>
              </a:rPr>
              <a:t>Share: </a:t>
            </a:r>
            <a:r>
              <a:rPr i="1" lang="en-US" sz="2100">
                <a:solidFill>
                  <a:srgbClr val="22170B"/>
                </a:solidFill>
                <a:latin typeface="Cambria"/>
                <a:ea typeface="Cambria"/>
                <a:cs typeface="Cambria"/>
                <a:sym typeface="Cambria"/>
              </a:rPr>
              <a:t>4 phút</a:t>
            </a:r>
            <a:endParaRPr sz="2100">
              <a:solidFill>
                <a:schemeClr val="dk1"/>
              </a:solidFill>
              <a:latin typeface="Calibri"/>
              <a:ea typeface="Calibri"/>
              <a:cs typeface="Calibri"/>
              <a:sym typeface="Calibri"/>
            </a:endParaRPr>
          </a:p>
        </p:txBody>
      </p:sp>
      <p:pic>
        <p:nvPicPr>
          <p:cNvPr id="200" name="Google Shape;200;p8"/>
          <p:cNvPicPr preferRelativeResize="0"/>
          <p:nvPr/>
        </p:nvPicPr>
        <p:blipFill rotWithShape="1">
          <a:blip r:embed="rId9">
            <a:alphaModFix/>
          </a:blip>
          <a:srcRect b="0" l="0" r="0" t="0"/>
          <a:stretch/>
        </p:blipFill>
        <p:spPr>
          <a:xfrm>
            <a:off x="5333043" y="1067216"/>
            <a:ext cx="2793631" cy="395333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
                                        </p:tgtEl>
                                        <p:attrNameLst>
                                          <p:attrName>style.visibility</p:attrName>
                                        </p:attrNameLst>
                                      </p:cBhvr>
                                      <p:to>
                                        <p:strVal val="visible"/>
                                      </p:to>
                                    </p:set>
                                    <p:animEffect filter="fade" transition="in">
                                      <p:cBhvr>
                                        <p:cTn dur="500"/>
                                        <p:tgtEl>
                                          <p:spTgt spid="1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
                                        </p:tgtEl>
                                        <p:attrNameLst>
                                          <p:attrName>style.visibility</p:attrName>
                                        </p:attrNameLst>
                                      </p:cBhvr>
                                      <p:to>
                                        <p:strVal val="visible"/>
                                      </p:to>
                                    </p:set>
                                    <p:animEffect filter="fade" transition="in">
                                      <p:cBhvr>
                                        <p:cTn dur="500"/>
                                        <p:tgtEl>
                                          <p:spTgt spid="2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00"/>
                                        </p:tgtEl>
                                      </p:cBhvr>
                                    </p:animEffect>
                                    <p:set>
                                      <p:cBhvr>
                                        <p:cTn dur="1" fill="hold">
                                          <p:stCondLst>
                                            <p:cond delay="500"/>
                                          </p:stCondLst>
                                        </p:cTn>
                                        <p:tgtEl>
                                          <p:spTgt spid="20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gtEl>
                                        <p:attrNameLst>
                                          <p:attrName>style.visibility</p:attrName>
                                        </p:attrNameLst>
                                      </p:cBhvr>
                                      <p:to>
                                        <p:strVal val="visible"/>
                                      </p:to>
                                    </p:set>
                                    <p:animEffect filter="fade" transition="in">
                                      <p:cBhvr>
                                        <p:cTn dur="500"/>
                                        <p:tgtEl>
                                          <p:spTgt spid="1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graphicFrame>
        <p:nvGraphicFramePr>
          <p:cNvPr id="206" name="Google Shape;206;g253fb54a876_0_0"/>
          <p:cNvGraphicFramePr/>
          <p:nvPr/>
        </p:nvGraphicFramePr>
        <p:xfrm>
          <a:off x="185675" y="119900"/>
          <a:ext cx="3000000" cy="3000000"/>
        </p:xfrm>
        <a:graphic>
          <a:graphicData uri="http://schemas.openxmlformats.org/drawingml/2006/table">
            <a:tbl>
              <a:tblPr>
                <a:noFill/>
                <a:tableStyleId>{44EB1992-70F5-40E0-BC2F-D1D5C1C883ED}</a:tableStyleId>
              </a:tblPr>
              <a:tblGrid>
                <a:gridCol w="3173100"/>
                <a:gridCol w="5599525"/>
              </a:tblGrid>
              <a:tr h="487375">
                <a:tc>
                  <a:txBody>
                    <a:bodyPr/>
                    <a:lstStyle/>
                    <a:p>
                      <a:pPr indent="0" lvl="0" marL="0" rtl="0" algn="just">
                        <a:lnSpc>
                          <a:spcPct val="100000"/>
                        </a:lnSpc>
                        <a:spcBef>
                          <a:spcPts val="0"/>
                        </a:spcBef>
                        <a:spcAft>
                          <a:spcPts val="1000"/>
                        </a:spcAft>
                        <a:buNone/>
                      </a:pPr>
                      <a:r>
                        <a:rPr b="1" lang="en-US" sz="1500">
                          <a:latin typeface="Cambria"/>
                          <a:ea typeface="Cambria"/>
                          <a:cs typeface="Cambria"/>
                          <a:sym typeface="Cambria"/>
                        </a:rPr>
                        <a:t>Bài viết viết theo ngôi kể thứ mấy? </a:t>
                      </a:r>
                      <a:endParaRPr b="1" sz="1500">
                        <a:latin typeface="Cambria"/>
                        <a:ea typeface="Cambria"/>
                        <a:cs typeface="Cambria"/>
                        <a:sym typeface="Cambria"/>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2"/>
                    </a:solidFill>
                  </a:tcPr>
                </a:tc>
                <a:tc>
                  <a:txBody>
                    <a:bodyPr/>
                    <a:lstStyle/>
                    <a:p>
                      <a:pPr indent="0" lvl="0" marL="0" rtl="0" algn="l">
                        <a:lnSpc>
                          <a:spcPct val="100000"/>
                        </a:lnSpc>
                        <a:spcBef>
                          <a:spcPts val="0"/>
                        </a:spcBef>
                        <a:spcAft>
                          <a:spcPts val="1000"/>
                        </a:spcAft>
                        <a:buNone/>
                      </a:pPr>
                      <a:r>
                        <a:rPr lang="en-US" sz="1500">
                          <a:latin typeface="Cambria"/>
                          <a:ea typeface="Cambria"/>
                          <a:cs typeface="Cambria"/>
                          <a:sym typeface="Cambria"/>
                        </a:rPr>
                        <a:t>Ngôi thứ nhất</a:t>
                      </a:r>
                      <a:endParaRPr sz="1500">
                        <a:latin typeface="Cambria"/>
                        <a:ea typeface="Cambria"/>
                        <a:cs typeface="Cambria"/>
                        <a:sym typeface="Cambria"/>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808250">
                <a:tc>
                  <a:txBody>
                    <a:bodyPr/>
                    <a:lstStyle/>
                    <a:p>
                      <a:pPr indent="0" lvl="0" marL="0" rtl="0" algn="just">
                        <a:lnSpc>
                          <a:spcPct val="100000"/>
                        </a:lnSpc>
                        <a:spcBef>
                          <a:spcPts val="0"/>
                        </a:spcBef>
                        <a:spcAft>
                          <a:spcPts val="0"/>
                        </a:spcAft>
                        <a:buNone/>
                      </a:pPr>
                      <a:r>
                        <a:rPr b="1" lang="en-US" sz="1500">
                          <a:latin typeface="Cambria"/>
                          <a:ea typeface="Cambria"/>
                          <a:cs typeface="Cambria"/>
                          <a:sym typeface="Cambria"/>
                        </a:rPr>
                        <a:t>Bố cục bài viết gồm mấy phần?</a:t>
                      </a:r>
                      <a:endParaRPr b="1" sz="1500">
                        <a:latin typeface="Cambria"/>
                        <a:ea typeface="Cambria"/>
                        <a:cs typeface="Cambria"/>
                        <a:sym typeface="Cambria"/>
                      </a:endParaRPr>
                    </a:p>
                    <a:p>
                      <a:pPr indent="0" lvl="0" marL="0" rtl="0" algn="just">
                        <a:lnSpc>
                          <a:spcPct val="100000"/>
                        </a:lnSpc>
                        <a:spcBef>
                          <a:spcPts val="1000"/>
                        </a:spcBef>
                        <a:spcAft>
                          <a:spcPts val="1000"/>
                        </a:spcAft>
                        <a:buNone/>
                      </a:pPr>
                      <a:r>
                        <a:rPr b="1" lang="en-US" sz="1500">
                          <a:latin typeface="Cambria"/>
                          <a:ea typeface="Cambria"/>
                          <a:cs typeface="Cambria"/>
                          <a:sym typeface="Cambria"/>
                        </a:rPr>
                        <a:t>Là những phần nào?</a:t>
                      </a:r>
                      <a:endParaRPr b="1" sz="1500">
                        <a:latin typeface="Cambria"/>
                        <a:ea typeface="Cambria"/>
                        <a:cs typeface="Cambria"/>
                        <a:sym typeface="Cambria"/>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2"/>
                    </a:solidFill>
                  </a:tcPr>
                </a:tc>
                <a:tc>
                  <a:txBody>
                    <a:bodyPr/>
                    <a:lstStyle/>
                    <a:p>
                      <a:pPr indent="0" lvl="0" marL="0" rtl="0" algn="just">
                        <a:lnSpc>
                          <a:spcPct val="100000"/>
                        </a:lnSpc>
                        <a:spcBef>
                          <a:spcPts val="0"/>
                        </a:spcBef>
                        <a:spcAft>
                          <a:spcPts val="1000"/>
                        </a:spcAft>
                        <a:buNone/>
                      </a:pPr>
                      <a:r>
                        <a:rPr lang="en-US" sz="1500">
                          <a:latin typeface="Cambria"/>
                          <a:ea typeface="Cambria"/>
                          <a:cs typeface="Cambria"/>
                          <a:sym typeface="Cambria"/>
                        </a:rPr>
                        <a:t>Gồm 3 phần: Mở bài, thân bài, kết bài</a:t>
                      </a:r>
                      <a:endParaRPr sz="1500">
                        <a:latin typeface="Cambria"/>
                        <a:ea typeface="Cambria"/>
                        <a:cs typeface="Cambria"/>
                        <a:sym typeface="Cambria"/>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1311275">
                <a:tc>
                  <a:txBody>
                    <a:bodyPr/>
                    <a:lstStyle/>
                    <a:p>
                      <a:pPr indent="0" lvl="0" marL="0" rtl="0" algn="just">
                        <a:lnSpc>
                          <a:spcPct val="100000"/>
                        </a:lnSpc>
                        <a:spcBef>
                          <a:spcPts val="0"/>
                        </a:spcBef>
                        <a:spcAft>
                          <a:spcPts val="1000"/>
                        </a:spcAft>
                        <a:buNone/>
                      </a:pPr>
                      <a:r>
                        <a:rPr b="1" lang="en-US" sz="1500">
                          <a:latin typeface="Cambria"/>
                          <a:ea typeface="Cambria"/>
                          <a:cs typeface="Cambria"/>
                          <a:sym typeface="Cambria"/>
                        </a:rPr>
                        <a:t>Nội dung của phần mở bài là gì?</a:t>
                      </a:r>
                      <a:endParaRPr b="1" sz="1500">
                        <a:latin typeface="Cambria"/>
                        <a:ea typeface="Cambria"/>
                        <a:cs typeface="Cambria"/>
                        <a:sym typeface="Cambria"/>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2"/>
                    </a:solidFill>
                  </a:tcPr>
                </a:tc>
                <a:tc>
                  <a:txBody>
                    <a:bodyPr/>
                    <a:lstStyle/>
                    <a:p>
                      <a:pPr indent="0" lvl="0" marL="0" rtl="0" algn="just">
                        <a:lnSpc>
                          <a:spcPct val="100000"/>
                        </a:lnSpc>
                        <a:spcBef>
                          <a:spcPts val="200"/>
                        </a:spcBef>
                        <a:spcAft>
                          <a:spcPts val="0"/>
                        </a:spcAft>
                        <a:buNone/>
                      </a:pPr>
                      <a:r>
                        <a:rPr lang="en-US" sz="1500">
                          <a:latin typeface="Cambria"/>
                          <a:ea typeface="Cambria"/>
                          <a:cs typeface="Cambria"/>
                          <a:sym typeface="Cambria"/>
                        </a:rPr>
                        <a:t>Giới thiệu di tích và nêu mục đích chuyến tham quan di tích lịch sử, văn hóa.</a:t>
                      </a:r>
                      <a:endParaRPr sz="1500">
                        <a:latin typeface="Cambria"/>
                        <a:ea typeface="Cambria"/>
                        <a:cs typeface="Cambria"/>
                        <a:sym typeface="Cambria"/>
                      </a:endParaRPr>
                    </a:p>
                    <a:p>
                      <a:pPr indent="0" lvl="0" marL="0" rtl="0" algn="just">
                        <a:lnSpc>
                          <a:spcPct val="100000"/>
                        </a:lnSpc>
                        <a:spcBef>
                          <a:spcPts val="200"/>
                        </a:spcBef>
                        <a:spcAft>
                          <a:spcPts val="0"/>
                        </a:spcAft>
                        <a:buNone/>
                      </a:pPr>
                      <a:r>
                        <a:rPr i="1" lang="en-US" sz="1500">
                          <a:latin typeface="Cambria"/>
                          <a:ea typeface="Cambria"/>
                          <a:cs typeface="Cambria"/>
                          <a:sym typeface="Cambria"/>
                        </a:rPr>
                        <a:t>+ Khu lưu niệm nhà thơ Nguyễn Du.</a:t>
                      </a:r>
                      <a:endParaRPr i="1" sz="1500">
                        <a:latin typeface="Cambria"/>
                        <a:ea typeface="Cambria"/>
                        <a:cs typeface="Cambria"/>
                        <a:sym typeface="Cambria"/>
                      </a:endParaRPr>
                    </a:p>
                    <a:p>
                      <a:pPr indent="0" lvl="0" marL="0" rtl="0" algn="just">
                        <a:lnSpc>
                          <a:spcPct val="100000"/>
                        </a:lnSpc>
                        <a:spcBef>
                          <a:spcPts val="200"/>
                        </a:spcBef>
                        <a:spcAft>
                          <a:spcPts val="200"/>
                        </a:spcAft>
                        <a:buNone/>
                      </a:pPr>
                      <a:r>
                        <a:rPr i="1" lang="en-US" sz="1500">
                          <a:latin typeface="Cambria"/>
                          <a:ea typeface="Cambria"/>
                          <a:cs typeface="Cambria"/>
                          <a:sym typeface="Cambria"/>
                        </a:rPr>
                        <a:t>+ Giúp học sinh biết yêu mến và tự hào về một trong những địa chỉ văn hóa quan trọng….</a:t>
                      </a:r>
                      <a:endParaRPr i="1" sz="1500">
                        <a:latin typeface="Cambria"/>
                        <a:ea typeface="Cambria"/>
                        <a:cs typeface="Cambria"/>
                        <a:sym typeface="Cambria"/>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1328600">
                <a:tc>
                  <a:txBody>
                    <a:bodyPr/>
                    <a:lstStyle/>
                    <a:p>
                      <a:pPr indent="0" lvl="0" marL="0" rtl="0" algn="just">
                        <a:lnSpc>
                          <a:spcPct val="100000"/>
                        </a:lnSpc>
                        <a:spcBef>
                          <a:spcPts val="0"/>
                        </a:spcBef>
                        <a:spcAft>
                          <a:spcPts val="1000"/>
                        </a:spcAft>
                        <a:buNone/>
                      </a:pPr>
                      <a:r>
                        <a:rPr b="1" lang="en-US" sz="1500">
                          <a:latin typeface="Cambria"/>
                          <a:ea typeface="Cambria"/>
                          <a:cs typeface="Cambria"/>
                          <a:sym typeface="Cambria"/>
                        </a:rPr>
                        <a:t>Phần thân bài thể hiện nội dung gì?</a:t>
                      </a:r>
                      <a:endParaRPr b="1" sz="1500">
                        <a:latin typeface="Cambria"/>
                        <a:ea typeface="Cambria"/>
                        <a:cs typeface="Cambria"/>
                        <a:sym typeface="Cambria"/>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2"/>
                    </a:solidFill>
                  </a:tcPr>
                </a:tc>
                <a:tc>
                  <a:txBody>
                    <a:bodyPr/>
                    <a:lstStyle/>
                    <a:p>
                      <a:pPr indent="0" lvl="0" marL="0" rtl="0" algn="just">
                        <a:lnSpc>
                          <a:spcPct val="100000"/>
                        </a:lnSpc>
                        <a:spcBef>
                          <a:spcPts val="200"/>
                        </a:spcBef>
                        <a:spcAft>
                          <a:spcPts val="0"/>
                        </a:spcAft>
                        <a:buNone/>
                      </a:pPr>
                      <a:r>
                        <a:rPr lang="en-US" sz="1500">
                          <a:latin typeface="Cambria"/>
                          <a:ea typeface="Cambria"/>
                          <a:cs typeface="Cambria"/>
                          <a:sym typeface="Cambria"/>
                        </a:rPr>
                        <a:t>K</a:t>
                      </a:r>
                      <a:r>
                        <a:rPr lang="en-US" sz="1500">
                          <a:latin typeface="Cambria"/>
                          <a:ea typeface="Cambria"/>
                          <a:cs typeface="Cambria"/>
                          <a:sym typeface="Cambria"/>
                        </a:rPr>
                        <a:t>ể lại diễn biến của chuyến tham quan.</a:t>
                      </a:r>
                      <a:endParaRPr sz="1500">
                        <a:latin typeface="Cambria"/>
                        <a:ea typeface="Cambria"/>
                        <a:cs typeface="Cambria"/>
                        <a:sym typeface="Cambria"/>
                      </a:endParaRPr>
                    </a:p>
                    <a:p>
                      <a:pPr indent="0" lvl="0" marL="0" rtl="0" algn="just">
                        <a:lnSpc>
                          <a:spcPct val="100000"/>
                        </a:lnSpc>
                        <a:spcBef>
                          <a:spcPts val="200"/>
                        </a:spcBef>
                        <a:spcAft>
                          <a:spcPts val="0"/>
                        </a:spcAft>
                        <a:buNone/>
                      </a:pPr>
                      <a:r>
                        <a:rPr lang="en-US" sz="1500">
                          <a:latin typeface="Cambria"/>
                          <a:ea typeface="Cambria"/>
                          <a:cs typeface="Cambria"/>
                          <a:sym typeface="Cambria"/>
                        </a:rPr>
                        <a:t>+ Trên đường đi…</a:t>
                      </a:r>
                      <a:endParaRPr sz="1500">
                        <a:latin typeface="Cambria"/>
                        <a:ea typeface="Cambria"/>
                        <a:cs typeface="Cambria"/>
                        <a:sym typeface="Cambria"/>
                      </a:endParaRPr>
                    </a:p>
                    <a:p>
                      <a:pPr indent="0" lvl="0" marL="0" rtl="0" algn="just">
                        <a:lnSpc>
                          <a:spcPct val="100000"/>
                        </a:lnSpc>
                        <a:spcBef>
                          <a:spcPts val="200"/>
                        </a:spcBef>
                        <a:spcAft>
                          <a:spcPts val="0"/>
                        </a:spcAft>
                        <a:buNone/>
                      </a:pPr>
                      <a:r>
                        <a:rPr lang="en-US" sz="1500">
                          <a:latin typeface="Cambria"/>
                          <a:ea typeface="Cambria"/>
                          <a:cs typeface="Cambria"/>
                          <a:sym typeface="Cambria"/>
                        </a:rPr>
                        <a:t>+ Những điểm đến thăm, hoạt động nổi bật</a:t>
                      </a:r>
                      <a:endParaRPr sz="1500">
                        <a:latin typeface="Cambria"/>
                        <a:ea typeface="Cambria"/>
                        <a:cs typeface="Cambria"/>
                        <a:sym typeface="Cambria"/>
                      </a:endParaRPr>
                    </a:p>
                    <a:p>
                      <a:pPr indent="0" lvl="0" marL="0" rtl="0" algn="just">
                        <a:lnSpc>
                          <a:spcPct val="100000"/>
                        </a:lnSpc>
                        <a:spcBef>
                          <a:spcPts val="200"/>
                        </a:spcBef>
                        <a:spcAft>
                          <a:spcPts val="200"/>
                        </a:spcAft>
                        <a:buNone/>
                      </a:pPr>
                      <a:r>
                        <a:rPr lang="en-US" sz="1500">
                          <a:latin typeface="Cambria"/>
                          <a:ea typeface="Cambria"/>
                          <a:cs typeface="Cambria"/>
                          <a:sym typeface="Cambria"/>
                        </a:rPr>
                        <a:t>+ Sử dụng yếu tố miêu tả, biểu cảm làm nổi bật những điều ấn tượng trong chuyến đi.</a:t>
                      </a:r>
                      <a:endParaRPr sz="1500">
                        <a:latin typeface="Cambria"/>
                        <a:ea typeface="Cambria"/>
                        <a:cs typeface="Cambria"/>
                        <a:sym typeface="Cambria"/>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487375">
                <a:tc>
                  <a:txBody>
                    <a:bodyPr/>
                    <a:lstStyle/>
                    <a:p>
                      <a:pPr indent="0" lvl="0" marL="0" rtl="0" algn="just">
                        <a:lnSpc>
                          <a:spcPct val="100000"/>
                        </a:lnSpc>
                        <a:spcBef>
                          <a:spcPts val="0"/>
                        </a:spcBef>
                        <a:spcAft>
                          <a:spcPts val="1000"/>
                        </a:spcAft>
                        <a:buNone/>
                      </a:pPr>
                      <a:r>
                        <a:rPr b="1" lang="en-US" sz="1500">
                          <a:latin typeface="Cambria"/>
                          <a:ea typeface="Cambria"/>
                          <a:cs typeface="Cambria"/>
                          <a:sym typeface="Cambria"/>
                        </a:rPr>
                        <a:t>Phần kết bài thể hiện nội dung gì?</a:t>
                      </a:r>
                      <a:endParaRPr b="1" sz="1500">
                        <a:latin typeface="Cambria"/>
                        <a:ea typeface="Cambria"/>
                        <a:cs typeface="Cambria"/>
                        <a:sym typeface="Cambria"/>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2"/>
                    </a:solidFill>
                  </a:tcPr>
                </a:tc>
                <a:tc>
                  <a:txBody>
                    <a:bodyPr/>
                    <a:lstStyle/>
                    <a:p>
                      <a:pPr indent="0" lvl="0" marL="0" rtl="0" algn="just">
                        <a:lnSpc>
                          <a:spcPct val="100000"/>
                        </a:lnSpc>
                        <a:spcBef>
                          <a:spcPts val="0"/>
                        </a:spcBef>
                        <a:spcAft>
                          <a:spcPts val="1000"/>
                        </a:spcAft>
                        <a:buNone/>
                      </a:pPr>
                      <a:r>
                        <a:rPr lang="en-US" sz="1500">
                          <a:latin typeface="Cambria"/>
                          <a:ea typeface="Cambria"/>
                          <a:cs typeface="Cambria"/>
                          <a:sym typeface="Cambria"/>
                        </a:rPr>
                        <a:t>Kết thúc chuyến đi, bày tỏ cảm xúc, suy nghĩ.</a:t>
                      </a:r>
                      <a:endParaRPr sz="1500">
                        <a:latin typeface="Cambria"/>
                        <a:ea typeface="Cambria"/>
                        <a:cs typeface="Cambria"/>
                        <a:sym typeface="Cambria"/>
                      </a:endParaRPr>
                    </a:p>
                  </a:txBody>
                  <a:tcPr marT="91425" marB="91425"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Yellow Orange">
      <a:dk1>
        <a:srgbClr val="000000"/>
      </a:dk1>
      <a:lt1>
        <a:srgbClr val="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