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99" r:id="rId16"/>
    <p:sldId id="294" r:id="rId17"/>
    <p:sldId id="295" r:id="rId18"/>
    <p:sldId id="296" r:id="rId19"/>
    <p:sldId id="297" r:id="rId20"/>
    <p:sldId id="298" r:id="rId21"/>
    <p:sldId id="271" r:id="rId22"/>
    <p:sldId id="272" r:id="rId23"/>
    <p:sldId id="273" r:id="rId24"/>
    <p:sldId id="280" r:id="rId25"/>
    <p:sldId id="278" r:id="rId26"/>
    <p:sldId id="279" r:id="rId27"/>
    <p:sldId id="301"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5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EF6D2-0CC3-4DB1-8B4A-35819762BEF7}" type="doc">
      <dgm:prSet loTypeId="urn:microsoft.com/office/officeart/2005/8/layout/chevronAccent+Icon" loCatId="process" qsTypeId="urn:microsoft.com/office/officeart/2005/8/quickstyle/simple2" qsCatId="simple" csTypeId="urn:microsoft.com/office/officeart/2005/8/colors/accent1_2" csCatId="accent1" phldr="1"/>
      <dgm:spPr/>
    </dgm:pt>
    <dgm:pt modelId="{F4F4FC78-CC7B-4C3C-8BBD-9611A32E1D4D}">
      <dgm:prSet phldrT="[Text]" custT="1"/>
      <dgm:spPr>
        <a:ln w="28575">
          <a:solidFill>
            <a:srgbClr val="00CCFF"/>
          </a:solidFill>
        </a:ln>
      </dgm:spPr>
      <dgm:t>
        <a:bodyPr/>
        <a:lstStyle/>
        <a:p>
          <a:r>
            <a:rPr lang="en-US" sz="2400" smtClean="0">
              <a:solidFill>
                <a:srgbClr val="0070C0"/>
              </a:solidFill>
              <a:latin typeface="Times New Roman" panose="02020603050405020304" pitchFamily="18" charset="0"/>
              <a:cs typeface="Times New Roman" panose="02020603050405020304" pitchFamily="18" charset="0"/>
            </a:rPr>
            <a:t>Khởi động</a:t>
          </a:r>
          <a:endParaRPr lang="en-US" sz="2400">
            <a:solidFill>
              <a:srgbClr val="0070C0"/>
            </a:solidFill>
            <a:latin typeface="Times New Roman" panose="02020603050405020304" pitchFamily="18" charset="0"/>
            <a:cs typeface="Times New Roman" panose="02020603050405020304" pitchFamily="18" charset="0"/>
          </a:endParaRPr>
        </a:p>
      </dgm:t>
    </dgm:pt>
    <dgm:pt modelId="{53AA3300-ADA5-4554-9884-9F06DB949B79}" type="parTrans" cxnId="{AF5B9B9E-50E7-4550-A1D5-90157141A272}">
      <dgm:prSet/>
      <dgm:spPr/>
      <dgm:t>
        <a:bodyPr/>
        <a:lstStyle/>
        <a:p>
          <a:endParaRPr lang="en-US"/>
        </a:p>
      </dgm:t>
    </dgm:pt>
    <dgm:pt modelId="{7350B2C8-B138-437C-B62F-5A7633EE1028}" type="sibTrans" cxnId="{AF5B9B9E-50E7-4550-A1D5-90157141A272}">
      <dgm:prSet/>
      <dgm:spPr/>
      <dgm:t>
        <a:bodyPr/>
        <a:lstStyle/>
        <a:p>
          <a:endParaRPr lang="en-US"/>
        </a:p>
      </dgm:t>
    </dgm:pt>
    <dgm:pt modelId="{F12A4FEA-CE73-4FEB-8662-BC359D0FEF0D}">
      <dgm:prSet phldrT="[Text]" custT="1"/>
      <dgm:spPr>
        <a:ln w="28575">
          <a:solidFill>
            <a:srgbClr val="00CCFF"/>
          </a:solidFill>
        </a:ln>
      </dgm:spPr>
      <dgm:t>
        <a:bodyPr/>
        <a:lstStyle/>
        <a:p>
          <a:r>
            <a:rPr lang="en-US" sz="2400" smtClean="0">
              <a:solidFill>
                <a:srgbClr val="0070C0"/>
              </a:solidFill>
              <a:latin typeface="Times New Roman" panose="02020603050405020304" pitchFamily="18" charset="0"/>
              <a:cs typeface="Times New Roman" panose="02020603050405020304" pitchFamily="18" charset="0"/>
            </a:rPr>
            <a:t>Luyện tập</a:t>
          </a:r>
          <a:endParaRPr lang="en-US" sz="2400" i="0">
            <a:solidFill>
              <a:srgbClr val="0070C0"/>
            </a:solidFill>
            <a:latin typeface="Times New Roman" panose="02020603050405020304" pitchFamily="18" charset="0"/>
            <a:cs typeface="Times New Roman" panose="02020603050405020304" pitchFamily="18" charset="0"/>
          </a:endParaRPr>
        </a:p>
      </dgm:t>
    </dgm:pt>
    <dgm:pt modelId="{39802CFB-D990-4180-8CAB-6D2E7366B141}" type="parTrans" cxnId="{B6155986-D434-4571-9F2B-F8C837A4AC4E}">
      <dgm:prSet/>
      <dgm:spPr/>
      <dgm:t>
        <a:bodyPr/>
        <a:lstStyle/>
        <a:p>
          <a:endParaRPr lang="en-US"/>
        </a:p>
      </dgm:t>
    </dgm:pt>
    <dgm:pt modelId="{90661945-B0CE-4764-9BFA-F4C29AE4022B}" type="sibTrans" cxnId="{B6155986-D434-4571-9F2B-F8C837A4AC4E}">
      <dgm:prSet/>
      <dgm:spPr/>
      <dgm:t>
        <a:bodyPr/>
        <a:lstStyle/>
        <a:p>
          <a:endParaRPr lang="en-US"/>
        </a:p>
      </dgm:t>
    </dgm:pt>
    <dgm:pt modelId="{AD08E3EB-77E3-43FE-8049-8BD41C55CAC5}">
      <dgm:prSet phldrT="[Text]" custT="1"/>
      <dgm:spPr>
        <a:ln w="28575">
          <a:solidFill>
            <a:srgbClr val="00CCFF"/>
          </a:solidFill>
        </a:ln>
      </dgm:spPr>
      <dgm:t>
        <a:bodyPr/>
        <a:lstStyle/>
        <a:p>
          <a:r>
            <a:rPr lang="en-US" sz="2400" dirty="0" err="1" smtClean="0">
              <a:solidFill>
                <a:srgbClr val="0070C0"/>
              </a:solidFill>
              <a:latin typeface="Times New Roman" panose="02020603050405020304" pitchFamily="18" charset="0"/>
              <a:cs typeface="Times New Roman" panose="02020603050405020304" pitchFamily="18" charset="0"/>
            </a:rPr>
            <a:t>Khám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phá</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bản</a:t>
          </a:r>
          <a:endParaRPr lang="en-US" sz="2400" dirty="0">
            <a:solidFill>
              <a:srgbClr val="0070C0"/>
            </a:solidFill>
            <a:latin typeface="Times New Roman" panose="02020603050405020304" pitchFamily="18" charset="0"/>
            <a:cs typeface="Times New Roman" panose="02020603050405020304" pitchFamily="18" charset="0"/>
          </a:endParaRPr>
        </a:p>
      </dgm:t>
    </dgm:pt>
    <dgm:pt modelId="{C2D029EB-9CC5-4508-A8B7-BACEA6B1D059}" type="parTrans" cxnId="{069D2FF1-5934-4F9C-ADCD-9A104F602574}">
      <dgm:prSet/>
      <dgm:spPr/>
      <dgm:t>
        <a:bodyPr/>
        <a:lstStyle/>
        <a:p>
          <a:endParaRPr lang="en-US"/>
        </a:p>
      </dgm:t>
    </dgm:pt>
    <dgm:pt modelId="{861AF4F7-8989-4CC6-A826-EADE680BAC19}" type="sibTrans" cxnId="{069D2FF1-5934-4F9C-ADCD-9A104F602574}">
      <dgm:prSet/>
      <dgm:spPr/>
      <dgm:t>
        <a:bodyPr/>
        <a:lstStyle/>
        <a:p>
          <a:endParaRPr lang="en-US"/>
        </a:p>
      </dgm:t>
    </dgm:pt>
    <dgm:pt modelId="{7074D6E8-DC8C-41F5-9255-7FAAA7717165}">
      <dgm:prSet phldrT="[Text]" custT="1"/>
      <dgm:spPr>
        <a:ln w="28575">
          <a:solidFill>
            <a:srgbClr val="00CCFF"/>
          </a:solidFill>
        </a:ln>
      </dgm:spPr>
      <dgm:t>
        <a:bodyPr/>
        <a:lstStyle/>
        <a:p>
          <a:pPr algn="ctr"/>
          <a:r>
            <a:rPr lang="en-US" sz="2400" dirty="0" err="1" smtClean="0">
              <a:solidFill>
                <a:srgbClr val="0070C0"/>
              </a:solidFill>
              <a:latin typeface="Times New Roman" panose="02020603050405020304" pitchFamily="18" charset="0"/>
              <a:cs typeface="Times New Roman" panose="02020603050405020304" pitchFamily="18" charset="0"/>
            </a:rPr>
            <a:t>Tìm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hiểu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chung</a:t>
          </a:r>
          <a:endParaRPr lang="en-US" sz="2400" dirty="0">
            <a:solidFill>
              <a:srgbClr val="0070C0"/>
            </a:solidFill>
            <a:latin typeface="Times New Roman" panose="02020603050405020304" pitchFamily="18" charset="0"/>
            <a:cs typeface="Times New Roman" panose="02020603050405020304" pitchFamily="18" charset="0"/>
          </a:endParaRPr>
        </a:p>
      </dgm:t>
    </dgm:pt>
    <dgm:pt modelId="{62838E1E-51A3-43F9-AE29-F80EB6CC5099}" type="parTrans" cxnId="{2E883ECA-38FC-48DA-A3CE-BC5F7646ED6E}">
      <dgm:prSet/>
      <dgm:spPr/>
      <dgm:t>
        <a:bodyPr/>
        <a:lstStyle/>
        <a:p>
          <a:endParaRPr lang="en-US"/>
        </a:p>
      </dgm:t>
    </dgm:pt>
    <dgm:pt modelId="{98E2B31F-1207-4AF6-B679-75654655E170}" type="sibTrans" cxnId="{2E883ECA-38FC-48DA-A3CE-BC5F7646ED6E}">
      <dgm:prSet/>
      <dgm:spPr/>
      <dgm:t>
        <a:bodyPr/>
        <a:lstStyle/>
        <a:p>
          <a:endParaRPr lang="en-US"/>
        </a:p>
      </dgm:t>
    </dgm:pt>
    <dgm:pt modelId="{6D7235AB-A5A7-42FB-BA86-14DB37F8DB4C}" type="pres">
      <dgm:prSet presAssocID="{0DAEF6D2-0CC3-4DB1-8B4A-35819762BEF7}" presName="Name0" presStyleCnt="0">
        <dgm:presLayoutVars>
          <dgm:dir/>
          <dgm:resizeHandles val="exact"/>
        </dgm:presLayoutVars>
      </dgm:prSet>
      <dgm:spPr/>
    </dgm:pt>
    <dgm:pt modelId="{4D714C6B-4C87-44B4-951E-70D2BD742674}" type="pres">
      <dgm:prSet presAssocID="{F4F4FC78-CC7B-4C3C-8BBD-9611A32E1D4D}" presName="composite" presStyleCnt="0"/>
      <dgm:spPr/>
    </dgm:pt>
    <dgm:pt modelId="{B25BA605-92A2-4E7D-A8D5-51DB21904B8D}" type="pres">
      <dgm:prSet presAssocID="{F4F4FC78-CC7B-4C3C-8BBD-9611A32E1D4D}" presName="bgChev" presStyleLbl="node1" presStyleIdx="0" presStyleCnt="4" custLinFactNeighborX="1989" custLinFactNeighborY="1326"/>
      <dgm:spPr>
        <a:solidFill>
          <a:srgbClr val="00B050"/>
        </a:solidFill>
      </dgm:spPr>
    </dgm:pt>
    <dgm:pt modelId="{2F7FB90F-D2F0-458C-93AF-BE3BA05B15F0}" type="pres">
      <dgm:prSet presAssocID="{F4F4FC78-CC7B-4C3C-8BBD-9611A32E1D4D}" presName="txNode" presStyleLbl="fgAcc1" presStyleIdx="0" presStyleCnt="4" custScaleX="113261" custLinFactNeighborX="1264">
        <dgm:presLayoutVars>
          <dgm:bulletEnabled val="1"/>
        </dgm:presLayoutVars>
      </dgm:prSet>
      <dgm:spPr/>
      <dgm:t>
        <a:bodyPr/>
        <a:lstStyle/>
        <a:p>
          <a:endParaRPr lang="en-US"/>
        </a:p>
      </dgm:t>
    </dgm:pt>
    <dgm:pt modelId="{51A4811F-FEC5-4C21-9E75-6F7230425D13}" type="pres">
      <dgm:prSet presAssocID="{7350B2C8-B138-437C-B62F-5A7633EE1028}" presName="compositeSpace" presStyleCnt="0"/>
      <dgm:spPr/>
    </dgm:pt>
    <dgm:pt modelId="{B09987FB-4B8A-4FF7-8D1A-F489E4F8CE5F}" type="pres">
      <dgm:prSet presAssocID="{7074D6E8-DC8C-41F5-9255-7FAAA7717165}" presName="composite" presStyleCnt="0"/>
      <dgm:spPr/>
    </dgm:pt>
    <dgm:pt modelId="{F3D34A91-1346-42BF-A585-60A7D6D1011A}" type="pres">
      <dgm:prSet presAssocID="{7074D6E8-DC8C-41F5-9255-7FAAA7717165}" presName="bgChev" presStyleLbl="node1" presStyleIdx="1" presStyleCnt="4"/>
      <dgm:spPr/>
    </dgm:pt>
    <dgm:pt modelId="{FE23B91D-79C8-487D-851E-53290758149D}" type="pres">
      <dgm:prSet presAssocID="{7074D6E8-DC8C-41F5-9255-7FAAA7717165}" presName="txNode" presStyleLbl="fgAcc1" presStyleIdx="1" presStyleCnt="4">
        <dgm:presLayoutVars>
          <dgm:bulletEnabled val="1"/>
        </dgm:presLayoutVars>
      </dgm:prSet>
      <dgm:spPr/>
      <dgm:t>
        <a:bodyPr/>
        <a:lstStyle/>
        <a:p>
          <a:endParaRPr lang="en-US"/>
        </a:p>
      </dgm:t>
    </dgm:pt>
    <dgm:pt modelId="{97E33F1F-6031-40D1-A935-0234DCF0BAE5}" type="pres">
      <dgm:prSet presAssocID="{98E2B31F-1207-4AF6-B679-75654655E170}" presName="compositeSpace" presStyleCnt="0"/>
      <dgm:spPr/>
    </dgm:pt>
    <dgm:pt modelId="{CB5DB29D-DCDB-4EE8-BC7B-7C9C30A11107}" type="pres">
      <dgm:prSet presAssocID="{AD08E3EB-77E3-43FE-8049-8BD41C55CAC5}" presName="composite" presStyleCnt="0"/>
      <dgm:spPr/>
    </dgm:pt>
    <dgm:pt modelId="{D9BDBD05-20F0-436D-ADAF-64AC0520F57C}" type="pres">
      <dgm:prSet presAssocID="{AD08E3EB-77E3-43FE-8049-8BD41C55CAC5}" presName="bgChev" presStyleLbl="node1" presStyleIdx="2" presStyleCnt="4"/>
      <dgm:spPr/>
    </dgm:pt>
    <dgm:pt modelId="{08B4B407-4657-4057-B60B-587B131E9F94}" type="pres">
      <dgm:prSet presAssocID="{AD08E3EB-77E3-43FE-8049-8BD41C55CAC5}" presName="txNode" presStyleLbl="fgAcc1" presStyleIdx="2" presStyleCnt="4">
        <dgm:presLayoutVars>
          <dgm:bulletEnabled val="1"/>
        </dgm:presLayoutVars>
      </dgm:prSet>
      <dgm:spPr/>
      <dgm:t>
        <a:bodyPr/>
        <a:lstStyle/>
        <a:p>
          <a:endParaRPr lang="en-US"/>
        </a:p>
      </dgm:t>
    </dgm:pt>
    <dgm:pt modelId="{CC472507-3E41-48FE-A56A-A1FB4E7FB8DA}" type="pres">
      <dgm:prSet presAssocID="{861AF4F7-8989-4CC6-A826-EADE680BAC19}" presName="compositeSpace" presStyleCnt="0"/>
      <dgm:spPr/>
    </dgm:pt>
    <dgm:pt modelId="{CBEC4FE6-3963-4D9C-BEED-DFC6707CA1CE}" type="pres">
      <dgm:prSet presAssocID="{F12A4FEA-CE73-4FEB-8662-BC359D0FEF0D}" presName="composite" presStyleCnt="0"/>
      <dgm:spPr/>
    </dgm:pt>
    <dgm:pt modelId="{AE2D407A-C956-4AE1-9761-76B28F860DC8}" type="pres">
      <dgm:prSet presAssocID="{F12A4FEA-CE73-4FEB-8662-BC359D0FEF0D}" presName="bgChev" presStyleLbl="node1" presStyleIdx="3" presStyleCnt="4"/>
      <dgm:spPr>
        <a:solidFill>
          <a:srgbClr val="CC99FF"/>
        </a:solidFill>
      </dgm:spPr>
    </dgm:pt>
    <dgm:pt modelId="{804D7732-B1E7-49FA-98C0-F80C9D6E099C}" type="pres">
      <dgm:prSet presAssocID="{F12A4FEA-CE73-4FEB-8662-BC359D0FEF0D}" presName="txNode" presStyleLbl="fgAcc1" presStyleIdx="3" presStyleCnt="4">
        <dgm:presLayoutVars>
          <dgm:bulletEnabled val="1"/>
        </dgm:presLayoutVars>
      </dgm:prSet>
      <dgm:spPr/>
      <dgm:t>
        <a:bodyPr/>
        <a:lstStyle/>
        <a:p>
          <a:endParaRPr lang="en-US"/>
        </a:p>
      </dgm:t>
    </dgm:pt>
  </dgm:ptLst>
  <dgm:cxnLst>
    <dgm:cxn modelId="{DC81FFA3-C748-4676-87F5-C9B6C71188D2}" type="presOf" srcId="{F4F4FC78-CC7B-4C3C-8BBD-9611A32E1D4D}" destId="{2F7FB90F-D2F0-458C-93AF-BE3BA05B15F0}" srcOrd="0" destOrd="0" presId="urn:microsoft.com/office/officeart/2005/8/layout/chevronAccent+Icon"/>
    <dgm:cxn modelId="{B6155986-D434-4571-9F2B-F8C837A4AC4E}" srcId="{0DAEF6D2-0CC3-4DB1-8B4A-35819762BEF7}" destId="{F12A4FEA-CE73-4FEB-8662-BC359D0FEF0D}" srcOrd="3" destOrd="0" parTransId="{39802CFB-D990-4180-8CAB-6D2E7366B141}" sibTransId="{90661945-B0CE-4764-9BFA-F4C29AE4022B}"/>
    <dgm:cxn modelId="{4C59C9E8-67F9-4B90-BDDA-72B8095D4F7F}" type="presOf" srcId="{F12A4FEA-CE73-4FEB-8662-BC359D0FEF0D}" destId="{804D7732-B1E7-49FA-98C0-F80C9D6E099C}" srcOrd="0" destOrd="0" presId="urn:microsoft.com/office/officeart/2005/8/layout/chevronAccent+Icon"/>
    <dgm:cxn modelId="{AF5B9B9E-50E7-4550-A1D5-90157141A272}" srcId="{0DAEF6D2-0CC3-4DB1-8B4A-35819762BEF7}" destId="{F4F4FC78-CC7B-4C3C-8BBD-9611A32E1D4D}" srcOrd="0" destOrd="0" parTransId="{53AA3300-ADA5-4554-9884-9F06DB949B79}" sibTransId="{7350B2C8-B138-437C-B62F-5A7633EE1028}"/>
    <dgm:cxn modelId="{D005E002-F9AD-4EC6-978A-795CE1D4DA7B}" type="presOf" srcId="{AD08E3EB-77E3-43FE-8049-8BD41C55CAC5}" destId="{08B4B407-4657-4057-B60B-587B131E9F94}" srcOrd="0" destOrd="0" presId="urn:microsoft.com/office/officeart/2005/8/layout/chevronAccent+Icon"/>
    <dgm:cxn modelId="{57002316-CBDB-4EBE-9EAB-3274E21312E1}" type="presOf" srcId="{7074D6E8-DC8C-41F5-9255-7FAAA7717165}" destId="{FE23B91D-79C8-487D-851E-53290758149D}" srcOrd="0" destOrd="0" presId="urn:microsoft.com/office/officeart/2005/8/layout/chevronAccent+Icon"/>
    <dgm:cxn modelId="{2E883ECA-38FC-48DA-A3CE-BC5F7646ED6E}" srcId="{0DAEF6D2-0CC3-4DB1-8B4A-35819762BEF7}" destId="{7074D6E8-DC8C-41F5-9255-7FAAA7717165}" srcOrd="1" destOrd="0" parTransId="{62838E1E-51A3-43F9-AE29-F80EB6CC5099}" sibTransId="{98E2B31F-1207-4AF6-B679-75654655E170}"/>
    <dgm:cxn modelId="{069D2FF1-5934-4F9C-ADCD-9A104F602574}" srcId="{0DAEF6D2-0CC3-4DB1-8B4A-35819762BEF7}" destId="{AD08E3EB-77E3-43FE-8049-8BD41C55CAC5}" srcOrd="2" destOrd="0" parTransId="{C2D029EB-9CC5-4508-A8B7-BACEA6B1D059}" sibTransId="{861AF4F7-8989-4CC6-A826-EADE680BAC19}"/>
    <dgm:cxn modelId="{38CFD558-33D3-4781-9E32-A58F5BD34EA9}" type="presOf" srcId="{0DAEF6D2-0CC3-4DB1-8B4A-35819762BEF7}" destId="{6D7235AB-A5A7-42FB-BA86-14DB37F8DB4C}" srcOrd="0" destOrd="0" presId="urn:microsoft.com/office/officeart/2005/8/layout/chevronAccent+Icon"/>
    <dgm:cxn modelId="{516F6156-6E29-491D-8FF1-CE64BFFBB30F}" type="presParOf" srcId="{6D7235AB-A5A7-42FB-BA86-14DB37F8DB4C}" destId="{4D714C6B-4C87-44B4-951E-70D2BD742674}" srcOrd="0" destOrd="0" presId="urn:microsoft.com/office/officeart/2005/8/layout/chevronAccent+Icon"/>
    <dgm:cxn modelId="{AFAB2DC7-0EF1-4655-A483-A834003E7949}" type="presParOf" srcId="{4D714C6B-4C87-44B4-951E-70D2BD742674}" destId="{B25BA605-92A2-4E7D-A8D5-51DB21904B8D}" srcOrd="0" destOrd="0" presId="urn:microsoft.com/office/officeart/2005/8/layout/chevronAccent+Icon"/>
    <dgm:cxn modelId="{0010910E-B1C3-4462-99F9-0755EC89BAFA}" type="presParOf" srcId="{4D714C6B-4C87-44B4-951E-70D2BD742674}" destId="{2F7FB90F-D2F0-458C-93AF-BE3BA05B15F0}" srcOrd="1" destOrd="0" presId="urn:microsoft.com/office/officeart/2005/8/layout/chevronAccent+Icon"/>
    <dgm:cxn modelId="{BDD54779-981B-465F-998F-3BDDC371821E}" type="presParOf" srcId="{6D7235AB-A5A7-42FB-BA86-14DB37F8DB4C}" destId="{51A4811F-FEC5-4C21-9E75-6F7230425D13}" srcOrd="1" destOrd="0" presId="urn:microsoft.com/office/officeart/2005/8/layout/chevronAccent+Icon"/>
    <dgm:cxn modelId="{D5927733-493B-4D53-ABAB-0294D24114F3}" type="presParOf" srcId="{6D7235AB-A5A7-42FB-BA86-14DB37F8DB4C}" destId="{B09987FB-4B8A-4FF7-8D1A-F489E4F8CE5F}" srcOrd="2" destOrd="0" presId="urn:microsoft.com/office/officeart/2005/8/layout/chevronAccent+Icon"/>
    <dgm:cxn modelId="{214E46DE-E6DC-4B59-909E-3B319CE80142}" type="presParOf" srcId="{B09987FB-4B8A-4FF7-8D1A-F489E4F8CE5F}" destId="{F3D34A91-1346-42BF-A585-60A7D6D1011A}" srcOrd="0" destOrd="0" presId="urn:microsoft.com/office/officeart/2005/8/layout/chevronAccent+Icon"/>
    <dgm:cxn modelId="{85EB8898-98D5-4CF9-8D18-3A7904D65C76}" type="presParOf" srcId="{B09987FB-4B8A-4FF7-8D1A-F489E4F8CE5F}" destId="{FE23B91D-79C8-487D-851E-53290758149D}" srcOrd="1" destOrd="0" presId="urn:microsoft.com/office/officeart/2005/8/layout/chevronAccent+Icon"/>
    <dgm:cxn modelId="{48C21865-A14A-447B-9318-F70B284CF0F1}" type="presParOf" srcId="{6D7235AB-A5A7-42FB-BA86-14DB37F8DB4C}" destId="{97E33F1F-6031-40D1-A935-0234DCF0BAE5}" srcOrd="3" destOrd="0" presId="urn:microsoft.com/office/officeart/2005/8/layout/chevronAccent+Icon"/>
    <dgm:cxn modelId="{5513031C-07E6-4A46-AB8F-E37FFC16B1FF}" type="presParOf" srcId="{6D7235AB-A5A7-42FB-BA86-14DB37F8DB4C}" destId="{CB5DB29D-DCDB-4EE8-BC7B-7C9C30A11107}" srcOrd="4" destOrd="0" presId="urn:microsoft.com/office/officeart/2005/8/layout/chevronAccent+Icon"/>
    <dgm:cxn modelId="{54748765-437F-43FB-80DB-3DCB800BD721}" type="presParOf" srcId="{CB5DB29D-DCDB-4EE8-BC7B-7C9C30A11107}" destId="{D9BDBD05-20F0-436D-ADAF-64AC0520F57C}" srcOrd="0" destOrd="0" presId="urn:microsoft.com/office/officeart/2005/8/layout/chevronAccent+Icon"/>
    <dgm:cxn modelId="{02B85284-753F-4054-8C9C-14A94B75856E}" type="presParOf" srcId="{CB5DB29D-DCDB-4EE8-BC7B-7C9C30A11107}" destId="{08B4B407-4657-4057-B60B-587B131E9F94}" srcOrd="1" destOrd="0" presId="urn:microsoft.com/office/officeart/2005/8/layout/chevronAccent+Icon"/>
    <dgm:cxn modelId="{A15B76EC-3AB3-4AB2-AFE6-3EE0A57EE14D}" type="presParOf" srcId="{6D7235AB-A5A7-42FB-BA86-14DB37F8DB4C}" destId="{CC472507-3E41-48FE-A56A-A1FB4E7FB8DA}" srcOrd="5" destOrd="0" presId="urn:microsoft.com/office/officeart/2005/8/layout/chevronAccent+Icon"/>
    <dgm:cxn modelId="{92DDCDDF-8004-4B8E-9346-CFF72CC1F1F9}" type="presParOf" srcId="{6D7235AB-A5A7-42FB-BA86-14DB37F8DB4C}" destId="{CBEC4FE6-3963-4D9C-BEED-DFC6707CA1CE}" srcOrd="6" destOrd="0" presId="urn:microsoft.com/office/officeart/2005/8/layout/chevronAccent+Icon"/>
    <dgm:cxn modelId="{7E82CD55-541A-460D-9B53-13B1D321FA02}" type="presParOf" srcId="{CBEC4FE6-3963-4D9C-BEED-DFC6707CA1CE}" destId="{AE2D407A-C956-4AE1-9761-76B28F860DC8}" srcOrd="0" destOrd="0" presId="urn:microsoft.com/office/officeart/2005/8/layout/chevronAccent+Icon"/>
    <dgm:cxn modelId="{BFDCA5FF-7163-41AF-AD20-313F058F4DB0}" type="presParOf" srcId="{CBEC4FE6-3963-4D9C-BEED-DFC6707CA1CE}" destId="{804D7732-B1E7-49FA-98C0-F80C9D6E099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BA605-92A2-4E7D-A8D5-51DB21904B8D}">
      <dsp:nvSpPr>
        <dsp:cNvPr id="0" name=""/>
        <dsp:cNvSpPr/>
      </dsp:nvSpPr>
      <dsp:spPr>
        <a:xfrm>
          <a:off x="52269" y="1120740"/>
          <a:ext cx="2425898" cy="936396"/>
        </a:xfrm>
        <a:prstGeom prst="chevron">
          <a:avLst>
            <a:gd name="adj" fmla="val 4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7FB90F-D2F0-458C-93AF-BE3BA05B15F0}">
      <dsp:nvSpPr>
        <dsp:cNvPr id="0" name=""/>
        <dsp:cNvSpPr/>
      </dsp:nvSpPr>
      <dsp:spPr>
        <a:xfrm>
          <a:off x="540990" y="1342422"/>
          <a:ext cx="2320192" cy="936396"/>
        </a:xfrm>
        <a:prstGeom prst="roundRect">
          <a:avLst>
            <a:gd name="adj" fmla="val 10000"/>
          </a:avLst>
        </a:prstGeom>
        <a:solidFill>
          <a:schemeClr val="lt1">
            <a:alpha val="90000"/>
            <a:hueOff val="0"/>
            <a:satOff val="0"/>
            <a:lumOff val="0"/>
            <a:alphaOff val="0"/>
          </a:schemeClr>
        </a:solidFill>
        <a:ln w="28575" cap="flat" cmpd="sng" algn="ctr">
          <a:solidFill>
            <a:srgbClr val="00CC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rgbClr val="0070C0"/>
              </a:solidFill>
              <a:latin typeface="Times New Roman" panose="02020603050405020304" pitchFamily="18" charset="0"/>
              <a:cs typeface="Times New Roman" panose="02020603050405020304" pitchFamily="18" charset="0"/>
            </a:rPr>
            <a:t>Khởi động</a:t>
          </a:r>
          <a:endParaRPr lang="en-US" sz="2400" kern="1200">
            <a:solidFill>
              <a:srgbClr val="0070C0"/>
            </a:solidFill>
            <a:latin typeface="Times New Roman" panose="02020603050405020304" pitchFamily="18" charset="0"/>
            <a:cs typeface="Times New Roman" panose="02020603050405020304" pitchFamily="18" charset="0"/>
          </a:endParaRPr>
        </a:p>
      </dsp:txBody>
      <dsp:txXfrm>
        <a:off x="568416" y="1369848"/>
        <a:ext cx="2265340" cy="881544"/>
      </dsp:txXfrm>
    </dsp:sp>
    <dsp:sp modelId="{F3D34A91-1346-42BF-A585-60A7D6D1011A}">
      <dsp:nvSpPr>
        <dsp:cNvPr id="0" name=""/>
        <dsp:cNvSpPr/>
      </dsp:nvSpPr>
      <dsp:spPr>
        <a:xfrm>
          <a:off x="2910761" y="1108323"/>
          <a:ext cx="2425898" cy="936396"/>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23B91D-79C8-487D-851E-53290758149D}">
      <dsp:nvSpPr>
        <dsp:cNvPr id="0" name=""/>
        <dsp:cNvSpPr/>
      </dsp:nvSpPr>
      <dsp:spPr>
        <a:xfrm>
          <a:off x="3557667" y="1342422"/>
          <a:ext cx="2048536" cy="936396"/>
        </a:xfrm>
        <a:prstGeom prst="roundRect">
          <a:avLst>
            <a:gd name="adj" fmla="val 10000"/>
          </a:avLst>
        </a:prstGeom>
        <a:solidFill>
          <a:schemeClr val="lt1">
            <a:alpha val="90000"/>
            <a:hueOff val="0"/>
            <a:satOff val="0"/>
            <a:lumOff val="0"/>
            <a:alphaOff val="0"/>
          </a:schemeClr>
        </a:solidFill>
        <a:ln w="28575" cap="flat" cmpd="sng" algn="ctr">
          <a:solidFill>
            <a:srgbClr val="00CC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0070C0"/>
              </a:solidFill>
              <a:latin typeface="Times New Roman" panose="02020603050405020304" pitchFamily="18" charset="0"/>
              <a:cs typeface="Times New Roman" panose="02020603050405020304" pitchFamily="18" charset="0"/>
            </a:rPr>
            <a:t>Tìm</a:t>
          </a:r>
          <a:r>
            <a:rPr lang="en-US" sz="2400" kern="1200" dirty="0" smtClean="0">
              <a:solidFill>
                <a:srgbClr val="0070C0"/>
              </a:solidFill>
              <a:latin typeface="Times New Roman" panose="02020603050405020304" pitchFamily="18" charset="0"/>
              <a:cs typeface="Times New Roman" panose="02020603050405020304" pitchFamily="18" charset="0"/>
            </a:rPr>
            <a:t> </a:t>
          </a:r>
          <a:r>
            <a:rPr lang="en-US" sz="2400" kern="1200" dirty="0" err="1" smtClean="0">
              <a:solidFill>
                <a:srgbClr val="0070C0"/>
              </a:solidFill>
              <a:latin typeface="Times New Roman" panose="02020603050405020304" pitchFamily="18" charset="0"/>
              <a:cs typeface="Times New Roman" panose="02020603050405020304" pitchFamily="18" charset="0"/>
            </a:rPr>
            <a:t>hiểu</a:t>
          </a:r>
          <a:r>
            <a:rPr lang="en-US" sz="2400" kern="1200" dirty="0" smtClean="0">
              <a:solidFill>
                <a:srgbClr val="0070C0"/>
              </a:solidFill>
              <a:latin typeface="Times New Roman" panose="02020603050405020304" pitchFamily="18" charset="0"/>
              <a:cs typeface="Times New Roman" panose="02020603050405020304" pitchFamily="18" charset="0"/>
            </a:rPr>
            <a:t> </a:t>
          </a:r>
          <a:r>
            <a:rPr lang="en-US" sz="2400" kern="1200" dirty="0" err="1" smtClean="0">
              <a:solidFill>
                <a:srgbClr val="0070C0"/>
              </a:solidFill>
              <a:latin typeface="Times New Roman" panose="02020603050405020304" pitchFamily="18" charset="0"/>
              <a:cs typeface="Times New Roman" panose="02020603050405020304" pitchFamily="18" charset="0"/>
            </a:rPr>
            <a:t>chung</a:t>
          </a:r>
          <a:endParaRPr lang="en-US" sz="2400" kern="1200" dirty="0">
            <a:solidFill>
              <a:srgbClr val="0070C0"/>
            </a:solidFill>
            <a:latin typeface="Times New Roman" panose="02020603050405020304" pitchFamily="18" charset="0"/>
            <a:cs typeface="Times New Roman" panose="02020603050405020304" pitchFamily="18" charset="0"/>
          </a:endParaRPr>
        </a:p>
      </dsp:txBody>
      <dsp:txXfrm>
        <a:off x="3585093" y="1369848"/>
        <a:ext cx="1993684" cy="881544"/>
      </dsp:txXfrm>
    </dsp:sp>
    <dsp:sp modelId="{D9BDBD05-20F0-436D-ADAF-64AC0520F57C}">
      <dsp:nvSpPr>
        <dsp:cNvPr id="0" name=""/>
        <dsp:cNvSpPr/>
      </dsp:nvSpPr>
      <dsp:spPr>
        <a:xfrm>
          <a:off x="5681676" y="1108323"/>
          <a:ext cx="2425898" cy="936396"/>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B4B407-4657-4057-B60B-587B131E9F94}">
      <dsp:nvSpPr>
        <dsp:cNvPr id="0" name=""/>
        <dsp:cNvSpPr/>
      </dsp:nvSpPr>
      <dsp:spPr>
        <a:xfrm>
          <a:off x="6328582" y="1342422"/>
          <a:ext cx="2048536" cy="936396"/>
        </a:xfrm>
        <a:prstGeom prst="roundRect">
          <a:avLst>
            <a:gd name="adj" fmla="val 10000"/>
          </a:avLst>
        </a:prstGeom>
        <a:solidFill>
          <a:schemeClr val="lt1">
            <a:alpha val="90000"/>
            <a:hueOff val="0"/>
            <a:satOff val="0"/>
            <a:lumOff val="0"/>
            <a:alphaOff val="0"/>
          </a:schemeClr>
        </a:solidFill>
        <a:ln w="28575" cap="flat" cmpd="sng" algn="ctr">
          <a:solidFill>
            <a:srgbClr val="00CC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0070C0"/>
              </a:solidFill>
              <a:latin typeface="Times New Roman" panose="02020603050405020304" pitchFamily="18" charset="0"/>
              <a:cs typeface="Times New Roman" panose="02020603050405020304" pitchFamily="18" charset="0"/>
            </a:rPr>
            <a:t>Khám</a:t>
          </a:r>
          <a:r>
            <a:rPr lang="en-US" sz="2400" kern="1200" dirty="0" smtClean="0">
              <a:solidFill>
                <a:srgbClr val="0070C0"/>
              </a:solidFill>
              <a:latin typeface="Times New Roman" panose="02020603050405020304" pitchFamily="18" charset="0"/>
              <a:cs typeface="Times New Roman" panose="02020603050405020304" pitchFamily="18" charset="0"/>
            </a:rPr>
            <a:t> </a:t>
          </a:r>
          <a:r>
            <a:rPr lang="en-US" sz="2400" kern="1200" dirty="0" err="1" smtClean="0">
              <a:solidFill>
                <a:srgbClr val="0070C0"/>
              </a:solidFill>
              <a:latin typeface="Times New Roman" panose="02020603050405020304" pitchFamily="18" charset="0"/>
              <a:cs typeface="Times New Roman" panose="02020603050405020304" pitchFamily="18" charset="0"/>
            </a:rPr>
            <a:t>phá</a:t>
          </a:r>
          <a:r>
            <a:rPr lang="en-US" sz="2400" kern="1200" dirty="0" smtClean="0">
              <a:solidFill>
                <a:srgbClr val="0070C0"/>
              </a:solidFill>
              <a:latin typeface="Times New Roman" panose="02020603050405020304" pitchFamily="18" charset="0"/>
              <a:cs typeface="Times New Roman" panose="02020603050405020304" pitchFamily="18" charset="0"/>
            </a:rPr>
            <a:t> </a:t>
          </a:r>
          <a:r>
            <a:rPr lang="en-US" sz="2400" kern="1200" dirty="0" err="1" smtClean="0">
              <a:solidFill>
                <a:srgbClr val="0070C0"/>
              </a:solidFill>
              <a:latin typeface="Times New Roman" panose="02020603050405020304" pitchFamily="18" charset="0"/>
              <a:cs typeface="Times New Roman" panose="02020603050405020304" pitchFamily="18" charset="0"/>
            </a:rPr>
            <a:t>văn</a:t>
          </a:r>
          <a:r>
            <a:rPr lang="en-US" sz="2400" kern="1200" dirty="0" smtClean="0">
              <a:solidFill>
                <a:srgbClr val="0070C0"/>
              </a:solidFill>
              <a:latin typeface="Times New Roman" panose="02020603050405020304" pitchFamily="18" charset="0"/>
              <a:cs typeface="Times New Roman" panose="02020603050405020304" pitchFamily="18" charset="0"/>
            </a:rPr>
            <a:t> </a:t>
          </a:r>
          <a:r>
            <a:rPr lang="en-US" sz="2400" kern="1200" dirty="0" err="1" smtClean="0">
              <a:solidFill>
                <a:srgbClr val="0070C0"/>
              </a:solidFill>
              <a:latin typeface="Times New Roman" panose="02020603050405020304" pitchFamily="18" charset="0"/>
              <a:cs typeface="Times New Roman" panose="02020603050405020304" pitchFamily="18" charset="0"/>
            </a:rPr>
            <a:t>bản</a:t>
          </a:r>
          <a:endParaRPr lang="en-US" sz="2400" kern="1200" dirty="0">
            <a:solidFill>
              <a:srgbClr val="0070C0"/>
            </a:solidFill>
            <a:latin typeface="Times New Roman" panose="02020603050405020304" pitchFamily="18" charset="0"/>
            <a:cs typeface="Times New Roman" panose="02020603050405020304" pitchFamily="18" charset="0"/>
          </a:endParaRPr>
        </a:p>
      </dsp:txBody>
      <dsp:txXfrm>
        <a:off x="6356008" y="1369848"/>
        <a:ext cx="1993684" cy="881544"/>
      </dsp:txXfrm>
    </dsp:sp>
    <dsp:sp modelId="{AE2D407A-C956-4AE1-9761-76B28F860DC8}">
      <dsp:nvSpPr>
        <dsp:cNvPr id="0" name=""/>
        <dsp:cNvSpPr/>
      </dsp:nvSpPr>
      <dsp:spPr>
        <a:xfrm>
          <a:off x="8452590" y="1108323"/>
          <a:ext cx="2425898" cy="936396"/>
        </a:xfrm>
        <a:prstGeom prst="chevron">
          <a:avLst>
            <a:gd name="adj" fmla="val 40000"/>
          </a:avLst>
        </a:prstGeom>
        <a:solidFill>
          <a:srgbClr val="CC99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4D7732-B1E7-49FA-98C0-F80C9D6E099C}">
      <dsp:nvSpPr>
        <dsp:cNvPr id="0" name=""/>
        <dsp:cNvSpPr/>
      </dsp:nvSpPr>
      <dsp:spPr>
        <a:xfrm>
          <a:off x="9099497" y="1342422"/>
          <a:ext cx="2048536" cy="936396"/>
        </a:xfrm>
        <a:prstGeom prst="roundRect">
          <a:avLst>
            <a:gd name="adj" fmla="val 10000"/>
          </a:avLst>
        </a:prstGeom>
        <a:solidFill>
          <a:schemeClr val="lt1">
            <a:alpha val="90000"/>
            <a:hueOff val="0"/>
            <a:satOff val="0"/>
            <a:lumOff val="0"/>
            <a:alphaOff val="0"/>
          </a:schemeClr>
        </a:solidFill>
        <a:ln w="28575" cap="flat" cmpd="sng" algn="ctr">
          <a:solidFill>
            <a:srgbClr val="00CC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rgbClr val="0070C0"/>
              </a:solidFill>
              <a:latin typeface="Times New Roman" panose="02020603050405020304" pitchFamily="18" charset="0"/>
              <a:cs typeface="Times New Roman" panose="02020603050405020304" pitchFamily="18" charset="0"/>
            </a:rPr>
            <a:t>Luyện tập</a:t>
          </a:r>
          <a:endParaRPr lang="en-US" sz="2400" i="0" kern="1200">
            <a:solidFill>
              <a:srgbClr val="0070C0"/>
            </a:solidFill>
            <a:latin typeface="Times New Roman" panose="02020603050405020304" pitchFamily="18" charset="0"/>
            <a:cs typeface="Times New Roman" panose="02020603050405020304" pitchFamily="18" charset="0"/>
          </a:endParaRPr>
        </a:p>
      </dsp:txBody>
      <dsp:txXfrm>
        <a:off x="9126923" y="1369848"/>
        <a:ext cx="1993684" cy="8815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3C04C-613B-42CD-94B0-AFBF86B62E7C}"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802EF-0805-406F-901F-BE46FD75FD54}" type="slidenum">
              <a:rPr lang="en-US" smtClean="0"/>
              <a:t>‹#›</a:t>
            </a:fld>
            <a:endParaRPr lang="en-US"/>
          </a:p>
        </p:txBody>
      </p:sp>
    </p:spTree>
    <p:extLst>
      <p:ext uri="{BB962C8B-B14F-4D97-AF65-F5344CB8AC3E}">
        <p14:creationId xmlns:p14="http://schemas.microsoft.com/office/powerpoint/2010/main" val="68852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45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方正徐静蕾字体</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385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65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8b8e28cb5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8b8e28cb5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8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8b8e28cb5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8b8e28cb5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8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02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38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a:xfrm>
            <a:off x="7797800" y="6356349"/>
            <a:ext cx="4114800" cy="365125"/>
          </a:xfrm>
          <a:prstGeom prst="rect">
            <a:avLst/>
          </a:prstGeom>
        </p:spPr>
        <p:txBody>
          <a:bodyPr/>
          <a:lstStyle>
            <a:lvl1pPr>
              <a:defRPr sz="2000" i="1">
                <a:solidFill>
                  <a:srgbClr val="0070C0"/>
                </a:solidFill>
                <a:latin typeface="Times New Roman" panose="02020603050405020304" pitchFamily="18" charset="0"/>
                <a:cs typeface="Times New Roman" panose="02020603050405020304" pitchFamily="18" charset="0"/>
              </a:defRPr>
            </a:lvl1pPr>
          </a:lstStyle>
          <a:p>
            <a:r>
              <a:rPr lang="en-US" dirty="0" err="1" smtClean="0"/>
              <a:t>Giáo</a:t>
            </a:r>
            <a:r>
              <a:rPr lang="en-US" dirty="0" smtClean="0"/>
              <a:t> </a:t>
            </a:r>
            <a:r>
              <a:rPr lang="en-US" dirty="0" err="1" smtClean="0"/>
              <a:t>viên:Hồ</a:t>
            </a:r>
            <a:r>
              <a:rPr lang="en-US" dirty="0" smtClean="0"/>
              <a:t> </a:t>
            </a:r>
            <a:r>
              <a:rPr lang="en-US" dirty="0" err="1" smtClean="0"/>
              <a:t>Thị</a:t>
            </a:r>
            <a:r>
              <a:rPr lang="en-US" dirty="0" smtClean="0"/>
              <a:t> </a:t>
            </a:r>
            <a:r>
              <a:rPr lang="en-US" dirty="0" err="1" smtClean="0"/>
              <a:t>Tuyên</a:t>
            </a:r>
            <a:endParaRPr lang="en-US" dirty="0"/>
          </a:p>
        </p:txBody>
      </p:sp>
    </p:spTree>
    <p:extLst>
      <p:ext uri="{BB962C8B-B14F-4D97-AF65-F5344CB8AC3E}">
        <p14:creationId xmlns:p14="http://schemas.microsoft.com/office/powerpoint/2010/main" val="76281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306146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343282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76"/>
        <p:cNvGrpSpPr/>
        <p:nvPr/>
      </p:nvGrpSpPr>
      <p:grpSpPr>
        <a:xfrm>
          <a:off x="0" y="0"/>
          <a:ext cx="0" cy="0"/>
          <a:chOff x="0" y="0"/>
          <a:chExt cx="0" cy="0"/>
        </a:xfrm>
      </p:grpSpPr>
      <p:grpSp>
        <p:nvGrpSpPr>
          <p:cNvPr id="377" name="Google Shape;377;p20"/>
          <p:cNvGrpSpPr/>
          <p:nvPr/>
        </p:nvGrpSpPr>
        <p:grpSpPr>
          <a:xfrm rot="5400000" flipH="1">
            <a:off x="3100714" y="-286111"/>
            <a:ext cx="5990452" cy="7430221"/>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20"/>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0"/>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0"/>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0"/>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0"/>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0"/>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0"/>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0"/>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0"/>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0"/>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0"/>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0"/>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0"/>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0"/>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0"/>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20"/>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0"/>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0"/>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0"/>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0"/>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0"/>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0"/>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0"/>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0"/>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0"/>
          <p:cNvSpPr txBox="1">
            <a:spLocks noGrp="1"/>
          </p:cNvSpPr>
          <p:nvPr>
            <p:ph type="title"/>
          </p:nvPr>
        </p:nvSpPr>
        <p:spPr>
          <a:xfrm>
            <a:off x="3854533" y="3242199"/>
            <a:ext cx="4482800" cy="80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5" name="Google Shape;405;p20"/>
          <p:cNvSpPr txBox="1">
            <a:spLocks noGrp="1"/>
          </p:cNvSpPr>
          <p:nvPr>
            <p:ph type="title" idx="2" hasCustomPrompt="1"/>
          </p:nvPr>
        </p:nvSpPr>
        <p:spPr>
          <a:xfrm>
            <a:off x="3854533" y="1479767"/>
            <a:ext cx="4482800" cy="1694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12666">
                <a:solidFill>
                  <a:schemeClr val="accent6"/>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6" name="Google Shape;406;p20"/>
          <p:cNvSpPr txBox="1">
            <a:spLocks noGrp="1"/>
          </p:cNvSpPr>
          <p:nvPr>
            <p:ph type="subTitle" idx="1"/>
          </p:nvPr>
        </p:nvSpPr>
        <p:spPr>
          <a:xfrm>
            <a:off x="4653865" y="4193212"/>
            <a:ext cx="30760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3795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297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1269"/>
        <p:cNvGrpSpPr/>
        <p:nvPr/>
      </p:nvGrpSpPr>
      <p:grpSpPr>
        <a:xfrm>
          <a:off x="0" y="0"/>
          <a:ext cx="0" cy="0"/>
          <a:chOff x="0" y="0"/>
          <a:chExt cx="0" cy="0"/>
        </a:xfrm>
      </p:grpSpPr>
      <p:sp>
        <p:nvSpPr>
          <p:cNvPr id="1270" name="Google Shape;1270;p29"/>
          <p:cNvSpPr txBox="1">
            <a:spLocks noGrp="1"/>
          </p:cNvSpPr>
          <p:nvPr>
            <p:ph type="title"/>
          </p:nvPr>
        </p:nvSpPr>
        <p:spPr>
          <a:xfrm>
            <a:off x="960000" y="527800"/>
            <a:ext cx="10257200" cy="6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4400"/>
            </a:lvl1pPr>
            <a:lvl2pPr lvl="1" rtl="0">
              <a:spcBef>
                <a:spcPts val="0"/>
              </a:spcBef>
              <a:spcAft>
                <a:spcPts val="0"/>
              </a:spcAft>
              <a:buSzPts val="3100"/>
              <a:buFont typeface="Barrio"/>
              <a:buNone/>
              <a:defRPr sz="4133">
                <a:latin typeface="Barrio"/>
                <a:ea typeface="Barrio"/>
                <a:cs typeface="Barrio"/>
                <a:sym typeface="Barrio"/>
              </a:defRPr>
            </a:lvl2pPr>
            <a:lvl3pPr lvl="2" rtl="0">
              <a:spcBef>
                <a:spcPts val="0"/>
              </a:spcBef>
              <a:spcAft>
                <a:spcPts val="0"/>
              </a:spcAft>
              <a:buSzPts val="3100"/>
              <a:buFont typeface="Barrio"/>
              <a:buNone/>
              <a:defRPr sz="4133">
                <a:latin typeface="Barrio"/>
                <a:ea typeface="Barrio"/>
                <a:cs typeface="Barrio"/>
                <a:sym typeface="Barrio"/>
              </a:defRPr>
            </a:lvl3pPr>
            <a:lvl4pPr lvl="3" rtl="0">
              <a:spcBef>
                <a:spcPts val="0"/>
              </a:spcBef>
              <a:spcAft>
                <a:spcPts val="0"/>
              </a:spcAft>
              <a:buSzPts val="3100"/>
              <a:buFont typeface="Barrio"/>
              <a:buNone/>
              <a:defRPr sz="4133">
                <a:latin typeface="Barrio"/>
                <a:ea typeface="Barrio"/>
                <a:cs typeface="Barrio"/>
                <a:sym typeface="Barrio"/>
              </a:defRPr>
            </a:lvl4pPr>
            <a:lvl5pPr lvl="4" rtl="0">
              <a:spcBef>
                <a:spcPts val="0"/>
              </a:spcBef>
              <a:spcAft>
                <a:spcPts val="0"/>
              </a:spcAft>
              <a:buSzPts val="3100"/>
              <a:buFont typeface="Barrio"/>
              <a:buNone/>
              <a:defRPr sz="4133">
                <a:latin typeface="Barrio"/>
                <a:ea typeface="Barrio"/>
                <a:cs typeface="Barrio"/>
                <a:sym typeface="Barrio"/>
              </a:defRPr>
            </a:lvl5pPr>
            <a:lvl6pPr lvl="5" rtl="0">
              <a:spcBef>
                <a:spcPts val="0"/>
              </a:spcBef>
              <a:spcAft>
                <a:spcPts val="0"/>
              </a:spcAft>
              <a:buSzPts val="3100"/>
              <a:buFont typeface="Barrio"/>
              <a:buNone/>
              <a:defRPr sz="4133">
                <a:latin typeface="Barrio"/>
                <a:ea typeface="Barrio"/>
                <a:cs typeface="Barrio"/>
                <a:sym typeface="Barrio"/>
              </a:defRPr>
            </a:lvl6pPr>
            <a:lvl7pPr lvl="6" rtl="0">
              <a:spcBef>
                <a:spcPts val="0"/>
              </a:spcBef>
              <a:spcAft>
                <a:spcPts val="0"/>
              </a:spcAft>
              <a:buSzPts val="3100"/>
              <a:buFont typeface="Barrio"/>
              <a:buNone/>
              <a:defRPr sz="4133">
                <a:latin typeface="Barrio"/>
                <a:ea typeface="Barrio"/>
                <a:cs typeface="Barrio"/>
                <a:sym typeface="Barrio"/>
              </a:defRPr>
            </a:lvl7pPr>
            <a:lvl8pPr lvl="7" rtl="0">
              <a:spcBef>
                <a:spcPts val="0"/>
              </a:spcBef>
              <a:spcAft>
                <a:spcPts val="0"/>
              </a:spcAft>
              <a:buSzPts val="3100"/>
              <a:buFont typeface="Barrio"/>
              <a:buNone/>
              <a:defRPr sz="4133">
                <a:latin typeface="Barrio"/>
                <a:ea typeface="Barrio"/>
                <a:cs typeface="Barrio"/>
                <a:sym typeface="Barrio"/>
              </a:defRPr>
            </a:lvl8pPr>
            <a:lvl9pPr lvl="8" rtl="0">
              <a:spcBef>
                <a:spcPts val="0"/>
              </a:spcBef>
              <a:spcAft>
                <a:spcPts val="0"/>
              </a:spcAft>
              <a:buSzPts val="3100"/>
              <a:buFont typeface="Barrio"/>
              <a:buNone/>
              <a:defRPr sz="4133">
                <a:latin typeface="Barrio"/>
                <a:ea typeface="Barrio"/>
                <a:cs typeface="Barrio"/>
                <a:sym typeface="Barrio"/>
              </a:defRPr>
            </a:lvl9pPr>
          </a:lstStyle>
          <a:p>
            <a:endParaRPr/>
          </a:p>
        </p:txBody>
      </p:sp>
      <p:sp>
        <p:nvSpPr>
          <p:cNvPr id="1271" name="Google Shape;1271;p29"/>
          <p:cNvSpPr txBox="1">
            <a:spLocks noGrp="1"/>
          </p:cNvSpPr>
          <p:nvPr>
            <p:ph type="subTitle" idx="1"/>
          </p:nvPr>
        </p:nvSpPr>
        <p:spPr>
          <a:xfrm>
            <a:off x="4759300" y="4370867"/>
            <a:ext cx="2673600" cy="11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2133"/>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2" name="Google Shape;1272;p29"/>
          <p:cNvSpPr txBox="1">
            <a:spLocks noGrp="1"/>
          </p:cNvSpPr>
          <p:nvPr>
            <p:ph type="subTitle" idx="2"/>
          </p:nvPr>
        </p:nvSpPr>
        <p:spPr>
          <a:xfrm>
            <a:off x="4759200" y="3857600"/>
            <a:ext cx="2673600" cy="7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667">
                <a:solidFill>
                  <a:schemeClr val="lt1"/>
                </a:solidFill>
                <a:latin typeface="Barrio"/>
                <a:ea typeface="Barrio"/>
                <a:cs typeface="Barrio"/>
                <a:sym typeface="Barri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3" name="Google Shape;1273;p29"/>
          <p:cNvSpPr txBox="1">
            <a:spLocks noGrp="1"/>
          </p:cNvSpPr>
          <p:nvPr>
            <p:ph type="subTitle" idx="3"/>
          </p:nvPr>
        </p:nvSpPr>
        <p:spPr>
          <a:xfrm>
            <a:off x="1373167" y="4370867"/>
            <a:ext cx="2673600" cy="11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2133"/>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4" name="Google Shape;1274;p29"/>
          <p:cNvSpPr txBox="1">
            <a:spLocks noGrp="1"/>
          </p:cNvSpPr>
          <p:nvPr>
            <p:ph type="subTitle" idx="4"/>
          </p:nvPr>
        </p:nvSpPr>
        <p:spPr>
          <a:xfrm>
            <a:off x="1373067" y="3857600"/>
            <a:ext cx="2673600" cy="7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667">
                <a:solidFill>
                  <a:schemeClr val="lt1"/>
                </a:solidFill>
                <a:latin typeface="Barrio"/>
                <a:ea typeface="Barrio"/>
                <a:cs typeface="Barrio"/>
                <a:sym typeface="Barri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5" name="Google Shape;1275;p29"/>
          <p:cNvSpPr txBox="1">
            <a:spLocks noGrp="1"/>
          </p:cNvSpPr>
          <p:nvPr>
            <p:ph type="subTitle" idx="5"/>
          </p:nvPr>
        </p:nvSpPr>
        <p:spPr>
          <a:xfrm>
            <a:off x="8145633" y="4370867"/>
            <a:ext cx="2673600" cy="11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2133"/>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76" name="Google Shape;1276;p29"/>
          <p:cNvSpPr txBox="1">
            <a:spLocks noGrp="1"/>
          </p:cNvSpPr>
          <p:nvPr>
            <p:ph type="subTitle" idx="6"/>
          </p:nvPr>
        </p:nvSpPr>
        <p:spPr>
          <a:xfrm>
            <a:off x="8145533" y="3857600"/>
            <a:ext cx="2673600" cy="7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667">
                <a:solidFill>
                  <a:schemeClr val="lt1"/>
                </a:solidFill>
                <a:latin typeface="Barrio"/>
                <a:ea typeface="Barrio"/>
                <a:cs typeface="Barrio"/>
                <a:sym typeface="Barrio"/>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277" name="Google Shape;1277;p29"/>
          <p:cNvGrpSpPr/>
          <p:nvPr/>
        </p:nvGrpSpPr>
        <p:grpSpPr>
          <a:xfrm>
            <a:off x="-1616850" y="252557"/>
            <a:ext cx="3201371" cy="3741680"/>
            <a:chOff x="-129354" y="2594331"/>
            <a:chExt cx="2401028" cy="2806260"/>
          </a:xfrm>
        </p:grpSpPr>
        <p:sp>
          <p:nvSpPr>
            <p:cNvPr id="1278" name="Google Shape;1278;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29"/>
          <p:cNvGrpSpPr/>
          <p:nvPr/>
        </p:nvGrpSpPr>
        <p:grpSpPr>
          <a:xfrm>
            <a:off x="-1003566" y="1057894"/>
            <a:ext cx="3000908" cy="3444340"/>
            <a:chOff x="-857008" y="739600"/>
            <a:chExt cx="2589073" cy="2971649"/>
          </a:xfrm>
        </p:grpSpPr>
        <p:sp>
          <p:nvSpPr>
            <p:cNvPr id="1286" name="Google Shape;1286;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29"/>
          <p:cNvGrpSpPr/>
          <p:nvPr/>
        </p:nvGrpSpPr>
        <p:grpSpPr>
          <a:xfrm flipH="1">
            <a:off x="10607471" y="252557"/>
            <a:ext cx="3201371" cy="3741680"/>
            <a:chOff x="-129354" y="2594331"/>
            <a:chExt cx="2401028" cy="2806260"/>
          </a:xfrm>
        </p:grpSpPr>
        <p:sp>
          <p:nvSpPr>
            <p:cNvPr id="1289" name="Google Shape;1289;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29"/>
          <p:cNvGrpSpPr/>
          <p:nvPr/>
        </p:nvGrpSpPr>
        <p:grpSpPr>
          <a:xfrm flipH="1">
            <a:off x="10194651" y="1057894"/>
            <a:ext cx="3000908" cy="3444340"/>
            <a:chOff x="-857008" y="739600"/>
            <a:chExt cx="2589073" cy="2971649"/>
          </a:xfrm>
        </p:grpSpPr>
        <p:sp>
          <p:nvSpPr>
            <p:cNvPr id="1297" name="Google Shape;1297;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04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20871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1223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201838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10090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361261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62090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583065B-6B4E-4F2D-8503-94653D546DA5}" type="slidenum">
              <a:rPr lang="en-US" smtClean="0"/>
              <a:t>‹#›</a:t>
            </a:fld>
            <a:endParaRPr lang="en-US"/>
          </a:p>
        </p:txBody>
      </p:sp>
    </p:spTree>
    <p:extLst>
      <p:ext uri="{BB962C8B-B14F-4D97-AF65-F5344CB8AC3E}">
        <p14:creationId xmlns:p14="http://schemas.microsoft.com/office/powerpoint/2010/main" val="242177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17FFD-6613-4BC1-A4D1-EA10FF3A188F}" type="datetimeFigureOut">
              <a:rPr lang="en-US" smtClean="0"/>
              <a:t>10/28/2022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76812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9149862" y="6391519"/>
            <a:ext cx="2552700" cy="369332"/>
          </a:xfrm>
          <a:prstGeom prst="rect">
            <a:avLst/>
          </a:prstGeom>
          <a:noFill/>
        </p:spPr>
        <p:txBody>
          <a:bodyPr wrap="square" rtlCol="0">
            <a:spAutoFit/>
          </a:bodyPr>
          <a:lstStyle/>
          <a:p>
            <a:r>
              <a:rPr lang="en-US" b="0" i="1" cap="none" spc="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b="0" i="1" cap="none" spc="0" baseline="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0" i="1" cap="none" spc="0" baseline="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viên:Hồ</a:t>
            </a:r>
            <a:r>
              <a:rPr lang="en-US" b="0" i="1" cap="none" spc="0" baseline="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0" i="1" cap="none" spc="0" baseline="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b="0" i="1" cap="none" spc="0" baseline="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0" i="1" cap="none" spc="0" baseline="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Tuyên</a:t>
            </a:r>
            <a:endParaRPr lang="en-US" b="0" i="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a:xfrm>
            <a:off x="8610600" y="4794738"/>
            <a:ext cx="3229708" cy="1926737"/>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1098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ững quyển sách hay về giáo dục - OST"/>
          <p:cNvPicPr/>
          <p:nvPr/>
        </p:nvPicPr>
        <p:blipFill rotWithShape="1">
          <a:blip r:embed="rId2">
            <a:extLst>
              <a:ext uri="{28A0092B-C50C-407E-A947-70E740481C1C}">
                <a14:useLocalDpi xmlns:a14="http://schemas.microsoft.com/office/drawing/2010/main" val="0"/>
              </a:ext>
            </a:extLst>
          </a:blip>
          <a:srcRect l="5750" t="35731" r="19750" b="9149"/>
          <a:stretch/>
        </p:blipFill>
        <p:spPr bwMode="auto">
          <a:xfrm>
            <a:off x="6606862" y="1769233"/>
            <a:ext cx="4468969" cy="329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46975" y="1769234"/>
            <a:ext cx="4468969" cy="329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65161" y="540912"/>
            <a:ext cx="9994005" cy="1015663"/>
          </a:xfrm>
          <a:prstGeom prst="rect">
            <a:avLst/>
          </a:prstGeom>
          <a:noFill/>
        </p:spPr>
        <p:txBody>
          <a:bodyPr wrap="square" rtlCol="0">
            <a:spAutoFit/>
          </a:bodyPr>
          <a:lstStyle/>
          <a:p>
            <a:pPr algn="ctr"/>
            <a:r>
              <a:rPr lang="en-US" sz="30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3000">
              <a:solidFill>
                <a:srgbClr val="0070C0"/>
              </a:solidFill>
              <a:latin typeface="Times New Roman" panose="02020603050405020304" pitchFamily="18" charset="0"/>
              <a:cs typeface="Times New Roman" panose="02020603050405020304" pitchFamily="18" charset="0"/>
            </a:endParaRPr>
          </a:p>
          <a:p>
            <a:pPr algn="ctr"/>
            <a:r>
              <a:rPr lang="vi-VN" sz="3000" i="1">
                <a:solidFill>
                  <a:srgbClr val="0070C0"/>
                </a:solidFill>
                <a:latin typeface="Times New Roman" panose="02020603050405020304" pitchFamily="18" charset="0"/>
                <a:cs typeface="Times New Roman" panose="02020603050405020304" pitchFamily="18" charset="0"/>
              </a:rPr>
              <a:t>(</a:t>
            </a:r>
            <a:r>
              <a:rPr lang="en-US" sz="3000" i="1">
                <a:solidFill>
                  <a:srgbClr val="0070C0"/>
                </a:solidFill>
                <a:latin typeface="Times New Roman" panose="02020603050405020304" pitchFamily="18" charset="0"/>
                <a:cs typeface="Times New Roman" panose="02020603050405020304" pitchFamily="18" charset="0"/>
              </a:rPr>
              <a:t>Trích, Trin-ghi-dơ Ai-tơ-ma-tốp</a:t>
            </a:r>
            <a:r>
              <a:rPr lang="vi-VN" sz="3000" i="1">
                <a:solidFill>
                  <a:srgbClr val="0070C0"/>
                </a:solidFill>
                <a:latin typeface="Times New Roman" panose="02020603050405020304" pitchFamily="18" charset="0"/>
                <a:cs typeface="Times New Roman" panose="02020603050405020304" pitchFamily="18" charset="0"/>
              </a:rPr>
              <a:t>)</a:t>
            </a:r>
            <a:endParaRPr lang="en-US" sz="30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23810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572D01FD-5B6E-BB4E-84B2-9ED75122FABA}"/>
              </a:ext>
            </a:extLst>
          </p:cNvPr>
          <p:cNvSpPr txBox="1"/>
          <p:nvPr/>
        </p:nvSpPr>
        <p:spPr>
          <a:xfrm>
            <a:off x="128789" y="1523683"/>
            <a:ext cx="4114800" cy="3320668"/>
          </a:xfrm>
          <a:prstGeom prst="rect">
            <a:avLst/>
          </a:prstGeom>
        </p:spPr>
        <p:txBody>
          <a:bodyPr vert="horz" lIns="91440" tIns="45720" rIns="91440" bIns="45720" rtlCol="0">
            <a:normAutofit/>
          </a:bodyPr>
          <a:lstStyle/>
          <a:p>
            <a:pPr algn="ctr">
              <a:spcAft>
                <a:spcPts val="600"/>
              </a:spcAft>
            </a:pPr>
            <a:r>
              <a:rPr lang="en-US" sz="3200" b="1" smtClean="0">
                <a:solidFill>
                  <a:srgbClr val="438742"/>
                </a:solidFill>
                <a:latin typeface="Times New Roman" panose="02020603050405020304" pitchFamily="18" charset="0"/>
                <a:cs typeface="Times New Roman" panose="02020603050405020304" pitchFamily="18" charset="0"/>
              </a:rPr>
              <a:t>Giới thiệu thêm một số tác phẩm</a:t>
            </a:r>
            <a:endParaRPr lang="en-US" sz="3200" b="1" dirty="0">
              <a:solidFill>
                <a:srgbClr val="43874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26091" y="0"/>
            <a:ext cx="3333053"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2"/>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
        <p:nvSpPr>
          <p:cNvPr id="6" name="TextBox 5"/>
          <p:cNvSpPr txBox="1"/>
          <p:nvPr/>
        </p:nvSpPr>
        <p:spPr>
          <a:xfrm>
            <a:off x="8552001" y="306946"/>
            <a:ext cx="3333053"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
        <p:nvSpPr>
          <p:cNvPr id="7" name="TextBox 6"/>
          <p:cNvSpPr txBox="1"/>
          <p:nvPr/>
        </p:nvSpPr>
        <p:spPr>
          <a:xfrm>
            <a:off x="4372378" y="3345449"/>
            <a:ext cx="3586765"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4"/>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
        <p:nvSpPr>
          <p:cNvPr id="8" name="TextBox 7"/>
          <p:cNvSpPr txBox="1"/>
          <p:nvPr/>
        </p:nvSpPr>
        <p:spPr>
          <a:xfrm>
            <a:off x="8680790" y="3591059"/>
            <a:ext cx="3333053"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5"/>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Tree>
    <p:extLst>
      <p:ext uri="{BB962C8B-B14F-4D97-AF65-F5344CB8AC3E}">
        <p14:creationId xmlns:p14="http://schemas.microsoft.com/office/powerpoint/2010/main" val="347618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084" y="509789"/>
            <a:ext cx="11074400" cy="615549"/>
          </a:xfrm>
          <a:prstGeom prst="rect">
            <a:avLst/>
          </a:prstGeom>
          <a:noFill/>
        </p:spPr>
        <p:txBody>
          <a:bodyPr wrap="square" lIns="121917" tIns="60958" rIns="121917" bIns="60958" rtlCol="0">
            <a:spAutoFit/>
          </a:bodyPr>
          <a:lstStyle/>
          <a:p>
            <a:pPr algn="ct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bản</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“Người thầy đầu tiên”</a:t>
            </a:r>
            <a:endParaRPr lang="en-US" sz="3200" dirty="0">
              <a:latin typeface="Times New Roman" panose="02020603050405020304" pitchFamily="18" charset="0"/>
              <a:cs typeface="Times New Roman" panose="02020603050405020304" pitchFamily="18" charset="0"/>
            </a:endParaRPr>
          </a:p>
        </p:txBody>
      </p:sp>
      <p:sp>
        <p:nvSpPr>
          <p:cNvPr id="9" name="TextBox 1"/>
          <p:cNvSpPr txBox="1">
            <a:spLocks noChangeArrowheads="1"/>
          </p:cNvSpPr>
          <p:nvPr/>
        </p:nvSpPr>
        <p:spPr bwMode="auto">
          <a:xfrm>
            <a:off x="4451797" y="2881021"/>
            <a:ext cx="7366000" cy="2092877"/>
          </a:xfrm>
          <a:prstGeom prst="rect">
            <a:avLst/>
          </a:prstGeom>
          <a:noFill/>
          <a:ln w="9525">
            <a:noFill/>
            <a:miter lim="800000"/>
            <a:headEnd/>
            <a:tailEnd/>
          </a:ln>
        </p:spPr>
        <p:txBody>
          <a:bodyPr wrap="square" lIns="121917" tIns="60958" rIns="121917" bIns="60958">
            <a:spAutoFit/>
          </a:bodyPr>
          <a:lstStyle/>
          <a:p>
            <a:pPr marL="571500" indent="-571500" algn="just">
              <a:buFontTx/>
              <a:buChar char="-"/>
            </a:pPr>
            <a:r>
              <a:rPr lang="vi-VN" sz="3200" smtClean="0">
                <a:latin typeface="Times New Roman" panose="02020603050405020304" pitchFamily="18" charset="0"/>
                <a:cs typeface="Times New Roman" panose="02020603050405020304" pitchFamily="18" charset="0"/>
              </a:rPr>
              <a:t>To,rõ ràng</a:t>
            </a:r>
            <a:endParaRPr lang="en-US" sz="3200">
              <a:latin typeface="Times New Roman" panose="02020603050405020304" pitchFamily="18" charset="0"/>
              <a:cs typeface="Times New Roman" panose="02020603050405020304" pitchFamily="18" charset="0"/>
            </a:endParaRPr>
          </a:p>
          <a:p>
            <a:pPr marL="571500" indent="-571500" algn="just">
              <a:buFontTx/>
              <a:buChar char="-"/>
            </a:pPr>
            <a:r>
              <a:rPr lang="vi-VN" sz="3200" smtClean="0">
                <a:latin typeface="Times New Roman" panose="02020603050405020304" pitchFamily="18" charset="0"/>
                <a:cs typeface="Times New Roman" panose="02020603050405020304" pitchFamily="18" charset="0"/>
              </a:rPr>
              <a:t>Đúng </a:t>
            </a:r>
            <a:r>
              <a:rPr lang="vi-VN" sz="3200" dirty="0">
                <a:latin typeface="Times New Roman" panose="02020603050405020304" pitchFamily="18" charset="0"/>
                <a:cs typeface="Times New Roman" panose="02020603050405020304" pitchFamily="18" charset="0"/>
              </a:rPr>
              <a:t>diễn biến tâm lí </a:t>
            </a:r>
            <a:r>
              <a:rPr lang="vi-VN" sz="3200">
                <a:latin typeface="Times New Roman" panose="02020603050405020304" pitchFamily="18" charset="0"/>
                <a:cs typeface="Times New Roman" panose="02020603050405020304" pitchFamily="18" charset="0"/>
              </a:rPr>
              <a:t>của </a:t>
            </a:r>
            <a:endParaRPr lang="en-US" sz="3200" smtClean="0">
              <a:latin typeface="Times New Roman" panose="02020603050405020304" pitchFamily="18" charset="0"/>
              <a:cs typeface="Times New Roman" panose="02020603050405020304" pitchFamily="18" charset="0"/>
            </a:endParaRPr>
          </a:p>
          <a:p>
            <a:pPr algn="just"/>
            <a:r>
              <a:rPr lang="vi-VN" sz="3200" smtClean="0">
                <a:latin typeface="Times New Roman" panose="02020603050405020304" pitchFamily="18" charset="0"/>
                <a:cs typeface="Times New Roman" panose="02020603050405020304" pitchFamily="18" charset="0"/>
              </a:rPr>
              <a:t>nhân vật</a:t>
            </a:r>
            <a:r>
              <a:rPr lang="en-US" sz="3200" smtClean="0">
                <a:latin typeface="Times New Roman" panose="02020603050405020304" pitchFamily="18" charset="0"/>
                <a:cs typeface="Times New Roman" panose="02020603050405020304" pitchFamily="18" charset="0"/>
              </a:rPr>
              <a:t>.</a:t>
            </a:r>
          </a:p>
          <a:p>
            <a:pPr algn="just"/>
            <a:endParaRPr lang="vi-VN" sz="3200" dirty="0">
              <a:latin typeface="Times New Roman" panose="02020603050405020304" pitchFamily="18" charset="0"/>
              <a:cs typeface="Times New Roman" panose="02020603050405020304" pitchFamily="18" charset="0"/>
            </a:endParaRPr>
          </a:p>
        </p:txBody>
      </p:sp>
      <p:pic>
        <p:nvPicPr>
          <p:cNvPr id="17" name="图片 1"/>
          <p:cNvPicPr>
            <a:picLocks noChangeAspect="1"/>
          </p:cNvPicPr>
          <p:nvPr/>
        </p:nvPicPr>
        <p:blipFill>
          <a:blip r:embed="rId2"/>
          <a:stretch>
            <a:fillRect/>
          </a:stretch>
        </p:blipFill>
        <p:spPr>
          <a:xfrm>
            <a:off x="770378" y="3074204"/>
            <a:ext cx="2703737" cy="3488606"/>
          </a:xfrm>
          <a:prstGeom prst="rect">
            <a:avLst/>
          </a:prstGeom>
        </p:spPr>
      </p:pic>
      <p:sp>
        <p:nvSpPr>
          <p:cNvPr id="18" name="任意多边形: 形状 19"/>
          <p:cNvSpPr/>
          <p:nvPr/>
        </p:nvSpPr>
        <p:spPr>
          <a:xfrm flipH="1">
            <a:off x="3738632" y="2469596"/>
            <a:ext cx="6815068" cy="2994317"/>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Tree>
    <p:extLst>
      <p:ext uri="{BB962C8B-B14F-4D97-AF65-F5344CB8AC3E}">
        <p14:creationId xmlns:p14="http://schemas.microsoft.com/office/powerpoint/2010/main" val="1641201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9B3FEE-9D18-4FA5-A607-9EE451E8CABB}"/>
              </a:ext>
            </a:extLst>
          </p:cNvPr>
          <p:cNvSpPr txBox="1"/>
          <p:nvPr/>
        </p:nvSpPr>
        <p:spPr>
          <a:xfrm>
            <a:off x="0" y="928849"/>
            <a:ext cx="672435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smtClean="0">
                <a:solidFill>
                  <a:srgbClr val="FF0000"/>
                </a:solidFill>
                <a:latin typeface="Times New Roman" panose="02020603050405020304" pitchFamily="18" charset="0"/>
                <a:cs typeface="Times New Roman" panose="02020603050405020304" pitchFamily="18" charset="0"/>
              </a:rPr>
              <a:t>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CB81AD7-3E49-49D2-8DAF-0E0DF2F057B2}"/>
              </a:ext>
            </a:extLst>
          </p:cNvPr>
          <p:cNvSpPr txBox="1"/>
          <p:nvPr/>
        </p:nvSpPr>
        <p:spPr>
          <a:xfrm>
            <a:off x="157350" y="1391301"/>
            <a:ext cx="4330892" cy="954107"/>
          </a:xfrm>
          <a:prstGeom prst="rect">
            <a:avLst/>
          </a:prstGeom>
          <a:noFill/>
        </p:spPr>
        <p:txBody>
          <a:bodyPr wrap="square" rtlCol="0">
            <a:spAutoFit/>
          </a:bodyPr>
          <a:lstStyle/>
          <a:p>
            <a:pPr marL="457200" indent="-457200">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giả</a:t>
            </a:r>
          </a:p>
          <a:p>
            <a:pPr marL="457200" indent="-457200">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phẩm</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2260" y="-25258"/>
            <a:ext cx="9994005"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a:off x="4488242" y="2345408"/>
            <a:ext cx="0" cy="45125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7350" y="2769223"/>
            <a:ext cx="3773312" cy="3786123"/>
          </a:xfrm>
          <a:custGeom>
            <a:avLst/>
            <a:gdLst/>
            <a:ahLst/>
            <a:cxnLst/>
            <a:rect l="l" t="t" r="r" b="b"/>
            <a:pathLst>
              <a:path w="5191634" h="3252306">
                <a:moveTo>
                  <a:pt x="592812" y="3200583"/>
                </a:moveTo>
                <a:cubicBezTo>
                  <a:pt x="589646" y="3210779"/>
                  <a:pt x="581539" y="3214706"/>
                  <a:pt x="568492" y="3212363"/>
                </a:cubicBezTo>
                <a:cubicBezTo>
                  <a:pt x="555445" y="3210020"/>
                  <a:pt x="547338" y="3213186"/>
                  <a:pt x="544171" y="3221863"/>
                </a:cubicBezTo>
                <a:cubicBezTo>
                  <a:pt x="553482" y="3222306"/>
                  <a:pt x="571342" y="3221420"/>
                  <a:pt x="597752" y="3219203"/>
                </a:cubicBezTo>
                <a:cubicBezTo>
                  <a:pt x="624163" y="3216986"/>
                  <a:pt x="639743" y="3210779"/>
                  <a:pt x="644494" y="3200583"/>
                </a:cubicBezTo>
                <a:close/>
                <a:moveTo>
                  <a:pt x="656654" y="3191463"/>
                </a:moveTo>
                <a:lnTo>
                  <a:pt x="656654" y="3194502"/>
                </a:lnTo>
                <a:cubicBezTo>
                  <a:pt x="657541" y="3197036"/>
                  <a:pt x="661847" y="3197289"/>
                  <a:pt x="669574" y="3195263"/>
                </a:cubicBezTo>
                <a:cubicBezTo>
                  <a:pt x="677301" y="3193236"/>
                  <a:pt x="683128" y="3191969"/>
                  <a:pt x="687054" y="3191463"/>
                </a:cubicBezTo>
                <a:close/>
                <a:moveTo>
                  <a:pt x="383048" y="3133701"/>
                </a:moveTo>
                <a:lnTo>
                  <a:pt x="401288" y="3145862"/>
                </a:lnTo>
                <a:cubicBezTo>
                  <a:pt x="404708" y="3145925"/>
                  <a:pt x="408508" y="3145038"/>
                  <a:pt x="412688" y="3143202"/>
                </a:cubicBezTo>
                <a:cubicBezTo>
                  <a:pt x="416869" y="3141365"/>
                  <a:pt x="419149" y="3138198"/>
                  <a:pt x="419529" y="3133701"/>
                </a:cubicBezTo>
                <a:close/>
                <a:moveTo>
                  <a:pt x="188484" y="3036419"/>
                </a:moveTo>
                <a:lnTo>
                  <a:pt x="206724" y="3042499"/>
                </a:lnTo>
                <a:cubicBezTo>
                  <a:pt x="206724" y="3048579"/>
                  <a:pt x="203684" y="3051620"/>
                  <a:pt x="197604" y="3051620"/>
                </a:cubicBezTo>
                <a:cubicBezTo>
                  <a:pt x="194311" y="3051493"/>
                  <a:pt x="191017" y="3050226"/>
                  <a:pt x="187724" y="3047820"/>
                </a:cubicBezTo>
                <a:cubicBezTo>
                  <a:pt x="184431" y="3045413"/>
                  <a:pt x="182657" y="3042626"/>
                  <a:pt x="182404" y="3039459"/>
                </a:cubicBezTo>
                <a:cubicBezTo>
                  <a:pt x="182657" y="3038003"/>
                  <a:pt x="183671" y="3037116"/>
                  <a:pt x="185444" y="3036799"/>
                </a:cubicBezTo>
                <a:cubicBezTo>
                  <a:pt x="187217" y="3036482"/>
                  <a:pt x="188231" y="3036356"/>
                  <a:pt x="188484" y="3036419"/>
                </a:cubicBezTo>
                <a:close/>
                <a:moveTo>
                  <a:pt x="234085" y="3030339"/>
                </a:moveTo>
                <a:cubicBezTo>
                  <a:pt x="232565" y="3033506"/>
                  <a:pt x="230285" y="3036293"/>
                  <a:pt x="227245" y="3038699"/>
                </a:cubicBezTo>
                <a:cubicBezTo>
                  <a:pt x="224205" y="3041106"/>
                  <a:pt x="220405" y="3042372"/>
                  <a:pt x="215844" y="3042499"/>
                </a:cubicBezTo>
                <a:close/>
                <a:moveTo>
                  <a:pt x="242825" y="3028059"/>
                </a:moveTo>
                <a:cubicBezTo>
                  <a:pt x="245359" y="3028059"/>
                  <a:pt x="247512" y="3028819"/>
                  <a:pt x="249285" y="3030339"/>
                </a:cubicBezTo>
                <a:lnTo>
                  <a:pt x="234085" y="3030339"/>
                </a:lnTo>
                <a:cubicBezTo>
                  <a:pt x="237378" y="3028819"/>
                  <a:pt x="240292" y="3028059"/>
                  <a:pt x="242825" y="3028059"/>
                </a:cubicBezTo>
                <a:close/>
                <a:moveTo>
                  <a:pt x="1024501" y="3027299"/>
                </a:moveTo>
                <a:lnTo>
                  <a:pt x="1024501" y="3030339"/>
                </a:lnTo>
                <a:cubicBezTo>
                  <a:pt x="1024564" y="3032049"/>
                  <a:pt x="1025198" y="3033949"/>
                  <a:pt x="1026401" y="3036039"/>
                </a:cubicBezTo>
                <a:cubicBezTo>
                  <a:pt x="1027605" y="3038129"/>
                  <a:pt x="1028998" y="3039269"/>
                  <a:pt x="1030581" y="3039459"/>
                </a:cubicBezTo>
                <a:cubicBezTo>
                  <a:pt x="1033748" y="3039459"/>
                  <a:pt x="1036535" y="3038699"/>
                  <a:pt x="1038942" y="3037179"/>
                </a:cubicBezTo>
                <a:cubicBezTo>
                  <a:pt x="1041348" y="3035659"/>
                  <a:pt x="1042615" y="3033379"/>
                  <a:pt x="1042742" y="3030339"/>
                </a:cubicBezTo>
                <a:lnTo>
                  <a:pt x="1039702" y="3027299"/>
                </a:lnTo>
                <a:close/>
                <a:moveTo>
                  <a:pt x="1106583" y="3002978"/>
                </a:moveTo>
                <a:cubicBezTo>
                  <a:pt x="1103353" y="3005955"/>
                  <a:pt x="1099173" y="3008362"/>
                  <a:pt x="1094043" y="3010199"/>
                </a:cubicBezTo>
                <a:cubicBezTo>
                  <a:pt x="1088913" y="3012035"/>
                  <a:pt x="1083973" y="3013682"/>
                  <a:pt x="1079223" y="3015139"/>
                </a:cubicBezTo>
                <a:lnTo>
                  <a:pt x="1076182" y="3021219"/>
                </a:lnTo>
                <a:cubicBezTo>
                  <a:pt x="1076563" y="3025589"/>
                  <a:pt x="1078843" y="3028249"/>
                  <a:pt x="1083023" y="3029199"/>
                </a:cubicBezTo>
                <a:cubicBezTo>
                  <a:pt x="1087203" y="3030149"/>
                  <a:pt x="1091003" y="3030529"/>
                  <a:pt x="1094423" y="3030339"/>
                </a:cubicBezTo>
                <a:lnTo>
                  <a:pt x="1118743" y="3012099"/>
                </a:lnTo>
                <a:close/>
                <a:moveTo>
                  <a:pt x="486410" y="2954337"/>
                </a:moveTo>
                <a:cubicBezTo>
                  <a:pt x="486600" y="2958834"/>
                  <a:pt x="488500" y="2962001"/>
                  <a:pt x="492110" y="2963838"/>
                </a:cubicBezTo>
                <a:cubicBezTo>
                  <a:pt x="495720" y="2965674"/>
                  <a:pt x="499900" y="2966561"/>
                  <a:pt x="504650" y="2966498"/>
                </a:cubicBezTo>
                <a:cubicBezTo>
                  <a:pt x="507817" y="2966625"/>
                  <a:pt x="510604" y="2966371"/>
                  <a:pt x="513011" y="2965738"/>
                </a:cubicBezTo>
                <a:cubicBezTo>
                  <a:pt x="515417" y="2965104"/>
                  <a:pt x="516684" y="2963331"/>
                  <a:pt x="516811" y="2960418"/>
                </a:cubicBezTo>
                <a:close/>
                <a:moveTo>
                  <a:pt x="617513" y="2950537"/>
                </a:moveTo>
                <a:cubicBezTo>
                  <a:pt x="611876" y="2950284"/>
                  <a:pt x="608709" y="2951551"/>
                  <a:pt x="608012" y="2954337"/>
                </a:cubicBezTo>
                <a:cubicBezTo>
                  <a:pt x="608899" y="2957821"/>
                  <a:pt x="612446" y="2959974"/>
                  <a:pt x="618653" y="2960798"/>
                </a:cubicBezTo>
                <a:cubicBezTo>
                  <a:pt x="624860" y="2961621"/>
                  <a:pt x="628406" y="2958454"/>
                  <a:pt x="629293" y="2951298"/>
                </a:cubicBezTo>
                <a:cubicBezTo>
                  <a:pt x="627076" y="2951044"/>
                  <a:pt x="623150" y="2950791"/>
                  <a:pt x="617513" y="2950537"/>
                </a:cubicBezTo>
                <a:close/>
                <a:moveTo>
                  <a:pt x="261446" y="2933057"/>
                </a:moveTo>
                <a:lnTo>
                  <a:pt x="370888" y="2933057"/>
                </a:lnTo>
                <a:lnTo>
                  <a:pt x="349607" y="2945217"/>
                </a:lnTo>
                <a:cubicBezTo>
                  <a:pt x="349861" y="2952501"/>
                  <a:pt x="344794" y="2956934"/>
                  <a:pt x="334407" y="2958518"/>
                </a:cubicBezTo>
                <a:cubicBezTo>
                  <a:pt x="324020" y="2960101"/>
                  <a:pt x="315913" y="2960734"/>
                  <a:pt x="310086" y="2960418"/>
                </a:cubicBezTo>
                <a:lnTo>
                  <a:pt x="294886" y="2960418"/>
                </a:lnTo>
                <a:cubicBezTo>
                  <a:pt x="278356" y="2969221"/>
                  <a:pt x="257455" y="2974414"/>
                  <a:pt x="232185" y="2975998"/>
                </a:cubicBezTo>
                <a:cubicBezTo>
                  <a:pt x="206915" y="2977581"/>
                  <a:pt x="185254" y="2977455"/>
                  <a:pt x="167204" y="2975618"/>
                </a:cubicBezTo>
                <a:lnTo>
                  <a:pt x="148963" y="2987778"/>
                </a:lnTo>
                <a:lnTo>
                  <a:pt x="12161" y="2984738"/>
                </a:lnTo>
                <a:lnTo>
                  <a:pt x="0" y="2984738"/>
                </a:lnTo>
                <a:cubicBezTo>
                  <a:pt x="1140" y="2981381"/>
                  <a:pt x="6460" y="2977455"/>
                  <a:pt x="15961" y="2972958"/>
                </a:cubicBezTo>
                <a:cubicBezTo>
                  <a:pt x="25461" y="2968461"/>
                  <a:pt x="32301" y="2965294"/>
                  <a:pt x="36481" y="2963458"/>
                </a:cubicBezTo>
                <a:cubicBezTo>
                  <a:pt x="52315" y="2964218"/>
                  <a:pt x="79168" y="2964218"/>
                  <a:pt x="117043" y="2963458"/>
                </a:cubicBezTo>
                <a:cubicBezTo>
                  <a:pt x="154917" y="2962698"/>
                  <a:pt x="181770" y="2956618"/>
                  <a:pt x="197604" y="2945217"/>
                </a:cubicBezTo>
                <a:lnTo>
                  <a:pt x="246245" y="2948257"/>
                </a:lnTo>
                <a:close/>
                <a:moveTo>
                  <a:pt x="550252" y="2905697"/>
                </a:moveTo>
                <a:lnTo>
                  <a:pt x="550252" y="2908736"/>
                </a:lnTo>
                <a:cubicBezTo>
                  <a:pt x="534354" y="2908040"/>
                  <a:pt x="522067" y="2910193"/>
                  <a:pt x="513391" y="2915197"/>
                </a:cubicBezTo>
                <a:cubicBezTo>
                  <a:pt x="504714" y="2920200"/>
                  <a:pt x="494707" y="2923113"/>
                  <a:pt x="483370" y="2923937"/>
                </a:cubicBezTo>
                <a:cubicBezTo>
                  <a:pt x="480773" y="2923810"/>
                  <a:pt x="475327" y="2924063"/>
                  <a:pt x="467030" y="2924697"/>
                </a:cubicBezTo>
                <a:cubicBezTo>
                  <a:pt x="458733" y="2925330"/>
                  <a:pt x="454046" y="2927104"/>
                  <a:pt x="452970" y="2930017"/>
                </a:cubicBezTo>
                <a:cubicBezTo>
                  <a:pt x="453603" y="2931474"/>
                  <a:pt x="456136" y="2932360"/>
                  <a:pt x="460570" y="2932677"/>
                </a:cubicBezTo>
                <a:cubicBezTo>
                  <a:pt x="465003" y="2932994"/>
                  <a:pt x="467536" y="2933120"/>
                  <a:pt x="468170" y="2933057"/>
                </a:cubicBezTo>
                <a:lnTo>
                  <a:pt x="513771" y="2933057"/>
                </a:lnTo>
                <a:lnTo>
                  <a:pt x="535051" y="2923937"/>
                </a:lnTo>
                <a:cubicBezTo>
                  <a:pt x="539928" y="2923937"/>
                  <a:pt x="544615" y="2922417"/>
                  <a:pt x="549112" y="2919377"/>
                </a:cubicBezTo>
                <a:cubicBezTo>
                  <a:pt x="553608" y="2916337"/>
                  <a:pt x="556015" y="2911777"/>
                  <a:pt x="556332" y="2905697"/>
                </a:cubicBezTo>
                <a:close/>
                <a:moveTo>
                  <a:pt x="1021461" y="2899616"/>
                </a:moveTo>
                <a:lnTo>
                  <a:pt x="1000181" y="2917857"/>
                </a:lnTo>
                <a:cubicBezTo>
                  <a:pt x="999991" y="2915957"/>
                  <a:pt x="998851" y="2913677"/>
                  <a:pt x="996761" y="2911017"/>
                </a:cubicBezTo>
                <a:cubicBezTo>
                  <a:pt x="994671" y="2908357"/>
                  <a:pt x="992771" y="2907596"/>
                  <a:pt x="991061" y="2908736"/>
                </a:cubicBezTo>
                <a:lnTo>
                  <a:pt x="963700" y="2923937"/>
                </a:lnTo>
                <a:lnTo>
                  <a:pt x="966740" y="2923937"/>
                </a:lnTo>
                <a:cubicBezTo>
                  <a:pt x="971870" y="2924190"/>
                  <a:pt x="972250" y="2925203"/>
                  <a:pt x="967880" y="2926977"/>
                </a:cubicBezTo>
                <a:cubicBezTo>
                  <a:pt x="963510" y="2928750"/>
                  <a:pt x="960090" y="2929764"/>
                  <a:pt x="957620" y="2930017"/>
                </a:cubicBezTo>
                <a:cubicBezTo>
                  <a:pt x="926016" y="2930840"/>
                  <a:pt x="909422" y="2934514"/>
                  <a:pt x="907839" y="2941037"/>
                </a:cubicBezTo>
                <a:cubicBezTo>
                  <a:pt x="906256" y="2947561"/>
                  <a:pt x="899542" y="2951994"/>
                  <a:pt x="887698" y="2954337"/>
                </a:cubicBezTo>
                <a:lnTo>
                  <a:pt x="863378" y="2969538"/>
                </a:lnTo>
                <a:cubicBezTo>
                  <a:pt x="888268" y="2965864"/>
                  <a:pt x="906889" y="2961051"/>
                  <a:pt x="919239" y="2955098"/>
                </a:cubicBezTo>
                <a:cubicBezTo>
                  <a:pt x="931589" y="2949144"/>
                  <a:pt x="952490" y="2945851"/>
                  <a:pt x="981941" y="2945217"/>
                </a:cubicBezTo>
                <a:cubicBezTo>
                  <a:pt x="985487" y="2939137"/>
                  <a:pt x="990554" y="2936097"/>
                  <a:pt x="997141" y="2936097"/>
                </a:cubicBezTo>
                <a:lnTo>
                  <a:pt x="1006261" y="2936097"/>
                </a:lnTo>
                <a:lnTo>
                  <a:pt x="1027541" y="2933057"/>
                </a:lnTo>
                <a:lnTo>
                  <a:pt x="1033621" y="2917857"/>
                </a:lnTo>
                <a:lnTo>
                  <a:pt x="1030581" y="2899616"/>
                </a:lnTo>
                <a:close/>
                <a:moveTo>
                  <a:pt x="601932" y="2890496"/>
                </a:moveTo>
                <a:cubicBezTo>
                  <a:pt x="601996" y="2892143"/>
                  <a:pt x="602629" y="2894170"/>
                  <a:pt x="603833" y="2896576"/>
                </a:cubicBezTo>
                <a:cubicBezTo>
                  <a:pt x="605036" y="2898983"/>
                  <a:pt x="606429" y="2901010"/>
                  <a:pt x="608012" y="2902656"/>
                </a:cubicBezTo>
                <a:cubicBezTo>
                  <a:pt x="610926" y="2902466"/>
                  <a:pt x="612699" y="2901326"/>
                  <a:pt x="613333" y="2899236"/>
                </a:cubicBezTo>
                <a:cubicBezTo>
                  <a:pt x="613966" y="2897146"/>
                  <a:pt x="614219" y="2895246"/>
                  <a:pt x="614093" y="2893536"/>
                </a:cubicBezTo>
                <a:close/>
                <a:moveTo>
                  <a:pt x="1200825" y="2847935"/>
                </a:moveTo>
                <a:lnTo>
                  <a:pt x="1158264" y="2866176"/>
                </a:lnTo>
                <a:cubicBezTo>
                  <a:pt x="1154907" y="2865986"/>
                  <a:pt x="1150981" y="2866366"/>
                  <a:pt x="1146484" y="2867316"/>
                </a:cubicBezTo>
                <a:cubicBezTo>
                  <a:pt x="1141987" y="2868266"/>
                  <a:pt x="1138820" y="2870926"/>
                  <a:pt x="1136984" y="2875296"/>
                </a:cubicBezTo>
                <a:cubicBezTo>
                  <a:pt x="1127990" y="2876309"/>
                  <a:pt x="1120137" y="2877323"/>
                  <a:pt x="1113423" y="2878336"/>
                </a:cubicBezTo>
                <a:cubicBezTo>
                  <a:pt x="1106710" y="2879349"/>
                  <a:pt x="1100376" y="2883403"/>
                  <a:pt x="1094423" y="2890496"/>
                </a:cubicBezTo>
                <a:cubicBezTo>
                  <a:pt x="1088216" y="2892080"/>
                  <a:pt x="1081629" y="2893473"/>
                  <a:pt x="1074662" y="2894676"/>
                </a:cubicBezTo>
                <a:cubicBezTo>
                  <a:pt x="1067696" y="2895880"/>
                  <a:pt x="1061109" y="2896513"/>
                  <a:pt x="1054902" y="2896576"/>
                </a:cubicBezTo>
                <a:lnTo>
                  <a:pt x="1060982" y="2917857"/>
                </a:lnTo>
                <a:lnTo>
                  <a:pt x="1094423" y="2920897"/>
                </a:lnTo>
                <a:lnTo>
                  <a:pt x="1103543" y="2917857"/>
                </a:lnTo>
                <a:cubicBezTo>
                  <a:pt x="1103163" y="2915260"/>
                  <a:pt x="1102403" y="2909813"/>
                  <a:pt x="1101263" y="2901516"/>
                </a:cubicBezTo>
                <a:cubicBezTo>
                  <a:pt x="1100123" y="2893220"/>
                  <a:pt x="1100883" y="2888533"/>
                  <a:pt x="1103543" y="2887456"/>
                </a:cubicBezTo>
                <a:cubicBezTo>
                  <a:pt x="1106646" y="2887646"/>
                  <a:pt x="1109560" y="2888786"/>
                  <a:pt x="1112283" y="2890876"/>
                </a:cubicBezTo>
                <a:cubicBezTo>
                  <a:pt x="1115006" y="2892966"/>
                  <a:pt x="1117160" y="2894866"/>
                  <a:pt x="1118743" y="2896576"/>
                </a:cubicBezTo>
                <a:lnTo>
                  <a:pt x="1121783" y="2908736"/>
                </a:lnTo>
                <a:cubicBezTo>
                  <a:pt x="1129383" y="2900313"/>
                  <a:pt x="1136984" y="2894360"/>
                  <a:pt x="1144584" y="2890876"/>
                </a:cubicBezTo>
                <a:cubicBezTo>
                  <a:pt x="1152184" y="2887393"/>
                  <a:pt x="1159784" y="2882199"/>
                  <a:pt x="1167384" y="2875296"/>
                </a:cubicBezTo>
                <a:cubicBezTo>
                  <a:pt x="1179545" y="2868709"/>
                  <a:pt x="1191705" y="2860602"/>
                  <a:pt x="1203865" y="2850975"/>
                </a:cubicBezTo>
                <a:close/>
                <a:moveTo>
                  <a:pt x="1225145" y="2841855"/>
                </a:moveTo>
                <a:lnTo>
                  <a:pt x="1231226" y="2847935"/>
                </a:lnTo>
                <a:cubicBezTo>
                  <a:pt x="1234772" y="2847429"/>
                  <a:pt x="1236799" y="2845402"/>
                  <a:pt x="1237306" y="2841855"/>
                </a:cubicBezTo>
                <a:close/>
                <a:moveTo>
                  <a:pt x="1313307" y="2787134"/>
                </a:moveTo>
                <a:cubicBezTo>
                  <a:pt x="1295067" y="2795747"/>
                  <a:pt x="1276827" y="2805881"/>
                  <a:pt x="1258586" y="2817535"/>
                </a:cubicBezTo>
                <a:cubicBezTo>
                  <a:pt x="1277333" y="2813988"/>
                  <a:pt x="1294560" y="2808921"/>
                  <a:pt x="1310267" y="2802334"/>
                </a:cubicBezTo>
                <a:cubicBezTo>
                  <a:pt x="1310204" y="2799421"/>
                  <a:pt x="1310331" y="2796887"/>
                  <a:pt x="1310647" y="2794734"/>
                </a:cubicBezTo>
                <a:cubicBezTo>
                  <a:pt x="1310964" y="2792581"/>
                  <a:pt x="1311851" y="2790047"/>
                  <a:pt x="1313307" y="2787134"/>
                </a:cubicBezTo>
                <a:close/>
                <a:moveTo>
                  <a:pt x="2419889" y="2708092"/>
                </a:moveTo>
                <a:cubicBezTo>
                  <a:pt x="2397786" y="2708979"/>
                  <a:pt x="2378152" y="2714046"/>
                  <a:pt x="2360988" y="2723293"/>
                </a:cubicBezTo>
                <a:cubicBezTo>
                  <a:pt x="2343824" y="2732540"/>
                  <a:pt x="2324951" y="2740646"/>
                  <a:pt x="2304367" y="2747613"/>
                </a:cubicBezTo>
                <a:lnTo>
                  <a:pt x="2316527" y="2756734"/>
                </a:lnTo>
                <a:lnTo>
                  <a:pt x="2328687" y="2744573"/>
                </a:lnTo>
                <a:cubicBezTo>
                  <a:pt x="2349461" y="2737986"/>
                  <a:pt x="2368715" y="2729880"/>
                  <a:pt x="2386449" y="2720253"/>
                </a:cubicBezTo>
                <a:lnTo>
                  <a:pt x="2389489" y="2720253"/>
                </a:lnTo>
                <a:close/>
                <a:moveTo>
                  <a:pt x="1635553" y="2689852"/>
                </a:moveTo>
                <a:lnTo>
                  <a:pt x="1638593" y="2689852"/>
                </a:lnTo>
                <a:cubicBezTo>
                  <a:pt x="1638467" y="2689789"/>
                  <a:pt x="1637960" y="2689916"/>
                  <a:pt x="1637073" y="2690232"/>
                </a:cubicBezTo>
                <a:cubicBezTo>
                  <a:pt x="1636187" y="2690549"/>
                  <a:pt x="1635680" y="2691435"/>
                  <a:pt x="1635553" y="2692892"/>
                </a:cubicBezTo>
                <a:close/>
                <a:moveTo>
                  <a:pt x="1635553" y="2683772"/>
                </a:moveTo>
                <a:lnTo>
                  <a:pt x="1632513" y="2686812"/>
                </a:lnTo>
                <a:lnTo>
                  <a:pt x="1635553" y="2689852"/>
                </a:lnTo>
                <a:lnTo>
                  <a:pt x="1632513" y="2689852"/>
                </a:lnTo>
                <a:lnTo>
                  <a:pt x="1632513" y="2692892"/>
                </a:lnTo>
                <a:lnTo>
                  <a:pt x="1635553" y="2692892"/>
                </a:lnTo>
                <a:lnTo>
                  <a:pt x="1635553" y="2695932"/>
                </a:lnTo>
                <a:lnTo>
                  <a:pt x="1638593" y="2695932"/>
                </a:lnTo>
                <a:cubicBezTo>
                  <a:pt x="1642140" y="2695426"/>
                  <a:pt x="1644167" y="2693399"/>
                  <a:pt x="1644673" y="2689852"/>
                </a:cubicBezTo>
                <a:lnTo>
                  <a:pt x="1644673" y="2686812"/>
                </a:lnTo>
                <a:lnTo>
                  <a:pt x="1638593" y="2689852"/>
                </a:lnTo>
                <a:lnTo>
                  <a:pt x="1641633" y="2686812"/>
                </a:lnTo>
                <a:close/>
                <a:moveTo>
                  <a:pt x="1802757" y="2632091"/>
                </a:moveTo>
                <a:cubicBezTo>
                  <a:pt x="1796423" y="2634561"/>
                  <a:pt x="1790090" y="2636461"/>
                  <a:pt x="1783756" y="2637791"/>
                </a:cubicBezTo>
                <a:cubicBezTo>
                  <a:pt x="1777423" y="2639121"/>
                  <a:pt x="1772609" y="2643301"/>
                  <a:pt x="1769316" y="2650331"/>
                </a:cubicBezTo>
                <a:cubicBezTo>
                  <a:pt x="1778436" y="2647798"/>
                  <a:pt x="1787556" y="2646784"/>
                  <a:pt x="1796677" y="2647291"/>
                </a:cubicBezTo>
                <a:close/>
                <a:moveTo>
                  <a:pt x="2684375" y="2592570"/>
                </a:moveTo>
                <a:cubicBezTo>
                  <a:pt x="2673038" y="2593583"/>
                  <a:pt x="2660751" y="2595357"/>
                  <a:pt x="2647514" y="2597890"/>
                </a:cubicBezTo>
                <a:cubicBezTo>
                  <a:pt x="2634277" y="2600424"/>
                  <a:pt x="2624270" y="2606757"/>
                  <a:pt x="2617493" y="2616891"/>
                </a:cubicBezTo>
                <a:close/>
                <a:moveTo>
                  <a:pt x="2921500" y="2571290"/>
                </a:moveTo>
                <a:lnTo>
                  <a:pt x="2912379" y="2592570"/>
                </a:lnTo>
                <a:cubicBezTo>
                  <a:pt x="2896673" y="2604730"/>
                  <a:pt x="2879445" y="2613850"/>
                  <a:pt x="2860698" y="2619931"/>
                </a:cubicBezTo>
                <a:lnTo>
                  <a:pt x="2839418" y="2607770"/>
                </a:lnTo>
                <a:cubicBezTo>
                  <a:pt x="2848728" y="2603527"/>
                  <a:pt x="2857468" y="2599093"/>
                  <a:pt x="2865639" y="2594470"/>
                </a:cubicBezTo>
                <a:cubicBezTo>
                  <a:pt x="2873809" y="2589847"/>
                  <a:pt x="2880269" y="2583133"/>
                  <a:pt x="2885019" y="2574330"/>
                </a:cubicBezTo>
                <a:close/>
                <a:moveTo>
                  <a:pt x="1217809" y="2544294"/>
                </a:moveTo>
                <a:lnTo>
                  <a:pt x="1233002" y="2554422"/>
                </a:lnTo>
                <a:cubicBezTo>
                  <a:pt x="1235850" y="2554475"/>
                  <a:pt x="1239015" y="2553737"/>
                  <a:pt x="1242497" y="2552207"/>
                </a:cubicBezTo>
                <a:cubicBezTo>
                  <a:pt x="1245978" y="2550677"/>
                  <a:pt x="1247877" y="2548040"/>
                  <a:pt x="1248194" y="2544294"/>
                </a:cubicBezTo>
                <a:close/>
                <a:moveTo>
                  <a:pt x="2097643" y="2525689"/>
                </a:moveTo>
                <a:lnTo>
                  <a:pt x="2061918" y="2527922"/>
                </a:lnTo>
                <a:lnTo>
                  <a:pt x="2058453" y="2531634"/>
                </a:lnTo>
                <a:lnTo>
                  <a:pt x="2041898" y="2534945"/>
                </a:lnTo>
                <a:lnTo>
                  <a:pt x="2024681" y="2550009"/>
                </a:lnTo>
                <a:lnTo>
                  <a:pt x="2014997" y="2540325"/>
                </a:lnTo>
                <a:lnTo>
                  <a:pt x="2013093" y="2540706"/>
                </a:lnTo>
                <a:lnTo>
                  <a:pt x="2021641" y="2583450"/>
                </a:lnTo>
                <a:lnTo>
                  <a:pt x="2024681" y="2583450"/>
                </a:lnTo>
                <a:lnTo>
                  <a:pt x="2058122" y="2607770"/>
                </a:lnTo>
                <a:lnTo>
                  <a:pt x="2073322" y="2592570"/>
                </a:lnTo>
                <a:lnTo>
                  <a:pt x="2042922" y="2583450"/>
                </a:lnTo>
                <a:lnTo>
                  <a:pt x="2052042" y="2562170"/>
                </a:lnTo>
                <a:cubicBezTo>
                  <a:pt x="2059832" y="2556279"/>
                  <a:pt x="2067812" y="2550579"/>
                  <a:pt x="2075982" y="2545069"/>
                </a:cubicBezTo>
                <a:cubicBezTo>
                  <a:pt x="2084153" y="2539559"/>
                  <a:pt x="2091373" y="2533099"/>
                  <a:pt x="2097643" y="2525689"/>
                </a:cubicBezTo>
                <a:close/>
                <a:moveTo>
                  <a:pt x="2242076" y="2474126"/>
                </a:moveTo>
                <a:lnTo>
                  <a:pt x="2217973" y="2475929"/>
                </a:lnTo>
                <a:cubicBezTo>
                  <a:pt x="2212751" y="2479779"/>
                  <a:pt x="2206737" y="2482839"/>
                  <a:pt x="2199932" y="2485107"/>
                </a:cubicBezTo>
                <a:lnTo>
                  <a:pt x="2198192" y="2485411"/>
                </a:lnTo>
                <a:lnTo>
                  <a:pt x="2197965" y="2486168"/>
                </a:lnTo>
                <a:lnTo>
                  <a:pt x="2207085" y="2492248"/>
                </a:lnTo>
                <a:lnTo>
                  <a:pt x="2225325" y="2480088"/>
                </a:lnTo>
                <a:lnTo>
                  <a:pt x="2243566" y="2480088"/>
                </a:lnTo>
                <a:close/>
                <a:moveTo>
                  <a:pt x="1055757" y="2463268"/>
                </a:moveTo>
                <a:lnTo>
                  <a:pt x="1070949" y="2468332"/>
                </a:lnTo>
                <a:cubicBezTo>
                  <a:pt x="1070949" y="2473396"/>
                  <a:pt x="1068418" y="2475929"/>
                  <a:pt x="1063353" y="2475929"/>
                </a:cubicBezTo>
                <a:cubicBezTo>
                  <a:pt x="1060610" y="2475823"/>
                  <a:pt x="1057867" y="2474768"/>
                  <a:pt x="1055124" y="2472763"/>
                </a:cubicBezTo>
                <a:cubicBezTo>
                  <a:pt x="1052381" y="2470759"/>
                  <a:pt x="1050904" y="2468438"/>
                  <a:pt x="1050693" y="2465800"/>
                </a:cubicBezTo>
                <a:cubicBezTo>
                  <a:pt x="1050904" y="2464587"/>
                  <a:pt x="1051748" y="2463849"/>
                  <a:pt x="1053225" y="2463585"/>
                </a:cubicBezTo>
                <a:cubicBezTo>
                  <a:pt x="1054702" y="2463321"/>
                  <a:pt x="1055546" y="2463215"/>
                  <a:pt x="1055757" y="2463268"/>
                </a:cubicBezTo>
                <a:close/>
                <a:moveTo>
                  <a:pt x="1093738" y="2458204"/>
                </a:moveTo>
                <a:cubicBezTo>
                  <a:pt x="1092472" y="2460842"/>
                  <a:pt x="1090573" y="2463163"/>
                  <a:pt x="1088041" y="2465167"/>
                </a:cubicBezTo>
                <a:cubicBezTo>
                  <a:pt x="1085509" y="2467172"/>
                  <a:pt x="1082344" y="2468227"/>
                  <a:pt x="1078546" y="2468332"/>
                </a:cubicBezTo>
                <a:close/>
                <a:moveTo>
                  <a:pt x="1101018" y="2456305"/>
                </a:moveTo>
                <a:cubicBezTo>
                  <a:pt x="1103128" y="2456305"/>
                  <a:pt x="1104921" y="2456938"/>
                  <a:pt x="1106398" y="2458204"/>
                </a:cubicBezTo>
                <a:lnTo>
                  <a:pt x="1093738" y="2458204"/>
                </a:lnTo>
                <a:cubicBezTo>
                  <a:pt x="1096481" y="2456938"/>
                  <a:pt x="1098908" y="2456305"/>
                  <a:pt x="1101018" y="2456305"/>
                </a:cubicBezTo>
                <a:close/>
                <a:moveTo>
                  <a:pt x="3061343" y="2410166"/>
                </a:moveTo>
                <a:lnTo>
                  <a:pt x="3061343" y="2431447"/>
                </a:lnTo>
                <a:lnTo>
                  <a:pt x="3082623" y="2425367"/>
                </a:lnTo>
                <a:close/>
                <a:moveTo>
                  <a:pt x="1303899" y="2394902"/>
                </a:moveTo>
                <a:cubicBezTo>
                  <a:pt x="1304057" y="2398648"/>
                  <a:pt x="1305640" y="2401285"/>
                  <a:pt x="1308647" y="2402815"/>
                </a:cubicBezTo>
                <a:cubicBezTo>
                  <a:pt x="1311654" y="2404345"/>
                  <a:pt x="1315135" y="2405083"/>
                  <a:pt x="1319091" y="2405031"/>
                </a:cubicBezTo>
                <a:cubicBezTo>
                  <a:pt x="1321729" y="2405136"/>
                  <a:pt x="1324050" y="2404925"/>
                  <a:pt x="1326054" y="2404398"/>
                </a:cubicBezTo>
                <a:cubicBezTo>
                  <a:pt x="1328059" y="2403870"/>
                  <a:pt x="1329114" y="2402393"/>
                  <a:pt x="1329219" y="2399967"/>
                </a:cubicBezTo>
                <a:close/>
                <a:moveTo>
                  <a:pt x="1413094" y="2391737"/>
                </a:moveTo>
                <a:cubicBezTo>
                  <a:pt x="1408399" y="2391526"/>
                  <a:pt x="1405761" y="2392581"/>
                  <a:pt x="1405181" y="2394902"/>
                </a:cubicBezTo>
                <a:cubicBezTo>
                  <a:pt x="1405920" y="2397804"/>
                  <a:pt x="1408874" y="2399597"/>
                  <a:pt x="1414043" y="2400283"/>
                </a:cubicBezTo>
                <a:cubicBezTo>
                  <a:pt x="1419213" y="2400969"/>
                  <a:pt x="1422167" y="2398331"/>
                  <a:pt x="1422906" y="2392370"/>
                </a:cubicBezTo>
                <a:cubicBezTo>
                  <a:pt x="1421059" y="2392160"/>
                  <a:pt x="1417789" y="2391949"/>
                  <a:pt x="1413094" y="2391737"/>
                </a:cubicBezTo>
                <a:close/>
                <a:moveTo>
                  <a:pt x="1116527" y="2377178"/>
                </a:moveTo>
                <a:lnTo>
                  <a:pt x="1207681" y="2377178"/>
                </a:lnTo>
                <a:lnTo>
                  <a:pt x="1189956" y="2387306"/>
                </a:lnTo>
                <a:cubicBezTo>
                  <a:pt x="1190167" y="2393373"/>
                  <a:pt x="1185947" y="2397065"/>
                  <a:pt x="1177296" y="2398384"/>
                </a:cubicBezTo>
                <a:cubicBezTo>
                  <a:pt x="1168645" y="2399703"/>
                  <a:pt x="1161893" y="2400230"/>
                  <a:pt x="1157039" y="2399967"/>
                </a:cubicBezTo>
                <a:lnTo>
                  <a:pt x="1144379" y="2399967"/>
                </a:lnTo>
                <a:cubicBezTo>
                  <a:pt x="1130611" y="2407299"/>
                  <a:pt x="1113203" y="2411625"/>
                  <a:pt x="1092155" y="2412943"/>
                </a:cubicBezTo>
                <a:cubicBezTo>
                  <a:pt x="1071108" y="2414262"/>
                  <a:pt x="1053067" y="2414157"/>
                  <a:pt x="1038033" y="2412627"/>
                </a:cubicBezTo>
                <a:lnTo>
                  <a:pt x="1022840" y="2422755"/>
                </a:lnTo>
                <a:lnTo>
                  <a:pt x="908897" y="2420223"/>
                </a:lnTo>
                <a:lnTo>
                  <a:pt x="898769" y="2420223"/>
                </a:lnTo>
                <a:cubicBezTo>
                  <a:pt x="899719" y="2417427"/>
                  <a:pt x="904150" y="2414157"/>
                  <a:pt x="912063" y="2410411"/>
                </a:cubicBezTo>
                <a:cubicBezTo>
                  <a:pt x="919975" y="2406666"/>
                  <a:pt x="925672" y="2404029"/>
                  <a:pt x="929154" y="2402499"/>
                </a:cubicBezTo>
                <a:cubicBezTo>
                  <a:pt x="942342" y="2403132"/>
                  <a:pt x="964708" y="2403132"/>
                  <a:pt x="996254" y="2402499"/>
                </a:cubicBezTo>
                <a:cubicBezTo>
                  <a:pt x="1027799" y="2401866"/>
                  <a:pt x="1050165" y="2396801"/>
                  <a:pt x="1063353" y="2387306"/>
                </a:cubicBezTo>
                <a:lnTo>
                  <a:pt x="1103867" y="2389838"/>
                </a:lnTo>
                <a:close/>
                <a:moveTo>
                  <a:pt x="1357072" y="2354389"/>
                </a:moveTo>
                <a:lnTo>
                  <a:pt x="1357072" y="2356922"/>
                </a:lnTo>
                <a:cubicBezTo>
                  <a:pt x="1343831" y="2356341"/>
                  <a:pt x="1333598" y="2358135"/>
                  <a:pt x="1326371" y="2362302"/>
                </a:cubicBezTo>
                <a:cubicBezTo>
                  <a:pt x="1319144" y="2366470"/>
                  <a:pt x="1310810" y="2368896"/>
                  <a:pt x="1301367" y="2369582"/>
                </a:cubicBezTo>
                <a:cubicBezTo>
                  <a:pt x="1299205" y="2369476"/>
                  <a:pt x="1294668" y="2369687"/>
                  <a:pt x="1287758" y="2370215"/>
                </a:cubicBezTo>
                <a:cubicBezTo>
                  <a:pt x="1280847" y="2370742"/>
                  <a:pt x="1276943" y="2372220"/>
                  <a:pt x="1276046" y="2374646"/>
                </a:cubicBezTo>
                <a:cubicBezTo>
                  <a:pt x="1276574" y="2375859"/>
                  <a:pt x="1278684" y="2376598"/>
                  <a:pt x="1282377" y="2376862"/>
                </a:cubicBezTo>
                <a:cubicBezTo>
                  <a:pt x="1286069" y="2377125"/>
                  <a:pt x="1288180" y="2377231"/>
                  <a:pt x="1288707" y="2377178"/>
                </a:cubicBezTo>
                <a:lnTo>
                  <a:pt x="1326687" y="2377178"/>
                </a:lnTo>
                <a:lnTo>
                  <a:pt x="1344412" y="2369582"/>
                </a:lnTo>
                <a:cubicBezTo>
                  <a:pt x="1348473" y="2369582"/>
                  <a:pt x="1352377" y="2368316"/>
                  <a:pt x="1356122" y="2365784"/>
                </a:cubicBezTo>
                <a:cubicBezTo>
                  <a:pt x="1359868" y="2363252"/>
                  <a:pt x="1361872" y="2359454"/>
                  <a:pt x="1362136" y="2354389"/>
                </a:cubicBezTo>
                <a:close/>
                <a:moveTo>
                  <a:pt x="3283267" y="2349365"/>
                </a:moveTo>
                <a:lnTo>
                  <a:pt x="3280227" y="2382806"/>
                </a:lnTo>
                <a:cubicBezTo>
                  <a:pt x="3265533" y="2389393"/>
                  <a:pt x="3249320" y="2394459"/>
                  <a:pt x="3231586" y="2398006"/>
                </a:cubicBezTo>
                <a:cubicBezTo>
                  <a:pt x="3247293" y="2380273"/>
                  <a:pt x="3264520" y="2364059"/>
                  <a:pt x="3283267" y="2349365"/>
                </a:cubicBezTo>
                <a:close/>
                <a:moveTo>
                  <a:pt x="1749542" y="2349325"/>
                </a:moveTo>
                <a:lnTo>
                  <a:pt x="1731817" y="2364518"/>
                </a:lnTo>
                <a:cubicBezTo>
                  <a:pt x="1731659" y="2362935"/>
                  <a:pt x="1730709" y="2361036"/>
                  <a:pt x="1728969" y="2358821"/>
                </a:cubicBezTo>
                <a:cubicBezTo>
                  <a:pt x="1727228" y="2356605"/>
                  <a:pt x="1725645" y="2355972"/>
                  <a:pt x="1724221" y="2356922"/>
                </a:cubicBezTo>
                <a:lnTo>
                  <a:pt x="1701432" y="2369582"/>
                </a:lnTo>
                <a:lnTo>
                  <a:pt x="1703964" y="2369582"/>
                </a:lnTo>
                <a:cubicBezTo>
                  <a:pt x="1708237" y="2369793"/>
                  <a:pt x="1708554" y="2370637"/>
                  <a:pt x="1704914" y="2372114"/>
                </a:cubicBezTo>
                <a:cubicBezTo>
                  <a:pt x="1701274" y="2373591"/>
                  <a:pt x="1698426" y="2374435"/>
                  <a:pt x="1696368" y="2374646"/>
                </a:cubicBezTo>
                <a:cubicBezTo>
                  <a:pt x="1670045" y="2375332"/>
                  <a:pt x="1656225" y="2378391"/>
                  <a:pt x="1654906" y="2383825"/>
                </a:cubicBezTo>
                <a:cubicBezTo>
                  <a:pt x="1653587" y="2389258"/>
                  <a:pt x="1647995" y="2392951"/>
                  <a:pt x="1638131" y="2394902"/>
                </a:cubicBezTo>
                <a:lnTo>
                  <a:pt x="1617874" y="2407563"/>
                </a:lnTo>
                <a:cubicBezTo>
                  <a:pt x="1638606" y="2404503"/>
                  <a:pt x="1654115" y="2400494"/>
                  <a:pt x="1664401" y="2395536"/>
                </a:cubicBezTo>
                <a:cubicBezTo>
                  <a:pt x="1674688" y="2390577"/>
                  <a:pt x="1692095" y="2387834"/>
                  <a:pt x="1716625" y="2387306"/>
                </a:cubicBezTo>
                <a:cubicBezTo>
                  <a:pt x="1719579" y="2382242"/>
                  <a:pt x="1723799" y="2379710"/>
                  <a:pt x="1729285" y="2379710"/>
                </a:cubicBezTo>
                <a:lnTo>
                  <a:pt x="1736881" y="2379710"/>
                </a:lnTo>
                <a:lnTo>
                  <a:pt x="1754606" y="2377178"/>
                </a:lnTo>
                <a:lnTo>
                  <a:pt x="1759670" y="2364518"/>
                </a:lnTo>
                <a:lnTo>
                  <a:pt x="1757138" y="2349325"/>
                </a:lnTo>
                <a:close/>
                <a:moveTo>
                  <a:pt x="1400117" y="2341729"/>
                </a:moveTo>
                <a:cubicBezTo>
                  <a:pt x="1400170" y="2343101"/>
                  <a:pt x="1400697" y="2344789"/>
                  <a:pt x="1401700" y="2346793"/>
                </a:cubicBezTo>
                <a:cubicBezTo>
                  <a:pt x="1402702" y="2348798"/>
                  <a:pt x="1403862" y="2350486"/>
                  <a:pt x="1405181" y="2351857"/>
                </a:cubicBezTo>
                <a:cubicBezTo>
                  <a:pt x="1407608" y="2351699"/>
                  <a:pt x="1409085" y="2350750"/>
                  <a:pt x="1409612" y="2349009"/>
                </a:cubicBezTo>
                <a:cubicBezTo>
                  <a:pt x="1410140" y="2347268"/>
                  <a:pt x="1410351" y="2345686"/>
                  <a:pt x="1410245" y="2344261"/>
                </a:cubicBezTo>
                <a:close/>
                <a:moveTo>
                  <a:pt x="1898933" y="2306280"/>
                </a:moveTo>
                <a:lnTo>
                  <a:pt x="1863484" y="2321473"/>
                </a:lnTo>
                <a:cubicBezTo>
                  <a:pt x="1860689" y="2321314"/>
                  <a:pt x="1857418" y="2321631"/>
                  <a:pt x="1853673" y="2322422"/>
                </a:cubicBezTo>
                <a:cubicBezTo>
                  <a:pt x="1849927" y="2323213"/>
                  <a:pt x="1847290" y="2325429"/>
                  <a:pt x="1845760" y="2329069"/>
                </a:cubicBezTo>
                <a:cubicBezTo>
                  <a:pt x="1838269" y="2329913"/>
                  <a:pt x="1831728" y="2330757"/>
                  <a:pt x="1826137" y="2331601"/>
                </a:cubicBezTo>
                <a:cubicBezTo>
                  <a:pt x="1820545" y="2332445"/>
                  <a:pt x="1815270" y="2335821"/>
                  <a:pt x="1810311" y="2341729"/>
                </a:cubicBezTo>
                <a:cubicBezTo>
                  <a:pt x="1805142" y="2343048"/>
                  <a:pt x="1799655" y="2344208"/>
                  <a:pt x="1793853" y="2345211"/>
                </a:cubicBezTo>
                <a:cubicBezTo>
                  <a:pt x="1788050" y="2346213"/>
                  <a:pt x="1782564" y="2346741"/>
                  <a:pt x="1777394" y="2346793"/>
                </a:cubicBezTo>
                <a:lnTo>
                  <a:pt x="1782458" y="2364518"/>
                </a:lnTo>
                <a:lnTo>
                  <a:pt x="1810311" y="2367050"/>
                </a:lnTo>
                <a:lnTo>
                  <a:pt x="1817907" y="2364518"/>
                </a:lnTo>
                <a:cubicBezTo>
                  <a:pt x="1817591" y="2362355"/>
                  <a:pt x="1816958" y="2357818"/>
                  <a:pt x="1816008" y="2350908"/>
                </a:cubicBezTo>
                <a:cubicBezTo>
                  <a:pt x="1815059" y="2343997"/>
                  <a:pt x="1815692" y="2340094"/>
                  <a:pt x="1817907" y="2339197"/>
                </a:cubicBezTo>
                <a:cubicBezTo>
                  <a:pt x="1820492" y="2339356"/>
                  <a:pt x="1822919" y="2340305"/>
                  <a:pt x="1825187" y="2342046"/>
                </a:cubicBezTo>
                <a:cubicBezTo>
                  <a:pt x="1827455" y="2343786"/>
                  <a:pt x="1829249" y="2345369"/>
                  <a:pt x="1830568" y="2346793"/>
                </a:cubicBezTo>
                <a:lnTo>
                  <a:pt x="1833100" y="2356922"/>
                </a:lnTo>
                <a:cubicBezTo>
                  <a:pt x="1839430" y="2349906"/>
                  <a:pt x="1845760" y="2344947"/>
                  <a:pt x="1852090" y="2342046"/>
                </a:cubicBezTo>
                <a:cubicBezTo>
                  <a:pt x="1858420" y="2339144"/>
                  <a:pt x="1864751" y="2334819"/>
                  <a:pt x="1871081" y="2329069"/>
                </a:cubicBezTo>
                <a:cubicBezTo>
                  <a:pt x="1881209" y="2323583"/>
                  <a:pt x="1891337" y="2316830"/>
                  <a:pt x="1901465" y="2308812"/>
                </a:cubicBezTo>
                <a:close/>
                <a:moveTo>
                  <a:pt x="1919190" y="2301216"/>
                </a:moveTo>
                <a:lnTo>
                  <a:pt x="1924254" y="2306280"/>
                </a:lnTo>
                <a:cubicBezTo>
                  <a:pt x="1927208" y="2305858"/>
                  <a:pt x="1928896" y="2304170"/>
                  <a:pt x="1929318" y="2301216"/>
                </a:cubicBezTo>
                <a:close/>
                <a:moveTo>
                  <a:pt x="1992620" y="2255639"/>
                </a:moveTo>
                <a:cubicBezTo>
                  <a:pt x="1977427" y="2262813"/>
                  <a:pt x="1962235" y="2271254"/>
                  <a:pt x="1947043" y="2280960"/>
                </a:cubicBezTo>
                <a:cubicBezTo>
                  <a:pt x="1962657" y="2278006"/>
                  <a:pt x="1977005" y="2273785"/>
                  <a:pt x="1990088" y="2268299"/>
                </a:cubicBezTo>
                <a:cubicBezTo>
                  <a:pt x="1990035" y="2265873"/>
                  <a:pt x="1990140" y="2263763"/>
                  <a:pt x="1990404" y="2261969"/>
                </a:cubicBezTo>
                <a:cubicBezTo>
                  <a:pt x="1990668" y="2260176"/>
                  <a:pt x="1991406" y="2258066"/>
                  <a:pt x="1992620" y="2255639"/>
                </a:cubicBezTo>
                <a:close/>
                <a:moveTo>
                  <a:pt x="3286307" y="2227763"/>
                </a:moveTo>
                <a:lnTo>
                  <a:pt x="3258947" y="2236883"/>
                </a:lnTo>
                <a:lnTo>
                  <a:pt x="3246786" y="2270323"/>
                </a:lnTo>
                <a:lnTo>
                  <a:pt x="3222466" y="2270323"/>
                </a:lnTo>
                <a:cubicBezTo>
                  <a:pt x="3205049" y="2278430"/>
                  <a:pt x="3188962" y="2288057"/>
                  <a:pt x="3174205" y="2299204"/>
                </a:cubicBezTo>
                <a:cubicBezTo>
                  <a:pt x="3159448" y="2310351"/>
                  <a:pt x="3141081" y="2319978"/>
                  <a:pt x="3119104" y="2328085"/>
                </a:cubicBezTo>
                <a:lnTo>
                  <a:pt x="3116064" y="2340245"/>
                </a:lnTo>
                <a:cubicBezTo>
                  <a:pt x="3116570" y="2349365"/>
                  <a:pt x="3121637" y="2355445"/>
                  <a:pt x="3131264" y="2358485"/>
                </a:cubicBezTo>
                <a:lnTo>
                  <a:pt x="3106943" y="2370645"/>
                </a:lnTo>
                <a:lnTo>
                  <a:pt x="3094783" y="2401046"/>
                </a:lnTo>
                <a:cubicBezTo>
                  <a:pt x="3105550" y="2401173"/>
                  <a:pt x="3115937" y="2399400"/>
                  <a:pt x="3125944" y="2395726"/>
                </a:cubicBezTo>
                <a:cubicBezTo>
                  <a:pt x="3135951" y="2392053"/>
                  <a:pt x="3144818" y="2385719"/>
                  <a:pt x="3152544" y="2376726"/>
                </a:cubicBezTo>
                <a:cubicBezTo>
                  <a:pt x="3159068" y="2373622"/>
                  <a:pt x="3165781" y="2369189"/>
                  <a:pt x="3172685" y="2363425"/>
                </a:cubicBezTo>
                <a:cubicBezTo>
                  <a:pt x="3179588" y="2357662"/>
                  <a:pt x="3184022" y="2350948"/>
                  <a:pt x="3185985" y="2343285"/>
                </a:cubicBezTo>
                <a:lnTo>
                  <a:pt x="3213346" y="2303764"/>
                </a:lnTo>
                <a:cubicBezTo>
                  <a:pt x="3226773" y="2298824"/>
                  <a:pt x="3239439" y="2292744"/>
                  <a:pt x="3251346" y="2285524"/>
                </a:cubicBezTo>
                <a:cubicBezTo>
                  <a:pt x="3263253" y="2278304"/>
                  <a:pt x="3275920" y="2272224"/>
                  <a:pt x="3289347" y="2267283"/>
                </a:cubicBezTo>
                <a:lnTo>
                  <a:pt x="3307588" y="2242963"/>
                </a:lnTo>
                <a:close/>
                <a:moveTo>
                  <a:pt x="1538720" y="2197046"/>
                </a:moveTo>
                <a:lnTo>
                  <a:pt x="1551341" y="2205459"/>
                </a:lnTo>
                <a:cubicBezTo>
                  <a:pt x="1553707" y="2205503"/>
                  <a:pt x="1556336" y="2204890"/>
                  <a:pt x="1559229" y="2203619"/>
                </a:cubicBezTo>
                <a:cubicBezTo>
                  <a:pt x="1562121" y="2202348"/>
                  <a:pt x="1563699" y="2200157"/>
                  <a:pt x="1563961" y="2197046"/>
                </a:cubicBezTo>
                <a:close/>
                <a:moveTo>
                  <a:pt x="1404100" y="2129735"/>
                </a:moveTo>
                <a:lnTo>
                  <a:pt x="1416721" y="2133942"/>
                </a:lnTo>
                <a:cubicBezTo>
                  <a:pt x="1416721" y="2138149"/>
                  <a:pt x="1414617" y="2140253"/>
                  <a:pt x="1410411" y="2140253"/>
                </a:cubicBezTo>
                <a:cubicBezTo>
                  <a:pt x="1408132" y="2140165"/>
                  <a:pt x="1405853" y="2139289"/>
                  <a:pt x="1403574" y="2137624"/>
                </a:cubicBezTo>
                <a:cubicBezTo>
                  <a:pt x="1401296" y="2135958"/>
                  <a:pt x="1400069" y="2134030"/>
                  <a:pt x="1399893" y="2131839"/>
                </a:cubicBezTo>
                <a:cubicBezTo>
                  <a:pt x="1400069" y="2130831"/>
                  <a:pt x="1400770" y="2130218"/>
                  <a:pt x="1401997" y="2129999"/>
                </a:cubicBezTo>
                <a:cubicBezTo>
                  <a:pt x="1403224" y="2129779"/>
                  <a:pt x="1403925" y="2129692"/>
                  <a:pt x="1404100" y="2129735"/>
                </a:cubicBezTo>
                <a:close/>
                <a:moveTo>
                  <a:pt x="1435652" y="2125529"/>
                </a:moveTo>
                <a:cubicBezTo>
                  <a:pt x="1434600" y="2127720"/>
                  <a:pt x="1433023" y="2129648"/>
                  <a:pt x="1430919" y="2131313"/>
                </a:cubicBezTo>
                <a:cubicBezTo>
                  <a:pt x="1428816" y="2132978"/>
                  <a:pt x="1426186" y="2133855"/>
                  <a:pt x="1423031" y="2133942"/>
                </a:cubicBezTo>
                <a:close/>
                <a:moveTo>
                  <a:pt x="1441699" y="2123951"/>
                </a:moveTo>
                <a:cubicBezTo>
                  <a:pt x="1443452" y="2123951"/>
                  <a:pt x="1444942" y="2124477"/>
                  <a:pt x="1446169" y="2125529"/>
                </a:cubicBezTo>
                <a:lnTo>
                  <a:pt x="1435652" y="2125529"/>
                </a:lnTo>
                <a:cubicBezTo>
                  <a:pt x="1437930" y="2124477"/>
                  <a:pt x="1439946" y="2123951"/>
                  <a:pt x="1441699" y="2123951"/>
                </a:cubicBezTo>
                <a:close/>
                <a:moveTo>
                  <a:pt x="1794441" y="2094655"/>
                </a:moveTo>
                <a:lnTo>
                  <a:pt x="1787334" y="2097127"/>
                </a:lnTo>
                <a:lnTo>
                  <a:pt x="1800291" y="2097127"/>
                </a:lnTo>
                <a:lnTo>
                  <a:pt x="1805838" y="2094909"/>
                </a:lnTo>
                <a:close/>
                <a:moveTo>
                  <a:pt x="3503890" y="2063281"/>
                </a:moveTo>
                <a:lnTo>
                  <a:pt x="3493580" y="2067577"/>
                </a:lnTo>
                <a:lnTo>
                  <a:pt x="3477793" y="2065823"/>
                </a:lnTo>
                <a:lnTo>
                  <a:pt x="3462211" y="2072055"/>
                </a:lnTo>
                <a:lnTo>
                  <a:pt x="3474791" y="2081840"/>
                </a:lnTo>
                <a:cubicBezTo>
                  <a:pt x="3462631" y="2084626"/>
                  <a:pt x="3450471" y="2087413"/>
                  <a:pt x="3438310" y="2090200"/>
                </a:cubicBezTo>
                <a:cubicBezTo>
                  <a:pt x="3426150" y="2092987"/>
                  <a:pt x="3413990" y="2097293"/>
                  <a:pt x="3401830" y="2103120"/>
                </a:cubicBezTo>
                <a:lnTo>
                  <a:pt x="3395749" y="2133521"/>
                </a:lnTo>
                <a:lnTo>
                  <a:pt x="3459591" y="2121360"/>
                </a:lnTo>
                <a:lnTo>
                  <a:pt x="3462631" y="2112240"/>
                </a:lnTo>
                <a:lnTo>
                  <a:pt x="3474791" y="2106160"/>
                </a:lnTo>
                <a:lnTo>
                  <a:pt x="3486951" y="2087920"/>
                </a:lnTo>
                <a:close/>
                <a:moveTo>
                  <a:pt x="1454583" y="2058219"/>
                </a:moveTo>
                <a:lnTo>
                  <a:pt x="1530307" y="2058219"/>
                </a:lnTo>
                <a:lnTo>
                  <a:pt x="1515582" y="2066632"/>
                </a:lnTo>
                <a:cubicBezTo>
                  <a:pt x="1515758" y="2071672"/>
                  <a:pt x="1512252" y="2074739"/>
                  <a:pt x="1505065" y="2075835"/>
                </a:cubicBezTo>
                <a:cubicBezTo>
                  <a:pt x="1497879" y="2076931"/>
                  <a:pt x="1492269" y="2077369"/>
                  <a:pt x="1488238" y="2077150"/>
                </a:cubicBezTo>
                <a:lnTo>
                  <a:pt x="1477721" y="2077150"/>
                </a:lnTo>
                <a:cubicBezTo>
                  <a:pt x="1466283" y="2083241"/>
                  <a:pt x="1451822" y="2086834"/>
                  <a:pt x="1434337" y="2087930"/>
                </a:cubicBezTo>
                <a:cubicBezTo>
                  <a:pt x="1416852" y="2089025"/>
                  <a:pt x="1401865" y="2088938"/>
                  <a:pt x="1389376" y="2087667"/>
                </a:cubicBezTo>
                <a:lnTo>
                  <a:pt x="1376756" y="2096081"/>
                </a:lnTo>
                <a:lnTo>
                  <a:pt x="1282101" y="2093977"/>
                </a:lnTo>
                <a:lnTo>
                  <a:pt x="1273687" y="2093977"/>
                </a:lnTo>
                <a:cubicBezTo>
                  <a:pt x="1274476" y="2091655"/>
                  <a:pt x="1278157" y="2088938"/>
                  <a:pt x="1284731" y="2085826"/>
                </a:cubicBezTo>
                <a:cubicBezTo>
                  <a:pt x="1291304" y="2082715"/>
                  <a:pt x="1296037" y="2080524"/>
                  <a:pt x="1298929" y="2079253"/>
                </a:cubicBezTo>
                <a:cubicBezTo>
                  <a:pt x="1309884" y="2079779"/>
                  <a:pt x="1328464" y="2079779"/>
                  <a:pt x="1354669" y="2079253"/>
                </a:cubicBezTo>
                <a:cubicBezTo>
                  <a:pt x="1380875" y="2078727"/>
                  <a:pt x="1399455" y="2074520"/>
                  <a:pt x="1410411" y="2066632"/>
                </a:cubicBezTo>
                <a:lnTo>
                  <a:pt x="1444066" y="2068736"/>
                </a:lnTo>
                <a:close/>
                <a:moveTo>
                  <a:pt x="1934608" y="2056270"/>
                </a:moveTo>
                <a:lnTo>
                  <a:pt x="1911259" y="2058449"/>
                </a:lnTo>
                <a:cubicBezTo>
                  <a:pt x="1905518" y="2059720"/>
                  <a:pt x="1902374" y="2061483"/>
                  <a:pt x="1901826" y="2063740"/>
                </a:cubicBezTo>
                <a:lnTo>
                  <a:pt x="1896995" y="2066930"/>
                </a:lnTo>
                <a:lnTo>
                  <a:pt x="1919962" y="2068366"/>
                </a:lnTo>
                <a:lnTo>
                  <a:pt x="1930126" y="2064494"/>
                </a:lnTo>
                <a:lnTo>
                  <a:pt x="1933361" y="2061258"/>
                </a:lnTo>
                <a:close/>
                <a:moveTo>
                  <a:pt x="1611937" y="2050801"/>
                </a:moveTo>
                <a:lnTo>
                  <a:pt x="1608134" y="2051908"/>
                </a:lnTo>
                <a:cubicBezTo>
                  <a:pt x="1606337" y="2051821"/>
                  <a:pt x="1602568" y="2051996"/>
                  <a:pt x="1596828" y="2052434"/>
                </a:cubicBezTo>
                <a:cubicBezTo>
                  <a:pt x="1591087" y="2052872"/>
                  <a:pt x="1587844" y="2054099"/>
                  <a:pt x="1587099" y="2056115"/>
                </a:cubicBezTo>
                <a:cubicBezTo>
                  <a:pt x="1587538" y="2057123"/>
                  <a:pt x="1589290" y="2057737"/>
                  <a:pt x="1592358" y="2057956"/>
                </a:cubicBezTo>
                <a:cubicBezTo>
                  <a:pt x="1595425" y="2058175"/>
                  <a:pt x="1597178" y="2058263"/>
                  <a:pt x="1597617" y="2058219"/>
                </a:cubicBezTo>
                <a:lnTo>
                  <a:pt x="1615387" y="2058219"/>
                </a:lnTo>
                <a:close/>
                <a:moveTo>
                  <a:pt x="1654409" y="2039288"/>
                </a:moveTo>
                <a:lnTo>
                  <a:pt x="1654409" y="2040381"/>
                </a:lnTo>
                <a:lnTo>
                  <a:pt x="1658143" y="2040185"/>
                </a:lnTo>
                <a:lnTo>
                  <a:pt x="1658616" y="2039288"/>
                </a:lnTo>
                <a:close/>
                <a:moveTo>
                  <a:pt x="1986803" y="2035384"/>
                </a:moveTo>
                <a:lnTo>
                  <a:pt x="1977380" y="2037706"/>
                </a:lnTo>
                <a:lnTo>
                  <a:pt x="1965718" y="2047702"/>
                </a:lnTo>
                <a:cubicBezTo>
                  <a:pt x="1965587" y="2046387"/>
                  <a:pt x="1964798" y="2044809"/>
                  <a:pt x="1963352" y="2042969"/>
                </a:cubicBezTo>
                <a:lnTo>
                  <a:pt x="1960556" y="2041850"/>
                </a:lnTo>
                <a:lnTo>
                  <a:pt x="1957007" y="2042725"/>
                </a:lnTo>
                <a:lnTo>
                  <a:pt x="1940477" y="2051908"/>
                </a:lnTo>
                <a:lnTo>
                  <a:pt x="1942580" y="2051908"/>
                </a:lnTo>
                <a:cubicBezTo>
                  <a:pt x="1946130" y="2052084"/>
                  <a:pt x="1946393" y="2052785"/>
                  <a:pt x="1943369" y="2054012"/>
                </a:cubicBezTo>
                <a:lnTo>
                  <a:pt x="1938235" y="2055533"/>
                </a:lnTo>
                <a:lnTo>
                  <a:pt x="1949635" y="2057162"/>
                </a:lnTo>
                <a:lnTo>
                  <a:pt x="1988710" y="2046826"/>
                </a:lnTo>
                <a:close/>
                <a:moveTo>
                  <a:pt x="1690168" y="2028771"/>
                </a:moveTo>
                <a:cubicBezTo>
                  <a:pt x="1690212" y="2029910"/>
                  <a:pt x="1690650" y="2031312"/>
                  <a:pt x="1691482" y="2032977"/>
                </a:cubicBezTo>
                <a:lnTo>
                  <a:pt x="1693814" y="2036369"/>
                </a:lnTo>
                <a:lnTo>
                  <a:pt x="1697088" y="2035440"/>
                </a:lnTo>
                <a:lnTo>
                  <a:pt x="1698056" y="2034818"/>
                </a:lnTo>
                <a:cubicBezTo>
                  <a:pt x="1698494" y="2033372"/>
                  <a:pt x="1698669" y="2032057"/>
                  <a:pt x="1698581" y="2030874"/>
                </a:cubicBezTo>
                <a:close/>
                <a:moveTo>
                  <a:pt x="2069531" y="2019300"/>
                </a:moveTo>
                <a:lnTo>
                  <a:pt x="2036354" y="2025296"/>
                </a:lnTo>
                <a:lnTo>
                  <a:pt x="2030925" y="2028771"/>
                </a:lnTo>
                <a:cubicBezTo>
                  <a:pt x="2026630" y="2029866"/>
                  <a:pt x="2022073" y="2030830"/>
                  <a:pt x="2017252" y="2031663"/>
                </a:cubicBezTo>
                <a:cubicBezTo>
                  <a:pt x="2012432" y="2032495"/>
                  <a:pt x="2007874" y="2032934"/>
                  <a:pt x="2003580" y="2032977"/>
                </a:cubicBezTo>
                <a:lnTo>
                  <a:pt x="2006787" y="2044202"/>
                </a:lnTo>
                <a:lnTo>
                  <a:pt x="2021832" y="2042201"/>
                </a:lnTo>
                <a:lnTo>
                  <a:pt x="2027900" y="2036133"/>
                </a:lnTo>
                <a:cubicBezTo>
                  <a:pt x="2026892" y="2033985"/>
                  <a:pt x="2028580" y="2032298"/>
                  <a:pt x="2032962" y="2031071"/>
                </a:cubicBezTo>
                <a:lnTo>
                  <a:pt x="2036584" y="2030679"/>
                </a:lnTo>
                <a:lnTo>
                  <a:pt x="2037235" y="2026667"/>
                </a:lnTo>
                <a:cubicBezTo>
                  <a:pt x="2039382" y="2026799"/>
                  <a:pt x="2041398" y="2027587"/>
                  <a:pt x="2043282" y="2029033"/>
                </a:cubicBezTo>
                <a:lnTo>
                  <a:pt x="2044211" y="2029852"/>
                </a:lnTo>
                <a:lnTo>
                  <a:pt x="2054193" y="2028771"/>
                </a:lnTo>
                <a:lnTo>
                  <a:pt x="2064710" y="2020357"/>
                </a:lnTo>
                <a:lnTo>
                  <a:pt x="2069167" y="2019521"/>
                </a:lnTo>
                <a:close/>
                <a:moveTo>
                  <a:pt x="1669878" y="1989852"/>
                </a:moveTo>
                <a:lnTo>
                  <a:pt x="1667447" y="1992657"/>
                </a:lnTo>
                <a:lnTo>
                  <a:pt x="1674517" y="1990718"/>
                </a:lnTo>
                <a:close/>
                <a:moveTo>
                  <a:pt x="1564706" y="1983541"/>
                </a:moveTo>
                <a:lnTo>
                  <a:pt x="1577327" y="1987748"/>
                </a:lnTo>
                <a:cubicBezTo>
                  <a:pt x="1577327" y="1991955"/>
                  <a:pt x="1575223" y="1994059"/>
                  <a:pt x="1571017" y="1994059"/>
                </a:cubicBezTo>
                <a:cubicBezTo>
                  <a:pt x="1568738" y="1993971"/>
                  <a:pt x="1566459" y="1993095"/>
                  <a:pt x="1564180" y="1991430"/>
                </a:cubicBezTo>
                <a:cubicBezTo>
                  <a:pt x="1561902" y="1989764"/>
                  <a:pt x="1560675" y="1987836"/>
                  <a:pt x="1560499" y="1985645"/>
                </a:cubicBezTo>
                <a:cubicBezTo>
                  <a:pt x="1560675" y="1984637"/>
                  <a:pt x="1561376" y="1984024"/>
                  <a:pt x="1562603" y="1983805"/>
                </a:cubicBezTo>
                <a:cubicBezTo>
                  <a:pt x="1563830" y="1983585"/>
                  <a:pt x="1564531" y="1983498"/>
                  <a:pt x="1564706" y="1983541"/>
                </a:cubicBezTo>
                <a:close/>
                <a:moveTo>
                  <a:pt x="1596258" y="1979335"/>
                </a:moveTo>
                <a:cubicBezTo>
                  <a:pt x="1595206" y="1981526"/>
                  <a:pt x="1593629" y="1983454"/>
                  <a:pt x="1591525" y="1985119"/>
                </a:cubicBezTo>
                <a:cubicBezTo>
                  <a:pt x="1589422" y="1986784"/>
                  <a:pt x="1586792" y="1987661"/>
                  <a:pt x="1583637" y="1987748"/>
                </a:cubicBezTo>
                <a:close/>
                <a:moveTo>
                  <a:pt x="1602305" y="1977757"/>
                </a:moveTo>
                <a:cubicBezTo>
                  <a:pt x="1604058" y="1977757"/>
                  <a:pt x="1605548" y="1978283"/>
                  <a:pt x="1606775" y="1979335"/>
                </a:cubicBezTo>
                <a:lnTo>
                  <a:pt x="1596258" y="1979335"/>
                </a:lnTo>
                <a:cubicBezTo>
                  <a:pt x="1598536" y="1978283"/>
                  <a:pt x="1600552" y="1977757"/>
                  <a:pt x="1602305" y="1977757"/>
                </a:cubicBezTo>
                <a:close/>
                <a:moveTo>
                  <a:pt x="2146413" y="1977231"/>
                </a:moveTo>
                <a:lnTo>
                  <a:pt x="2144510" y="1978288"/>
                </a:lnTo>
                <a:lnTo>
                  <a:pt x="2148103" y="1977231"/>
                </a:lnTo>
                <a:close/>
                <a:moveTo>
                  <a:pt x="1724567" y="1977231"/>
                </a:moveTo>
                <a:lnTo>
                  <a:pt x="1723456" y="1978368"/>
                </a:lnTo>
                <a:lnTo>
                  <a:pt x="1725969" y="1977743"/>
                </a:lnTo>
                <a:close/>
                <a:moveTo>
                  <a:pt x="1770843" y="1926749"/>
                </a:moveTo>
                <a:cubicBezTo>
                  <a:pt x="1770975" y="1929860"/>
                  <a:pt x="1772289" y="1932051"/>
                  <a:pt x="1774787" y="1933322"/>
                </a:cubicBezTo>
                <a:cubicBezTo>
                  <a:pt x="1777285" y="1934593"/>
                  <a:pt x="1780177" y="1935206"/>
                  <a:pt x="1783464" y="1935162"/>
                </a:cubicBezTo>
                <a:cubicBezTo>
                  <a:pt x="1785655" y="1935250"/>
                  <a:pt x="1787583" y="1935075"/>
                  <a:pt x="1789248" y="1934637"/>
                </a:cubicBezTo>
                <a:cubicBezTo>
                  <a:pt x="1790913" y="1934198"/>
                  <a:pt x="1791790" y="1932971"/>
                  <a:pt x="1791877" y="1930956"/>
                </a:cubicBezTo>
                <a:close/>
                <a:moveTo>
                  <a:pt x="1615189" y="1912025"/>
                </a:moveTo>
                <a:lnTo>
                  <a:pt x="1690913" y="1912025"/>
                </a:lnTo>
                <a:lnTo>
                  <a:pt x="1676188" y="1920438"/>
                </a:lnTo>
                <a:cubicBezTo>
                  <a:pt x="1676364" y="1925478"/>
                  <a:pt x="1672858" y="1928545"/>
                  <a:pt x="1665671" y="1929641"/>
                </a:cubicBezTo>
                <a:cubicBezTo>
                  <a:pt x="1658485" y="1930737"/>
                  <a:pt x="1652875" y="1931175"/>
                  <a:pt x="1648844" y="1930956"/>
                </a:cubicBezTo>
                <a:lnTo>
                  <a:pt x="1638327" y="1930956"/>
                </a:lnTo>
                <a:cubicBezTo>
                  <a:pt x="1626889" y="1937047"/>
                  <a:pt x="1612428" y="1940640"/>
                  <a:pt x="1594943" y="1941736"/>
                </a:cubicBezTo>
                <a:cubicBezTo>
                  <a:pt x="1577458" y="1942831"/>
                  <a:pt x="1562471" y="1942744"/>
                  <a:pt x="1549982" y="1941473"/>
                </a:cubicBezTo>
                <a:lnTo>
                  <a:pt x="1537362" y="1949887"/>
                </a:lnTo>
                <a:lnTo>
                  <a:pt x="1442707" y="1947783"/>
                </a:lnTo>
                <a:lnTo>
                  <a:pt x="1434293" y="1947783"/>
                </a:lnTo>
                <a:cubicBezTo>
                  <a:pt x="1435082" y="1945461"/>
                  <a:pt x="1438763" y="1942744"/>
                  <a:pt x="1445336" y="1939632"/>
                </a:cubicBezTo>
                <a:cubicBezTo>
                  <a:pt x="1451909" y="1936521"/>
                  <a:pt x="1456642" y="1934330"/>
                  <a:pt x="1459534" y="1933059"/>
                </a:cubicBezTo>
                <a:cubicBezTo>
                  <a:pt x="1470490" y="1933585"/>
                  <a:pt x="1489070" y="1933585"/>
                  <a:pt x="1515275" y="1933059"/>
                </a:cubicBezTo>
                <a:cubicBezTo>
                  <a:pt x="1541481" y="1932533"/>
                  <a:pt x="1560061" y="1928326"/>
                  <a:pt x="1571017" y="1920438"/>
                </a:cubicBezTo>
                <a:lnTo>
                  <a:pt x="1604672" y="1922542"/>
                </a:lnTo>
                <a:close/>
                <a:moveTo>
                  <a:pt x="1815015" y="1893094"/>
                </a:moveTo>
                <a:lnTo>
                  <a:pt x="1815015" y="1895197"/>
                </a:lnTo>
                <a:cubicBezTo>
                  <a:pt x="1804016" y="1894715"/>
                  <a:pt x="1795515" y="1896205"/>
                  <a:pt x="1789511" y="1899667"/>
                </a:cubicBezTo>
                <a:cubicBezTo>
                  <a:pt x="1783508" y="1903129"/>
                  <a:pt x="1776584" y="1905145"/>
                  <a:pt x="1768740" y="1905714"/>
                </a:cubicBezTo>
                <a:cubicBezTo>
                  <a:pt x="1766943" y="1905627"/>
                  <a:pt x="1763174" y="1905802"/>
                  <a:pt x="1757434" y="1906240"/>
                </a:cubicBezTo>
                <a:cubicBezTo>
                  <a:pt x="1751693" y="1906678"/>
                  <a:pt x="1748450" y="1907905"/>
                  <a:pt x="1747705" y="1909921"/>
                </a:cubicBezTo>
                <a:cubicBezTo>
                  <a:pt x="1748144" y="1910929"/>
                  <a:pt x="1749896" y="1911543"/>
                  <a:pt x="1752964" y="1911762"/>
                </a:cubicBezTo>
                <a:cubicBezTo>
                  <a:pt x="1756031" y="1911981"/>
                  <a:pt x="1757784" y="1912069"/>
                  <a:pt x="1758223" y="1912025"/>
                </a:cubicBezTo>
                <a:lnTo>
                  <a:pt x="1789774" y="1912025"/>
                </a:lnTo>
                <a:lnTo>
                  <a:pt x="1804498" y="1905714"/>
                </a:lnTo>
                <a:cubicBezTo>
                  <a:pt x="1807872" y="1905714"/>
                  <a:pt x="1811115" y="1904663"/>
                  <a:pt x="1814226" y="1902559"/>
                </a:cubicBezTo>
                <a:cubicBezTo>
                  <a:pt x="1817338" y="1900456"/>
                  <a:pt x="1819003" y="1897301"/>
                  <a:pt x="1819222" y="1893094"/>
                </a:cubicBezTo>
                <a:close/>
                <a:moveTo>
                  <a:pt x="1850774" y="1882577"/>
                </a:moveTo>
                <a:cubicBezTo>
                  <a:pt x="1850818" y="1883716"/>
                  <a:pt x="1851256" y="1885118"/>
                  <a:pt x="1852088" y="1886783"/>
                </a:cubicBezTo>
                <a:cubicBezTo>
                  <a:pt x="1852921" y="1888449"/>
                  <a:pt x="1853885" y="1889851"/>
                  <a:pt x="1854981" y="1890990"/>
                </a:cubicBezTo>
                <a:cubicBezTo>
                  <a:pt x="1856996" y="1890859"/>
                  <a:pt x="1858223" y="1890070"/>
                  <a:pt x="1858662" y="1888624"/>
                </a:cubicBezTo>
                <a:cubicBezTo>
                  <a:pt x="1859100" y="1887178"/>
                  <a:pt x="1859275" y="1885863"/>
                  <a:pt x="1859187" y="1884680"/>
                </a:cubicBezTo>
                <a:close/>
                <a:moveTo>
                  <a:pt x="4240865" y="1788661"/>
                </a:moveTo>
                <a:cubicBezTo>
                  <a:pt x="4228110" y="1789173"/>
                  <a:pt x="4216781" y="1792096"/>
                  <a:pt x="4206877" y="1797432"/>
                </a:cubicBezTo>
                <a:cubicBezTo>
                  <a:pt x="4196973" y="1802768"/>
                  <a:pt x="4186083" y="1807445"/>
                  <a:pt x="4174206" y="1811466"/>
                </a:cubicBezTo>
                <a:lnTo>
                  <a:pt x="4181222" y="1816728"/>
                </a:lnTo>
                <a:lnTo>
                  <a:pt x="4188239" y="1809711"/>
                </a:lnTo>
                <a:cubicBezTo>
                  <a:pt x="4200226" y="1805911"/>
                  <a:pt x="4211336" y="1801233"/>
                  <a:pt x="4221569" y="1795678"/>
                </a:cubicBezTo>
                <a:lnTo>
                  <a:pt x="4223323" y="1795678"/>
                </a:lnTo>
                <a:close/>
                <a:moveTo>
                  <a:pt x="4393479" y="1722002"/>
                </a:moveTo>
                <a:cubicBezTo>
                  <a:pt x="4386937" y="1722587"/>
                  <a:pt x="4379848" y="1723610"/>
                  <a:pt x="4372209" y="1725072"/>
                </a:cubicBezTo>
                <a:cubicBezTo>
                  <a:pt x="4364571" y="1726534"/>
                  <a:pt x="4358797" y="1730188"/>
                  <a:pt x="4354887" y="1736035"/>
                </a:cubicBezTo>
                <a:close/>
                <a:moveTo>
                  <a:pt x="4530306" y="1709723"/>
                </a:moveTo>
                <a:lnTo>
                  <a:pt x="4525043" y="1722002"/>
                </a:lnTo>
                <a:cubicBezTo>
                  <a:pt x="4515980" y="1729019"/>
                  <a:pt x="4506039" y="1734281"/>
                  <a:pt x="4495222" y="1737790"/>
                </a:cubicBezTo>
                <a:lnTo>
                  <a:pt x="4482943" y="1730773"/>
                </a:lnTo>
                <a:cubicBezTo>
                  <a:pt x="4488315" y="1728324"/>
                  <a:pt x="4493358" y="1725766"/>
                  <a:pt x="4498072" y="1723098"/>
                </a:cubicBezTo>
                <a:cubicBezTo>
                  <a:pt x="4502787" y="1720431"/>
                  <a:pt x="4506515" y="1716557"/>
                  <a:pt x="4509255" y="1711477"/>
                </a:cubicBezTo>
                <a:close/>
                <a:moveTo>
                  <a:pt x="4137140" y="1649171"/>
                </a:moveTo>
                <a:lnTo>
                  <a:pt x="4130975" y="1657097"/>
                </a:lnTo>
                <a:lnTo>
                  <a:pt x="4139122" y="1657097"/>
                </a:lnTo>
                <a:close/>
                <a:moveTo>
                  <a:pt x="4135613" y="1643064"/>
                </a:moveTo>
                <a:lnTo>
                  <a:pt x="4134965" y="1643582"/>
                </a:lnTo>
                <a:lnTo>
                  <a:pt x="4135789" y="1643765"/>
                </a:lnTo>
                <a:close/>
                <a:moveTo>
                  <a:pt x="4610998" y="1616751"/>
                </a:moveTo>
                <a:lnTo>
                  <a:pt x="4610998" y="1629030"/>
                </a:lnTo>
                <a:lnTo>
                  <a:pt x="4623278" y="1625522"/>
                </a:lnTo>
                <a:close/>
                <a:moveTo>
                  <a:pt x="4739054" y="1581667"/>
                </a:moveTo>
                <a:lnTo>
                  <a:pt x="4737300" y="1600963"/>
                </a:lnTo>
                <a:cubicBezTo>
                  <a:pt x="4728821" y="1604764"/>
                  <a:pt x="4719465" y="1607687"/>
                  <a:pt x="4709233" y="1609734"/>
                </a:cubicBezTo>
                <a:cubicBezTo>
                  <a:pt x="4718296" y="1599501"/>
                  <a:pt x="4728236" y="1590146"/>
                  <a:pt x="4739054" y="1581667"/>
                </a:cubicBezTo>
                <a:close/>
                <a:moveTo>
                  <a:pt x="4740808" y="1511499"/>
                </a:moveTo>
                <a:lnTo>
                  <a:pt x="4725020" y="1516762"/>
                </a:lnTo>
                <a:lnTo>
                  <a:pt x="4718004" y="1536058"/>
                </a:lnTo>
                <a:lnTo>
                  <a:pt x="4703970" y="1536058"/>
                </a:lnTo>
                <a:cubicBezTo>
                  <a:pt x="4693920" y="1540736"/>
                  <a:pt x="4684638" y="1546291"/>
                  <a:pt x="4676122" y="1552723"/>
                </a:cubicBezTo>
                <a:cubicBezTo>
                  <a:pt x="4667607" y="1559155"/>
                  <a:pt x="4657009" y="1564710"/>
                  <a:pt x="4644328" y="1569388"/>
                </a:cubicBezTo>
                <a:lnTo>
                  <a:pt x="4642574" y="1576404"/>
                </a:lnTo>
                <a:cubicBezTo>
                  <a:pt x="4642866" y="1581667"/>
                  <a:pt x="4645790" y="1585175"/>
                  <a:pt x="4651345" y="1586930"/>
                </a:cubicBezTo>
                <a:lnTo>
                  <a:pt x="4637311" y="1593946"/>
                </a:lnTo>
                <a:lnTo>
                  <a:pt x="4630294" y="1611488"/>
                </a:lnTo>
                <a:cubicBezTo>
                  <a:pt x="4636507" y="1611561"/>
                  <a:pt x="4642501" y="1610538"/>
                  <a:pt x="4648275" y="1608418"/>
                </a:cubicBezTo>
                <a:cubicBezTo>
                  <a:pt x="4654049" y="1606299"/>
                  <a:pt x="4659165" y="1602644"/>
                  <a:pt x="4663624" y="1597455"/>
                </a:cubicBezTo>
                <a:cubicBezTo>
                  <a:pt x="4667388" y="1595664"/>
                  <a:pt x="4671262" y="1593106"/>
                  <a:pt x="4675245" y="1589780"/>
                </a:cubicBezTo>
                <a:cubicBezTo>
                  <a:pt x="4679229" y="1586454"/>
                  <a:pt x="4681787" y="1582581"/>
                  <a:pt x="4682920" y="1578159"/>
                </a:cubicBezTo>
                <a:lnTo>
                  <a:pt x="4698708" y="1555354"/>
                </a:lnTo>
                <a:cubicBezTo>
                  <a:pt x="4706455" y="1552504"/>
                  <a:pt x="4713764" y="1548995"/>
                  <a:pt x="4720635" y="1544829"/>
                </a:cubicBezTo>
                <a:cubicBezTo>
                  <a:pt x="4727506" y="1540663"/>
                  <a:pt x="4734815" y="1537155"/>
                  <a:pt x="4742562" y="1534304"/>
                </a:cubicBezTo>
                <a:lnTo>
                  <a:pt x="4753087" y="1520270"/>
                </a:lnTo>
                <a:close/>
                <a:moveTo>
                  <a:pt x="2802937" y="1470787"/>
                </a:moveTo>
                <a:lnTo>
                  <a:pt x="2802937" y="1494793"/>
                </a:lnTo>
                <a:lnTo>
                  <a:pt x="2812045" y="1497648"/>
                </a:lnTo>
                <a:lnTo>
                  <a:pt x="2814148" y="1491337"/>
                </a:lnTo>
                <a:lnTo>
                  <a:pt x="2830135" y="1484386"/>
                </a:lnTo>
                <a:close/>
                <a:moveTo>
                  <a:pt x="2523251" y="1327904"/>
                </a:moveTo>
                <a:lnTo>
                  <a:pt x="2520211" y="1349185"/>
                </a:lnTo>
                <a:cubicBezTo>
                  <a:pt x="2520971" y="1361028"/>
                  <a:pt x="2526291" y="1370022"/>
                  <a:pt x="2536172" y="1376165"/>
                </a:cubicBezTo>
                <a:cubicBezTo>
                  <a:pt x="2546052" y="1382309"/>
                  <a:pt x="2555932" y="1387502"/>
                  <a:pt x="2565812" y="1391745"/>
                </a:cubicBezTo>
                <a:lnTo>
                  <a:pt x="2587093" y="1376545"/>
                </a:lnTo>
                <a:lnTo>
                  <a:pt x="2587093" y="1364385"/>
                </a:lnTo>
                <a:lnTo>
                  <a:pt x="2565812" y="1361345"/>
                </a:lnTo>
                <a:cubicBezTo>
                  <a:pt x="2558149" y="1356911"/>
                  <a:pt x="2550675" y="1352098"/>
                  <a:pt x="2543392" y="1346905"/>
                </a:cubicBezTo>
                <a:cubicBezTo>
                  <a:pt x="2536108" y="1341711"/>
                  <a:pt x="2529395" y="1335378"/>
                  <a:pt x="2523251" y="1327904"/>
                </a:cubicBezTo>
                <a:close/>
                <a:moveTo>
                  <a:pt x="4924998" y="1297489"/>
                </a:moveTo>
                <a:lnTo>
                  <a:pt x="4912719" y="1302751"/>
                </a:lnTo>
                <a:cubicBezTo>
                  <a:pt x="4916519" y="1311230"/>
                  <a:pt x="4919443" y="1320585"/>
                  <a:pt x="4921490" y="1330818"/>
                </a:cubicBezTo>
                <a:lnTo>
                  <a:pt x="4900439" y="1337835"/>
                </a:lnTo>
                <a:lnTo>
                  <a:pt x="4895177" y="1330818"/>
                </a:lnTo>
                <a:lnTo>
                  <a:pt x="4893422" y="1337835"/>
                </a:lnTo>
                <a:cubicBezTo>
                  <a:pt x="4880412" y="1348287"/>
                  <a:pt x="4870472" y="1361151"/>
                  <a:pt x="4863601" y="1376427"/>
                </a:cubicBezTo>
                <a:cubicBezTo>
                  <a:pt x="4856731" y="1391703"/>
                  <a:pt x="4846790" y="1404567"/>
                  <a:pt x="4833780" y="1415019"/>
                </a:cubicBezTo>
                <a:lnTo>
                  <a:pt x="4849568" y="1427298"/>
                </a:lnTo>
                <a:cubicBezTo>
                  <a:pt x="4842551" y="1428907"/>
                  <a:pt x="4835534" y="1430515"/>
                  <a:pt x="4828517" y="1432123"/>
                </a:cubicBezTo>
                <a:cubicBezTo>
                  <a:pt x="4821501" y="1433730"/>
                  <a:pt x="4814484" y="1436216"/>
                  <a:pt x="4807467" y="1439578"/>
                </a:cubicBezTo>
                <a:lnTo>
                  <a:pt x="4803959" y="1457120"/>
                </a:lnTo>
                <a:lnTo>
                  <a:pt x="4840797" y="1450103"/>
                </a:lnTo>
                <a:lnTo>
                  <a:pt x="4842551" y="1444840"/>
                </a:lnTo>
                <a:lnTo>
                  <a:pt x="4849568" y="1441332"/>
                </a:lnTo>
                <a:lnTo>
                  <a:pt x="4856584" y="1430807"/>
                </a:lnTo>
                <a:cubicBezTo>
                  <a:pt x="4867402" y="1424083"/>
                  <a:pt x="4873834" y="1414727"/>
                  <a:pt x="4875881" y="1402740"/>
                </a:cubicBezTo>
                <a:lnTo>
                  <a:pt x="4916227" y="1378181"/>
                </a:lnTo>
                <a:lnTo>
                  <a:pt x="4923244" y="1365902"/>
                </a:lnTo>
                <a:lnTo>
                  <a:pt x="4916227" y="1357131"/>
                </a:lnTo>
                <a:lnTo>
                  <a:pt x="4912719" y="1343098"/>
                </a:lnTo>
                <a:lnTo>
                  <a:pt x="4928506" y="1322047"/>
                </a:lnTo>
                <a:close/>
                <a:moveTo>
                  <a:pt x="5014461" y="1243109"/>
                </a:moveTo>
                <a:cubicBezTo>
                  <a:pt x="5015448" y="1249212"/>
                  <a:pt x="5016544" y="1255425"/>
                  <a:pt x="5017750" y="1261747"/>
                </a:cubicBezTo>
                <a:cubicBezTo>
                  <a:pt x="5018957" y="1268069"/>
                  <a:pt x="5019614" y="1274721"/>
                  <a:pt x="5019724" y="1281701"/>
                </a:cubicBezTo>
                <a:cubicBezTo>
                  <a:pt x="5019761" y="1285282"/>
                  <a:pt x="5019249" y="1289083"/>
                  <a:pt x="5018189" y="1293103"/>
                </a:cubicBezTo>
                <a:cubicBezTo>
                  <a:pt x="5017129" y="1297123"/>
                  <a:pt x="5015302" y="1300924"/>
                  <a:pt x="5012707" y="1304505"/>
                </a:cubicBezTo>
                <a:cubicBezTo>
                  <a:pt x="5009966" y="1300157"/>
                  <a:pt x="5007554" y="1295698"/>
                  <a:pt x="5005471" y="1291130"/>
                </a:cubicBezTo>
                <a:cubicBezTo>
                  <a:pt x="5003388" y="1286562"/>
                  <a:pt x="5002292" y="1281664"/>
                  <a:pt x="5002182" y="1276438"/>
                </a:cubicBezTo>
                <a:close/>
                <a:moveTo>
                  <a:pt x="2322607" y="1212382"/>
                </a:moveTo>
                <a:lnTo>
                  <a:pt x="2353008" y="1221502"/>
                </a:lnTo>
                <a:lnTo>
                  <a:pt x="2356048" y="1215422"/>
                </a:lnTo>
                <a:lnTo>
                  <a:pt x="2325647" y="1212382"/>
                </a:lnTo>
                <a:close/>
                <a:moveTo>
                  <a:pt x="2128043" y="1169821"/>
                </a:moveTo>
                <a:lnTo>
                  <a:pt x="2103723" y="1191101"/>
                </a:lnTo>
                <a:lnTo>
                  <a:pt x="2125003" y="1212382"/>
                </a:lnTo>
                <a:lnTo>
                  <a:pt x="2143244" y="1197181"/>
                </a:lnTo>
                <a:cubicBezTo>
                  <a:pt x="2149514" y="1201805"/>
                  <a:pt x="2156734" y="1206238"/>
                  <a:pt x="2164904" y="1210482"/>
                </a:cubicBezTo>
                <a:cubicBezTo>
                  <a:pt x="2173074" y="1214725"/>
                  <a:pt x="2181054" y="1218399"/>
                  <a:pt x="2188845" y="1221502"/>
                </a:cubicBezTo>
                <a:cubicBezTo>
                  <a:pt x="2197965" y="1230876"/>
                  <a:pt x="2207845" y="1238729"/>
                  <a:pt x="2218485" y="1245062"/>
                </a:cubicBezTo>
                <a:cubicBezTo>
                  <a:pt x="2229125" y="1251396"/>
                  <a:pt x="2240526" y="1254689"/>
                  <a:pt x="2252686" y="1254943"/>
                </a:cubicBezTo>
                <a:cubicBezTo>
                  <a:pt x="2261299" y="1255449"/>
                  <a:pt x="2268393" y="1254436"/>
                  <a:pt x="2273966" y="1251903"/>
                </a:cubicBezTo>
                <a:lnTo>
                  <a:pt x="2261806" y="1239742"/>
                </a:lnTo>
                <a:lnTo>
                  <a:pt x="2252686" y="1215422"/>
                </a:lnTo>
                <a:lnTo>
                  <a:pt x="2228365" y="1221502"/>
                </a:lnTo>
                <a:cubicBezTo>
                  <a:pt x="2222539" y="1215042"/>
                  <a:pt x="2216712" y="1208962"/>
                  <a:pt x="2210885" y="1203262"/>
                </a:cubicBezTo>
                <a:cubicBezTo>
                  <a:pt x="2205058" y="1197561"/>
                  <a:pt x="2197711" y="1194521"/>
                  <a:pt x="2188845" y="1194141"/>
                </a:cubicBezTo>
                <a:lnTo>
                  <a:pt x="2176684" y="1175901"/>
                </a:lnTo>
                <a:cubicBezTo>
                  <a:pt x="2170731" y="1174318"/>
                  <a:pt x="2165157" y="1172924"/>
                  <a:pt x="2159964" y="1171721"/>
                </a:cubicBezTo>
                <a:cubicBezTo>
                  <a:pt x="2154771" y="1170518"/>
                  <a:pt x="2149197" y="1169884"/>
                  <a:pt x="2143244" y="1169821"/>
                </a:cubicBezTo>
                <a:close/>
                <a:moveTo>
                  <a:pt x="4995165" y="1122070"/>
                </a:moveTo>
                <a:cubicBezTo>
                  <a:pt x="4998893" y="1125651"/>
                  <a:pt x="5002401" y="1129891"/>
                  <a:pt x="5005690" y="1134788"/>
                </a:cubicBezTo>
                <a:cubicBezTo>
                  <a:pt x="5008980" y="1139685"/>
                  <a:pt x="5010734" y="1144801"/>
                  <a:pt x="5010953" y="1150137"/>
                </a:cubicBezTo>
                <a:lnTo>
                  <a:pt x="4996919" y="1144874"/>
                </a:lnTo>
                <a:close/>
                <a:moveTo>
                  <a:pt x="2149324" y="1109020"/>
                </a:moveTo>
                <a:cubicBezTo>
                  <a:pt x="2149577" y="1121433"/>
                  <a:pt x="2153631" y="1131567"/>
                  <a:pt x="2161484" y="1139420"/>
                </a:cubicBezTo>
                <a:cubicBezTo>
                  <a:pt x="2169337" y="1147274"/>
                  <a:pt x="2179471" y="1151327"/>
                  <a:pt x="2191885" y="1151581"/>
                </a:cubicBezTo>
                <a:cubicBezTo>
                  <a:pt x="2190555" y="1146767"/>
                  <a:pt x="2189415" y="1141194"/>
                  <a:pt x="2188465" y="1134860"/>
                </a:cubicBezTo>
                <a:cubicBezTo>
                  <a:pt x="2187515" y="1128527"/>
                  <a:pt x="2185615" y="1122953"/>
                  <a:pt x="2182764" y="1118140"/>
                </a:cubicBezTo>
                <a:close/>
                <a:moveTo>
                  <a:pt x="2079402" y="1051258"/>
                </a:moveTo>
                <a:lnTo>
                  <a:pt x="2079402" y="1084699"/>
                </a:lnTo>
                <a:lnTo>
                  <a:pt x="2070282" y="1109020"/>
                </a:lnTo>
                <a:cubicBezTo>
                  <a:pt x="2079592" y="1110603"/>
                  <a:pt x="2089093" y="1113516"/>
                  <a:pt x="2098783" y="1117760"/>
                </a:cubicBezTo>
                <a:cubicBezTo>
                  <a:pt x="2108473" y="1122003"/>
                  <a:pt x="2117213" y="1127197"/>
                  <a:pt x="2125003" y="1133340"/>
                </a:cubicBezTo>
                <a:lnTo>
                  <a:pt x="2115883" y="1109020"/>
                </a:lnTo>
                <a:lnTo>
                  <a:pt x="2100683" y="1096859"/>
                </a:lnTo>
                <a:lnTo>
                  <a:pt x="2100683" y="1075579"/>
                </a:lnTo>
                <a:close/>
                <a:moveTo>
                  <a:pt x="2036842" y="1026938"/>
                </a:moveTo>
                <a:lnTo>
                  <a:pt x="2042922" y="1060379"/>
                </a:lnTo>
                <a:lnTo>
                  <a:pt x="2036842" y="1084699"/>
                </a:lnTo>
                <a:lnTo>
                  <a:pt x="2058122" y="1048218"/>
                </a:lnTo>
                <a:lnTo>
                  <a:pt x="2058122" y="1026938"/>
                </a:lnTo>
                <a:close/>
                <a:moveTo>
                  <a:pt x="5001183" y="1016143"/>
                </a:moveTo>
                <a:cubicBezTo>
                  <a:pt x="5001866" y="1020368"/>
                  <a:pt x="5002625" y="1024670"/>
                  <a:pt x="5003460" y="1029047"/>
                </a:cubicBezTo>
                <a:cubicBezTo>
                  <a:pt x="5004295" y="1033424"/>
                  <a:pt x="5004750" y="1038028"/>
                  <a:pt x="5004826" y="1042861"/>
                </a:cubicBezTo>
                <a:cubicBezTo>
                  <a:pt x="5004851" y="1045340"/>
                  <a:pt x="5004497" y="1047972"/>
                  <a:pt x="5003763" y="1050755"/>
                </a:cubicBezTo>
                <a:cubicBezTo>
                  <a:pt x="5003030" y="1053538"/>
                  <a:pt x="5001765" y="1056169"/>
                  <a:pt x="4999968" y="1058649"/>
                </a:cubicBezTo>
                <a:cubicBezTo>
                  <a:pt x="4998071" y="1055638"/>
                  <a:pt x="4996401" y="1052551"/>
                  <a:pt x="4994959" y="1049389"/>
                </a:cubicBezTo>
                <a:cubicBezTo>
                  <a:pt x="4993517" y="1046226"/>
                  <a:pt x="4992757" y="1042836"/>
                  <a:pt x="4992682" y="1039218"/>
                </a:cubicBezTo>
                <a:close/>
                <a:moveTo>
                  <a:pt x="2015561" y="972217"/>
                </a:moveTo>
                <a:lnTo>
                  <a:pt x="2012521" y="1002617"/>
                </a:lnTo>
                <a:lnTo>
                  <a:pt x="2024681" y="1017818"/>
                </a:lnTo>
                <a:lnTo>
                  <a:pt x="2030761" y="984377"/>
                </a:lnTo>
                <a:close/>
                <a:moveTo>
                  <a:pt x="4987824" y="932347"/>
                </a:moveTo>
                <a:cubicBezTo>
                  <a:pt x="4990405" y="934827"/>
                  <a:pt x="4992833" y="937761"/>
                  <a:pt x="4995110" y="941152"/>
                </a:cubicBezTo>
                <a:cubicBezTo>
                  <a:pt x="4997388" y="944542"/>
                  <a:pt x="4998602" y="948084"/>
                  <a:pt x="4998754" y="951778"/>
                </a:cubicBezTo>
                <a:lnTo>
                  <a:pt x="4989038" y="948135"/>
                </a:lnTo>
                <a:close/>
                <a:moveTo>
                  <a:pt x="1997321" y="923576"/>
                </a:moveTo>
                <a:lnTo>
                  <a:pt x="2015561" y="944856"/>
                </a:lnTo>
                <a:lnTo>
                  <a:pt x="2021641" y="923576"/>
                </a:lnTo>
                <a:close/>
                <a:moveTo>
                  <a:pt x="1960840" y="905335"/>
                </a:moveTo>
                <a:lnTo>
                  <a:pt x="1930439" y="917496"/>
                </a:lnTo>
                <a:cubicBezTo>
                  <a:pt x="1931706" y="923829"/>
                  <a:pt x="1931453" y="930923"/>
                  <a:pt x="1929679" y="938776"/>
                </a:cubicBezTo>
                <a:cubicBezTo>
                  <a:pt x="1927906" y="946630"/>
                  <a:pt x="1926133" y="953723"/>
                  <a:pt x="1924359" y="960057"/>
                </a:cubicBezTo>
                <a:lnTo>
                  <a:pt x="1933479" y="990457"/>
                </a:lnTo>
                <a:lnTo>
                  <a:pt x="1942600" y="993497"/>
                </a:lnTo>
                <a:lnTo>
                  <a:pt x="1948680" y="1023898"/>
                </a:lnTo>
                <a:lnTo>
                  <a:pt x="1963880" y="1005657"/>
                </a:lnTo>
                <a:lnTo>
                  <a:pt x="1945640" y="978297"/>
                </a:lnTo>
                <a:lnTo>
                  <a:pt x="1945640" y="941816"/>
                </a:lnTo>
                <a:cubicBezTo>
                  <a:pt x="1955267" y="933203"/>
                  <a:pt x="1960333" y="923069"/>
                  <a:pt x="1960840" y="911416"/>
                </a:cubicBezTo>
                <a:close/>
                <a:moveTo>
                  <a:pt x="2692007" y="858778"/>
                </a:moveTo>
                <a:lnTo>
                  <a:pt x="2707728" y="886726"/>
                </a:lnTo>
                <a:lnTo>
                  <a:pt x="2714775" y="889545"/>
                </a:lnTo>
                <a:lnTo>
                  <a:pt x="2714775" y="877401"/>
                </a:lnTo>
                <a:lnTo>
                  <a:pt x="2706128" y="867673"/>
                </a:lnTo>
                <a:lnTo>
                  <a:pt x="2706738" y="862795"/>
                </a:lnTo>
                <a:close/>
                <a:moveTo>
                  <a:pt x="4583416" y="666067"/>
                </a:moveTo>
                <a:lnTo>
                  <a:pt x="4580526" y="666105"/>
                </a:lnTo>
                <a:lnTo>
                  <a:pt x="4583416" y="671243"/>
                </a:lnTo>
                <a:close/>
                <a:moveTo>
                  <a:pt x="4783363" y="505637"/>
                </a:moveTo>
                <a:lnTo>
                  <a:pt x="4775191" y="506350"/>
                </a:lnTo>
                <a:lnTo>
                  <a:pt x="4768875" y="509859"/>
                </a:lnTo>
                <a:lnTo>
                  <a:pt x="4777403" y="512701"/>
                </a:lnTo>
                <a:lnTo>
                  <a:pt x="4781394" y="512529"/>
                </a:lnTo>
                <a:close/>
                <a:moveTo>
                  <a:pt x="4944104" y="500007"/>
                </a:moveTo>
                <a:lnTo>
                  <a:pt x="4943536" y="500575"/>
                </a:lnTo>
                <a:lnTo>
                  <a:pt x="4949468" y="501080"/>
                </a:lnTo>
                <a:close/>
                <a:moveTo>
                  <a:pt x="4901653" y="483005"/>
                </a:moveTo>
                <a:lnTo>
                  <a:pt x="4903397" y="484749"/>
                </a:lnTo>
                <a:lnTo>
                  <a:pt x="4906457" y="483005"/>
                </a:lnTo>
                <a:close/>
                <a:moveTo>
                  <a:pt x="4081907" y="358641"/>
                </a:moveTo>
                <a:lnTo>
                  <a:pt x="4068875" y="365881"/>
                </a:lnTo>
                <a:lnTo>
                  <a:pt x="4080273" y="364362"/>
                </a:lnTo>
                <a:close/>
                <a:moveTo>
                  <a:pt x="4184976" y="324986"/>
                </a:moveTo>
                <a:cubicBezTo>
                  <a:pt x="4173495" y="325337"/>
                  <a:pt x="4162276" y="326739"/>
                  <a:pt x="4151321" y="329193"/>
                </a:cubicBezTo>
                <a:cubicBezTo>
                  <a:pt x="4140365" y="331647"/>
                  <a:pt x="4129147" y="333049"/>
                  <a:pt x="4117666" y="333400"/>
                </a:cubicBezTo>
                <a:lnTo>
                  <a:pt x="4113459" y="341814"/>
                </a:lnTo>
                <a:cubicBezTo>
                  <a:pt x="4114730" y="342822"/>
                  <a:pt x="4116395" y="342909"/>
                  <a:pt x="4118455" y="342077"/>
                </a:cubicBezTo>
                <a:cubicBezTo>
                  <a:pt x="4120514" y="341244"/>
                  <a:pt x="4121653" y="339754"/>
                  <a:pt x="4121873" y="337607"/>
                </a:cubicBezTo>
                <a:lnTo>
                  <a:pt x="4145010" y="335503"/>
                </a:lnTo>
                <a:lnTo>
                  <a:pt x="4147114" y="335503"/>
                </a:lnTo>
                <a:lnTo>
                  <a:pt x="4145010" y="339710"/>
                </a:lnTo>
                <a:cubicBezTo>
                  <a:pt x="4153599" y="340017"/>
                  <a:pt x="4162189" y="339404"/>
                  <a:pt x="4170778" y="337870"/>
                </a:cubicBezTo>
                <a:cubicBezTo>
                  <a:pt x="4179367" y="336336"/>
                  <a:pt x="4186904" y="332042"/>
                  <a:pt x="4193389" y="324986"/>
                </a:cubicBezTo>
                <a:close/>
                <a:moveTo>
                  <a:pt x="4053073" y="0"/>
                </a:moveTo>
                <a:lnTo>
                  <a:pt x="4164555" y="10517"/>
                </a:lnTo>
                <a:cubicBezTo>
                  <a:pt x="4179236" y="10386"/>
                  <a:pt x="4193521" y="10123"/>
                  <a:pt x="4207413" y="9728"/>
                </a:cubicBezTo>
                <a:cubicBezTo>
                  <a:pt x="4221304" y="9334"/>
                  <a:pt x="4235064" y="9597"/>
                  <a:pt x="4248693" y="10517"/>
                </a:cubicBezTo>
                <a:lnTo>
                  <a:pt x="4240279" y="23138"/>
                </a:lnTo>
                <a:cubicBezTo>
                  <a:pt x="4234889" y="22875"/>
                  <a:pt x="4229368" y="22875"/>
                  <a:pt x="4223715" y="23138"/>
                </a:cubicBezTo>
                <a:cubicBezTo>
                  <a:pt x="4218062" y="23401"/>
                  <a:pt x="4213066" y="25504"/>
                  <a:pt x="4208728" y="29448"/>
                </a:cubicBezTo>
                <a:cubicBezTo>
                  <a:pt x="4185853" y="29799"/>
                  <a:pt x="4164293" y="30675"/>
                  <a:pt x="4144047" y="32077"/>
                </a:cubicBezTo>
                <a:cubicBezTo>
                  <a:pt x="4123801" y="33480"/>
                  <a:pt x="4103293" y="39615"/>
                  <a:pt x="4082521" y="50483"/>
                </a:cubicBezTo>
                <a:lnTo>
                  <a:pt x="4059384" y="46276"/>
                </a:lnTo>
                <a:lnTo>
                  <a:pt x="4059384" y="58896"/>
                </a:lnTo>
                <a:lnTo>
                  <a:pt x="4048866" y="65206"/>
                </a:lnTo>
                <a:lnTo>
                  <a:pt x="4038349" y="54689"/>
                </a:lnTo>
                <a:cubicBezTo>
                  <a:pt x="4032959" y="56793"/>
                  <a:pt x="4027437" y="59422"/>
                  <a:pt x="4021784" y="62577"/>
                </a:cubicBezTo>
                <a:cubicBezTo>
                  <a:pt x="4016131" y="65732"/>
                  <a:pt x="4011136" y="69413"/>
                  <a:pt x="4006798" y="73620"/>
                </a:cubicBezTo>
                <a:lnTo>
                  <a:pt x="3996280" y="73620"/>
                </a:lnTo>
                <a:lnTo>
                  <a:pt x="3988084" y="80792"/>
                </a:lnTo>
                <a:lnTo>
                  <a:pt x="4051187" y="75533"/>
                </a:lnTo>
                <a:lnTo>
                  <a:pt x="4185386" y="88194"/>
                </a:lnTo>
                <a:cubicBezTo>
                  <a:pt x="4203058" y="88035"/>
                  <a:pt x="4220255" y="87719"/>
                  <a:pt x="4236977" y="87244"/>
                </a:cubicBezTo>
                <a:cubicBezTo>
                  <a:pt x="4253699" y="86769"/>
                  <a:pt x="4270263" y="87086"/>
                  <a:pt x="4286668" y="88194"/>
                </a:cubicBezTo>
                <a:lnTo>
                  <a:pt x="4276540" y="103386"/>
                </a:lnTo>
                <a:cubicBezTo>
                  <a:pt x="4270052" y="103069"/>
                  <a:pt x="4263405" y="103069"/>
                  <a:pt x="4256600" y="103386"/>
                </a:cubicBezTo>
                <a:cubicBezTo>
                  <a:pt x="4249795" y="103702"/>
                  <a:pt x="4243782" y="106234"/>
                  <a:pt x="4238559" y="110982"/>
                </a:cubicBezTo>
                <a:cubicBezTo>
                  <a:pt x="4211023" y="111404"/>
                  <a:pt x="4185070" y="112459"/>
                  <a:pt x="4160698" y="114147"/>
                </a:cubicBezTo>
                <a:cubicBezTo>
                  <a:pt x="4136327" y="115835"/>
                  <a:pt x="4111640" y="123220"/>
                  <a:pt x="4086636" y="136303"/>
                </a:cubicBezTo>
                <a:lnTo>
                  <a:pt x="4058783" y="131239"/>
                </a:lnTo>
                <a:lnTo>
                  <a:pt x="4058783" y="146431"/>
                </a:lnTo>
                <a:lnTo>
                  <a:pt x="4046123" y="154027"/>
                </a:lnTo>
                <a:lnTo>
                  <a:pt x="4033462" y="141367"/>
                </a:lnTo>
                <a:cubicBezTo>
                  <a:pt x="4026974" y="143899"/>
                  <a:pt x="4020327" y="147064"/>
                  <a:pt x="4013522" y="150862"/>
                </a:cubicBezTo>
                <a:lnTo>
                  <a:pt x="4005626" y="156680"/>
                </a:lnTo>
                <a:lnTo>
                  <a:pt x="4046807" y="155922"/>
                </a:lnTo>
                <a:cubicBezTo>
                  <a:pt x="4060698" y="155528"/>
                  <a:pt x="4074458" y="155791"/>
                  <a:pt x="4088087" y="156711"/>
                </a:cubicBezTo>
                <a:lnTo>
                  <a:pt x="4085094" y="161201"/>
                </a:lnTo>
                <a:lnTo>
                  <a:pt x="4245976" y="150401"/>
                </a:lnTo>
                <a:lnTo>
                  <a:pt x="4248079" y="156711"/>
                </a:lnTo>
                <a:cubicBezTo>
                  <a:pt x="4269113" y="153907"/>
                  <a:pt x="4290148" y="152154"/>
                  <a:pt x="4311182" y="151453"/>
                </a:cubicBezTo>
                <a:cubicBezTo>
                  <a:pt x="4332216" y="150751"/>
                  <a:pt x="4353251" y="148998"/>
                  <a:pt x="4374285" y="146194"/>
                </a:cubicBezTo>
                <a:lnTo>
                  <a:pt x="4485767" y="156711"/>
                </a:lnTo>
                <a:cubicBezTo>
                  <a:pt x="4500448" y="156580"/>
                  <a:pt x="4514733" y="156317"/>
                  <a:pt x="4528625" y="155922"/>
                </a:cubicBezTo>
                <a:cubicBezTo>
                  <a:pt x="4542516" y="155528"/>
                  <a:pt x="4556276" y="155791"/>
                  <a:pt x="4569905" y="156711"/>
                </a:cubicBezTo>
                <a:lnTo>
                  <a:pt x="4561491" y="169332"/>
                </a:lnTo>
                <a:cubicBezTo>
                  <a:pt x="4556101" y="169069"/>
                  <a:pt x="4550580" y="169069"/>
                  <a:pt x="4544927" y="169332"/>
                </a:cubicBezTo>
                <a:cubicBezTo>
                  <a:pt x="4539274" y="169595"/>
                  <a:pt x="4534278" y="171698"/>
                  <a:pt x="4529940" y="175642"/>
                </a:cubicBezTo>
                <a:cubicBezTo>
                  <a:pt x="4507065" y="175993"/>
                  <a:pt x="4485505" y="176869"/>
                  <a:pt x="4465259" y="178271"/>
                </a:cubicBezTo>
                <a:cubicBezTo>
                  <a:pt x="4445013" y="179674"/>
                  <a:pt x="4424505" y="185809"/>
                  <a:pt x="4403733" y="196677"/>
                </a:cubicBezTo>
                <a:lnTo>
                  <a:pt x="4380596" y="192470"/>
                </a:lnTo>
                <a:lnTo>
                  <a:pt x="4380596" y="205090"/>
                </a:lnTo>
                <a:lnTo>
                  <a:pt x="4370078" y="211400"/>
                </a:lnTo>
                <a:lnTo>
                  <a:pt x="4359561" y="200883"/>
                </a:lnTo>
                <a:cubicBezTo>
                  <a:pt x="4354171" y="202987"/>
                  <a:pt x="4348649" y="205616"/>
                  <a:pt x="4342996" y="208771"/>
                </a:cubicBezTo>
                <a:cubicBezTo>
                  <a:pt x="4337343" y="211926"/>
                  <a:pt x="4332348" y="215607"/>
                  <a:pt x="4328010" y="219814"/>
                </a:cubicBezTo>
                <a:lnTo>
                  <a:pt x="4317492" y="219814"/>
                </a:lnTo>
                <a:lnTo>
                  <a:pt x="4300665" y="234538"/>
                </a:lnTo>
                <a:lnTo>
                  <a:pt x="4302768" y="255573"/>
                </a:lnTo>
                <a:lnTo>
                  <a:pt x="4325906" y="255573"/>
                </a:lnTo>
                <a:lnTo>
                  <a:pt x="4325906" y="261883"/>
                </a:lnTo>
                <a:lnTo>
                  <a:pt x="4340630" y="270297"/>
                </a:lnTo>
                <a:lnTo>
                  <a:pt x="4321699" y="282917"/>
                </a:lnTo>
                <a:lnTo>
                  <a:pt x="4298561" y="282917"/>
                </a:lnTo>
                <a:cubicBezTo>
                  <a:pt x="4289184" y="283093"/>
                  <a:pt x="4280069" y="283794"/>
                  <a:pt x="4271217" y="285021"/>
                </a:cubicBezTo>
                <a:cubicBezTo>
                  <a:pt x="4262365" y="286248"/>
                  <a:pt x="4253250" y="286949"/>
                  <a:pt x="4243872" y="287124"/>
                </a:cubicBezTo>
                <a:lnTo>
                  <a:pt x="4241769" y="299745"/>
                </a:lnTo>
                <a:lnTo>
                  <a:pt x="4252286" y="306055"/>
                </a:lnTo>
                <a:cubicBezTo>
                  <a:pt x="4257720" y="305047"/>
                  <a:pt x="4263680" y="304434"/>
                  <a:pt x="4270165" y="304215"/>
                </a:cubicBezTo>
                <a:cubicBezTo>
                  <a:pt x="4276651" y="303996"/>
                  <a:pt x="4282610" y="303908"/>
                  <a:pt x="4288044" y="303952"/>
                </a:cubicBezTo>
                <a:lnTo>
                  <a:pt x="4275424" y="318676"/>
                </a:lnTo>
                <a:cubicBezTo>
                  <a:pt x="4264556" y="323233"/>
                  <a:pt x="4252636" y="324636"/>
                  <a:pt x="4239665" y="322883"/>
                </a:cubicBezTo>
                <a:lnTo>
                  <a:pt x="4218631" y="333400"/>
                </a:lnTo>
                <a:lnTo>
                  <a:pt x="4224941" y="339710"/>
                </a:lnTo>
                <a:cubicBezTo>
                  <a:pt x="4240805" y="338089"/>
                  <a:pt x="4256931" y="336073"/>
                  <a:pt x="4273320" y="333663"/>
                </a:cubicBezTo>
                <a:cubicBezTo>
                  <a:pt x="4289709" y="331253"/>
                  <a:pt x="4305836" y="331866"/>
                  <a:pt x="4321699" y="335503"/>
                </a:cubicBezTo>
                <a:lnTo>
                  <a:pt x="4331838" y="342859"/>
                </a:lnTo>
                <a:lnTo>
                  <a:pt x="4380192" y="337948"/>
                </a:lnTo>
                <a:cubicBezTo>
                  <a:pt x="4432781" y="335536"/>
                  <a:pt x="4485041" y="332028"/>
                  <a:pt x="4536973" y="327423"/>
                </a:cubicBezTo>
                <a:lnTo>
                  <a:pt x="4538727" y="332685"/>
                </a:lnTo>
                <a:cubicBezTo>
                  <a:pt x="4556269" y="330347"/>
                  <a:pt x="4573810" y="328885"/>
                  <a:pt x="4591352" y="328300"/>
                </a:cubicBezTo>
                <a:cubicBezTo>
                  <a:pt x="4608894" y="327715"/>
                  <a:pt x="4626436" y="326253"/>
                  <a:pt x="4643978" y="323915"/>
                </a:cubicBezTo>
                <a:lnTo>
                  <a:pt x="4736950" y="332685"/>
                </a:lnTo>
                <a:cubicBezTo>
                  <a:pt x="4749193" y="332576"/>
                  <a:pt x="4761107" y="332356"/>
                  <a:pt x="4772691" y="332028"/>
                </a:cubicBezTo>
                <a:cubicBezTo>
                  <a:pt x="4784276" y="331699"/>
                  <a:pt x="4795752" y="331918"/>
                  <a:pt x="4807117" y="332685"/>
                </a:cubicBezTo>
                <a:lnTo>
                  <a:pt x="4805431" y="335214"/>
                </a:lnTo>
                <a:lnTo>
                  <a:pt x="4921490" y="327423"/>
                </a:lnTo>
                <a:lnTo>
                  <a:pt x="4923244" y="332685"/>
                </a:lnTo>
                <a:cubicBezTo>
                  <a:pt x="4940786" y="330347"/>
                  <a:pt x="4958327" y="328885"/>
                  <a:pt x="4975869" y="328300"/>
                </a:cubicBezTo>
                <a:cubicBezTo>
                  <a:pt x="4993411" y="327715"/>
                  <a:pt x="5010953" y="326253"/>
                  <a:pt x="5028495" y="323915"/>
                </a:cubicBezTo>
                <a:lnTo>
                  <a:pt x="5121467" y="332685"/>
                </a:lnTo>
                <a:cubicBezTo>
                  <a:pt x="5133710" y="332576"/>
                  <a:pt x="5145624" y="332357"/>
                  <a:pt x="5157208" y="332028"/>
                </a:cubicBezTo>
                <a:cubicBezTo>
                  <a:pt x="5168793" y="331699"/>
                  <a:pt x="5180269" y="331918"/>
                  <a:pt x="5191634" y="332685"/>
                </a:cubicBezTo>
                <a:lnTo>
                  <a:pt x="5184618" y="343211"/>
                </a:lnTo>
                <a:cubicBezTo>
                  <a:pt x="5180123" y="342991"/>
                  <a:pt x="5175518" y="342991"/>
                  <a:pt x="5170803" y="343211"/>
                </a:cubicBezTo>
                <a:cubicBezTo>
                  <a:pt x="5166089" y="343430"/>
                  <a:pt x="5161923" y="345184"/>
                  <a:pt x="5158305" y="348473"/>
                </a:cubicBezTo>
                <a:cubicBezTo>
                  <a:pt x="5139228" y="348766"/>
                  <a:pt x="5121248" y="349496"/>
                  <a:pt x="5104364" y="350666"/>
                </a:cubicBezTo>
                <a:cubicBezTo>
                  <a:pt x="5087480" y="351835"/>
                  <a:pt x="5070376" y="356952"/>
                  <a:pt x="5053054" y="366015"/>
                </a:cubicBezTo>
                <a:lnTo>
                  <a:pt x="5033758" y="362507"/>
                </a:lnTo>
                <a:lnTo>
                  <a:pt x="5033758" y="373032"/>
                </a:lnTo>
                <a:lnTo>
                  <a:pt x="5024987" y="378294"/>
                </a:lnTo>
                <a:lnTo>
                  <a:pt x="5016216" y="369524"/>
                </a:lnTo>
                <a:cubicBezTo>
                  <a:pt x="5011720" y="371277"/>
                  <a:pt x="5007116" y="373470"/>
                  <a:pt x="5002401" y="376102"/>
                </a:cubicBezTo>
                <a:lnTo>
                  <a:pt x="4995692" y="381045"/>
                </a:lnTo>
                <a:lnTo>
                  <a:pt x="5010898" y="379778"/>
                </a:lnTo>
                <a:lnTo>
                  <a:pt x="5075263" y="385850"/>
                </a:lnTo>
                <a:cubicBezTo>
                  <a:pt x="5083739" y="385774"/>
                  <a:pt x="5091987" y="385622"/>
                  <a:pt x="5100007" y="385395"/>
                </a:cubicBezTo>
                <a:cubicBezTo>
                  <a:pt x="5108028" y="385167"/>
                  <a:pt x="5115972" y="385319"/>
                  <a:pt x="5123841" y="385850"/>
                </a:cubicBezTo>
                <a:lnTo>
                  <a:pt x="5118983" y="393137"/>
                </a:lnTo>
                <a:cubicBezTo>
                  <a:pt x="5115871" y="392985"/>
                  <a:pt x="5112683" y="392985"/>
                  <a:pt x="5109419" y="393137"/>
                </a:cubicBezTo>
                <a:cubicBezTo>
                  <a:pt x="5106156" y="393289"/>
                  <a:pt x="5103271" y="394503"/>
                  <a:pt x="5100766" y="396780"/>
                </a:cubicBezTo>
                <a:cubicBezTo>
                  <a:pt x="5087559" y="396983"/>
                  <a:pt x="5075112" y="397488"/>
                  <a:pt x="5063423" y="398298"/>
                </a:cubicBezTo>
                <a:cubicBezTo>
                  <a:pt x="5051734" y="399108"/>
                  <a:pt x="5039893" y="402650"/>
                  <a:pt x="5027900" y="408924"/>
                </a:cubicBezTo>
                <a:lnTo>
                  <a:pt x="5014541" y="406496"/>
                </a:lnTo>
                <a:lnTo>
                  <a:pt x="5014541" y="413782"/>
                </a:lnTo>
                <a:lnTo>
                  <a:pt x="5008469" y="417426"/>
                </a:lnTo>
                <a:lnTo>
                  <a:pt x="5002397" y="411353"/>
                </a:lnTo>
                <a:cubicBezTo>
                  <a:pt x="4999285" y="412568"/>
                  <a:pt x="4996097" y="414086"/>
                  <a:pt x="4992833" y="415907"/>
                </a:cubicBezTo>
                <a:lnTo>
                  <a:pt x="4988149" y="419359"/>
                </a:lnTo>
                <a:lnTo>
                  <a:pt x="4988149" y="420395"/>
                </a:lnTo>
                <a:lnTo>
                  <a:pt x="5000428" y="427412"/>
                </a:lnTo>
                <a:lnTo>
                  <a:pt x="4984640" y="437937"/>
                </a:lnTo>
                <a:lnTo>
                  <a:pt x="4969108" y="437937"/>
                </a:lnTo>
                <a:lnTo>
                  <a:pt x="4969607" y="442929"/>
                </a:lnTo>
                <a:lnTo>
                  <a:pt x="4982966" y="442929"/>
                </a:lnTo>
                <a:lnTo>
                  <a:pt x="4982966" y="446572"/>
                </a:lnTo>
                <a:lnTo>
                  <a:pt x="4991467" y="451430"/>
                </a:lnTo>
                <a:lnTo>
                  <a:pt x="4980537" y="458716"/>
                </a:lnTo>
                <a:lnTo>
                  <a:pt x="4967178" y="458716"/>
                </a:lnTo>
                <a:lnTo>
                  <a:pt x="4952854" y="459818"/>
                </a:lnTo>
                <a:lnTo>
                  <a:pt x="4946048" y="467758"/>
                </a:lnTo>
                <a:lnTo>
                  <a:pt x="4935361" y="469015"/>
                </a:lnTo>
                <a:lnTo>
                  <a:pt x="4940461" y="472075"/>
                </a:lnTo>
                <a:cubicBezTo>
                  <a:pt x="4943598" y="471493"/>
                  <a:pt x="4947039" y="471139"/>
                  <a:pt x="4950783" y="471013"/>
                </a:cubicBezTo>
                <a:cubicBezTo>
                  <a:pt x="4954528" y="470886"/>
                  <a:pt x="4957969" y="470836"/>
                  <a:pt x="4961106" y="470861"/>
                </a:cubicBezTo>
                <a:lnTo>
                  <a:pt x="4953820" y="479362"/>
                </a:lnTo>
                <a:lnTo>
                  <a:pt x="4945745" y="480312"/>
                </a:lnTo>
                <a:lnTo>
                  <a:pt x="4984640" y="481791"/>
                </a:lnTo>
                <a:cubicBezTo>
                  <a:pt x="4988258" y="484386"/>
                  <a:pt x="4991986" y="487090"/>
                  <a:pt x="4995823" y="489904"/>
                </a:cubicBezTo>
                <a:lnTo>
                  <a:pt x="5005493" y="499145"/>
                </a:lnTo>
                <a:lnTo>
                  <a:pt x="5007255" y="498793"/>
                </a:lnTo>
                <a:lnTo>
                  <a:pt x="5007444" y="498982"/>
                </a:lnTo>
                <a:lnTo>
                  <a:pt x="5023232" y="495825"/>
                </a:lnTo>
                <a:lnTo>
                  <a:pt x="5033758" y="506350"/>
                </a:lnTo>
                <a:lnTo>
                  <a:pt x="5023090" y="518541"/>
                </a:lnTo>
                <a:lnTo>
                  <a:pt x="5025471" y="518224"/>
                </a:lnTo>
                <a:lnTo>
                  <a:pt x="5037616" y="521867"/>
                </a:lnTo>
                <a:lnTo>
                  <a:pt x="5029363" y="526583"/>
                </a:lnTo>
                <a:lnTo>
                  <a:pt x="5049545" y="523892"/>
                </a:lnTo>
                <a:lnTo>
                  <a:pt x="5067087" y="529155"/>
                </a:lnTo>
                <a:lnTo>
                  <a:pt x="5054808" y="536171"/>
                </a:lnTo>
                <a:cubicBezTo>
                  <a:pt x="5051226" y="537085"/>
                  <a:pt x="5047426" y="537889"/>
                  <a:pt x="5043405" y="538583"/>
                </a:cubicBezTo>
                <a:cubicBezTo>
                  <a:pt x="5039386" y="539278"/>
                  <a:pt x="5035585" y="539643"/>
                  <a:pt x="5032003" y="539680"/>
                </a:cubicBezTo>
                <a:cubicBezTo>
                  <a:pt x="5018226" y="540118"/>
                  <a:pt x="5005435" y="541872"/>
                  <a:pt x="4993630" y="544942"/>
                </a:cubicBezTo>
                <a:lnTo>
                  <a:pt x="4964085" y="549138"/>
                </a:lnTo>
                <a:lnTo>
                  <a:pt x="4958677" y="552228"/>
                </a:lnTo>
                <a:lnTo>
                  <a:pt x="4952569" y="553008"/>
                </a:lnTo>
                <a:lnTo>
                  <a:pt x="4947802" y="556344"/>
                </a:lnTo>
                <a:cubicBezTo>
                  <a:pt x="4944002" y="557953"/>
                  <a:pt x="4941078" y="559999"/>
                  <a:pt x="4939031" y="562484"/>
                </a:cubicBezTo>
                <a:lnTo>
                  <a:pt x="4947802" y="558976"/>
                </a:lnTo>
                <a:lnTo>
                  <a:pt x="4963590" y="565992"/>
                </a:lnTo>
                <a:lnTo>
                  <a:pt x="4965344" y="565992"/>
                </a:lnTo>
                <a:lnTo>
                  <a:pt x="4953065" y="573009"/>
                </a:lnTo>
                <a:cubicBezTo>
                  <a:pt x="4943307" y="574763"/>
                  <a:pt x="4933001" y="576079"/>
                  <a:pt x="4922147" y="576956"/>
                </a:cubicBezTo>
                <a:cubicBezTo>
                  <a:pt x="4911293" y="577833"/>
                  <a:pt x="4900549" y="578272"/>
                  <a:pt x="4889914" y="578272"/>
                </a:cubicBezTo>
                <a:cubicBezTo>
                  <a:pt x="4875734" y="579441"/>
                  <a:pt x="4861116" y="584119"/>
                  <a:pt x="4846059" y="592305"/>
                </a:cubicBezTo>
                <a:cubicBezTo>
                  <a:pt x="4831003" y="600491"/>
                  <a:pt x="4816384" y="605169"/>
                  <a:pt x="4802205" y="606339"/>
                </a:cubicBezTo>
                <a:lnTo>
                  <a:pt x="4796942" y="606339"/>
                </a:lnTo>
                <a:lnTo>
                  <a:pt x="4781154" y="616864"/>
                </a:lnTo>
                <a:lnTo>
                  <a:pt x="4758350" y="620372"/>
                </a:lnTo>
                <a:lnTo>
                  <a:pt x="4751333" y="627389"/>
                </a:lnTo>
                <a:lnTo>
                  <a:pt x="4732037" y="625635"/>
                </a:lnTo>
                <a:lnTo>
                  <a:pt x="4718004" y="630897"/>
                </a:lnTo>
                <a:cubicBezTo>
                  <a:pt x="4709160" y="631190"/>
                  <a:pt x="4700096" y="632359"/>
                  <a:pt x="4690814" y="634406"/>
                </a:cubicBezTo>
                <a:cubicBezTo>
                  <a:pt x="4681531" y="636452"/>
                  <a:pt x="4672468" y="637622"/>
                  <a:pt x="4663624" y="637914"/>
                </a:cubicBezTo>
                <a:cubicBezTo>
                  <a:pt x="4660042" y="637878"/>
                  <a:pt x="4656242" y="637512"/>
                  <a:pt x="4652222" y="636818"/>
                </a:cubicBezTo>
                <a:cubicBezTo>
                  <a:pt x="4648202" y="636123"/>
                  <a:pt x="4644401" y="635319"/>
                  <a:pt x="4640819" y="634406"/>
                </a:cubicBezTo>
                <a:lnTo>
                  <a:pt x="4603982" y="655456"/>
                </a:lnTo>
                <a:lnTo>
                  <a:pt x="4596487" y="651173"/>
                </a:lnTo>
                <a:lnTo>
                  <a:pt x="4594346" y="655455"/>
                </a:lnTo>
                <a:lnTo>
                  <a:pt x="4599204" y="666385"/>
                </a:lnTo>
                <a:cubicBezTo>
                  <a:pt x="4605175" y="668814"/>
                  <a:pt x="4610842" y="670636"/>
                  <a:pt x="4616206" y="671850"/>
                </a:cubicBezTo>
                <a:cubicBezTo>
                  <a:pt x="4621570" y="673065"/>
                  <a:pt x="4627237" y="673672"/>
                  <a:pt x="4633208" y="673672"/>
                </a:cubicBezTo>
                <a:lnTo>
                  <a:pt x="4636851" y="678530"/>
                </a:lnTo>
                <a:cubicBezTo>
                  <a:pt x="4643126" y="682375"/>
                  <a:pt x="4650008" y="685614"/>
                  <a:pt x="4657497" y="688245"/>
                </a:cubicBezTo>
                <a:lnTo>
                  <a:pt x="4665998" y="699175"/>
                </a:lnTo>
                <a:lnTo>
                  <a:pt x="4674499" y="689460"/>
                </a:lnTo>
                <a:lnTo>
                  <a:pt x="4674499" y="688245"/>
                </a:lnTo>
                <a:lnTo>
                  <a:pt x="4684214" y="693103"/>
                </a:lnTo>
                <a:lnTo>
                  <a:pt x="4686643" y="705247"/>
                </a:lnTo>
                <a:lnTo>
                  <a:pt x="4708503" y="712534"/>
                </a:lnTo>
                <a:lnTo>
                  <a:pt x="4720648" y="708891"/>
                </a:lnTo>
                <a:lnTo>
                  <a:pt x="4731578" y="713748"/>
                </a:lnTo>
                <a:lnTo>
                  <a:pt x="4730363" y="722249"/>
                </a:lnTo>
                <a:lnTo>
                  <a:pt x="4741293" y="727107"/>
                </a:lnTo>
                <a:lnTo>
                  <a:pt x="4742507" y="727107"/>
                </a:lnTo>
                <a:lnTo>
                  <a:pt x="4752223" y="735608"/>
                </a:lnTo>
                <a:lnTo>
                  <a:pt x="4752223" y="736823"/>
                </a:lnTo>
                <a:lnTo>
                  <a:pt x="4760724" y="727107"/>
                </a:lnTo>
                <a:lnTo>
                  <a:pt x="4763153" y="727107"/>
                </a:lnTo>
                <a:lnTo>
                  <a:pt x="4770440" y="735608"/>
                </a:lnTo>
                <a:lnTo>
                  <a:pt x="4771654" y="740466"/>
                </a:lnTo>
                <a:cubicBezTo>
                  <a:pt x="4776790" y="745627"/>
                  <a:pt x="4781395" y="748663"/>
                  <a:pt x="4785468" y="749574"/>
                </a:cubicBezTo>
                <a:cubicBezTo>
                  <a:pt x="4789542" y="750485"/>
                  <a:pt x="4795057" y="751092"/>
                  <a:pt x="4802015" y="751396"/>
                </a:cubicBezTo>
                <a:cubicBezTo>
                  <a:pt x="4801812" y="755242"/>
                  <a:pt x="4802217" y="758480"/>
                  <a:pt x="4803229" y="761111"/>
                </a:cubicBezTo>
                <a:lnTo>
                  <a:pt x="4810516" y="765969"/>
                </a:lnTo>
                <a:lnTo>
                  <a:pt x="4823875" y="765969"/>
                </a:lnTo>
                <a:lnTo>
                  <a:pt x="4828733" y="778114"/>
                </a:lnTo>
                <a:cubicBezTo>
                  <a:pt x="4831161" y="778164"/>
                  <a:pt x="4833590" y="778366"/>
                  <a:pt x="4836019" y="778721"/>
                </a:cubicBezTo>
                <a:cubicBezTo>
                  <a:pt x="4838448" y="779075"/>
                  <a:pt x="4840877" y="779277"/>
                  <a:pt x="4843306" y="779328"/>
                </a:cubicBezTo>
                <a:lnTo>
                  <a:pt x="4850592" y="791472"/>
                </a:lnTo>
                <a:lnTo>
                  <a:pt x="4850592" y="792687"/>
                </a:lnTo>
                <a:lnTo>
                  <a:pt x="4863951" y="791472"/>
                </a:lnTo>
                <a:cubicBezTo>
                  <a:pt x="4865216" y="794584"/>
                  <a:pt x="4866937" y="797772"/>
                  <a:pt x="4869113" y="801036"/>
                </a:cubicBezTo>
                <a:cubicBezTo>
                  <a:pt x="4871288" y="804300"/>
                  <a:pt x="4873616" y="807184"/>
                  <a:pt x="4876096" y="809689"/>
                </a:cubicBezTo>
                <a:lnTo>
                  <a:pt x="4889454" y="815761"/>
                </a:lnTo>
                <a:cubicBezTo>
                  <a:pt x="4900334" y="825274"/>
                  <a:pt x="4912883" y="835091"/>
                  <a:pt x="4927102" y="845211"/>
                </a:cubicBezTo>
                <a:cubicBezTo>
                  <a:pt x="4941321" y="855332"/>
                  <a:pt x="4950227" y="866970"/>
                  <a:pt x="4953820" y="880126"/>
                </a:cubicBezTo>
                <a:lnTo>
                  <a:pt x="4955034" y="880126"/>
                </a:lnTo>
                <a:lnTo>
                  <a:pt x="4958677" y="887413"/>
                </a:lnTo>
                <a:lnTo>
                  <a:pt x="4959892" y="883770"/>
                </a:lnTo>
                <a:lnTo>
                  <a:pt x="4973251" y="889842"/>
                </a:lnTo>
                <a:lnTo>
                  <a:pt x="4975679" y="903201"/>
                </a:lnTo>
                <a:lnTo>
                  <a:pt x="4972036" y="915345"/>
                </a:lnTo>
                <a:lnTo>
                  <a:pt x="4962321" y="917774"/>
                </a:lnTo>
                <a:lnTo>
                  <a:pt x="4973251" y="929918"/>
                </a:lnTo>
                <a:cubicBezTo>
                  <a:pt x="4973428" y="935687"/>
                  <a:pt x="4973681" y="941759"/>
                  <a:pt x="4974010" y="948135"/>
                </a:cubicBezTo>
                <a:cubicBezTo>
                  <a:pt x="4974338" y="954511"/>
                  <a:pt x="4977324" y="959368"/>
                  <a:pt x="4982966" y="962708"/>
                </a:cubicBezTo>
                <a:lnTo>
                  <a:pt x="4980537" y="972424"/>
                </a:lnTo>
                <a:cubicBezTo>
                  <a:pt x="4983624" y="976092"/>
                  <a:pt x="4986559" y="979988"/>
                  <a:pt x="4989342" y="984113"/>
                </a:cubicBezTo>
                <a:cubicBezTo>
                  <a:pt x="4992125" y="988237"/>
                  <a:pt x="4994453" y="992436"/>
                  <a:pt x="4996325" y="996712"/>
                </a:cubicBezTo>
                <a:lnTo>
                  <a:pt x="4987824" y="1005213"/>
                </a:lnTo>
                <a:cubicBezTo>
                  <a:pt x="4988608" y="1007971"/>
                  <a:pt x="4988861" y="1011260"/>
                  <a:pt x="4988583" y="1015081"/>
                </a:cubicBezTo>
                <a:cubicBezTo>
                  <a:pt x="4988304" y="1018901"/>
                  <a:pt x="4986432" y="1021279"/>
                  <a:pt x="4982966" y="1022215"/>
                </a:cubicBezTo>
                <a:lnTo>
                  <a:pt x="4989038" y="1029502"/>
                </a:lnTo>
                <a:cubicBezTo>
                  <a:pt x="4983497" y="1038610"/>
                  <a:pt x="4979399" y="1047719"/>
                  <a:pt x="4976742" y="1056827"/>
                </a:cubicBezTo>
                <a:lnTo>
                  <a:pt x="4974325" y="1061828"/>
                </a:lnTo>
                <a:lnTo>
                  <a:pt x="4977623" y="1079969"/>
                </a:lnTo>
                <a:lnTo>
                  <a:pt x="4972361" y="1097511"/>
                </a:lnTo>
                <a:lnTo>
                  <a:pt x="4965639" y="1099192"/>
                </a:lnTo>
                <a:lnTo>
                  <a:pt x="4963008" y="1106220"/>
                </a:lnTo>
                <a:lnTo>
                  <a:pt x="4974115" y="1118562"/>
                </a:lnTo>
                <a:cubicBezTo>
                  <a:pt x="4974371" y="1126894"/>
                  <a:pt x="4974736" y="1135665"/>
                  <a:pt x="4975212" y="1144874"/>
                </a:cubicBezTo>
                <a:cubicBezTo>
                  <a:pt x="4975686" y="1154084"/>
                  <a:pt x="4979999" y="1161101"/>
                  <a:pt x="4988149" y="1165925"/>
                </a:cubicBezTo>
                <a:lnTo>
                  <a:pt x="4984640" y="1179958"/>
                </a:lnTo>
                <a:cubicBezTo>
                  <a:pt x="4989099" y="1185257"/>
                  <a:pt x="4993338" y="1190885"/>
                  <a:pt x="4997358" y="1196842"/>
                </a:cubicBezTo>
                <a:cubicBezTo>
                  <a:pt x="5001378" y="1202799"/>
                  <a:pt x="5004740" y="1208866"/>
                  <a:pt x="5007445" y="1215042"/>
                </a:cubicBezTo>
                <a:lnTo>
                  <a:pt x="4995165" y="1227321"/>
                </a:lnTo>
                <a:cubicBezTo>
                  <a:pt x="4996298" y="1231305"/>
                  <a:pt x="4996664" y="1236055"/>
                  <a:pt x="4996262" y="1241574"/>
                </a:cubicBezTo>
                <a:cubicBezTo>
                  <a:pt x="4995860" y="1247092"/>
                  <a:pt x="4993155" y="1250528"/>
                  <a:pt x="4988149" y="1251880"/>
                </a:cubicBezTo>
                <a:lnTo>
                  <a:pt x="4996919" y="1262405"/>
                </a:lnTo>
                <a:cubicBezTo>
                  <a:pt x="4988916" y="1275561"/>
                  <a:pt x="4982996" y="1288718"/>
                  <a:pt x="4979158" y="1301874"/>
                </a:cubicBezTo>
                <a:cubicBezTo>
                  <a:pt x="4975321" y="1315030"/>
                  <a:pt x="4968962" y="1328187"/>
                  <a:pt x="4960082" y="1341343"/>
                </a:cubicBezTo>
                <a:lnTo>
                  <a:pt x="4965344" y="1357131"/>
                </a:lnTo>
                <a:cubicBezTo>
                  <a:pt x="4959460" y="1374856"/>
                  <a:pt x="4953686" y="1390278"/>
                  <a:pt x="4948022" y="1403398"/>
                </a:cubicBezTo>
                <a:cubicBezTo>
                  <a:pt x="4942357" y="1416518"/>
                  <a:pt x="4935267" y="1431501"/>
                  <a:pt x="4926752" y="1448349"/>
                </a:cubicBezTo>
                <a:lnTo>
                  <a:pt x="4919735" y="1453611"/>
                </a:lnTo>
                <a:cubicBezTo>
                  <a:pt x="4912719" y="1450395"/>
                  <a:pt x="4905702" y="1446302"/>
                  <a:pt x="4898685" y="1441332"/>
                </a:cubicBezTo>
                <a:lnTo>
                  <a:pt x="4889914" y="1457120"/>
                </a:lnTo>
                <a:cubicBezTo>
                  <a:pt x="4886917" y="1459385"/>
                  <a:pt x="4882824" y="1462748"/>
                  <a:pt x="4877635" y="1467206"/>
                </a:cubicBezTo>
                <a:cubicBezTo>
                  <a:pt x="4872445" y="1471665"/>
                  <a:pt x="4868352" y="1474150"/>
                  <a:pt x="4865355" y="1474662"/>
                </a:cubicBezTo>
                <a:cubicBezTo>
                  <a:pt x="4863638" y="1474735"/>
                  <a:pt x="4862249" y="1474588"/>
                  <a:pt x="4861189" y="1474223"/>
                </a:cubicBezTo>
                <a:cubicBezTo>
                  <a:pt x="4860129" y="1473858"/>
                  <a:pt x="4859179" y="1472834"/>
                  <a:pt x="4858339" y="1471153"/>
                </a:cubicBezTo>
                <a:lnTo>
                  <a:pt x="4858339" y="1485187"/>
                </a:lnTo>
                <a:lnTo>
                  <a:pt x="4865355" y="1490449"/>
                </a:lnTo>
                <a:cubicBezTo>
                  <a:pt x="4870472" y="1486575"/>
                  <a:pt x="4875588" y="1482482"/>
                  <a:pt x="4880705" y="1478170"/>
                </a:cubicBezTo>
                <a:cubicBezTo>
                  <a:pt x="4885821" y="1473858"/>
                  <a:pt x="4891814" y="1471519"/>
                  <a:pt x="4898685" y="1471153"/>
                </a:cubicBezTo>
                <a:cubicBezTo>
                  <a:pt x="4902486" y="1471153"/>
                  <a:pt x="4905409" y="1472907"/>
                  <a:pt x="4907456" y="1476416"/>
                </a:cubicBezTo>
                <a:lnTo>
                  <a:pt x="4867110" y="1509745"/>
                </a:lnTo>
                <a:cubicBezTo>
                  <a:pt x="4845804" y="1506347"/>
                  <a:pt x="4832720" y="1506127"/>
                  <a:pt x="4827860" y="1509088"/>
                </a:cubicBezTo>
                <a:cubicBezTo>
                  <a:pt x="4822999" y="1512048"/>
                  <a:pt x="4812108" y="1517529"/>
                  <a:pt x="4795188" y="1525533"/>
                </a:cubicBezTo>
                <a:lnTo>
                  <a:pt x="4784663" y="1522025"/>
                </a:lnTo>
                <a:lnTo>
                  <a:pt x="4791680" y="1509745"/>
                </a:lnTo>
                <a:lnTo>
                  <a:pt x="4786417" y="1502729"/>
                </a:lnTo>
                <a:lnTo>
                  <a:pt x="4758350" y="1522025"/>
                </a:lnTo>
                <a:lnTo>
                  <a:pt x="4754842" y="1546583"/>
                </a:lnTo>
                <a:lnTo>
                  <a:pt x="4775892" y="1537812"/>
                </a:lnTo>
                <a:lnTo>
                  <a:pt x="4775892" y="1541321"/>
                </a:lnTo>
                <a:cubicBezTo>
                  <a:pt x="4776002" y="1544354"/>
                  <a:pt x="4775344" y="1547935"/>
                  <a:pt x="4773918" y="1552065"/>
                </a:cubicBezTo>
                <a:cubicBezTo>
                  <a:pt x="4772493" y="1556195"/>
                  <a:pt x="4769643" y="1558461"/>
                  <a:pt x="4765367" y="1558863"/>
                </a:cubicBezTo>
                <a:cubicBezTo>
                  <a:pt x="4762626" y="1558753"/>
                  <a:pt x="4759775" y="1558095"/>
                  <a:pt x="4756815" y="1556889"/>
                </a:cubicBezTo>
                <a:cubicBezTo>
                  <a:pt x="4753855" y="1555683"/>
                  <a:pt x="4751443" y="1554587"/>
                  <a:pt x="4749579" y="1553600"/>
                </a:cubicBezTo>
                <a:lnTo>
                  <a:pt x="4749579" y="1567634"/>
                </a:lnTo>
                <a:lnTo>
                  <a:pt x="4737300" y="1567634"/>
                </a:lnTo>
                <a:lnTo>
                  <a:pt x="4721512" y="1578159"/>
                </a:lnTo>
                <a:lnTo>
                  <a:pt x="4703970" y="1581667"/>
                </a:lnTo>
                <a:lnTo>
                  <a:pt x="4674149" y="1611488"/>
                </a:lnTo>
                <a:lnTo>
                  <a:pt x="4681166" y="1623767"/>
                </a:lnTo>
                <a:lnTo>
                  <a:pt x="4709233" y="1630784"/>
                </a:lnTo>
                <a:lnTo>
                  <a:pt x="4691691" y="1637801"/>
                </a:lnTo>
                <a:cubicBezTo>
                  <a:pt x="4687269" y="1637033"/>
                  <a:pt x="4682956" y="1636376"/>
                  <a:pt x="4678754" y="1635827"/>
                </a:cubicBezTo>
                <a:cubicBezTo>
                  <a:pt x="4674551" y="1635279"/>
                  <a:pt x="4670677" y="1634183"/>
                  <a:pt x="4667132" y="1632538"/>
                </a:cubicBezTo>
                <a:lnTo>
                  <a:pt x="4656607" y="1639555"/>
                </a:lnTo>
                <a:lnTo>
                  <a:pt x="4644328" y="1627276"/>
                </a:lnTo>
                <a:cubicBezTo>
                  <a:pt x="4639833" y="1630930"/>
                  <a:pt x="4635667" y="1635462"/>
                  <a:pt x="4631829" y="1640871"/>
                </a:cubicBezTo>
                <a:cubicBezTo>
                  <a:pt x="4627992" y="1646280"/>
                  <a:pt x="4625141" y="1651688"/>
                  <a:pt x="4623278" y="1657097"/>
                </a:cubicBezTo>
                <a:lnTo>
                  <a:pt x="4612752" y="1650080"/>
                </a:lnTo>
                <a:cubicBezTo>
                  <a:pt x="4606503" y="1652748"/>
                  <a:pt x="4599706" y="1654868"/>
                  <a:pt x="4592360" y="1656439"/>
                </a:cubicBezTo>
                <a:cubicBezTo>
                  <a:pt x="4585014" y="1658011"/>
                  <a:pt x="4577778" y="1658815"/>
                  <a:pt x="4570652" y="1658851"/>
                </a:cubicBezTo>
                <a:lnTo>
                  <a:pt x="4565389" y="1671131"/>
                </a:lnTo>
                <a:lnTo>
                  <a:pt x="4544339" y="1686918"/>
                </a:lnTo>
                <a:lnTo>
                  <a:pt x="4553110" y="1693935"/>
                </a:lnTo>
                <a:lnTo>
                  <a:pt x="4537322" y="1709723"/>
                </a:lnTo>
                <a:lnTo>
                  <a:pt x="4514518" y="1704460"/>
                </a:lnTo>
                <a:cubicBezTo>
                  <a:pt x="4503993" y="1710015"/>
                  <a:pt x="4493468" y="1714693"/>
                  <a:pt x="4482943" y="1718494"/>
                </a:cubicBezTo>
                <a:lnTo>
                  <a:pt x="4488205" y="1711477"/>
                </a:lnTo>
                <a:lnTo>
                  <a:pt x="4481188" y="1693935"/>
                </a:lnTo>
                <a:cubicBezTo>
                  <a:pt x="4484697" y="1690353"/>
                  <a:pt x="4488644" y="1687430"/>
                  <a:pt x="4493029" y="1685164"/>
                </a:cubicBezTo>
                <a:cubicBezTo>
                  <a:pt x="4497415" y="1682898"/>
                  <a:pt x="4502239" y="1681729"/>
                  <a:pt x="4507501" y="1681656"/>
                </a:cubicBezTo>
                <a:lnTo>
                  <a:pt x="4526797" y="1665868"/>
                </a:lnTo>
                <a:lnTo>
                  <a:pt x="4553110" y="1660605"/>
                </a:lnTo>
                <a:cubicBezTo>
                  <a:pt x="4556070" y="1655745"/>
                  <a:pt x="4560675" y="1650117"/>
                  <a:pt x="4566924" y="1643721"/>
                </a:cubicBezTo>
                <a:cubicBezTo>
                  <a:pt x="4573174" y="1637326"/>
                  <a:pt x="4579094" y="1633014"/>
                  <a:pt x="4584685" y="1630784"/>
                </a:cubicBezTo>
                <a:lnTo>
                  <a:pt x="4579423" y="1616751"/>
                </a:lnTo>
                <a:lnTo>
                  <a:pt x="4560127" y="1623767"/>
                </a:lnTo>
                <a:lnTo>
                  <a:pt x="4546093" y="1637801"/>
                </a:lnTo>
                <a:lnTo>
                  <a:pt x="4547848" y="1639555"/>
                </a:lnTo>
                <a:cubicBezTo>
                  <a:pt x="4541635" y="1639519"/>
                  <a:pt x="4535203" y="1639592"/>
                  <a:pt x="4528551" y="1639774"/>
                </a:cubicBezTo>
                <a:cubicBezTo>
                  <a:pt x="4521900" y="1639957"/>
                  <a:pt x="4515468" y="1640469"/>
                  <a:pt x="4509255" y="1641309"/>
                </a:cubicBezTo>
                <a:lnTo>
                  <a:pt x="4525043" y="1644818"/>
                </a:lnTo>
                <a:lnTo>
                  <a:pt x="4512764" y="1660605"/>
                </a:lnTo>
                <a:cubicBezTo>
                  <a:pt x="4504870" y="1663346"/>
                  <a:pt x="4496976" y="1666197"/>
                  <a:pt x="4489082" y="1669157"/>
                </a:cubicBezTo>
                <a:cubicBezTo>
                  <a:pt x="4481188" y="1672117"/>
                  <a:pt x="4473295" y="1674529"/>
                  <a:pt x="4465401" y="1676393"/>
                </a:cubicBezTo>
                <a:lnTo>
                  <a:pt x="4453121" y="1690427"/>
                </a:lnTo>
                <a:cubicBezTo>
                  <a:pt x="4446909" y="1690390"/>
                  <a:pt x="4441354" y="1691779"/>
                  <a:pt x="4436457" y="1694593"/>
                </a:cubicBezTo>
                <a:cubicBezTo>
                  <a:pt x="4431559" y="1697407"/>
                  <a:pt x="4427759" y="1701865"/>
                  <a:pt x="4425054" y="1707969"/>
                </a:cubicBezTo>
                <a:lnTo>
                  <a:pt x="4439088" y="1713231"/>
                </a:lnTo>
                <a:cubicBezTo>
                  <a:pt x="4442560" y="1710490"/>
                  <a:pt x="4446141" y="1707640"/>
                  <a:pt x="4449832" y="1704679"/>
                </a:cubicBezTo>
                <a:cubicBezTo>
                  <a:pt x="4453523" y="1701719"/>
                  <a:pt x="4457543" y="1699307"/>
                  <a:pt x="4461892" y="1697443"/>
                </a:cubicBezTo>
                <a:lnTo>
                  <a:pt x="4482943" y="1718494"/>
                </a:lnTo>
                <a:cubicBezTo>
                  <a:pt x="4475926" y="1721710"/>
                  <a:pt x="4468909" y="1724049"/>
                  <a:pt x="4461892" y="1725510"/>
                </a:cubicBezTo>
                <a:cubicBezTo>
                  <a:pt x="4461965" y="1730846"/>
                  <a:pt x="4462696" y="1736401"/>
                  <a:pt x="4464085" y="1742175"/>
                </a:cubicBezTo>
                <a:cubicBezTo>
                  <a:pt x="4465474" y="1747949"/>
                  <a:pt x="4467082" y="1753504"/>
                  <a:pt x="4468909" y="1758840"/>
                </a:cubicBezTo>
                <a:lnTo>
                  <a:pt x="4456630" y="1767611"/>
                </a:lnTo>
                <a:lnTo>
                  <a:pt x="4419792" y="1776382"/>
                </a:lnTo>
                <a:cubicBezTo>
                  <a:pt x="4420084" y="1767611"/>
                  <a:pt x="4419499" y="1758840"/>
                  <a:pt x="4418038" y="1750069"/>
                </a:cubicBezTo>
                <a:cubicBezTo>
                  <a:pt x="4412702" y="1752700"/>
                  <a:pt x="4407147" y="1754893"/>
                  <a:pt x="4401373" y="1756647"/>
                </a:cubicBezTo>
                <a:cubicBezTo>
                  <a:pt x="4395599" y="1758401"/>
                  <a:pt x="4390044" y="1759717"/>
                  <a:pt x="4384708" y="1760594"/>
                </a:cubicBezTo>
                <a:lnTo>
                  <a:pt x="4382954" y="1767611"/>
                </a:lnTo>
                <a:lnTo>
                  <a:pt x="4386462" y="1778136"/>
                </a:lnTo>
                <a:lnTo>
                  <a:pt x="4370675" y="1786907"/>
                </a:lnTo>
                <a:lnTo>
                  <a:pt x="4363658" y="1772873"/>
                </a:lnTo>
                <a:lnTo>
                  <a:pt x="4365412" y="1765857"/>
                </a:lnTo>
                <a:lnTo>
                  <a:pt x="4353133" y="1779890"/>
                </a:lnTo>
                <a:lnTo>
                  <a:pt x="4333837" y="1781644"/>
                </a:lnTo>
                <a:lnTo>
                  <a:pt x="4330328" y="1785153"/>
                </a:lnTo>
                <a:lnTo>
                  <a:pt x="4312786" y="1790415"/>
                </a:lnTo>
                <a:lnTo>
                  <a:pt x="4309278" y="1797432"/>
                </a:lnTo>
                <a:lnTo>
                  <a:pt x="4284719" y="1802695"/>
                </a:lnTo>
                <a:lnTo>
                  <a:pt x="4274194" y="1813220"/>
                </a:lnTo>
                <a:lnTo>
                  <a:pt x="4247881" y="1821991"/>
                </a:lnTo>
                <a:cubicBezTo>
                  <a:pt x="4243971" y="1826486"/>
                  <a:pt x="4238197" y="1830213"/>
                  <a:pt x="4230559" y="1833174"/>
                </a:cubicBezTo>
                <a:cubicBezTo>
                  <a:pt x="4222921" y="1836134"/>
                  <a:pt x="4215831" y="1837669"/>
                  <a:pt x="4209289" y="1837778"/>
                </a:cubicBezTo>
                <a:lnTo>
                  <a:pt x="4202273" y="1844795"/>
                </a:lnTo>
                <a:cubicBezTo>
                  <a:pt x="4193538" y="1847682"/>
                  <a:pt x="4184694" y="1850679"/>
                  <a:pt x="4175741" y="1853785"/>
                </a:cubicBezTo>
                <a:cubicBezTo>
                  <a:pt x="4166787" y="1856892"/>
                  <a:pt x="4157504" y="1858573"/>
                  <a:pt x="4147893" y="1858829"/>
                </a:cubicBezTo>
                <a:cubicBezTo>
                  <a:pt x="4140839" y="1864749"/>
                  <a:pt x="4133457" y="1869573"/>
                  <a:pt x="4125746" y="1873301"/>
                </a:cubicBezTo>
                <a:cubicBezTo>
                  <a:pt x="4118035" y="1877028"/>
                  <a:pt x="4110214" y="1880975"/>
                  <a:pt x="4102284" y="1885141"/>
                </a:cubicBezTo>
                <a:lnTo>
                  <a:pt x="4079479" y="1885141"/>
                </a:lnTo>
                <a:lnTo>
                  <a:pt x="4063692" y="1892158"/>
                </a:lnTo>
                <a:lnTo>
                  <a:pt x="4060183" y="1892158"/>
                </a:lnTo>
                <a:cubicBezTo>
                  <a:pt x="4060403" y="1892304"/>
                  <a:pt x="4060841" y="1892889"/>
                  <a:pt x="4061499" y="1893912"/>
                </a:cubicBezTo>
                <a:cubicBezTo>
                  <a:pt x="4062157" y="1894936"/>
                  <a:pt x="4061718" y="1895520"/>
                  <a:pt x="4060183" y="1895667"/>
                </a:cubicBezTo>
                <a:cubicBezTo>
                  <a:pt x="4056346" y="1895630"/>
                  <a:pt x="4052180" y="1896580"/>
                  <a:pt x="4047685" y="1898517"/>
                </a:cubicBezTo>
                <a:cubicBezTo>
                  <a:pt x="4043190" y="1900454"/>
                  <a:pt x="4040339" y="1903597"/>
                  <a:pt x="4039133" y="1907946"/>
                </a:cubicBezTo>
                <a:lnTo>
                  <a:pt x="4014575" y="1911454"/>
                </a:lnTo>
                <a:lnTo>
                  <a:pt x="4004049" y="1918471"/>
                </a:lnTo>
                <a:lnTo>
                  <a:pt x="3974228" y="1923734"/>
                </a:lnTo>
                <a:lnTo>
                  <a:pt x="3967212" y="1932505"/>
                </a:lnTo>
                <a:cubicBezTo>
                  <a:pt x="3962789" y="1934332"/>
                  <a:pt x="3958039" y="1935940"/>
                  <a:pt x="3952959" y="1937329"/>
                </a:cubicBezTo>
                <a:cubicBezTo>
                  <a:pt x="3947879" y="1938717"/>
                  <a:pt x="3942689" y="1939448"/>
                  <a:pt x="3937390" y="1939521"/>
                </a:cubicBezTo>
                <a:lnTo>
                  <a:pt x="3930374" y="1946538"/>
                </a:lnTo>
                <a:cubicBezTo>
                  <a:pt x="3927267" y="1945369"/>
                  <a:pt x="3923393" y="1944638"/>
                  <a:pt x="3918752" y="1944345"/>
                </a:cubicBezTo>
                <a:cubicBezTo>
                  <a:pt x="3914111" y="1944053"/>
                  <a:pt x="3911553" y="1945953"/>
                  <a:pt x="3911078" y="1950046"/>
                </a:cubicBezTo>
                <a:cubicBezTo>
                  <a:pt x="3904865" y="1952641"/>
                  <a:pt x="3898433" y="1954468"/>
                  <a:pt x="3891781" y="1955528"/>
                </a:cubicBezTo>
                <a:cubicBezTo>
                  <a:pt x="3885130" y="1956588"/>
                  <a:pt x="3878698" y="1957100"/>
                  <a:pt x="3872485" y="1957063"/>
                </a:cubicBezTo>
                <a:cubicBezTo>
                  <a:pt x="3865432" y="1962179"/>
                  <a:pt x="3858050" y="1966419"/>
                  <a:pt x="3850339" y="1969781"/>
                </a:cubicBezTo>
                <a:cubicBezTo>
                  <a:pt x="3842628" y="1973143"/>
                  <a:pt x="3834807" y="1976505"/>
                  <a:pt x="3826877" y="1979868"/>
                </a:cubicBezTo>
                <a:lnTo>
                  <a:pt x="3804072" y="1978113"/>
                </a:lnTo>
                <a:cubicBezTo>
                  <a:pt x="3798334" y="1981549"/>
                  <a:pt x="3790952" y="1983888"/>
                  <a:pt x="3781925" y="1985130"/>
                </a:cubicBezTo>
                <a:cubicBezTo>
                  <a:pt x="3772899" y="1986373"/>
                  <a:pt x="3765078" y="1986957"/>
                  <a:pt x="3758463" y="1986884"/>
                </a:cubicBezTo>
                <a:cubicBezTo>
                  <a:pt x="3754845" y="1989552"/>
                  <a:pt x="3750679" y="1991672"/>
                  <a:pt x="3745965" y="1993243"/>
                </a:cubicBezTo>
                <a:cubicBezTo>
                  <a:pt x="3741250" y="1994815"/>
                  <a:pt x="3736646" y="1995619"/>
                  <a:pt x="3732150" y="1995655"/>
                </a:cubicBezTo>
                <a:lnTo>
                  <a:pt x="3723379" y="1993901"/>
                </a:lnTo>
                <a:cubicBezTo>
                  <a:pt x="3719944" y="1995801"/>
                  <a:pt x="3716728" y="1997702"/>
                  <a:pt x="3713731" y="1999602"/>
                </a:cubicBezTo>
                <a:cubicBezTo>
                  <a:pt x="3710735" y="2001503"/>
                  <a:pt x="3707519" y="2002526"/>
                  <a:pt x="3704083" y="2002672"/>
                </a:cubicBezTo>
                <a:lnTo>
                  <a:pt x="3695312" y="2007935"/>
                </a:lnTo>
                <a:cubicBezTo>
                  <a:pt x="3694618" y="2012064"/>
                  <a:pt x="3691183" y="2014330"/>
                  <a:pt x="3685007" y="2014732"/>
                </a:cubicBezTo>
                <a:cubicBezTo>
                  <a:pt x="3678830" y="2015134"/>
                  <a:pt x="3674080" y="2015207"/>
                  <a:pt x="3670754" y="2014951"/>
                </a:cubicBezTo>
                <a:lnTo>
                  <a:pt x="3665491" y="2020214"/>
                </a:lnTo>
                <a:cubicBezTo>
                  <a:pt x="3661691" y="2019775"/>
                  <a:pt x="3657890" y="2019337"/>
                  <a:pt x="3654089" y="2018898"/>
                </a:cubicBezTo>
                <a:lnTo>
                  <a:pt x="3653060" y="2020001"/>
                </a:lnTo>
                <a:lnTo>
                  <a:pt x="3645415" y="2040419"/>
                </a:lnTo>
                <a:cubicBezTo>
                  <a:pt x="3635598" y="2063156"/>
                  <a:pt x="3623311" y="2089123"/>
                  <a:pt x="3608554" y="2118320"/>
                </a:cubicBezTo>
                <a:lnTo>
                  <a:pt x="3596394" y="2127441"/>
                </a:lnTo>
                <a:cubicBezTo>
                  <a:pt x="3584233" y="2121867"/>
                  <a:pt x="3572073" y="2114774"/>
                  <a:pt x="3559913" y="2106160"/>
                </a:cubicBezTo>
                <a:lnTo>
                  <a:pt x="3544713" y="2133521"/>
                </a:lnTo>
                <a:cubicBezTo>
                  <a:pt x="3539519" y="2137447"/>
                  <a:pt x="3532426" y="2143274"/>
                  <a:pt x="3523432" y="2151001"/>
                </a:cubicBezTo>
                <a:cubicBezTo>
                  <a:pt x="3514439" y="2158728"/>
                  <a:pt x="3507345" y="2163035"/>
                  <a:pt x="3502152" y="2163921"/>
                </a:cubicBezTo>
                <a:cubicBezTo>
                  <a:pt x="3499175" y="2164048"/>
                  <a:pt x="3496768" y="2163794"/>
                  <a:pt x="3494931" y="2163161"/>
                </a:cubicBezTo>
                <a:cubicBezTo>
                  <a:pt x="3493095" y="2162528"/>
                  <a:pt x="3491448" y="2160755"/>
                  <a:pt x="3489991" y="2157841"/>
                </a:cubicBezTo>
                <a:lnTo>
                  <a:pt x="3489991" y="2182162"/>
                </a:lnTo>
                <a:lnTo>
                  <a:pt x="3502152" y="2191282"/>
                </a:lnTo>
                <a:cubicBezTo>
                  <a:pt x="3511018" y="2184568"/>
                  <a:pt x="3519885" y="2177475"/>
                  <a:pt x="3528752" y="2170001"/>
                </a:cubicBezTo>
                <a:cubicBezTo>
                  <a:pt x="3537619" y="2162528"/>
                  <a:pt x="3548006" y="2158474"/>
                  <a:pt x="3559913" y="2157841"/>
                </a:cubicBezTo>
                <a:cubicBezTo>
                  <a:pt x="3566500" y="2157841"/>
                  <a:pt x="3571566" y="2160881"/>
                  <a:pt x="3575113" y="2166961"/>
                </a:cubicBezTo>
                <a:lnTo>
                  <a:pt x="3505192" y="2224722"/>
                </a:lnTo>
                <a:cubicBezTo>
                  <a:pt x="3468268" y="2218832"/>
                  <a:pt x="3445594" y="2218452"/>
                  <a:pt x="3437170" y="2223582"/>
                </a:cubicBezTo>
                <a:cubicBezTo>
                  <a:pt x="3428747" y="2228713"/>
                  <a:pt x="3409873" y="2238213"/>
                  <a:pt x="3380549" y="2252083"/>
                </a:cubicBezTo>
                <a:lnTo>
                  <a:pt x="3362309" y="2246003"/>
                </a:lnTo>
                <a:lnTo>
                  <a:pt x="3374469" y="2224722"/>
                </a:lnTo>
                <a:lnTo>
                  <a:pt x="3365349" y="2212562"/>
                </a:lnTo>
                <a:lnTo>
                  <a:pt x="3316708" y="2246003"/>
                </a:lnTo>
                <a:lnTo>
                  <a:pt x="3310628" y="2288564"/>
                </a:lnTo>
                <a:lnTo>
                  <a:pt x="3347108" y="2273364"/>
                </a:lnTo>
                <a:lnTo>
                  <a:pt x="3347108" y="2279444"/>
                </a:lnTo>
                <a:cubicBezTo>
                  <a:pt x="3347298" y="2284700"/>
                  <a:pt x="3346158" y="2290907"/>
                  <a:pt x="3343688" y="2298064"/>
                </a:cubicBezTo>
                <a:cubicBezTo>
                  <a:pt x="3341218" y="2305221"/>
                  <a:pt x="3336278" y="2309147"/>
                  <a:pt x="3328868" y="2309844"/>
                </a:cubicBezTo>
                <a:cubicBezTo>
                  <a:pt x="3324118" y="2309654"/>
                  <a:pt x="3319178" y="2308514"/>
                  <a:pt x="3314048" y="2306424"/>
                </a:cubicBezTo>
                <a:cubicBezTo>
                  <a:pt x="3308918" y="2304334"/>
                  <a:pt x="3304738" y="2302434"/>
                  <a:pt x="3301507" y="2300724"/>
                </a:cubicBezTo>
                <a:lnTo>
                  <a:pt x="3301507" y="2325044"/>
                </a:lnTo>
                <a:lnTo>
                  <a:pt x="3280227" y="2325044"/>
                </a:lnTo>
                <a:lnTo>
                  <a:pt x="3252867" y="2343285"/>
                </a:lnTo>
                <a:lnTo>
                  <a:pt x="3222466" y="2349365"/>
                </a:lnTo>
                <a:lnTo>
                  <a:pt x="3170785" y="2401046"/>
                </a:lnTo>
                <a:lnTo>
                  <a:pt x="3182945" y="2422327"/>
                </a:lnTo>
                <a:lnTo>
                  <a:pt x="3231586" y="2434487"/>
                </a:lnTo>
                <a:lnTo>
                  <a:pt x="3201185" y="2446647"/>
                </a:lnTo>
                <a:cubicBezTo>
                  <a:pt x="3193522" y="2445317"/>
                  <a:pt x="3186048" y="2444177"/>
                  <a:pt x="3178765" y="2443227"/>
                </a:cubicBezTo>
                <a:cubicBezTo>
                  <a:pt x="3171482" y="2442277"/>
                  <a:pt x="3164768" y="2440377"/>
                  <a:pt x="3158625" y="2437527"/>
                </a:cubicBezTo>
                <a:lnTo>
                  <a:pt x="3140384" y="2449687"/>
                </a:lnTo>
                <a:lnTo>
                  <a:pt x="3119104" y="2428407"/>
                </a:lnTo>
                <a:cubicBezTo>
                  <a:pt x="3111314" y="2434740"/>
                  <a:pt x="3104093" y="2442594"/>
                  <a:pt x="3097443" y="2451967"/>
                </a:cubicBezTo>
                <a:cubicBezTo>
                  <a:pt x="3090793" y="2461341"/>
                  <a:pt x="3085853" y="2470714"/>
                  <a:pt x="3082623" y="2480088"/>
                </a:cubicBezTo>
                <a:lnTo>
                  <a:pt x="3064383" y="2467928"/>
                </a:lnTo>
                <a:cubicBezTo>
                  <a:pt x="3053552" y="2472551"/>
                  <a:pt x="3041772" y="2476224"/>
                  <a:pt x="3029042" y="2478948"/>
                </a:cubicBezTo>
                <a:cubicBezTo>
                  <a:pt x="3016312" y="2481671"/>
                  <a:pt x="3003771" y="2483064"/>
                  <a:pt x="2991421" y="2483128"/>
                </a:cubicBezTo>
                <a:lnTo>
                  <a:pt x="2982301" y="2504408"/>
                </a:lnTo>
                <a:lnTo>
                  <a:pt x="2945820" y="2531769"/>
                </a:lnTo>
                <a:lnTo>
                  <a:pt x="2961021" y="2543929"/>
                </a:lnTo>
                <a:lnTo>
                  <a:pt x="2933660" y="2571290"/>
                </a:lnTo>
                <a:lnTo>
                  <a:pt x="2894139" y="2562170"/>
                </a:lnTo>
                <a:cubicBezTo>
                  <a:pt x="2875899" y="2571796"/>
                  <a:pt x="2857658" y="2579903"/>
                  <a:pt x="2839418" y="2586490"/>
                </a:cubicBezTo>
                <a:lnTo>
                  <a:pt x="2848538" y="2574330"/>
                </a:lnTo>
                <a:lnTo>
                  <a:pt x="2836378" y="2543929"/>
                </a:lnTo>
                <a:cubicBezTo>
                  <a:pt x="2842458" y="2537722"/>
                  <a:pt x="2849298" y="2532655"/>
                  <a:pt x="2856898" y="2528729"/>
                </a:cubicBezTo>
                <a:cubicBezTo>
                  <a:pt x="2864499" y="2524802"/>
                  <a:pt x="2872859" y="2522775"/>
                  <a:pt x="2881979" y="2522649"/>
                </a:cubicBezTo>
                <a:lnTo>
                  <a:pt x="2915420" y="2495288"/>
                </a:lnTo>
                <a:lnTo>
                  <a:pt x="2961021" y="2486168"/>
                </a:lnTo>
                <a:cubicBezTo>
                  <a:pt x="2966151" y="2477744"/>
                  <a:pt x="2974131" y="2467991"/>
                  <a:pt x="2984961" y="2456907"/>
                </a:cubicBezTo>
                <a:cubicBezTo>
                  <a:pt x="2995791" y="2445824"/>
                  <a:pt x="3006051" y="2438350"/>
                  <a:pt x="3015742" y="2434487"/>
                </a:cubicBezTo>
                <a:lnTo>
                  <a:pt x="3006621" y="2410166"/>
                </a:lnTo>
                <a:lnTo>
                  <a:pt x="2973181" y="2422327"/>
                </a:lnTo>
                <a:lnTo>
                  <a:pt x="2948860" y="2446647"/>
                </a:lnTo>
                <a:lnTo>
                  <a:pt x="2951900" y="2449687"/>
                </a:lnTo>
                <a:cubicBezTo>
                  <a:pt x="2941134" y="2449624"/>
                  <a:pt x="2929987" y="2449751"/>
                  <a:pt x="2918460" y="2450067"/>
                </a:cubicBezTo>
                <a:cubicBezTo>
                  <a:pt x="2906933" y="2450384"/>
                  <a:pt x="2895786" y="2451270"/>
                  <a:pt x="2885019" y="2452727"/>
                </a:cubicBezTo>
                <a:lnTo>
                  <a:pt x="2912379" y="2458807"/>
                </a:lnTo>
                <a:lnTo>
                  <a:pt x="2891099" y="2486168"/>
                </a:lnTo>
                <a:cubicBezTo>
                  <a:pt x="2877419" y="2490918"/>
                  <a:pt x="2863739" y="2495858"/>
                  <a:pt x="2850058" y="2500988"/>
                </a:cubicBezTo>
                <a:cubicBezTo>
                  <a:pt x="2836378" y="2506118"/>
                  <a:pt x="2822698" y="2510298"/>
                  <a:pt x="2809017" y="2513528"/>
                </a:cubicBezTo>
                <a:lnTo>
                  <a:pt x="2787737" y="2537849"/>
                </a:lnTo>
                <a:cubicBezTo>
                  <a:pt x="2776970" y="2537786"/>
                  <a:pt x="2767343" y="2540192"/>
                  <a:pt x="2758856" y="2545069"/>
                </a:cubicBezTo>
                <a:cubicBezTo>
                  <a:pt x="2750370" y="2549946"/>
                  <a:pt x="2743783" y="2557673"/>
                  <a:pt x="2739096" y="2568250"/>
                </a:cubicBezTo>
                <a:lnTo>
                  <a:pt x="2763416" y="2577370"/>
                </a:lnTo>
                <a:cubicBezTo>
                  <a:pt x="2769433" y="2572620"/>
                  <a:pt x="2775640" y="2567680"/>
                  <a:pt x="2782037" y="2562549"/>
                </a:cubicBezTo>
                <a:cubicBezTo>
                  <a:pt x="2788434" y="2557419"/>
                  <a:pt x="2795400" y="2553239"/>
                  <a:pt x="2802937" y="2550009"/>
                </a:cubicBezTo>
                <a:lnTo>
                  <a:pt x="2839418" y="2586490"/>
                </a:lnTo>
                <a:cubicBezTo>
                  <a:pt x="2827258" y="2592063"/>
                  <a:pt x="2815097" y="2596117"/>
                  <a:pt x="2802937" y="2598650"/>
                </a:cubicBezTo>
                <a:cubicBezTo>
                  <a:pt x="2803064" y="2607897"/>
                  <a:pt x="2804331" y="2617524"/>
                  <a:pt x="2806737" y="2627531"/>
                </a:cubicBezTo>
                <a:cubicBezTo>
                  <a:pt x="2809144" y="2637538"/>
                  <a:pt x="2811931" y="2647165"/>
                  <a:pt x="2815097" y="2656411"/>
                </a:cubicBezTo>
                <a:lnTo>
                  <a:pt x="2793817" y="2671612"/>
                </a:lnTo>
                <a:lnTo>
                  <a:pt x="2729976" y="2686812"/>
                </a:lnTo>
                <a:cubicBezTo>
                  <a:pt x="2730482" y="2671612"/>
                  <a:pt x="2729469" y="2656411"/>
                  <a:pt x="2726936" y="2641211"/>
                </a:cubicBezTo>
                <a:cubicBezTo>
                  <a:pt x="2717689" y="2645771"/>
                  <a:pt x="2708062" y="2649571"/>
                  <a:pt x="2698055" y="2652611"/>
                </a:cubicBezTo>
                <a:cubicBezTo>
                  <a:pt x="2688048" y="2655651"/>
                  <a:pt x="2678421" y="2657931"/>
                  <a:pt x="2669174" y="2659451"/>
                </a:cubicBezTo>
                <a:lnTo>
                  <a:pt x="2666134" y="2671612"/>
                </a:lnTo>
                <a:lnTo>
                  <a:pt x="2672214" y="2689852"/>
                </a:lnTo>
                <a:lnTo>
                  <a:pt x="2644854" y="2705052"/>
                </a:lnTo>
                <a:lnTo>
                  <a:pt x="2632694" y="2680732"/>
                </a:lnTo>
                <a:lnTo>
                  <a:pt x="2635734" y="2668571"/>
                </a:lnTo>
                <a:lnTo>
                  <a:pt x="2614453" y="2692892"/>
                </a:lnTo>
                <a:lnTo>
                  <a:pt x="2581013" y="2695932"/>
                </a:lnTo>
                <a:lnTo>
                  <a:pt x="2574932" y="2702012"/>
                </a:lnTo>
                <a:lnTo>
                  <a:pt x="2544532" y="2711133"/>
                </a:lnTo>
                <a:lnTo>
                  <a:pt x="2538452" y="2723293"/>
                </a:lnTo>
                <a:lnTo>
                  <a:pt x="2495891" y="2732413"/>
                </a:lnTo>
                <a:lnTo>
                  <a:pt x="2477650" y="2750653"/>
                </a:lnTo>
                <a:lnTo>
                  <a:pt x="2432050" y="2765854"/>
                </a:lnTo>
                <a:cubicBezTo>
                  <a:pt x="2425273" y="2773644"/>
                  <a:pt x="2415266" y="2780104"/>
                  <a:pt x="2402029" y="2785234"/>
                </a:cubicBezTo>
                <a:cubicBezTo>
                  <a:pt x="2388792" y="2790364"/>
                  <a:pt x="2376505" y="2793024"/>
                  <a:pt x="2365168" y="2793214"/>
                </a:cubicBezTo>
                <a:lnTo>
                  <a:pt x="2353008" y="2805374"/>
                </a:lnTo>
                <a:cubicBezTo>
                  <a:pt x="2337871" y="2810378"/>
                  <a:pt x="2322544" y="2815571"/>
                  <a:pt x="2307027" y="2820955"/>
                </a:cubicBezTo>
                <a:cubicBezTo>
                  <a:pt x="2291510" y="2826338"/>
                  <a:pt x="2275423" y="2829251"/>
                  <a:pt x="2258766" y="2829695"/>
                </a:cubicBezTo>
                <a:cubicBezTo>
                  <a:pt x="2246542" y="2839955"/>
                  <a:pt x="2233749" y="2848315"/>
                  <a:pt x="2220385" y="2854776"/>
                </a:cubicBezTo>
                <a:cubicBezTo>
                  <a:pt x="2207022" y="2861236"/>
                  <a:pt x="2193468" y="2868076"/>
                  <a:pt x="2179724" y="2875296"/>
                </a:cubicBezTo>
                <a:lnTo>
                  <a:pt x="2140204" y="2875296"/>
                </a:lnTo>
                <a:lnTo>
                  <a:pt x="2112843" y="2887456"/>
                </a:lnTo>
                <a:lnTo>
                  <a:pt x="2106763" y="2887456"/>
                </a:lnTo>
                <a:cubicBezTo>
                  <a:pt x="2107143" y="2887710"/>
                  <a:pt x="2107903" y="2888723"/>
                  <a:pt x="2109043" y="2890496"/>
                </a:cubicBezTo>
                <a:cubicBezTo>
                  <a:pt x="2110183" y="2892269"/>
                  <a:pt x="2109423" y="2893283"/>
                  <a:pt x="2106763" y="2893536"/>
                </a:cubicBezTo>
                <a:cubicBezTo>
                  <a:pt x="2100113" y="2893473"/>
                  <a:pt x="2092893" y="2895120"/>
                  <a:pt x="2085102" y="2898476"/>
                </a:cubicBezTo>
                <a:cubicBezTo>
                  <a:pt x="2077312" y="2901833"/>
                  <a:pt x="2072372" y="2907280"/>
                  <a:pt x="2070282" y="2914817"/>
                </a:cubicBezTo>
                <a:lnTo>
                  <a:pt x="2027721" y="2920897"/>
                </a:lnTo>
                <a:lnTo>
                  <a:pt x="2009481" y="2933057"/>
                </a:lnTo>
                <a:lnTo>
                  <a:pt x="1957800" y="2942177"/>
                </a:lnTo>
                <a:lnTo>
                  <a:pt x="1945640" y="2957378"/>
                </a:lnTo>
                <a:cubicBezTo>
                  <a:pt x="1937976" y="2960544"/>
                  <a:pt x="1929743" y="2963331"/>
                  <a:pt x="1920939" y="2965738"/>
                </a:cubicBezTo>
                <a:cubicBezTo>
                  <a:pt x="1912136" y="2968144"/>
                  <a:pt x="1903142" y="2969411"/>
                  <a:pt x="1893959" y="2969538"/>
                </a:cubicBezTo>
                <a:lnTo>
                  <a:pt x="1881798" y="2981698"/>
                </a:lnTo>
                <a:cubicBezTo>
                  <a:pt x="1876415" y="2979671"/>
                  <a:pt x="1869701" y="2978405"/>
                  <a:pt x="1861658" y="2977898"/>
                </a:cubicBezTo>
                <a:cubicBezTo>
                  <a:pt x="1853614" y="2977391"/>
                  <a:pt x="1849181" y="2980685"/>
                  <a:pt x="1848358" y="2987778"/>
                </a:cubicBezTo>
                <a:cubicBezTo>
                  <a:pt x="1837591" y="2992275"/>
                  <a:pt x="1826444" y="2995442"/>
                  <a:pt x="1814917" y="2997278"/>
                </a:cubicBezTo>
                <a:cubicBezTo>
                  <a:pt x="1803390" y="2999115"/>
                  <a:pt x="1792243" y="3000002"/>
                  <a:pt x="1781476" y="2999938"/>
                </a:cubicBezTo>
                <a:cubicBezTo>
                  <a:pt x="1769253" y="3008805"/>
                  <a:pt x="1756459" y="3016152"/>
                  <a:pt x="1743095" y="3021979"/>
                </a:cubicBezTo>
                <a:cubicBezTo>
                  <a:pt x="1729732" y="3027806"/>
                  <a:pt x="1716178" y="3033633"/>
                  <a:pt x="1702435" y="3039459"/>
                </a:cubicBezTo>
                <a:lnTo>
                  <a:pt x="1662914" y="3036419"/>
                </a:lnTo>
                <a:cubicBezTo>
                  <a:pt x="1652970" y="3042372"/>
                  <a:pt x="1640177" y="3046426"/>
                  <a:pt x="1624533" y="3048579"/>
                </a:cubicBezTo>
                <a:cubicBezTo>
                  <a:pt x="1608889" y="3050733"/>
                  <a:pt x="1595336" y="3051746"/>
                  <a:pt x="1583872" y="3051620"/>
                </a:cubicBezTo>
                <a:cubicBezTo>
                  <a:pt x="1577602" y="3056243"/>
                  <a:pt x="1570382" y="3059916"/>
                  <a:pt x="1562212" y="3062640"/>
                </a:cubicBezTo>
                <a:cubicBezTo>
                  <a:pt x="1554042" y="3065363"/>
                  <a:pt x="1546061" y="3066756"/>
                  <a:pt x="1538271" y="3066820"/>
                </a:cubicBezTo>
                <a:lnTo>
                  <a:pt x="1523071" y="3063780"/>
                </a:lnTo>
                <a:cubicBezTo>
                  <a:pt x="1517118" y="3067073"/>
                  <a:pt x="1511544" y="3070366"/>
                  <a:pt x="1506351" y="3073660"/>
                </a:cubicBezTo>
                <a:cubicBezTo>
                  <a:pt x="1501157" y="3076953"/>
                  <a:pt x="1495584" y="3078727"/>
                  <a:pt x="1489630" y="3078980"/>
                </a:cubicBezTo>
                <a:lnTo>
                  <a:pt x="1474430" y="3088100"/>
                </a:lnTo>
                <a:cubicBezTo>
                  <a:pt x="1473227" y="3095257"/>
                  <a:pt x="1467273" y="3099184"/>
                  <a:pt x="1456570" y="3099880"/>
                </a:cubicBezTo>
                <a:cubicBezTo>
                  <a:pt x="1445866" y="3100577"/>
                  <a:pt x="1437633" y="3100704"/>
                  <a:pt x="1431869" y="3100261"/>
                </a:cubicBezTo>
                <a:lnTo>
                  <a:pt x="1422749" y="3109381"/>
                </a:lnTo>
                <a:cubicBezTo>
                  <a:pt x="1416162" y="3108621"/>
                  <a:pt x="1409575" y="3107861"/>
                  <a:pt x="1402989" y="3107101"/>
                </a:cubicBezTo>
                <a:cubicBezTo>
                  <a:pt x="1396402" y="3106341"/>
                  <a:pt x="1392855" y="3110141"/>
                  <a:pt x="1392348" y="3118501"/>
                </a:cubicBezTo>
                <a:lnTo>
                  <a:pt x="1331547" y="3130661"/>
                </a:lnTo>
                <a:lnTo>
                  <a:pt x="1292027" y="3154982"/>
                </a:lnTo>
                <a:cubicBezTo>
                  <a:pt x="1290190" y="3157895"/>
                  <a:pt x="1287024" y="3159669"/>
                  <a:pt x="1282527" y="3160302"/>
                </a:cubicBezTo>
                <a:cubicBezTo>
                  <a:pt x="1278030" y="3160935"/>
                  <a:pt x="1274103" y="3161188"/>
                  <a:pt x="1270747" y="3161062"/>
                </a:cubicBezTo>
                <a:lnTo>
                  <a:pt x="1228185" y="3164102"/>
                </a:lnTo>
                <a:lnTo>
                  <a:pt x="1203865" y="3176262"/>
                </a:lnTo>
                <a:lnTo>
                  <a:pt x="1161304" y="3176262"/>
                </a:lnTo>
                <a:lnTo>
                  <a:pt x="1124823" y="3191463"/>
                </a:lnTo>
                <a:lnTo>
                  <a:pt x="1097463" y="3188422"/>
                </a:lnTo>
                <a:lnTo>
                  <a:pt x="1067062" y="3200583"/>
                </a:lnTo>
                <a:cubicBezTo>
                  <a:pt x="1049329" y="3200899"/>
                  <a:pt x="1033115" y="3202546"/>
                  <a:pt x="1018421" y="3205523"/>
                </a:cubicBezTo>
                <a:cubicBezTo>
                  <a:pt x="1003728" y="3208499"/>
                  <a:pt x="987514" y="3210906"/>
                  <a:pt x="969780" y="3212743"/>
                </a:cubicBezTo>
                <a:cubicBezTo>
                  <a:pt x="969464" y="3215656"/>
                  <a:pt x="967817" y="3217430"/>
                  <a:pt x="964840" y="3218063"/>
                </a:cubicBezTo>
                <a:cubicBezTo>
                  <a:pt x="961863" y="3218696"/>
                  <a:pt x="959457" y="3218950"/>
                  <a:pt x="957620" y="3218823"/>
                </a:cubicBezTo>
                <a:cubicBezTo>
                  <a:pt x="948626" y="3218633"/>
                  <a:pt x="940013" y="3218253"/>
                  <a:pt x="931779" y="3217683"/>
                </a:cubicBezTo>
                <a:cubicBezTo>
                  <a:pt x="923546" y="3217113"/>
                  <a:pt x="914932" y="3217493"/>
                  <a:pt x="905939" y="3218823"/>
                </a:cubicBezTo>
                <a:cubicBezTo>
                  <a:pt x="902392" y="3225030"/>
                  <a:pt x="891245" y="3230097"/>
                  <a:pt x="872498" y="3234023"/>
                </a:cubicBezTo>
                <a:cubicBezTo>
                  <a:pt x="853751" y="3237950"/>
                  <a:pt x="839564" y="3239977"/>
                  <a:pt x="829937" y="3240103"/>
                </a:cubicBezTo>
                <a:cubicBezTo>
                  <a:pt x="791810" y="3239977"/>
                  <a:pt x="753303" y="3238710"/>
                  <a:pt x="714415" y="3236303"/>
                </a:cubicBezTo>
                <a:cubicBezTo>
                  <a:pt x="675527" y="3233897"/>
                  <a:pt x="637020" y="3231110"/>
                  <a:pt x="598892" y="3227943"/>
                </a:cubicBezTo>
                <a:cubicBezTo>
                  <a:pt x="598576" y="3234087"/>
                  <a:pt x="596169" y="3238520"/>
                  <a:pt x="591672" y="3241243"/>
                </a:cubicBezTo>
                <a:cubicBezTo>
                  <a:pt x="587176" y="3243967"/>
                  <a:pt x="582489" y="3244600"/>
                  <a:pt x="577612" y="3243143"/>
                </a:cubicBezTo>
                <a:cubicBezTo>
                  <a:pt x="571405" y="3246184"/>
                  <a:pt x="564818" y="3248464"/>
                  <a:pt x="557852" y="3249984"/>
                </a:cubicBezTo>
                <a:cubicBezTo>
                  <a:pt x="550885" y="3251504"/>
                  <a:pt x="544298" y="3252264"/>
                  <a:pt x="538091" y="3252264"/>
                </a:cubicBezTo>
                <a:cubicBezTo>
                  <a:pt x="528464" y="3252770"/>
                  <a:pt x="523397" y="3248717"/>
                  <a:pt x="522891" y="3240103"/>
                </a:cubicBezTo>
                <a:cubicBezTo>
                  <a:pt x="523271" y="3236810"/>
                  <a:pt x="523271" y="3233517"/>
                  <a:pt x="522891" y="3230223"/>
                </a:cubicBezTo>
                <a:cubicBezTo>
                  <a:pt x="522511" y="3226930"/>
                  <a:pt x="519471" y="3225156"/>
                  <a:pt x="513771" y="3224903"/>
                </a:cubicBezTo>
                <a:cubicBezTo>
                  <a:pt x="509590" y="3225790"/>
                  <a:pt x="502750" y="3227816"/>
                  <a:pt x="493250" y="3230983"/>
                </a:cubicBezTo>
                <a:cubicBezTo>
                  <a:pt x="483750" y="3234150"/>
                  <a:pt x="478430" y="3233136"/>
                  <a:pt x="477290" y="3227943"/>
                </a:cubicBezTo>
                <a:cubicBezTo>
                  <a:pt x="477480" y="3223193"/>
                  <a:pt x="478620" y="3218253"/>
                  <a:pt x="480710" y="3213123"/>
                </a:cubicBezTo>
                <a:cubicBezTo>
                  <a:pt x="482800" y="3207993"/>
                  <a:pt x="484700" y="3203813"/>
                  <a:pt x="486410" y="3200583"/>
                </a:cubicBezTo>
                <a:lnTo>
                  <a:pt x="528971" y="3200583"/>
                </a:lnTo>
                <a:lnTo>
                  <a:pt x="559372" y="3188422"/>
                </a:lnTo>
                <a:cubicBezTo>
                  <a:pt x="574065" y="3188739"/>
                  <a:pt x="581159" y="3185066"/>
                  <a:pt x="580652" y="3177402"/>
                </a:cubicBezTo>
                <a:cubicBezTo>
                  <a:pt x="580146" y="3169739"/>
                  <a:pt x="584199" y="3165305"/>
                  <a:pt x="592812" y="3164102"/>
                </a:cubicBezTo>
                <a:cubicBezTo>
                  <a:pt x="602313" y="3164419"/>
                  <a:pt x="612953" y="3166065"/>
                  <a:pt x="624733" y="3169042"/>
                </a:cubicBezTo>
                <a:cubicBezTo>
                  <a:pt x="636513" y="3172019"/>
                  <a:pt x="647153" y="3174425"/>
                  <a:pt x="656654" y="3176262"/>
                </a:cubicBezTo>
                <a:lnTo>
                  <a:pt x="720495" y="3151942"/>
                </a:lnTo>
                <a:lnTo>
                  <a:pt x="723535" y="3139781"/>
                </a:lnTo>
                <a:lnTo>
                  <a:pt x="744816" y="3142821"/>
                </a:lnTo>
                <a:cubicBezTo>
                  <a:pt x="753999" y="3136678"/>
                  <a:pt x="773633" y="3131484"/>
                  <a:pt x="803717" y="3127241"/>
                </a:cubicBezTo>
                <a:cubicBezTo>
                  <a:pt x="833801" y="3122998"/>
                  <a:pt x="855715" y="3120084"/>
                  <a:pt x="869458" y="3118501"/>
                </a:cubicBezTo>
                <a:cubicBezTo>
                  <a:pt x="872688" y="3115588"/>
                  <a:pt x="876868" y="3113814"/>
                  <a:pt x="881999" y="3113181"/>
                </a:cubicBezTo>
                <a:cubicBezTo>
                  <a:pt x="887128" y="3112547"/>
                  <a:pt x="892069" y="3112294"/>
                  <a:pt x="896819" y="3112421"/>
                </a:cubicBezTo>
                <a:cubicBezTo>
                  <a:pt x="897705" y="3101337"/>
                  <a:pt x="901252" y="3095384"/>
                  <a:pt x="907459" y="3094560"/>
                </a:cubicBezTo>
                <a:cubicBezTo>
                  <a:pt x="913666" y="3093737"/>
                  <a:pt x="917212" y="3091584"/>
                  <a:pt x="918099" y="3088100"/>
                </a:cubicBezTo>
                <a:cubicBezTo>
                  <a:pt x="892449" y="3097410"/>
                  <a:pt x="860908" y="3103111"/>
                  <a:pt x="823477" y="3105201"/>
                </a:cubicBezTo>
                <a:cubicBezTo>
                  <a:pt x="786046" y="3107291"/>
                  <a:pt x="759826" y="3113751"/>
                  <a:pt x="744816" y="3124581"/>
                </a:cubicBezTo>
                <a:cubicBezTo>
                  <a:pt x="741395" y="3124328"/>
                  <a:pt x="736835" y="3124074"/>
                  <a:pt x="731135" y="3123821"/>
                </a:cubicBezTo>
                <a:cubicBezTo>
                  <a:pt x="725435" y="3123568"/>
                  <a:pt x="720875" y="3124834"/>
                  <a:pt x="717455" y="3127621"/>
                </a:cubicBezTo>
                <a:cubicBezTo>
                  <a:pt x="706308" y="3125848"/>
                  <a:pt x="681481" y="3127114"/>
                  <a:pt x="642973" y="3131421"/>
                </a:cubicBezTo>
                <a:cubicBezTo>
                  <a:pt x="604466" y="3135728"/>
                  <a:pt x="582679" y="3144595"/>
                  <a:pt x="577612" y="3158022"/>
                </a:cubicBezTo>
                <a:cubicBezTo>
                  <a:pt x="548985" y="3157452"/>
                  <a:pt x="521117" y="3160112"/>
                  <a:pt x="494010" y="3166002"/>
                </a:cubicBezTo>
                <a:cubicBezTo>
                  <a:pt x="466903" y="3171892"/>
                  <a:pt x="439036" y="3175312"/>
                  <a:pt x="410408" y="3176262"/>
                </a:cubicBezTo>
                <a:cubicBezTo>
                  <a:pt x="405975" y="3189056"/>
                  <a:pt x="395841" y="3195389"/>
                  <a:pt x="380008" y="3195263"/>
                </a:cubicBezTo>
                <a:cubicBezTo>
                  <a:pt x="364174" y="3195136"/>
                  <a:pt x="351001" y="3193869"/>
                  <a:pt x="340487" y="3191463"/>
                </a:cubicBezTo>
                <a:cubicBezTo>
                  <a:pt x="340994" y="3195833"/>
                  <a:pt x="337700" y="3198493"/>
                  <a:pt x="330607" y="3199443"/>
                </a:cubicBezTo>
                <a:cubicBezTo>
                  <a:pt x="323513" y="3200393"/>
                  <a:pt x="318700" y="3200773"/>
                  <a:pt x="316166" y="3200583"/>
                </a:cubicBezTo>
                <a:cubicBezTo>
                  <a:pt x="309896" y="3200329"/>
                  <a:pt x="304196" y="3200836"/>
                  <a:pt x="299066" y="3202103"/>
                </a:cubicBezTo>
                <a:cubicBezTo>
                  <a:pt x="293936" y="3203369"/>
                  <a:pt x="290516" y="3206916"/>
                  <a:pt x="288806" y="3212743"/>
                </a:cubicBezTo>
                <a:lnTo>
                  <a:pt x="63841" y="3224903"/>
                </a:lnTo>
                <a:cubicBezTo>
                  <a:pt x="63778" y="3226613"/>
                  <a:pt x="63145" y="3228513"/>
                  <a:pt x="61942" y="3230603"/>
                </a:cubicBezTo>
                <a:cubicBezTo>
                  <a:pt x="60738" y="3232693"/>
                  <a:pt x="59345" y="3233833"/>
                  <a:pt x="57761" y="3234023"/>
                </a:cubicBezTo>
                <a:cubicBezTo>
                  <a:pt x="53011" y="3233706"/>
                  <a:pt x="48831" y="3231300"/>
                  <a:pt x="45221" y="3226803"/>
                </a:cubicBezTo>
                <a:cubicBezTo>
                  <a:pt x="41611" y="3222306"/>
                  <a:pt x="39711" y="3217620"/>
                  <a:pt x="39521" y="3212743"/>
                </a:cubicBezTo>
                <a:cubicBezTo>
                  <a:pt x="39648" y="3209703"/>
                  <a:pt x="40914" y="3207423"/>
                  <a:pt x="43321" y="3205903"/>
                </a:cubicBezTo>
                <a:cubicBezTo>
                  <a:pt x="45728" y="3204383"/>
                  <a:pt x="48515" y="3203623"/>
                  <a:pt x="51681" y="3203623"/>
                </a:cubicBezTo>
                <a:lnTo>
                  <a:pt x="94242" y="3203623"/>
                </a:lnTo>
                <a:cubicBezTo>
                  <a:pt x="98676" y="3194756"/>
                  <a:pt x="120209" y="3187409"/>
                  <a:pt x="158843" y="3181582"/>
                </a:cubicBezTo>
                <a:cubicBezTo>
                  <a:pt x="197478" y="3175755"/>
                  <a:pt x="226611" y="3169929"/>
                  <a:pt x="246245" y="3164102"/>
                </a:cubicBezTo>
                <a:cubicBezTo>
                  <a:pt x="248589" y="3164355"/>
                  <a:pt x="253022" y="3164609"/>
                  <a:pt x="259545" y="3164862"/>
                </a:cubicBezTo>
                <a:cubicBezTo>
                  <a:pt x="266069" y="3165115"/>
                  <a:pt x="269742" y="3163849"/>
                  <a:pt x="270565" y="3161062"/>
                </a:cubicBezTo>
                <a:cubicBezTo>
                  <a:pt x="269932" y="3156565"/>
                  <a:pt x="267399" y="3151878"/>
                  <a:pt x="262966" y="3147002"/>
                </a:cubicBezTo>
                <a:cubicBezTo>
                  <a:pt x="258532" y="3142125"/>
                  <a:pt x="255999" y="3136678"/>
                  <a:pt x="255365" y="3130661"/>
                </a:cubicBezTo>
                <a:cubicBezTo>
                  <a:pt x="255872" y="3127621"/>
                  <a:pt x="257899" y="3124581"/>
                  <a:pt x="261446" y="3121541"/>
                </a:cubicBezTo>
                <a:cubicBezTo>
                  <a:pt x="291656" y="3123188"/>
                  <a:pt x="325477" y="3121414"/>
                  <a:pt x="362908" y="3116221"/>
                </a:cubicBezTo>
                <a:cubicBezTo>
                  <a:pt x="400338" y="3111027"/>
                  <a:pt x="433399" y="3101654"/>
                  <a:pt x="462090" y="3088100"/>
                </a:cubicBezTo>
                <a:lnTo>
                  <a:pt x="489450" y="3091140"/>
                </a:lnTo>
                <a:lnTo>
                  <a:pt x="541131" y="3072900"/>
                </a:lnTo>
                <a:lnTo>
                  <a:pt x="550252" y="3057700"/>
                </a:lnTo>
                <a:cubicBezTo>
                  <a:pt x="559498" y="3058966"/>
                  <a:pt x="569125" y="3058713"/>
                  <a:pt x="579132" y="3056940"/>
                </a:cubicBezTo>
                <a:cubicBezTo>
                  <a:pt x="589139" y="3055166"/>
                  <a:pt x="598766" y="3053393"/>
                  <a:pt x="608012" y="3051620"/>
                </a:cubicBezTo>
                <a:cubicBezTo>
                  <a:pt x="604529" y="3057129"/>
                  <a:pt x="605416" y="3059030"/>
                  <a:pt x="610673" y="3057320"/>
                </a:cubicBezTo>
                <a:cubicBezTo>
                  <a:pt x="615929" y="3055609"/>
                  <a:pt x="619096" y="3053710"/>
                  <a:pt x="620173" y="3051620"/>
                </a:cubicBezTo>
                <a:lnTo>
                  <a:pt x="617133" y="3030339"/>
                </a:lnTo>
                <a:cubicBezTo>
                  <a:pt x="653677" y="3036673"/>
                  <a:pt x="674831" y="3038446"/>
                  <a:pt x="680594" y="3035659"/>
                </a:cubicBezTo>
                <a:cubicBezTo>
                  <a:pt x="686358" y="3032872"/>
                  <a:pt x="703711" y="3024006"/>
                  <a:pt x="732655" y="3009059"/>
                </a:cubicBezTo>
                <a:cubicBezTo>
                  <a:pt x="749692" y="3007665"/>
                  <a:pt x="767299" y="3002092"/>
                  <a:pt x="785476" y="2992338"/>
                </a:cubicBezTo>
                <a:cubicBezTo>
                  <a:pt x="803653" y="2982585"/>
                  <a:pt x="820500" y="2977011"/>
                  <a:pt x="836017" y="2975618"/>
                </a:cubicBezTo>
                <a:lnTo>
                  <a:pt x="839057" y="2969538"/>
                </a:lnTo>
                <a:cubicBezTo>
                  <a:pt x="837601" y="2967954"/>
                  <a:pt x="830634" y="2966561"/>
                  <a:pt x="818157" y="2965358"/>
                </a:cubicBezTo>
                <a:cubicBezTo>
                  <a:pt x="805680" y="2964154"/>
                  <a:pt x="796433" y="2963521"/>
                  <a:pt x="790416" y="2963458"/>
                </a:cubicBezTo>
                <a:cubicBezTo>
                  <a:pt x="787503" y="2975871"/>
                  <a:pt x="775849" y="2982965"/>
                  <a:pt x="755456" y="2984738"/>
                </a:cubicBezTo>
                <a:cubicBezTo>
                  <a:pt x="735062" y="2986511"/>
                  <a:pt x="723408" y="2990565"/>
                  <a:pt x="720495" y="2996899"/>
                </a:cubicBezTo>
                <a:cubicBezTo>
                  <a:pt x="711375" y="2996329"/>
                  <a:pt x="703015" y="2995948"/>
                  <a:pt x="695414" y="2995758"/>
                </a:cubicBezTo>
                <a:cubicBezTo>
                  <a:pt x="687814" y="2995568"/>
                  <a:pt x="680974" y="2998989"/>
                  <a:pt x="674894" y="3006019"/>
                </a:cubicBezTo>
                <a:cubicBezTo>
                  <a:pt x="638603" y="3006778"/>
                  <a:pt x="613903" y="3008299"/>
                  <a:pt x="600793" y="3010579"/>
                </a:cubicBezTo>
                <a:cubicBezTo>
                  <a:pt x="587682" y="3012859"/>
                  <a:pt x="566782" y="3020459"/>
                  <a:pt x="538091" y="3033379"/>
                </a:cubicBezTo>
                <a:lnTo>
                  <a:pt x="504650" y="3015139"/>
                </a:lnTo>
                <a:cubicBezTo>
                  <a:pt x="493440" y="3017482"/>
                  <a:pt x="485460" y="3021916"/>
                  <a:pt x="480710" y="3028439"/>
                </a:cubicBezTo>
                <a:cubicBezTo>
                  <a:pt x="475960" y="3034962"/>
                  <a:pt x="468740" y="3038636"/>
                  <a:pt x="459050" y="3039459"/>
                </a:cubicBezTo>
                <a:cubicBezTo>
                  <a:pt x="453983" y="3039142"/>
                  <a:pt x="447396" y="3037496"/>
                  <a:pt x="439289" y="3034519"/>
                </a:cubicBezTo>
                <a:cubicBezTo>
                  <a:pt x="431182" y="3031542"/>
                  <a:pt x="424595" y="3029136"/>
                  <a:pt x="419529" y="3027299"/>
                </a:cubicBezTo>
                <a:cubicBezTo>
                  <a:pt x="408635" y="3025969"/>
                  <a:pt x="403062" y="3031669"/>
                  <a:pt x="402808" y="3044399"/>
                </a:cubicBezTo>
                <a:cubicBezTo>
                  <a:pt x="402555" y="3057129"/>
                  <a:pt x="381781" y="3057510"/>
                  <a:pt x="340487" y="3045539"/>
                </a:cubicBezTo>
                <a:cubicBezTo>
                  <a:pt x="339031" y="3047250"/>
                  <a:pt x="337384" y="3049149"/>
                  <a:pt x="335547" y="3051239"/>
                </a:cubicBezTo>
                <a:cubicBezTo>
                  <a:pt x="333710" y="3053330"/>
                  <a:pt x="331304" y="3054469"/>
                  <a:pt x="328327" y="3054660"/>
                </a:cubicBezTo>
                <a:lnTo>
                  <a:pt x="328327" y="3042499"/>
                </a:lnTo>
                <a:cubicBezTo>
                  <a:pt x="314773" y="3041993"/>
                  <a:pt x="301600" y="3039966"/>
                  <a:pt x="288806" y="3036419"/>
                </a:cubicBezTo>
                <a:cubicBezTo>
                  <a:pt x="276012" y="3032872"/>
                  <a:pt x="262839" y="3030846"/>
                  <a:pt x="249285" y="3030339"/>
                </a:cubicBezTo>
                <a:lnTo>
                  <a:pt x="267525" y="3015139"/>
                </a:lnTo>
                <a:cubicBezTo>
                  <a:pt x="273542" y="3015202"/>
                  <a:pt x="282789" y="3014315"/>
                  <a:pt x="295266" y="3012479"/>
                </a:cubicBezTo>
                <a:cubicBezTo>
                  <a:pt x="307743" y="3010642"/>
                  <a:pt x="314710" y="3007475"/>
                  <a:pt x="316166" y="3002978"/>
                </a:cubicBezTo>
                <a:lnTo>
                  <a:pt x="352648" y="3009059"/>
                </a:lnTo>
                <a:cubicBezTo>
                  <a:pt x="369684" y="3006145"/>
                  <a:pt x="387291" y="3002852"/>
                  <a:pt x="405468" y="2999178"/>
                </a:cubicBezTo>
                <a:cubicBezTo>
                  <a:pt x="423645" y="2995505"/>
                  <a:pt x="440493" y="2990692"/>
                  <a:pt x="456010" y="2984738"/>
                </a:cubicBezTo>
                <a:lnTo>
                  <a:pt x="456010" y="2972578"/>
                </a:lnTo>
                <a:cubicBezTo>
                  <a:pt x="456073" y="2969285"/>
                  <a:pt x="455186" y="2965991"/>
                  <a:pt x="453350" y="2962698"/>
                </a:cubicBezTo>
                <a:cubicBezTo>
                  <a:pt x="451513" y="2959404"/>
                  <a:pt x="448346" y="2957631"/>
                  <a:pt x="443849" y="2957378"/>
                </a:cubicBezTo>
                <a:cubicBezTo>
                  <a:pt x="441506" y="2948384"/>
                  <a:pt x="437073" y="2944331"/>
                  <a:pt x="430549" y="2945217"/>
                </a:cubicBezTo>
                <a:cubicBezTo>
                  <a:pt x="424025" y="2946104"/>
                  <a:pt x="420352" y="2942051"/>
                  <a:pt x="419529" y="2933057"/>
                </a:cubicBezTo>
                <a:lnTo>
                  <a:pt x="370888" y="2933057"/>
                </a:lnTo>
                <a:lnTo>
                  <a:pt x="383048" y="2911777"/>
                </a:lnTo>
                <a:cubicBezTo>
                  <a:pt x="393055" y="2910890"/>
                  <a:pt x="396601" y="2907343"/>
                  <a:pt x="393688" y="2901136"/>
                </a:cubicBezTo>
                <a:cubicBezTo>
                  <a:pt x="390775" y="2894929"/>
                  <a:pt x="403442" y="2891383"/>
                  <a:pt x="431689" y="2890496"/>
                </a:cubicBezTo>
                <a:lnTo>
                  <a:pt x="446889" y="2878336"/>
                </a:lnTo>
                <a:cubicBezTo>
                  <a:pt x="452970" y="2877006"/>
                  <a:pt x="459050" y="2875866"/>
                  <a:pt x="465130" y="2874916"/>
                </a:cubicBezTo>
                <a:cubicBezTo>
                  <a:pt x="471210" y="2873966"/>
                  <a:pt x="477290" y="2872066"/>
                  <a:pt x="483370" y="2869216"/>
                </a:cubicBezTo>
                <a:cubicBezTo>
                  <a:pt x="494707" y="2869786"/>
                  <a:pt x="502434" y="2867126"/>
                  <a:pt x="506550" y="2861236"/>
                </a:cubicBezTo>
                <a:cubicBezTo>
                  <a:pt x="510667" y="2855346"/>
                  <a:pt x="516114" y="2851925"/>
                  <a:pt x="522891" y="2850975"/>
                </a:cubicBezTo>
                <a:cubicBezTo>
                  <a:pt x="544108" y="2849455"/>
                  <a:pt x="566275" y="2843375"/>
                  <a:pt x="589392" y="2832735"/>
                </a:cubicBezTo>
                <a:cubicBezTo>
                  <a:pt x="612509" y="2822095"/>
                  <a:pt x="636957" y="2816015"/>
                  <a:pt x="662734" y="2814495"/>
                </a:cubicBezTo>
                <a:lnTo>
                  <a:pt x="662734" y="2802334"/>
                </a:lnTo>
                <a:cubicBezTo>
                  <a:pt x="667547" y="2802588"/>
                  <a:pt x="676921" y="2802081"/>
                  <a:pt x="690854" y="2800814"/>
                </a:cubicBezTo>
                <a:cubicBezTo>
                  <a:pt x="704788" y="2799548"/>
                  <a:pt x="712641" y="2796001"/>
                  <a:pt x="714415" y="2790174"/>
                </a:cubicBezTo>
                <a:cubicBezTo>
                  <a:pt x="716632" y="2790491"/>
                  <a:pt x="720558" y="2790618"/>
                  <a:pt x="726195" y="2790554"/>
                </a:cubicBezTo>
                <a:cubicBezTo>
                  <a:pt x="731832" y="2790491"/>
                  <a:pt x="734999" y="2788337"/>
                  <a:pt x="735695" y="2784094"/>
                </a:cubicBezTo>
                <a:lnTo>
                  <a:pt x="763056" y="2784094"/>
                </a:lnTo>
                <a:lnTo>
                  <a:pt x="772176" y="2774974"/>
                </a:lnTo>
                <a:lnTo>
                  <a:pt x="796496" y="2774974"/>
                </a:lnTo>
                <a:lnTo>
                  <a:pt x="799537" y="2765854"/>
                </a:lnTo>
                <a:cubicBezTo>
                  <a:pt x="808530" y="2763510"/>
                  <a:pt x="812584" y="2759077"/>
                  <a:pt x="811697" y="2752553"/>
                </a:cubicBezTo>
                <a:cubicBezTo>
                  <a:pt x="810810" y="2746030"/>
                  <a:pt x="814864" y="2742357"/>
                  <a:pt x="823857" y="2741533"/>
                </a:cubicBezTo>
                <a:cubicBezTo>
                  <a:pt x="832407" y="2734250"/>
                  <a:pt x="844188" y="2729056"/>
                  <a:pt x="859198" y="2725953"/>
                </a:cubicBezTo>
                <a:cubicBezTo>
                  <a:pt x="874208" y="2722849"/>
                  <a:pt x="886748" y="2719936"/>
                  <a:pt x="896819" y="2717213"/>
                </a:cubicBezTo>
                <a:cubicBezTo>
                  <a:pt x="902835" y="2718606"/>
                  <a:pt x="908282" y="2720379"/>
                  <a:pt x="913159" y="2722533"/>
                </a:cubicBezTo>
                <a:cubicBezTo>
                  <a:pt x="918036" y="2724686"/>
                  <a:pt x="922722" y="2727979"/>
                  <a:pt x="927219" y="2732413"/>
                </a:cubicBezTo>
                <a:lnTo>
                  <a:pt x="951540" y="2717213"/>
                </a:lnTo>
                <a:cubicBezTo>
                  <a:pt x="950147" y="2712716"/>
                  <a:pt x="950653" y="2709549"/>
                  <a:pt x="953060" y="2707712"/>
                </a:cubicBezTo>
                <a:cubicBezTo>
                  <a:pt x="955467" y="2705876"/>
                  <a:pt x="959013" y="2704989"/>
                  <a:pt x="963700" y="2705052"/>
                </a:cubicBezTo>
                <a:lnTo>
                  <a:pt x="972820" y="2708092"/>
                </a:lnTo>
                <a:cubicBezTo>
                  <a:pt x="972630" y="2705876"/>
                  <a:pt x="973010" y="2701949"/>
                  <a:pt x="973960" y="2696312"/>
                </a:cubicBezTo>
                <a:cubicBezTo>
                  <a:pt x="974910" y="2690675"/>
                  <a:pt x="977570" y="2687509"/>
                  <a:pt x="981941" y="2686812"/>
                </a:cubicBezTo>
                <a:cubicBezTo>
                  <a:pt x="983461" y="2687129"/>
                  <a:pt x="984980" y="2688775"/>
                  <a:pt x="986500" y="2691752"/>
                </a:cubicBezTo>
                <a:cubicBezTo>
                  <a:pt x="988021" y="2694729"/>
                  <a:pt x="989541" y="2697135"/>
                  <a:pt x="991061" y="2698972"/>
                </a:cubicBezTo>
                <a:cubicBezTo>
                  <a:pt x="1004488" y="2699669"/>
                  <a:pt x="1017154" y="2697516"/>
                  <a:pt x="1029061" y="2692512"/>
                </a:cubicBezTo>
                <a:cubicBezTo>
                  <a:pt x="1040968" y="2687509"/>
                  <a:pt x="1053635" y="2684595"/>
                  <a:pt x="1067062" y="2683772"/>
                </a:cubicBezTo>
                <a:cubicBezTo>
                  <a:pt x="1072383" y="2675285"/>
                  <a:pt x="1080743" y="2670978"/>
                  <a:pt x="1092143" y="2670852"/>
                </a:cubicBezTo>
                <a:cubicBezTo>
                  <a:pt x="1103543" y="2670725"/>
                  <a:pt x="1113423" y="2670978"/>
                  <a:pt x="1121783" y="2671612"/>
                </a:cubicBezTo>
                <a:lnTo>
                  <a:pt x="1121783" y="2662492"/>
                </a:lnTo>
                <a:cubicBezTo>
                  <a:pt x="1125330" y="2662681"/>
                  <a:pt x="1129637" y="2662302"/>
                  <a:pt x="1134704" y="2661352"/>
                </a:cubicBezTo>
                <a:cubicBezTo>
                  <a:pt x="1139770" y="2660401"/>
                  <a:pt x="1142557" y="2657741"/>
                  <a:pt x="1143064" y="2653371"/>
                </a:cubicBezTo>
                <a:cubicBezTo>
                  <a:pt x="1150537" y="2652991"/>
                  <a:pt x="1156871" y="2651471"/>
                  <a:pt x="1162064" y="2648811"/>
                </a:cubicBezTo>
                <a:cubicBezTo>
                  <a:pt x="1167258" y="2646151"/>
                  <a:pt x="1172071" y="2644631"/>
                  <a:pt x="1176505" y="2644251"/>
                </a:cubicBezTo>
                <a:lnTo>
                  <a:pt x="1182585" y="2644251"/>
                </a:lnTo>
                <a:lnTo>
                  <a:pt x="1212985" y="2629051"/>
                </a:lnTo>
                <a:lnTo>
                  <a:pt x="1222105" y="2616891"/>
                </a:lnTo>
                <a:cubicBezTo>
                  <a:pt x="1228059" y="2616574"/>
                  <a:pt x="1233632" y="2614927"/>
                  <a:pt x="1238826" y="2611951"/>
                </a:cubicBezTo>
                <a:cubicBezTo>
                  <a:pt x="1244019" y="2608974"/>
                  <a:pt x="1249593" y="2606567"/>
                  <a:pt x="1255546" y="2604730"/>
                </a:cubicBezTo>
                <a:cubicBezTo>
                  <a:pt x="1260296" y="2600297"/>
                  <a:pt x="1265997" y="2597003"/>
                  <a:pt x="1272647" y="2594850"/>
                </a:cubicBezTo>
                <a:cubicBezTo>
                  <a:pt x="1279297" y="2592697"/>
                  <a:pt x="1285757" y="2590923"/>
                  <a:pt x="1292027" y="2589530"/>
                </a:cubicBezTo>
                <a:lnTo>
                  <a:pt x="1310267" y="2592570"/>
                </a:lnTo>
                <a:lnTo>
                  <a:pt x="1319387" y="2589530"/>
                </a:lnTo>
                <a:lnTo>
                  <a:pt x="1325467" y="2577370"/>
                </a:lnTo>
                <a:lnTo>
                  <a:pt x="1346747" y="2580410"/>
                </a:lnTo>
                <a:lnTo>
                  <a:pt x="1346747" y="2571290"/>
                </a:lnTo>
                <a:lnTo>
                  <a:pt x="1357489" y="2566686"/>
                </a:lnTo>
                <a:lnTo>
                  <a:pt x="1310230" y="2571197"/>
                </a:lnTo>
                <a:cubicBezTo>
                  <a:pt x="1287652" y="2576103"/>
                  <a:pt x="1264441" y="2578952"/>
                  <a:pt x="1240598" y="2579743"/>
                </a:cubicBezTo>
                <a:cubicBezTo>
                  <a:pt x="1236905" y="2590399"/>
                  <a:pt x="1228465" y="2595674"/>
                  <a:pt x="1215277" y="2595568"/>
                </a:cubicBezTo>
                <a:cubicBezTo>
                  <a:pt x="1202089" y="2595463"/>
                  <a:pt x="1191117" y="2594408"/>
                  <a:pt x="1182360" y="2592403"/>
                </a:cubicBezTo>
                <a:cubicBezTo>
                  <a:pt x="1182782" y="2596043"/>
                  <a:pt x="1180039" y="2598259"/>
                  <a:pt x="1174131" y="2599050"/>
                </a:cubicBezTo>
                <a:cubicBezTo>
                  <a:pt x="1168223" y="2599841"/>
                  <a:pt x="1164214" y="2600158"/>
                  <a:pt x="1162104" y="2599999"/>
                </a:cubicBezTo>
                <a:cubicBezTo>
                  <a:pt x="1156881" y="2599788"/>
                  <a:pt x="1152134" y="2600211"/>
                  <a:pt x="1147861" y="2601266"/>
                </a:cubicBezTo>
                <a:cubicBezTo>
                  <a:pt x="1143588" y="2602321"/>
                  <a:pt x="1140739" y="2605275"/>
                  <a:pt x="1139315" y="2610128"/>
                </a:cubicBezTo>
                <a:lnTo>
                  <a:pt x="951942" y="2620256"/>
                </a:lnTo>
                <a:cubicBezTo>
                  <a:pt x="951890" y="2621680"/>
                  <a:pt x="951362" y="2623263"/>
                  <a:pt x="950360" y="2625004"/>
                </a:cubicBezTo>
                <a:cubicBezTo>
                  <a:pt x="949358" y="2626744"/>
                  <a:pt x="948197" y="2627694"/>
                  <a:pt x="946878" y="2627852"/>
                </a:cubicBezTo>
                <a:cubicBezTo>
                  <a:pt x="942922" y="2627589"/>
                  <a:pt x="939440" y="2625584"/>
                  <a:pt x="936434" y="2621839"/>
                </a:cubicBezTo>
                <a:cubicBezTo>
                  <a:pt x="933427" y="2618093"/>
                  <a:pt x="931844" y="2614190"/>
                  <a:pt x="931686" y="2610128"/>
                </a:cubicBezTo>
                <a:cubicBezTo>
                  <a:pt x="931791" y="2607596"/>
                  <a:pt x="932847" y="2605697"/>
                  <a:pt x="934851" y="2604431"/>
                </a:cubicBezTo>
                <a:cubicBezTo>
                  <a:pt x="936855" y="2603165"/>
                  <a:pt x="939176" y="2602532"/>
                  <a:pt x="941814" y="2602532"/>
                </a:cubicBezTo>
                <a:lnTo>
                  <a:pt x="977263" y="2602532"/>
                </a:lnTo>
                <a:cubicBezTo>
                  <a:pt x="980956" y="2595146"/>
                  <a:pt x="998891" y="2589027"/>
                  <a:pt x="1031069" y="2584174"/>
                </a:cubicBezTo>
                <a:cubicBezTo>
                  <a:pt x="1063248" y="2579321"/>
                  <a:pt x="1087513" y="2574468"/>
                  <a:pt x="1103867" y="2569615"/>
                </a:cubicBezTo>
                <a:cubicBezTo>
                  <a:pt x="1105818" y="2569826"/>
                  <a:pt x="1109511" y="2570037"/>
                  <a:pt x="1114944" y="2570248"/>
                </a:cubicBezTo>
                <a:cubicBezTo>
                  <a:pt x="1120378" y="2570459"/>
                  <a:pt x="1123437" y="2569404"/>
                  <a:pt x="1124123" y="2567083"/>
                </a:cubicBezTo>
                <a:cubicBezTo>
                  <a:pt x="1123595" y="2563337"/>
                  <a:pt x="1121485" y="2559434"/>
                  <a:pt x="1117793" y="2555372"/>
                </a:cubicBezTo>
                <a:cubicBezTo>
                  <a:pt x="1114100" y="2551310"/>
                  <a:pt x="1111990" y="2546773"/>
                  <a:pt x="1111462" y="2541762"/>
                </a:cubicBezTo>
                <a:cubicBezTo>
                  <a:pt x="1111884" y="2539230"/>
                  <a:pt x="1113573" y="2536698"/>
                  <a:pt x="1116527" y="2534166"/>
                </a:cubicBezTo>
                <a:cubicBezTo>
                  <a:pt x="1141689" y="2535537"/>
                  <a:pt x="1169858" y="2534060"/>
                  <a:pt x="1201034" y="2529735"/>
                </a:cubicBezTo>
                <a:cubicBezTo>
                  <a:pt x="1232210" y="2525409"/>
                  <a:pt x="1259747" y="2517602"/>
                  <a:pt x="1283643" y="2506313"/>
                </a:cubicBezTo>
                <a:lnTo>
                  <a:pt x="1306431" y="2508845"/>
                </a:lnTo>
                <a:lnTo>
                  <a:pt x="1349476" y="2493653"/>
                </a:lnTo>
                <a:lnTo>
                  <a:pt x="1357072" y="2480993"/>
                </a:lnTo>
                <a:cubicBezTo>
                  <a:pt x="1364774" y="2482048"/>
                  <a:pt x="1372792" y="2481837"/>
                  <a:pt x="1381127" y="2480360"/>
                </a:cubicBezTo>
                <a:cubicBezTo>
                  <a:pt x="1389461" y="2478882"/>
                  <a:pt x="1397479" y="2477406"/>
                  <a:pt x="1405181" y="2475929"/>
                </a:cubicBezTo>
                <a:cubicBezTo>
                  <a:pt x="1402280" y="2480518"/>
                  <a:pt x="1403018" y="2482100"/>
                  <a:pt x="1407397" y="2480676"/>
                </a:cubicBezTo>
                <a:cubicBezTo>
                  <a:pt x="1411775" y="2479252"/>
                  <a:pt x="1414413" y="2477669"/>
                  <a:pt x="1415309" y="2475929"/>
                </a:cubicBezTo>
                <a:lnTo>
                  <a:pt x="1412777" y="2458204"/>
                </a:lnTo>
                <a:cubicBezTo>
                  <a:pt x="1443215" y="2463479"/>
                  <a:pt x="1460834" y="2464956"/>
                  <a:pt x="1465634" y="2462635"/>
                </a:cubicBezTo>
                <a:cubicBezTo>
                  <a:pt x="1470435" y="2460314"/>
                  <a:pt x="1484888" y="2452929"/>
                  <a:pt x="1508996" y="2440480"/>
                </a:cubicBezTo>
                <a:cubicBezTo>
                  <a:pt x="1523186" y="2439319"/>
                  <a:pt x="1537851" y="2434677"/>
                  <a:pt x="1552990" y="2426553"/>
                </a:cubicBezTo>
                <a:cubicBezTo>
                  <a:pt x="1568130" y="2418429"/>
                  <a:pt x="1582162" y="2413787"/>
                  <a:pt x="1595086" y="2412627"/>
                </a:cubicBezTo>
                <a:lnTo>
                  <a:pt x="1597618" y="2407563"/>
                </a:lnTo>
                <a:cubicBezTo>
                  <a:pt x="1596405" y="2406244"/>
                  <a:pt x="1590602" y="2405083"/>
                  <a:pt x="1580210" y="2404081"/>
                </a:cubicBezTo>
                <a:cubicBezTo>
                  <a:pt x="1569818" y="2403079"/>
                  <a:pt x="1562116" y="2402551"/>
                  <a:pt x="1557105" y="2402499"/>
                </a:cubicBezTo>
                <a:cubicBezTo>
                  <a:pt x="1554678" y="2412838"/>
                  <a:pt x="1544972" y="2418746"/>
                  <a:pt x="1527986" y="2420223"/>
                </a:cubicBezTo>
                <a:cubicBezTo>
                  <a:pt x="1511000" y="2421700"/>
                  <a:pt x="1501294" y="2425076"/>
                  <a:pt x="1498867" y="2430351"/>
                </a:cubicBezTo>
                <a:cubicBezTo>
                  <a:pt x="1491271" y="2429877"/>
                  <a:pt x="1484308" y="2429560"/>
                  <a:pt x="1477978" y="2429402"/>
                </a:cubicBezTo>
                <a:cubicBezTo>
                  <a:pt x="1471648" y="2429244"/>
                  <a:pt x="1465951" y="2432092"/>
                  <a:pt x="1460887" y="2437947"/>
                </a:cubicBezTo>
                <a:cubicBezTo>
                  <a:pt x="1430660" y="2438581"/>
                  <a:pt x="1410087" y="2439846"/>
                  <a:pt x="1399167" y="2441746"/>
                </a:cubicBezTo>
                <a:cubicBezTo>
                  <a:pt x="1388248" y="2443645"/>
                  <a:pt x="1370840" y="2449975"/>
                  <a:pt x="1346944" y="2460736"/>
                </a:cubicBezTo>
                <a:lnTo>
                  <a:pt x="1319091" y="2445544"/>
                </a:lnTo>
                <a:cubicBezTo>
                  <a:pt x="1309755" y="2447495"/>
                  <a:pt x="1303108" y="2451188"/>
                  <a:pt x="1299152" y="2456622"/>
                </a:cubicBezTo>
                <a:cubicBezTo>
                  <a:pt x="1295195" y="2462055"/>
                  <a:pt x="1289182" y="2465114"/>
                  <a:pt x="1281111" y="2465800"/>
                </a:cubicBezTo>
                <a:cubicBezTo>
                  <a:pt x="1276891" y="2465536"/>
                  <a:pt x="1271404" y="2464165"/>
                  <a:pt x="1264652" y="2461686"/>
                </a:cubicBezTo>
                <a:cubicBezTo>
                  <a:pt x="1257900" y="2459206"/>
                  <a:pt x="1252414" y="2457202"/>
                  <a:pt x="1248194" y="2455672"/>
                </a:cubicBezTo>
                <a:cubicBezTo>
                  <a:pt x="1239121" y="2454564"/>
                  <a:pt x="1234479" y="2459312"/>
                  <a:pt x="1234267" y="2469915"/>
                </a:cubicBezTo>
                <a:cubicBezTo>
                  <a:pt x="1234056" y="2480518"/>
                  <a:pt x="1216754" y="2480834"/>
                  <a:pt x="1182360" y="2470864"/>
                </a:cubicBezTo>
                <a:cubicBezTo>
                  <a:pt x="1181147" y="2472289"/>
                  <a:pt x="1179775" y="2473871"/>
                  <a:pt x="1178246" y="2475612"/>
                </a:cubicBezTo>
                <a:cubicBezTo>
                  <a:pt x="1176716" y="2477353"/>
                  <a:pt x="1174711" y="2478302"/>
                  <a:pt x="1172232" y="2478460"/>
                </a:cubicBezTo>
                <a:lnTo>
                  <a:pt x="1172232" y="2468332"/>
                </a:lnTo>
                <a:cubicBezTo>
                  <a:pt x="1160943" y="2467910"/>
                  <a:pt x="1149971" y="2466222"/>
                  <a:pt x="1139315" y="2463268"/>
                </a:cubicBezTo>
                <a:cubicBezTo>
                  <a:pt x="1128659" y="2460314"/>
                  <a:pt x="1117687" y="2458626"/>
                  <a:pt x="1106398" y="2458204"/>
                </a:cubicBezTo>
                <a:lnTo>
                  <a:pt x="1121591" y="2445544"/>
                </a:lnTo>
                <a:cubicBezTo>
                  <a:pt x="1126602" y="2445596"/>
                  <a:pt x="1134304" y="2444858"/>
                  <a:pt x="1144696" y="2443328"/>
                </a:cubicBezTo>
                <a:cubicBezTo>
                  <a:pt x="1155088" y="2441798"/>
                  <a:pt x="1160890" y="2439161"/>
                  <a:pt x="1162104" y="2435416"/>
                </a:cubicBezTo>
                <a:lnTo>
                  <a:pt x="1192489" y="2440480"/>
                </a:lnTo>
                <a:cubicBezTo>
                  <a:pt x="1206679" y="2438053"/>
                  <a:pt x="1221343" y="2435310"/>
                  <a:pt x="1236483" y="2432250"/>
                </a:cubicBezTo>
                <a:cubicBezTo>
                  <a:pt x="1251623" y="2429191"/>
                  <a:pt x="1265655" y="2425182"/>
                  <a:pt x="1278579" y="2420223"/>
                </a:cubicBezTo>
                <a:lnTo>
                  <a:pt x="1278579" y="2410095"/>
                </a:lnTo>
                <a:cubicBezTo>
                  <a:pt x="1278631" y="2407352"/>
                  <a:pt x="1277893" y="2404609"/>
                  <a:pt x="1276363" y="2401866"/>
                </a:cubicBezTo>
                <a:cubicBezTo>
                  <a:pt x="1274833" y="2399123"/>
                  <a:pt x="1272196" y="2397646"/>
                  <a:pt x="1268450" y="2397435"/>
                </a:cubicBezTo>
                <a:cubicBezTo>
                  <a:pt x="1266499" y="2389944"/>
                  <a:pt x="1262806" y="2386568"/>
                  <a:pt x="1257373" y="2387306"/>
                </a:cubicBezTo>
                <a:cubicBezTo>
                  <a:pt x="1251939" y="2388045"/>
                  <a:pt x="1248880" y="2384669"/>
                  <a:pt x="1248194" y="2377178"/>
                </a:cubicBezTo>
                <a:lnTo>
                  <a:pt x="1207681" y="2377178"/>
                </a:lnTo>
                <a:lnTo>
                  <a:pt x="1217809" y="2359454"/>
                </a:lnTo>
                <a:cubicBezTo>
                  <a:pt x="1226144" y="2358715"/>
                  <a:pt x="1229098" y="2355761"/>
                  <a:pt x="1226671" y="2350591"/>
                </a:cubicBezTo>
                <a:cubicBezTo>
                  <a:pt x="1224245" y="2345422"/>
                  <a:pt x="1234795" y="2342468"/>
                  <a:pt x="1258322" y="2341729"/>
                </a:cubicBezTo>
                <a:lnTo>
                  <a:pt x="1270982" y="2331601"/>
                </a:lnTo>
                <a:cubicBezTo>
                  <a:pt x="1276046" y="2330493"/>
                  <a:pt x="1281111" y="2329544"/>
                  <a:pt x="1286175" y="2328752"/>
                </a:cubicBezTo>
                <a:cubicBezTo>
                  <a:pt x="1291239" y="2327961"/>
                  <a:pt x="1296303" y="2326379"/>
                  <a:pt x="1301367" y="2324005"/>
                </a:cubicBezTo>
                <a:cubicBezTo>
                  <a:pt x="1310810" y="2324479"/>
                  <a:pt x="1317245" y="2322264"/>
                  <a:pt x="1320674" y="2317358"/>
                </a:cubicBezTo>
                <a:cubicBezTo>
                  <a:pt x="1324102" y="2312452"/>
                  <a:pt x="1328639" y="2309604"/>
                  <a:pt x="1334283" y="2308812"/>
                </a:cubicBezTo>
                <a:cubicBezTo>
                  <a:pt x="1351955" y="2307546"/>
                  <a:pt x="1370418" y="2302482"/>
                  <a:pt x="1389672" y="2293620"/>
                </a:cubicBezTo>
                <a:cubicBezTo>
                  <a:pt x="1408926" y="2284758"/>
                  <a:pt x="1429289" y="2279694"/>
                  <a:pt x="1450758" y="2278428"/>
                </a:cubicBezTo>
                <a:lnTo>
                  <a:pt x="1450758" y="2268299"/>
                </a:lnTo>
                <a:cubicBezTo>
                  <a:pt x="1454767" y="2268510"/>
                  <a:pt x="1462575" y="2268088"/>
                  <a:pt x="1474180" y="2267033"/>
                </a:cubicBezTo>
                <a:cubicBezTo>
                  <a:pt x="1485785" y="2265978"/>
                  <a:pt x="1492326" y="2263024"/>
                  <a:pt x="1493803" y="2258171"/>
                </a:cubicBezTo>
                <a:cubicBezTo>
                  <a:pt x="1495650" y="2258435"/>
                  <a:pt x="1498920" y="2258540"/>
                  <a:pt x="1503615" y="2258487"/>
                </a:cubicBezTo>
                <a:cubicBezTo>
                  <a:pt x="1508310" y="2258435"/>
                  <a:pt x="1510948" y="2256641"/>
                  <a:pt x="1511528" y="2253107"/>
                </a:cubicBezTo>
                <a:lnTo>
                  <a:pt x="1534316" y="2253107"/>
                </a:lnTo>
                <a:lnTo>
                  <a:pt x="1541913" y="2245511"/>
                </a:lnTo>
                <a:lnTo>
                  <a:pt x="1562169" y="2245511"/>
                </a:lnTo>
                <a:lnTo>
                  <a:pt x="1564701" y="2237915"/>
                </a:lnTo>
                <a:cubicBezTo>
                  <a:pt x="1572192" y="2235963"/>
                  <a:pt x="1575568" y="2232270"/>
                  <a:pt x="1574829" y="2226837"/>
                </a:cubicBezTo>
                <a:lnTo>
                  <a:pt x="1577958" y="2224002"/>
                </a:lnTo>
                <a:lnTo>
                  <a:pt x="1557651" y="2226494"/>
                </a:lnTo>
                <a:cubicBezTo>
                  <a:pt x="1554584" y="2235346"/>
                  <a:pt x="1547572" y="2239728"/>
                  <a:pt x="1536617" y="2239640"/>
                </a:cubicBezTo>
                <a:cubicBezTo>
                  <a:pt x="1525661" y="2239553"/>
                  <a:pt x="1516546" y="2238676"/>
                  <a:pt x="1509272" y="2237011"/>
                </a:cubicBezTo>
                <a:cubicBezTo>
                  <a:pt x="1509623" y="2240035"/>
                  <a:pt x="1507344" y="2241875"/>
                  <a:pt x="1502436" y="2242532"/>
                </a:cubicBezTo>
                <a:cubicBezTo>
                  <a:pt x="1497528" y="2243190"/>
                  <a:pt x="1494197" y="2243453"/>
                  <a:pt x="1492445" y="2243321"/>
                </a:cubicBezTo>
                <a:cubicBezTo>
                  <a:pt x="1488106" y="2243146"/>
                  <a:pt x="1484162" y="2243497"/>
                  <a:pt x="1480613" y="2244373"/>
                </a:cubicBezTo>
                <a:cubicBezTo>
                  <a:pt x="1477063" y="2245249"/>
                  <a:pt x="1474697" y="2247703"/>
                  <a:pt x="1473514" y="2251735"/>
                </a:cubicBezTo>
                <a:lnTo>
                  <a:pt x="1317859" y="2260149"/>
                </a:lnTo>
                <a:cubicBezTo>
                  <a:pt x="1317815" y="2261332"/>
                  <a:pt x="1317377" y="2262647"/>
                  <a:pt x="1316545" y="2264093"/>
                </a:cubicBezTo>
                <a:cubicBezTo>
                  <a:pt x="1315713" y="2265539"/>
                  <a:pt x="1314749" y="2266327"/>
                  <a:pt x="1313653" y="2266459"/>
                </a:cubicBezTo>
                <a:cubicBezTo>
                  <a:pt x="1310366" y="2266240"/>
                  <a:pt x="1307474" y="2264575"/>
                  <a:pt x="1304976" y="2261463"/>
                </a:cubicBezTo>
                <a:cubicBezTo>
                  <a:pt x="1302478" y="2258352"/>
                  <a:pt x="1301164" y="2255109"/>
                  <a:pt x="1301032" y="2251735"/>
                </a:cubicBezTo>
                <a:cubicBezTo>
                  <a:pt x="1301120" y="2249632"/>
                  <a:pt x="1301996" y="2248054"/>
                  <a:pt x="1303661" y="2247002"/>
                </a:cubicBezTo>
                <a:cubicBezTo>
                  <a:pt x="1305327" y="2245950"/>
                  <a:pt x="1307255" y="2245425"/>
                  <a:pt x="1309446" y="2245425"/>
                </a:cubicBezTo>
                <a:lnTo>
                  <a:pt x="1338894" y="2245425"/>
                </a:lnTo>
                <a:cubicBezTo>
                  <a:pt x="1341961" y="2239290"/>
                  <a:pt x="1356861" y="2234206"/>
                  <a:pt x="1383592" y="2230175"/>
                </a:cubicBezTo>
                <a:cubicBezTo>
                  <a:pt x="1410323" y="2226143"/>
                  <a:pt x="1430481" y="2222112"/>
                  <a:pt x="1444066" y="2218080"/>
                </a:cubicBezTo>
                <a:cubicBezTo>
                  <a:pt x="1445687" y="2218255"/>
                  <a:pt x="1448754" y="2218431"/>
                  <a:pt x="1453268" y="2218606"/>
                </a:cubicBezTo>
                <a:cubicBezTo>
                  <a:pt x="1457782" y="2218781"/>
                  <a:pt x="1460323" y="2217905"/>
                  <a:pt x="1460893" y="2215976"/>
                </a:cubicBezTo>
                <a:cubicBezTo>
                  <a:pt x="1460455" y="2212865"/>
                  <a:pt x="1458702" y="2209622"/>
                  <a:pt x="1455635" y="2206248"/>
                </a:cubicBezTo>
                <a:cubicBezTo>
                  <a:pt x="1452567" y="2202874"/>
                  <a:pt x="1450814" y="2199105"/>
                  <a:pt x="1450376" y="2194942"/>
                </a:cubicBezTo>
                <a:cubicBezTo>
                  <a:pt x="1450726" y="2192839"/>
                  <a:pt x="1452129" y="2190735"/>
                  <a:pt x="1454583" y="2188632"/>
                </a:cubicBezTo>
                <a:cubicBezTo>
                  <a:pt x="1475486" y="2189771"/>
                  <a:pt x="1498886" y="2188544"/>
                  <a:pt x="1524785" y="2184951"/>
                </a:cubicBezTo>
                <a:cubicBezTo>
                  <a:pt x="1550683" y="2181357"/>
                  <a:pt x="1573558" y="2174872"/>
                  <a:pt x="1593410" y="2165494"/>
                </a:cubicBezTo>
                <a:lnTo>
                  <a:pt x="1612341" y="2167597"/>
                </a:lnTo>
                <a:lnTo>
                  <a:pt x="1648099" y="2154977"/>
                </a:lnTo>
                <a:lnTo>
                  <a:pt x="1654409" y="2144460"/>
                </a:lnTo>
                <a:cubicBezTo>
                  <a:pt x="1660807" y="2145336"/>
                  <a:pt x="1667468" y="2145161"/>
                  <a:pt x="1674392" y="2143934"/>
                </a:cubicBezTo>
                <a:cubicBezTo>
                  <a:pt x="1681316" y="2142707"/>
                  <a:pt x="1687977" y="2141480"/>
                  <a:pt x="1694375" y="2140253"/>
                </a:cubicBezTo>
                <a:cubicBezTo>
                  <a:pt x="1691964" y="2144065"/>
                  <a:pt x="1692578" y="2145380"/>
                  <a:pt x="1696215" y="2144197"/>
                </a:cubicBezTo>
                <a:cubicBezTo>
                  <a:pt x="1699852" y="2143014"/>
                  <a:pt x="1702043" y="2141699"/>
                  <a:pt x="1702788" y="2140253"/>
                </a:cubicBezTo>
                <a:lnTo>
                  <a:pt x="1700685" y="2125529"/>
                </a:lnTo>
                <a:cubicBezTo>
                  <a:pt x="1725970" y="2129911"/>
                  <a:pt x="1740606" y="2131138"/>
                  <a:pt x="1744594" y="2129210"/>
                </a:cubicBezTo>
                <a:cubicBezTo>
                  <a:pt x="1746588" y="2128246"/>
                  <a:pt x="1750587" y="2126230"/>
                  <a:pt x="1756590" y="2123162"/>
                </a:cubicBezTo>
                <a:lnTo>
                  <a:pt x="1768816" y="2116874"/>
                </a:lnTo>
                <a:lnTo>
                  <a:pt x="1764533" y="2116058"/>
                </a:lnTo>
                <a:cubicBezTo>
                  <a:pt x="1764664" y="2112771"/>
                  <a:pt x="1765453" y="2109354"/>
                  <a:pt x="1766899" y="2105804"/>
                </a:cubicBezTo>
                <a:lnTo>
                  <a:pt x="1768527" y="2102224"/>
                </a:lnTo>
                <a:lnTo>
                  <a:pt x="1754848" y="2101602"/>
                </a:lnTo>
                <a:cubicBezTo>
                  <a:pt x="1749590" y="2101471"/>
                  <a:pt x="1744857" y="2103837"/>
                  <a:pt x="1740650" y="2108701"/>
                </a:cubicBezTo>
                <a:cubicBezTo>
                  <a:pt x="1715541" y="2109227"/>
                  <a:pt x="1698450" y="2110279"/>
                  <a:pt x="1689379" y="2111856"/>
                </a:cubicBezTo>
                <a:cubicBezTo>
                  <a:pt x="1680308" y="2113434"/>
                  <a:pt x="1665847" y="2118693"/>
                  <a:pt x="1645995" y="2127632"/>
                </a:cubicBezTo>
                <a:lnTo>
                  <a:pt x="1622858" y="2115012"/>
                </a:lnTo>
                <a:cubicBezTo>
                  <a:pt x="1615101" y="2116633"/>
                  <a:pt x="1609580" y="2119700"/>
                  <a:pt x="1606293" y="2124214"/>
                </a:cubicBezTo>
                <a:cubicBezTo>
                  <a:pt x="1603007" y="2128728"/>
                  <a:pt x="1598011" y="2131269"/>
                  <a:pt x="1591306" y="2131839"/>
                </a:cubicBezTo>
                <a:cubicBezTo>
                  <a:pt x="1587800" y="2131620"/>
                  <a:pt x="1583243" y="2130480"/>
                  <a:pt x="1577634" y="2128421"/>
                </a:cubicBezTo>
                <a:cubicBezTo>
                  <a:pt x="1572025" y="2126361"/>
                  <a:pt x="1567467" y="2124696"/>
                  <a:pt x="1563961" y="2123425"/>
                </a:cubicBezTo>
                <a:cubicBezTo>
                  <a:pt x="1556424" y="2122505"/>
                  <a:pt x="1552568" y="2126449"/>
                  <a:pt x="1552393" y="2135257"/>
                </a:cubicBezTo>
                <a:cubicBezTo>
                  <a:pt x="1552217" y="2144065"/>
                  <a:pt x="1537844" y="2144328"/>
                  <a:pt x="1509272" y="2136046"/>
                </a:cubicBezTo>
                <a:cubicBezTo>
                  <a:pt x="1508264" y="2137229"/>
                  <a:pt x="1507125" y="2138544"/>
                  <a:pt x="1505854" y="2139990"/>
                </a:cubicBezTo>
                <a:cubicBezTo>
                  <a:pt x="1504583" y="2141436"/>
                  <a:pt x="1502918" y="2142225"/>
                  <a:pt x="1500858" y="2142356"/>
                </a:cubicBezTo>
                <a:lnTo>
                  <a:pt x="1500858" y="2133942"/>
                </a:lnTo>
                <a:cubicBezTo>
                  <a:pt x="1491480" y="2133592"/>
                  <a:pt x="1482366" y="2132190"/>
                  <a:pt x="1473514" y="2129735"/>
                </a:cubicBezTo>
                <a:cubicBezTo>
                  <a:pt x="1464662" y="2127282"/>
                  <a:pt x="1455547" y="2125879"/>
                  <a:pt x="1446169" y="2125529"/>
                </a:cubicBezTo>
                <a:lnTo>
                  <a:pt x="1458790" y="2115012"/>
                </a:lnTo>
                <a:lnTo>
                  <a:pt x="1465227" y="2114394"/>
                </a:lnTo>
                <a:lnTo>
                  <a:pt x="1461638" y="2105541"/>
                </a:lnTo>
                <a:cubicBezTo>
                  <a:pt x="1461725" y="2103438"/>
                  <a:pt x="1462602" y="2101860"/>
                  <a:pt x="1464267" y="2100808"/>
                </a:cubicBezTo>
                <a:cubicBezTo>
                  <a:pt x="1465932" y="2099756"/>
                  <a:pt x="1467860" y="2099231"/>
                  <a:pt x="1470052" y="2099231"/>
                </a:cubicBezTo>
                <a:lnTo>
                  <a:pt x="1499500" y="2099231"/>
                </a:lnTo>
                <a:cubicBezTo>
                  <a:pt x="1502567" y="2093096"/>
                  <a:pt x="1517467" y="2088012"/>
                  <a:pt x="1544198" y="2083981"/>
                </a:cubicBezTo>
                <a:lnTo>
                  <a:pt x="1582916" y="2076237"/>
                </a:lnTo>
                <a:lnTo>
                  <a:pt x="1580789" y="2075046"/>
                </a:lnTo>
                <a:cubicBezTo>
                  <a:pt x="1579168" y="2068824"/>
                  <a:pt x="1576100" y="2066019"/>
                  <a:pt x="1571586" y="2066632"/>
                </a:cubicBezTo>
                <a:cubicBezTo>
                  <a:pt x="1567073" y="2067246"/>
                  <a:pt x="1564531" y="2064441"/>
                  <a:pt x="1563961" y="2058219"/>
                </a:cubicBezTo>
                <a:lnTo>
                  <a:pt x="1530307" y="2058219"/>
                </a:lnTo>
                <a:lnTo>
                  <a:pt x="1538720" y="2043495"/>
                </a:lnTo>
                <a:cubicBezTo>
                  <a:pt x="1545644" y="2042881"/>
                  <a:pt x="1548098" y="2040427"/>
                  <a:pt x="1546082" y="2036133"/>
                </a:cubicBezTo>
                <a:cubicBezTo>
                  <a:pt x="1544066" y="2031838"/>
                  <a:pt x="1552831" y="2029384"/>
                  <a:pt x="1572375" y="2028771"/>
                </a:cubicBezTo>
                <a:lnTo>
                  <a:pt x="1582892" y="2020357"/>
                </a:lnTo>
                <a:cubicBezTo>
                  <a:pt x="1587099" y="2019437"/>
                  <a:pt x="1591306" y="2018648"/>
                  <a:pt x="1595513" y="2017990"/>
                </a:cubicBezTo>
                <a:cubicBezTo>
                  <a:pt x="1599720" y="2017333"/>
                  <a:pt x="1603927" y="2016018"/>
                  <a:pt x="1608134" y="2014046"/>
                </a:cubicBezTo>
                <a:cubicBezTo>
                  <a:pt x="1615978" y="2014441"/>
                  <a:pt x="1621324" y="2012600"/>
                  <a:pt x="1624172" y="2008525"/>
                </a:cubicBezTo>
                <a:cubicBezTo>
                  <a:pt x="1627021" y="2004450"/>
                  <a:pt x="1630790" y="2002083"/>
                  <a:pt x="1635478" y="2001426"/>
                </a:cubicBezTo>
                <a:lnTo>
                  <a:pt x="1661464" y="1994298"/>
                </a:lnTo>
                <a:lnTo>
                  <a:pt x="1661464" y="1987748"/>
                </a:lnTo>
                <a:cubicBezTo>
                  <a:pt x="1652086" y="1987398"/>
                  <a:pt x="1642972" y="1985996"/>
                  <a:pt x="1634120" y="1983541"/>
                </a:cubicBezTo>
                <a:cubicBezTo>
                  <a:pt x="1625268" y="1981088"/>
                  <a:pt x="1616153" y="1979685"/>
                  <a:pt x="1606775" y="1979335"/>
                </a:cubicBezTo>
                <a:lnTo>
                  <a:pt x="1619396" y="1968818"/>
                </a:lnTo>
                <a:cubicBezTo>
                  <a:pt x="1623559" y="1968861"/>
                  <a:pt x="1629957" y="1968248"/>
                  <a:pt x="1638589" y="1966977"/>
                </a:cubicBezTo>
                <a:cubicBezTo>
                  <a:pt x="1647222" y="1965706"/>
                  <a:pt x="1652043" y="1963515"/>
                  <a:pt x="1653051" y="1960404"/>
                </a:cubicBezTo>
                <a:lnTo>
                  <a:pt x="1678292" y="1964611"/>
                </a:lnTo>
                <a:cubicBezTo>
                  <a:pt x="1690080" y="1962595"/>
                  <a:pt x="1702262" y="1960316"/>
                  <a:pt x="1714839" y="1957774"/>
                </a:cubicBezTo>
                <a:cubicBezTo>
                  <a:pt x="1727416" y="1955233"/>
                  <a:pt x="1739073" y="1951902"/>
                  <a:pt x="1749809" y="1947783"/>
                </a:cubicBezTo>
                <a:lnTo>
                  <a:pt x="1749809" y="1939369"/>
                </a:lnTo>
                <a:cubicBezTo>
                  <a:pt x="1749853" y="1937091"/>
                  <a:pt x="1749239" y="1934812"/>
                  <a:pt x="1747968" y="1932533"/>
                </a:cubicBezTo>
                <a:cubicBezTo>
                  <a:pt x="1746697" y="1930254"/>
                  <a:pt x="1744506" y="1929028"/>
                  <a:pt x="1741395" y="1928852"/>
                </a:cubicBezTo>
                <a:cubicBezTo>
                  <a:pt x="1739774" y="1922630"/>
                  <a:pt x="1736706" y="1919825"/>
                  <a:pt x="1732192" y="1920438"/>
                </a:cubicBezTo>
                <a:cubicBezTo>
                  <a:pt x="1727679" y="1921052"/>
                  <a:pt x="1725137" y="1918247"/>
                  <a:pt x="1724567" y="1912025"/>
                </a:cubicBezTo>
                <a:lnTo>
                  <a:pt x="1690913" y="1912025"/>
                </a:lnTo>
                <a:lnTo>
                  <a:pt x="1699326" y="1897301"/>
                </a:lnTo>
                <a:cubicBezTo>
                  <a:pt x="1706250" y="1896687"/>
                  <a:pt x="1708704" y="1894233"/>
                  <a:pt x="1706688" y="1889939"/>
                </a:cubicBezTo>
                <a:cubicBezTo>
                  <a:pt x="1704672" y="1885644"/>
                  <a:pt x="1713437" y="1883190"/>
                  <a:pt x="1732981" y="1882577"/>
                </a:cubicBezTo>
                <a:lnTo>
                  <a:pt x="1743498" y="1874163"/>
                </a:lnTo>
                <a:cubicBezTo>
                  <a:pt x="1747705" y="1873243"/>
                  <a:pt x="1751912" y="1872454"/>
                  <a:pt x="1756119" y="1871796"/>
                </a:cubicBezTo>
                <a:cubicBezTo>
                  <a:pt x="1760326" y="1871139"/>
                  <a:pt x="1764533" y="1869824"/>
                  <a:pt x="1768740" y="1867852"/>
                </a:cubicBezTo>
                <a:cubicBezTo>
                  <a:pt x="1776584" y="1868247"/>
                  <a:pt x="1781930" y="1866406"/>
                  <a:pt x="1784778" y="1862331"/>
                </a:cubicBezTo>
                <a:cubicBezTo>
                  <a:pt x="1787627" y="1858256"/>
                  <a:pt x="1791396" y="1855889"/>
                  <a:pt x="1796084" y="1855232"/>
                </a:cubicBezTo>
                <a:cubicBezTo>
                  <a:pt x="1810765" y="1854180"/>
                  <a:pt x="1826102" y="1849973"/>
                  <a:pt x="1842097" y="1842611"/>
                </a:cubicBezTo>
                <a:cubicBezTo>
                  <a:pt x="1858092" y="1835249"/>
                  <a:pt x="1875007" y="1831042"/>
                  <a:pt x="1892842" y="1829991"/>
                </a:cubicBezTo>
                <a:lnTo>
                  <a:pt x="1892842" y="1821577"/>
                </a:lnTo>
                <a:cubicBezTo>
                  <a:pt x="1896173" y="1821752"/>
                  <a:pt x="1902659" y="1821402"/>
                  <a:pt x="1912299" y="1820525"/>
                </a:cubicBezTo>
                <a:cubicBezTo>
                  <a:pt x="1921940" y="1819649"/>
                  <a:pt x="1927374" y="1817195"/>
                  <a:pt x="1928601" y="1813163"/>
                </a:cubicBezTo>
                <a:cubicBezTo>
                  <a:pt x="1930135" y="1813382"/>
                  <a:pt x="1932852" y="1813470"/>
                  <a:pt x="1936752" y="1813426"/>
                </a:cubicBezTo>
                <a:cubicBezTo>
                  <a:pt x="1940652" y="1813382"/>
                  <a:pt x="1942843" y="1811892"/>
                  <a:pt x="1943325" y="1808956"/>
                </a:cubicBezTo>
                <a:lnTo>
                  <a:pt x="1962256" y="1808956"/>
                </a:lnTo>
                <a:lnTo>
                  <a:pt x="1968566" y="1802646"/>
                </a:lnTo>
                <a:lnTo>
                  <a:pt x="1985394" y="1802646"/>
                </a:lnTo>
                <a:lnTo>
                  <a:pt x="1987497" y="1796336"/>
                </a:lnTo>
                <a:cubicBezTo>
                  <a:pt x="1993720" y="1794714"/>
                  <a:pt x="1996524" y="1791647"/>
                  <a:pt x="1995911" y="1787133"/>
                </a:cubicBezTo>
                <a:cubicBezTo>
                  <a:pt x="1995297" y="1782619"/>
                  <a:pt x="1998102" y="1780078"/>
                  <a:pt x="2004325" y="1779508"/>
                </a:cubicBezTo>
                <a:cubicBezTo>
                  <a:pt x="2010241" y="1774469"/>
                  <a:pt x="2018391" y="1770875"/>
                  <a:pt x="2028777" y="1768728"/>
                </a:cubicBezTo>
                <a:cubicBezTo>
                  <a:pt x="2039163" y="1766581"/>
                  <a:pt x="2047840" y="1764565"/>
                  <a:pt x="2054807" y="1762681"/>
                </a:cubicBezTo>
                <a:cubicBezTo>
                  <a:pt x="2058970" y="1763645"/>
                  <a:pt x="2062739" y="1764872"/>
                  <a:pt x="2066113" y="1766362"/>
                </a:cubicBezTo>
                <a:cubicBezTo>
                  <a:pt x="2069487" y="1767852"/>
                  <a:pt x="2072730" y="1770130"/>
                  <a:pt x="2075842" y="1773198"/>
                </a:cubicBezTo>
                <a:lnTo>
                  <a:pt x="2092669" y="1762681"/>
                </a:lnTo>
                <a:cubicBezTo>
                  <a:pt x="2091705" y="1759569"/>
                  <a:pt x="2092056" y="1757378"/>
                  <a:pt x="2093721" y="1756107"/>
                </a:cubicBezTo>
                <a:cubicBezTo>
                  <a:pt x="2095386" y="1754837"/>
                  <a:pt x="2097840" y="1754223"/>
                  <a:pt x="2101083" y="1754267"/>
                </a:cubicBezTo>
                <a:lnTo>
                  <a:pt x="2107393" y="1756370"/>
                </a:lnTo>
                <a:cubicBezTo>
                  <a:pt x="2107262" y="1754837"/>
                  <a:pt x="2107525" y="1752120"/>
                  <a:pt x="2108182" y="1748220"/>
                </a:cubicBezTo>
                <a:cubicBezTo>
                  <a:pt x="2108839" y="1744319"/>
                  <a:pt x="2110680" y="1742128"/>
                  <a:pt x="2113703" y="1741646"/>
                </a:cubicBezTo>
                <a:cubicBezTo>
                  <a:pt x="2114755" y="1741865"/>
                  <a:pt x="2115807" y="1743005"/>
                  <a:pt x="2116859" y="1745064"/>
                </a:cubicBezTo>
                <a:cubicBezTo>
                  <a:pt x="2117910" y="1747124"/>
                  <a:pt x="2118962" y="1748789"/>
                  <a:pt x="2120014" y="1750060"/>
                </a:cubicBezTo>
                <a:cubicBezTo>
                  <a:pt x="2129304" y="1750542"/>
                  <a:pt x="2138068" y="1749052"/>
                  <a:pt x="2146307" y="1745590"/>
                </a:cubicBezTo>
                <a:cubicBezTo>
                  <a:pt x="2154545" y="1742128"/>
                  <a:pt x="2163310" y="1740112"/>
                  <a:pt x="2172600" y="1739543"/>
                </a:cubicBezTo>
                <a:cubicBezTo>
                  <a:pt x="2176281" y="1733671"/>
                  <a:pt x="2182065" y="1730691"/>
                  <a:pt x="2189953" y="1730603"/>
                </a:cubicBezTo>
                <a:cubicBezTo>
                  <a:pt x="2197841" y="1730516"/>
                  <a:pt x="2204677" y="1730691"/>
                  <a:pt x="2210462" y="1731129"/>
                </a:cubicBezTo>
                <a:lnTo>
                  <a:pt x="2210462" y="1724819"/>
                </a:lnTo>
                <a:cubicBezTo>
                  <a:pt x="2212916" y="1724950"/>
                  <a:pt x="2215895" y="1724687"/>
                  <a:pt x="2219401" y="1724030"/>
                </a:cubicBezTo>
                <a:cubicBezTo>
                  <a:pt x="2222907" y="1723373"/>
                  <a:pt x="2224835" y="1721532"/>
                  <a:pt x="2225186" y="1718508"/>
                </a:cubicBezTo>
                <a:cubicBezTo>
                  <a:pt x="2230357" y="1718245"/>
                  <a:pt x="2234739" y="1717194"/>
                  <a:pt x="2238332" y="1715353"/>
                </a:cubicBezTo>
                <a:cubicBezTo>
                  <a:pt x="2241925" y="1713513"/>
                  <a:pt x="2245256" y="1712461"/>
                  <a:pt x="2248323" y="1712198"/>
                </a:cubicBezTo>
                <a:lnTo>
                  <a:pt x="2252530" y="1712198"/>
                </a:lnTo>
                <a:lnTo>
                  <a:pt x="2273565" y="1701681"/>
                </a:lnTo>
                <a:lnTo>
                  <a:pt x="2279875" y="1693267"/>
                </a:lnTo>
                <a:cubicBezTo>
                  <a:pt x="2283994" y="1693048"/>
                  <a:pt x="2287851" y="1691909"/>
                  <a:pt x="2291444" y="1689849"/>
                </a:cubicBezTo>
                <a:cubicBezTo>
                  <a:pt x="2295037" y="1687789"/>
                  <a:pt x="2298894" y="1686124"/>
                  <a:pt x="2303013" y="1684853"/>
                </a:cubicBezTo>
                <a:cubicBezTo>
                  <a:pt x="2306299" y="1681786"/>
                  <a:pt x="2310243" y="1679507"/>
                  <a:pt x="2314845" y="1678017"/>
                </a:cubicBezTo>
                <a:cubicBezTo>
                  <a:pt x="2319446" y="1676527"/>
                  <a:pt x="2323916" y="1675300"/>
                  <a:pt x="2328254" y="1674336"/>
                </a:cubicBezTo>
                <a:lnTo>
                  <a:pt x="2340875" y="1676440"/>
                </a:lnTo>
                <a:lnTo>
                  <a:pt x="2347185" y="1674336"/>
                </a:lnTo>
                <a:lnTo>
                  <a:pt x="2351392" y="1665923"/>
                </a:lnTo>
                <a:lnTo>
                  <a:pt x="2366116" y="1668026"/>
                </a:lnTo>
                <a:lnTo>
                  <a:pt x="2366116" y="1661716"/>
                </a:lnTo>
                <a:lnTo>
                  <a:pt x="2380840" y="1655405"/>
                </a:lnTo>
                <a:cubicBezTo>
                  <a:pt x="2380884" y="1653214"/>
                  <a:pt x="2381322" y="1651286"/>
                  <a:pt x="2382155" y="1649621"/>
                </a:cubicBezTo>
                <a:cubicBezTo>
                  <a:pt x="2382987" y="1647956"/>
                  <a:pt x="2383951" y="1647079"/>
                  <a:pt x="2385047" y="1646992"/>
                </a:cubicBezTo>
                <a:cubicBezTo>
                  <a:pt x="2386142" y="1647079"/>
                  <a:pt x="2387107" y="1647430"/>
                  <a:pt x="2387939" y="1648043"/>
                </a:cubicBezTo>
                <a:cubicBezTo>
                  <a:pt x="2388772" y="1648657"/>
                  <a:pt x="2389210" y="1649007"/>
                  <a:pt x="2389254" y="1649095"/>
                </a:cubicBezTo>
                <a:cubicBezTo>
                  <a:pt x="2407177" y="1641163"/>
                  <a:pt x="2426546" y="1633363"/>
                  <a:pt x="2447361" y="1625694"/>
                </a:cubicBezTo>
                <a:cubicBezTo>
                  <a:pt x="2468177" y="1618025"/>
                  <a:pt x="2483865" y="1613906"/>
                  <a:pt x="2494426" y="1613337"/>
                </a:cubicBezTo>
                <a:lnTo>
                  <a:pt x="2494426" y="1607026"/>
                </a:lnTo>
                <a:cubicBezTo>
                  <a:pt x="2519229" y="1599883"/>
                  <a:pt x="2542717" y="1590506"/>
                  <a:pt x="2564891" y="1578893"/>
                </a:cubicBezTo>
                <a:cubicBezTo>
                  <a:pt x="2587065" y="1567280"/>
                  <a:pt x="2610553" y="1558428"/>
                  <a:pt x="2635356" y="1552337"/>
                </a:cubicBezTo>
                <a:lnTo>
                  <a:pt x="2647977" y="1556544"/>
                </a:lnTo>
                <a:lnTo>
                  <a:pt x="2656390" y="1552337"/>
                </a:lnTo>
                <a:lnTo>
                  <a:pt x="2660597" y="1543923"/>
                </a:lnTo>
                <a:lnTo>
                  <a:pt x="2679528" y="1546027"/>
                </a:lnTo>
                <a:lnTo>
                  <a:pt x="2686394" y="1540409"/>
                </a:lnTo>
                <a:lnTo>
                  <a:pt x="2590133" y="1485987"/>
                </a:lnTo>
                <a:lnTo>
                  <a:pt x="2559732" y="1485987"/>
                </a:lnTo>
                <a:cubicBezTo>
                  <a:pt x="2550105" y="1480414"/>
                  <a:pt x="2538958" y="1476361"/>
                  <a:pt x="2526291" y="1473827"/>
                </a:cubicBezTo>
                <a:lnTo>
                  <a:pt x="2511091" y="1452547"/>
                </a:lnTo>
                <a:lnTo>
                  <a:pt x="2508051" y="1452547"/>
                </a:lnTo>
                <a:lnTo>
                  <a:pt x="2486771" y="1434306"/>
                </a:lnTo>
                <a:lnTo>
                  <a:pt x="2501971" y="1416066"/>
                </a:lnTo>
                <a:cubicBezTo>
                  <a:pt x="2508241" y="1417586"/>
                  <a:pt x="2514701" y="1419866"/>
                  <a:pt x="2521351" y="1422906"/>
                </a:cubicBezTo>
                <a:cubicBezTo>
                  <a:pt x="2528002" y="1425946"/>
                  <a:pt x="2533702" y="1429746"/>
                  <a:pt x="2538452" y="1434306"/>
                </a:cubicBezTo>
                <a:lnTo>
                  <a:pt x="2584053" y="1434306"/>
                </a:lnTo>
                <a:lnTo>
                  <a:pt x="2599253" y="1406946"/>
                </a:lnTo>
                <a:lnTo>
                  <a:pt x="2577973" y="1397826"/>
                </a:lnTo>
                <a:lnTo>
                  <a:pt x="2526291" y="1400866"/>
                </a:lnTo>
                <a:cubicBezTo>
                  <a:pt x="2504504" y="1379079"/>
                  <a:pt x="2484237" y="1355771"/>
                  <a:pt x="2465490" y="1330944"/>
                </a:cubicBezTo>
                <a:lnTo>
                  <a:pt x="2432050" y="1321824"/>
                </a:lnTo>
                <a:cubicBezTo>
                  <a:pt x="2413746" y="1304724"/>
                  <a:pt x="2394112" y="1294083"/>
                  <a:pt x="2373148" y="1289903"/>
                </a:cubicBezTo>
                <a:cubicBezTo>
                  <a:pt x="2352185" y="1285723"/>
                  <a:pt x="2330271" y="1281163"/>
                  <a:pt x="2307407" y="1276223"/>
                </a:cubicBezTo>
                <a:lnTo>
                  <a:pt x="2301327" y="1264063"/>
                </a:lnTo>
                <a:lnTo>
                  <a:pt x="2295247" y="1276223"/>
                </a:lnTo>
                <a:lnTo>
                  <a:pt x="2322607" y="1288383"/>
                </a:lnTo>
                <a:lnTo>
                  <a:pt x="2343888" y="1312704"/>
                </a:lnTo>
                <a:lnTo>
                  <a:pt x="2353008" y="1312704"/>
                </a:lnTo>
                <a:lnTo>
                  <a:pt x="2377328" y="1321824"/>
                </a:lnTo>
                <a:lnTo>
                  <a:pt x="2407729" y="1318784"/>
                </a:lnTo>
                <a:lnTo>
                  <a:pt x="2435090" y="1346145"/>
                </a:lnTo>
                <a:lnTo>
                  <a:pt x="2465490" y="1343104"/>
                </a:lnTo>
                <a:lnTo>
                  <a:pt x="2468530" y="1373505"/>
                </a:lnTo>
                <a:lnTo>
                  <a:pt x="2468530" y="1376545"/>
                </a:lnTo>
                <a:lnTo>
                  <a:pt x="2438130" y="1367425"/>
                </a:lnTo>
                <a:lnTo>
                  <a:pt x="2432050" y="1397826"/>
                </a:lnTo>
                <a:lnTo>
                  <a:pt x="2422929" y="1403906"/>
                </a:lnTo>
                <a:cubicBezTo>
                  <a:pt x="2413809" y="1401499"/>
                  <a:pt x="2400889" y="1397192"/>
                  <a:pt x="2384169" y="1390985"/>
                </a:cubicBezTo>
                <a:cubicBezTo>
                  <a:pt x="2367448" y="1384779"/>
                  <a:pt x="2356048" y="1381992"/>
                  <a:pt x="2349968" y="1382625"/>
                </a:cubicBezTo>
                <a:lnTo>
                  <a:pt x="2337808" y="1358305"/>
                </a:lnTo>
                <a:lnTo>
                  <a:pt x="2316527" y="1358305"/>
                </a:lnTo>
                <a:cubicBezTo>
                  <a:pt x="2304430" y="1353428"/>
                  <a:pt x="2292903" y="1347221"/>
                  <a:pt x="2281946" y="1339684"/>
                </a:cubicBezTo>
                <a:cubicBezTo>
                  <a:pt x="2270990" y="1332148"/>
                  <a:pt x="2260223" y="1325181"/>
                  <a:pt x="2249646" y="1318784"/>
                </a:cubicBezTo>
                <a:cubicBezTo>
                  <a:pt x="2254523" y="1314287"/>
                  <a:pt x="2259969" y="1309600"/>
                  <a:pt x="2265986" y="1304724"/>
                </a:cubicBezTo>
                <a:cubicBezTo>
                  <a:pt x="2272003" y="1299847"/>
                  <a:pt x="2276690" y="1294400"/>
                  <a:pt x="2280046" y="1288383"/>
                </a:cubicBezTo>
                <a:cubicBezTo>
                  <a:pt x="2267823" y="1282683"/>
                  <a:pt x="2255029" y="1278883"/>
                  <a:pt x="2241666" y="1276983"/>
                </a:cubicBezTo>
                <a:cubicBezTo>
                  <a:pt x="2228302" y="1275083"/>
                  <a:pt x="2214748" y="1272803"/>
                  <a:pt x="2201005" y="1270143"/>
                </a:cubicBezTo>
                <a:cubicBezTo>
                  <a:pt x="2197711" y="1270206"/>
                  <a:pt x="2193658" y="1270840"/>
                  <a:pt x="2188845" y="1272043"/>
                </a:cubicBezTo>
                <a:cubicBezTo>
                  <a:pt x="2184031" y="1273246"/>
                  <a:pt x="2179978" y="1274640"/>
                  <a:pt x="2176684" y="1276223"/>
                </a:cubicBezTo>
                <a:cubicBezTo>
                  <a:pt x="2170351" y="1271156"/>
                  <a:pt x="2163257" y="1265330"/>
                  <a:pt x="2155404" y="1258743"/>
                </a:cubicBezTo>
                <a:cubicBezTo>
                  <a:pt x="2147550" y="1252156"/>
                  <a:pt x="2140457" y="1247849"/>
                  <a:pt x="2134123" y="1245822"/>
                </a:cubicBezTo>
                <a:lnTo>
                  <a:pt x="2115883" y="1224542"/>
                </a:lnTo>
                <a:lnTo>
                  <a:pt x="2094603" y="1239742"/>
                </a:lnTo>
                <a:lnTo>
                  <a:pt x="2070282" y="1212382"/>
                </a:lnTo>
                <a:lnTo>
                  <a:pt x="2073322" y="1188061"/>
                </a:lnTo>
                <a:cubicBezTo>
                  <a:pt x="2064202" y="1166274"/>
                  <a:pt x="2052042" y="1146007"/>
                  <a:pt x="2036842" y="1127260"/>
                </a:cubicBezTo>
                <a:lnTo>
                  <a:pt x="2036842" y="1121180"/>
                </a:lnTo>
                <a:lnTo>
                  <a:pt x="2027721" y="1148540"/>
                </a:lnTo>
                <a:lnTo>
                  <a:pt x="2052042" y="1169821"/>
                </a:lnTo>
                <a:lnTo>
                  <a:pt x="2052042" y="1197181"/>
                </a:lnTo>
                <a:cubicBezTo>
                  <a:pt x="2042605" y="1185401"/>
                  <a:pt x="2031838" y="1174761"/>
                  <a:pt x="2019741" y="1165261"/>
                </a:cubicBezTo>
                <a:cubicBezTo>
                  <a:pt x="2007644" y="1155761"/>
                  <a:pt x="1996117" y="1145120"/>
                  <a:pt x="1985160" y="1133340"/>
                </a:cubicBezTo>
                <a:cubicBezTo>
                  <a:pt x="1980474" y="1125297"/>
                  <a:pt x="1976927" y="1115543"/>
                  <a:pt x="1974520" y="1104080"/>
                </a:cubicBezTo>
                <a:cubicBezTo>
                  <a:pt x="1972113" y="1092616"/>
                  <a:pt x="1971607" y="1082102"/>
                  <a:pt x="1973000" y="1072539"/>
                </a:cubicBezTo>
                <a:lnTo>
                  <a:pt x="1948680" y="1063419"/>
                </a:lnTo>
                <a:cubicBezTo>
                  <a:pt x="1945133" y="1041632"/>
                  <a:pt x="1937026" y="1021365"/>
                  <a:pt x="1924359" y="1002617"/>
                </a:cubicBezTo>
                <a:lnTo>
                  <a:pt x="1921319" y="972217"/>
                </a:lnTo>
                <a:cubicBezTo>
                  <a:pt x="1922206" y="969303"/>
                  <a:pt x="1920432" y="967530"/>
                  <a:pt x="1915999" y="966897"/>
                </a:cubicBezTo>
                <a:cubicBezTo>
                  <a:pt x="1911566" y="966263"/>
                  <a:pt x="1908272" y="966010"/>
                  <a:pt x="1906119" y="966137"/>
                </a:cubicBezTo>
                <a:lnTo>
                  <a:pt x="1906119" y="941816"/>
                </a:lnTo>
                <a:cubicBezTo>
                  <a:pt x="1914542" y="926616"/>
                  <a:pt x="1922776" y="910656"/>
                  <a:pt x="1930819" y="893935"/>
                </a:cubicBezTo>
                <a:cubicBezTo>
                  <a:pt x="1938863" y="877215"/>
                  <a:pt x="1941776" y="859735"/>
                  <a:pt x="1939560" y="841494"/>
                </a:cubicBezTo>
                <a:lnTo>
                  <a:pt x="1954760" y="814134"/>
                </a:lnTo>
                <a:cubicBezTo>
                  <a:pt x="1953746" y="810334"/>
                  <a:pt x="1955013" y="804253"/>
                  <a:pt x="1958560" y="795893"/>
                </a:cubicBezTo>
                <a:cubicBezTo>
                  <a:pt x="1962107" y="787533"/>
                  <a:pt x="1964893" y="781453"/>
                  <a:pt x="1966920" y="777653"/>
                </a:cubicBezTo>
                <a:lnTo>
                  <a:pt x="1997321" y="765493"/>
                </a:lnTo>
                <a:lnTo>
                  <a:pt x="2000361" y="765493"/>
                </a:lnTo>
                <a:lnTo>
                  <a:pt x="1994281" y="750292"/>
                </a:lnTo>
                <a:lnTo>
                  <a:pt x="2012521" y="738132"/>
                </a:lnTo>
                <a:lnTo>
                  <a:pt x="2021641" y="716852"/>
                </a:lnTo>
                <a:cubicBezTo>
                  <a:pt x="2029431" y="712291"/>
                  <a:pt x="2037411" y="706971"/>
                  <a:pt x="2045582" y="700891"/>
                </a:cubicBezTo>
                <a:cubicBezTo>
                  <a:pt x="2053752" y="694811"/>
                  <a:pt x="2060972" y="687971"/>
                  <a:pt x="2067242" y="680371"/>
                </a:cubicBezTo>
                <a:lnTo>
                  <a:pt x="2079402" y="643890"/>
                </a:lnTo>
                <a:lnTo>
                  <a:pt x="2134123" y="619569"/>
                </a:lnTo>
                <a:cubicBezTo>
                  <a:pt x="2141534" y="606269"/>
                  <a:pt x="2151034" y="592589"/>
                  <a:pt x="2162624" y="578529"/>
                </a:cubicBezTo>
                <a:cubicBezTo>
                  <a:pt x="2174214" y="564468"/>
                  <a:pt x="2189035" y="556868"/>
                  <a:pt x="2207085" y="555728"/>
                </a:cubicBezTo>
                <a:cubicBezTo>
                  <a:pt x="2219372" y="539388"/>
                  <a:pt x="2233559" y="526468"/>
                  <a:pt x="2249646" y="516967"/>
                </a:cubicBezTo>
                <a:cubicBezTo>
                  <a:pt x="2265733" y="507467"/>
                  <a:pt x="2282960" y="499107"/>
                  <a:pt x="2301327" y="491887"/>
                </a:cubicBezTo>
                <a:lnTo>
                  <a:pt x="2298287" y="488847"/>
                </a:lnTo>
                <a:cubicBezTo>
                  <a:pt x="2321214" y="474977"/>
                  <a:pt x="2344521" y="460916"/>
                  <a:pt x="2368208" y="446666"/>
                </a:cubicBezTo>
                <a:cubicBezTo>
                  <a:pt x="2391895" y="432416"/>
                  <a:pt x="2415203" y="419115"/>
                  <a:pt x="2438130" y="406765"/>
                </a:cubicBezTo>
                <a:lnTo>
                  <a:pt x="2471570" y="403725"/>
                </a:lnTo>
                <a:lnTo>
                  <a:pt x="2498931" y="385485"/>
                </a:lnTo>
                <a:cubicBezTo>
                  <a:pt x="2502858" y="386498"/>
                  <a:pt x="2509445" y="385232"/>
                  <a:pt x="2518691" y="381685"/>
                </a:cubicBezTo>
                <a:cubicBezTo>
                  <a:pt x="2527938" y="378138"/>
                  <a:pt x="2534525" y="375351"/>
                  <a:pt x="2538452" y="373325"/>
                </a:cubicBezTo>
                <a:lnTo>
                  <a:pt x="2553652" y="358124"/>
                </a:lnTo>
                <a:cubicBezTo>
                  <a:pt x="2600456" y="349257"/>
                  <a:pt x="2640610" y="338110"/>
                  <a:pt x="2674114" y="324683"/>
                </a:cubicBezTo>
                <a:cubicBezTo>
                  <a:pt x="2707619" y="311257"/>
                  <a:pt x="2745493" y="294030"/>
                  <a:pt x="2787737" y="273002"/>
                </a:cubicBezTo>
                <a:lnTo>
                  <a:pt x="2830298" y="273002"/>
                </a:lnTo>
                <a:lnTo>
                  <a:pt x="2857658" y="251722"/>
                </a:lnTo>
                <a:cubicBezTo>
                  <a:pt x="2865385" y="253052"/>
                  <a:pt x="2873492" y="252672"/>
                  <a:pt x="2881979" y="250582"/>
                </a:cubicBezTo>
                <a:cubicBezTo>
                  <a:pt x="2890466" y="248492"/>
                  <a:pt x="2898573" y="245832"/>
                  <a:pt x="2906299" y="242602"/>
                </a:cubicBezTo>
                <a:lnTo>
                  <a:pt x="2939740" y="248682"/>
                </a:lnTo>
                <a:lnTo>
                  <a:pt x="2961021" y="233482"/>
                </a:lnTo>
                <a:lnTo>
                  <a:pt x="2976221" y="248682"/>
                </a:lnTo>
                <a:lnTo>
                  <a:pt x="2984789" y="245826"/>
                </a:lnTo>
                <a:lnTo>
                  <a:pt x="2990837" y="240318"/>
                </a:lnTo>
                <a:cubicBezTo>
                  <a:pt x="3001968" y="233744"/>
                  <a:pt x="3013887" y="227960"/>
                  <a:pt x="3026595" y="222964"/>
                </a:cubicBezTo>
                <a:lnTo>
                  <a:pt x="3024492" y="220861"/>
                </a:lnTo>
                <a:cubicBezTo>
                  <a:pt x="3040355" y="211264"/>
                  <a:pt x="3056482" y="201536"/>
                  <a:pt x="3072871" y="191676"/>
                </a:cubicBezTo>
                <a:cubicBezTo>
                  <a:pt x="3089260" y="181816"/>
                  <a:pt x="3105387" y="172613"/>
                  <a:pt x="3121250" y="164068"/>
                </a:cubicBezTo>
                <a:lnTo>
                  <a:pt x="3144388" y="161965"/>
                </a:lnTo>
                <a:lnTo>
                  <a:pt x="3163319" y="149344"/>
                </a:lnTo>
                <a:cubicBezTo>
                  <a:pt x="3166036" y="150045"/>
                  <a:pt x="3170593" y="149169"/>
                  <a:pt x="3176991" y="146715"/>
                </a:cubicBezTo>
                <a:cubicBezTo>
                  <a:pt x="3183389" y="144261"/>
                  <a:pt x="3187946" y="142333"/>
                  <a:pt x="3190663" y="140930"/>
                </a:cubicBezTo>
                <a:lnTo>
                  <a:pt x="3201181" y="130413"/>
                </a:lnTo>
                <a:cubicBezTo>
                  <a:pt x="3233565" y="124278"/>
                  <a:pt x="3261348" y="116566"/>
                  <a:pt x="3284529" y="107275"/>
                </a:cubicBezTo>
                <a:cubicBezTo>
                  <a:pt x="3307711" y="97985"/>
                  <a:pt x="3333916" y="86066"/>
                  <a:pt x="3363145" y="71517"/>
                </a:cubicBezTo>
                <a:lnTo>
                  <a:pt x="3392593" y="71517"/>
                </a:lnTo>
                <a:lnTo>
                  <a:pt x="3411524" y="56793"/>
                </a:lnTo>
                <a:cubicBezTo>
                  <a:pt x="3416871" y="57713"/>
                  <a:pt x="3422480" y="57450"/>
                  <a:pt x="3428352" y="56004"/>
                </a:cubicBezTo>
                <a:cubicBezTo>
                  <a:pt x="3434224" y="54558"/>
                  <a:pt x="3439833" y="52717"/>
                  <a:pt x="3445179" y="50483"/>
                </a:cubicBezTo>
                <a:lnTo>
                  <a:pt x="3468317" y="54689"/>
                </a:lnTo>
                <a:lnTo>
                  <a:pt x="3483041" y="44172"/>
                </a:lnTo>
                <a:lnTo>
                  <a:pt x="3493558" y="54689"/>
                </a:lnTo>
                <a:cubicBezTo>
                  <a:pt x="3499474" y="54032"/>
                  <a:pt x="3508151" y="51140"/>
                  <a:pt x="3519588" y="46013"/>
                </a:cubicBezTo>
                <a:cubicBezTo>
                  <a:pt x="3531026" y="40886"/>
                  <a:pt x="3541280" y="37467"/>
                  <a:pt x="3550351" y="35758"/>
                </a:cubicBezTo>
                <a:cubicBezTo>
                  <a:pt x="3611570" y="26030"/>
                  <a:pt x="3673709" y="19720"/>
                  <a:pt x="3736769" y="16827"/>
                </a:cubicBezTo>
                <a:cubicBezTo>
                  <a:pt x="3799828" y="13935"/>
                  <a:pt x="3862493" y="9728"/>
                  <a:pt x="3924764" y="4207"/>
                </a:cubicBezTo>
                <a:lnTo>
                  <a:pt x="3926867" y="10517"/>
                </a:lnTo>
                <a:cubicBezTo>
                  <a:pt x="3947901" y="7713"/>
                  <a:pt x="3968936" y="5960"/>
                  <a:pt x="3989970" y="5259"/>
                </a:cubicBezTo>
                <a:cubicBezTo>
                  <a:pt x="4011004" y="4557"/>
                  <a:pt x="4032039" y="2804"/>
                  <a:pt x="4053073" y="0"/>
                </a:cubicBezTo>
                <a:close/>
              </a:path>
            </a:pathLst>
          </a:custGeom>
          <a:blipFill>
            <a:blip r:embed="rId2"/>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600">
              <a:latin typeface="Road rage" pitchFamily="50" charset="0"/>
            </a:endParaRPr>
          </a:p>
        </p:txBody>
      </p:sp>
      <p:sp>
        <p:nvSpPr>
          <p:cNvPr id="41" name="Rectangle 40"/>
          <p:cNvSpPr/>
          <p:nvPr/>
        </p:nvSpPr>
        <p:spPr>
          <a:xfrm>
            <a:off x="4802421" y="1621161"/>
            <a:ext cx="7389579" cy="5262979"/>
          </a:xfrm>
          <a:prstGeom prst="rect">
            <a:avLst/>
          </a:prstGeom>
        </p:spPr>
        <p:txBody>
          <a:bodyPr wrap="square">
            <a:spAutoFit/>
          </a:bodyPr>
          <a:lstStyle/>
          <a:p>
            <a:pPr algn="just">
              <a:lnSpc>
                <a:spcPct val="150000"/>
              </a:lnSpc>
              <a:spcAft>
                <a:spcPts val="0"/>
              </a:spcAft>
            </a:pPr>
            <a:r>
              <a:rPr lang="en-US" sz="2800" b="1" smtClean="0">
                <a:solidFill>
                  <a:srgbClr val="000000"/>
                </a:solidFill>
                <a:latin typeface="Times New Roman" panose="02020603050405020304" pitchFamily="18" charset="0"/>
                <a:ea typeface="Times New Roman" panose="02020603050405020304" pitchFamily="18" charset="0"/>
              </a:rPr>
              <a:t>* Bối </a:t>
            </a:r>
            <a:r>
              <a:rPr lang="en-US" sz="2800" b="1">
                <a:solidFill>
                  <a:srgbClr val="000000"/>
                </a:solidFill>
                <a:latin typeface="Times New Roman" panose="02020603050405020304" pitchFamily="18" charset="0"/>
                <a:ea typeface="Times New Roman" panose="02020603050405020304" pitchFamily="18" charset="0"/>
              </a:rPr>
              <a:t>cảnh: </a:t>
            </a:r>
            <a:endParaRPr lang="en-US" sz="2800" b="1"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smtClean="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Sáng tác năm 1962</a:t>
            </a: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Cuộc </a:t>
            </a:r>
            <a:r>
              <a:rPr lang="en-US" sz="2800">
                <a:solidFill>
                  <a:srgbClr val="000000"/>
                </a:solidFill>
                <a:latin typeface="Times New Roman" panose="02020603050405020304" pitchFamily="18" charset="0"/>
                <a:ea typeface="Times New Roman" panose="02020603050405020304" pitchFamily="18" charset="0"/>
              </a:rPr>
              <a:t>sống một vùng quê miền núi lạc hậu ở Cư-rơ-gư-đơ-xtan vào những năm đầu thế kỉ XX.</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Thể loại:</a:t>
            </a:r>
            <a:r>
              <a:rPr lang="en-US" sz="2800">
                <a:solidFill>
                  <a:srgbClr val="000000"/>
                </a:solidFill>
                <a:latin typeface="Times New Roman" panose="02020603050405020304" pitchFamily="18" charset="0"/>
                <a:ea typeface="Times New Roman" panose="02020603050405020304" pitchFamily="18" charset="0"/>
              </a:rPr>
              <a:t> truyện </a:t>
            </a:r>
            <a:r>
              <a:rPr lang="en-US" sz="2800" smtClean="0">
                <a:solidFill>
                  <a:srgbClr val="000000"/>
                </a:solidFill>
                <a:latin typeface="Times New Roman" panose="02020603050405020304" pitchFamily="18" charset="0"/>
                <a:ea typeface="Times New Roman" panose="02020603050405020304" pitchFamily="18" charset="0"/>
              </a:rPr>
              <a:t>ngắn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Nhân vật chính:</a:t>
            </a:r>
            <a:r>
              <a:rPr lang="en-US" sz="2800">
                <a:solidFill>
                  <a:srgbClr val="000000"/>
                </a:solidFill>
                <a:latin typeface="Times New Roman" panose="02020603050405020304" pitchFamily="18" charset="0"/>
                <a:ea typeface="Times New Roman" panose="02020603050405020304" pitchFamily="18" charset="0"/>
              </a:rPr>
              <a:t> An-tư-nai, một cô bé mồ côi.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Ngôi kể:</a:t>
            </a:r>
            <a:r>
              <a:rPr lang="en-US" sz="2800">
                <a:solidFill>
                  <a:srgbClr val="000000"/>
                </a:solidFill>
                <a:latin typeface="Times New Roman" panose="02020603050405020304" pitchFamily="18" charset="0"/>
                <a:ea typeface="Times New Roman" panose="02020603050405020304" pitchFamily="18" charset="0"/>
              </a:rPr>
              <a:t> thứ nhất xưng “tôi” ( có sự thay đổi nhân vật).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8865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9B3FEE-9D18-4FA5-A607-9EE451E8CABB}"/>
              </a:ext>
            </a:extLst>
          </p:cNvPr>
          <p:cNvSpPr txBox="1"/>
          <p:nvPr/>
        </p:nvSpPr>
        <p:spPr>
          <a:xfrm>
            <a:off x="1" y="928849"/>
            <a:ext cx="448824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smtClean="0">
                <a:solidFill>
                  <a:srgbClr val="FF0000"/>
                </a:solidFill>
                <a:latin typeface="Times New Roman" panose="02020603050405020304" pitchFamily="18" charset="0"/>
                <a:cs typeface="Times New Roman" panose="02020603050405020304" pitchFamily="18" charset="0"/>
              </a:rPr>
              <a:t>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CB81AD7-3E49-49D2-8DAF-0E0DF2F057B2}"/>
              </a:ext>
            </a:extLst>
          </p:cNvPr>
          <p:cNvSpPr txBox="1"/>
          <p:nvPr/>
        </p:nvSpPr>
        <p:spPr>
          <a:xfrm>
            <a:off x="157350" y="1391301"/>
            <a:ext cx="4330892" cy="954107"/>
          </a:xfrm>
          <a:prstGeom prst="rect">
            <a:avLst/>
          </a:prstGeom>
          <a:noFill/>
        </p:spPr>
        <p:txBody>
          <a:bodyPr wrap="square" rtlCol="0">
            <a:spAutoFit/>
          </a:bodyPr>
          <a:lstStyle/>
          <a:p>
            <a:pPr marL="457200" indent="-457200">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giả</a:t>
            </a:r>
          </a:p>
          <a:p>
            <a:pPr marL="457200" indent="-457200">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phẩm</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2260" y="-25258"/>
            <a:ext cx="9994005"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a:off x="3548085" y="2345408"/>
            <a:ext cx="0" cy="45125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4744" y="3219718"/>
            <a:ext cx="3168005" cy="3374265"/>
          </a:xfrm>
          <a:custGeom>
            <a:avLst/>
            <a:gdLst/>
            <a:ahLst/>
            <a:cxnLst/>
            <a:rect l="l" t="t" r="r" b="b"/>
            <a:pathLst>
              <a:path w="5191634" h="3252306">
                <a:moveTo>
                  <a:pt x="592812" y="3200583"/>
                </a:moveTo>
                <a:cubicBezTo>
                  <a:pt x="589646" y="3210779"/>
                  <a:pt x="581539" y="3214706"/>
                  <a:pt x="568492" y="3212363"/>
                </a:cubicBezTo>
                <a:cubicBezTo>
                  <a:pt x="555445" y="3210020"/>
                  <a:pt x="547338" y="3213186"/>
                  <a:pt x="544171" y="3221863"/>
                </a:cubicBezTo>
                <a:cubicBezTo>
                  <a:pt x="553482" y="3222306"/>
                  <a:pt x="571342" y="3221420"/>
                  <a:pt x="597752" y="3219203"/>
                </a:cubicBezTo>
                <a:cubicBezTo>
                  <a:pt x="624163" y="3216986"/>
                  <a:pt x="639743" y="3210779"/>
                  <a:pt x="644494" y="3200583"/>
                </a:cubicBezTo>
                <a:close/>
                <a:moveTo>
                  <a:pt x="656654" y="3191463"/>
                </a:moveTo>
                <a:lnTo>
                  <a:pt x="656654" y="3194502"/>
                </a:lnTo>
                <a:cubicBezTo>
                  <a:pt x="657541" y="3197036"/>
                  <a:pt x="661847" y="3197289"/>
                  <a:pt x="669574" y="3195263"/>
                </a:cubicBezTo>
                <a:cubicBezTo>
                  <a:pt x="677301" y="3193236"/>
                  <a:pt x="683128" y="3191969"/>
                  <a:pt x="687054" y="3191463"/>
                </a:cubicBezTo>
                <a:close/>
                <a:moveTo>
                  <a:pt x="383048" y="3133701"/>
                </a:moveTo>
                <a:lnTo>
                  <a:pt x="401288" y="3145862"/>
                </a:lnTo>
                <a:cubicBezTo>
                  <a:pt x="404708" y="3145925"/>
                  <a:pt x="408508" y="3145038"/>
                  <a:pt x="412688" y="3143202"/>
                </a:cubicBezTo>
                <a:cubicBezTo>
                  <a:pt x="416869" y="3141365"/>
                  <a:pt x="419149" y="3138198"/>
                  <a:pt x="419529" y="3133701"/>
                </a:cubicBezTo>
                <a:close/>
                <a:moveTo>
                  <a:pt x="188484" y="3036419"/>
                </a:moveTo>
                <a:lnTo>
                  <a:pt x="206724" y="3042499"/>
                </a:lnTo>
                <a:cubicBezTo>
                  <a:pt x="206724" y="3048579"/>
                  <a:pt x="203684" y="3051620"/>
                  <a:pt x="197604" y="3051620"/>
                </a:cubicBezTo>
                <a:cubicBezTo>
                  <a:pt x="194311" y="3051493"/>
                  <a:pt x="191017" y="3050226"/>
                  <a:pt x="187724" y="3047820"/>
                </a:cubicBezTo>
                <a:cubicBezTo>
                  <a:pt x="184431" y="3045413"/>
                  <a:pt x="182657" y="3042626"/>
                  <a:pt x="182404" y="3039459"/>
                </a:cubicBezTo>
                <a:cubicBezTo>
                  <a:pt x="182657" y="3038003"/>
                  <a:pt x="183671" y="3037116"/>
                  <a:pt x="185444" y="3036799"/>
                </a:cubicBezTo>
                <a:cubicBezTo>
                  <a:pt x="187217" y="3036482"/>
                  <a:pt x="188231" y="3036356"/>
                  <a:pt x="188484" y="3036419"/>
                </a:cubicBezTo>
                <a:close/>
                <a:moveTo>
                  <a:pt x="234085" y="3030339"/>
                </a:moveTo>
                <a:cubicBezTo>
                  <a:pt x="232565" y="3033506"/>
                  <a:pt x="230285" y="3036293"/>
                  <a:pt x="227245" y="3038699"/>
                </a:cubicBezTo>
                <a:cubicBezTo>
                  <a:pt x="224205" y="3041106"/>
                  <a:pt x="220405" y="3042372"/>
                  <a:pt x="215844" y="3042499"/>
                </a:cubicBezTo>
                <a:close/>
                <a:moveTo>
                  <a:pt x="242825" y="3028059"/>
                </a:moveTo>
                <a:cubicBezTo>
                  <a:pt x="245359" y="3028059"/>
                  <a:pt x="247512" y="3028819"/>
                  <a:pt x="249285" y="3030339"/>
                </a:cubicBezTo>
                <a:lnTo>
                  <a:pt x="234085" y="3030339"/>
                </a:lnTo>
                <a:cubicBezTo>
                  <a:pt x="237378" y="3028819"/>
                  <a:pt x="240292" y="3028059"/>
                  <a:pt x="242825" y="3028059"/>
                </a:cubicBezTo>
                <a:close/>
                <a:moveTo>
                  <a:pt x="1024501" y="3027299"/>
                </a:moveTo>
                <a:lnTo>
                  <a:pt x="1024501" y="3030339"/>
                </a:lnTo>
                <a:cubicBezTo>
                  <a:pt x="1024564" y="3032049"/>
                  <a:pt x="1025198" y="3033949"/>
                  <a:pt x="1026401" y="3036039"/>
                </a:cubicBezTo>
                <a:cubicBezTo>
                  <a:pt x="1027605" y="3038129"/>
                  <a:pt x="1028998" y="3039269"/>
                  <a:pt x="1030581" y="3039459"/>
                </a:cubicBezTo>
                <a:cubicBezTo>
                  <a:pt x="1033748" y="3039459"/>
                  <a:pt x="1036535" y="3038699"/>
                  <a:pt x="1038942" y="3037179"/>
                </a:cubicBezTo>
                <a:cubicBezTo>
                  <a:pt x="1041348" y="3035659"/>
                  <a:pt x="1042615" y="3033379"/>
                  <a:pt x="1042742" y="3030339"/>
                </a:cubicBezTo>
                <a:lnTo>
                  <a:pt x="1039702" y="3027299"/>
                </a:lnTo>
                <a:close/>
                <a:moveTo>
                  <a:pt x="1106583" y="3002978"/>
                </a:moveTo>
                <a:cubicBezTo>
                  <a:pt x="1103353" y="3005955"/>
                  <a:pt x="1099173" y="3008362"/>
                  <a:pt x="1094043" y="3010199"/>
                </a:cubicBezTo>
                <a:cubicBezTo>
                  <a:pt x="1088913" y="3012035"/>
                  <a:pt x="1083973" y="3013682"/>
                  <a:pt x="1079223" y="3015139"/>
                </a:cubicBezTo>
                <a:lnTo>
                  <a:pt x="1076182" y="3021219"/>
                </a:lnTo>
                <a:cubicBezTo>
                  <a:pt x="1076563" y="3025589"/>
                  <a:pt x="1078843" y="3028249"/>
                  <a:pt x="1083023" y="3029199"/>
                </a:cubicBezTo>
                <a:cubicBezTo>
                  <a:pt x="1087203" y="3030149"/>
                  <a:pt x="1091003" y="3030529"/>
                  <a:pt x="1094423" y="3030339"/>
                </a:cubicBezTo>
                <a:lnTo>
                  <a:pt x="1118743" y="3012099"/>
                </a:lnTo>
                <a:close/>
                <a:moveTo>
                  <a:pt x="486410" y="2954337"/>
                </a:moveTo>
                <a:cubicBezTo>
                  <a:pt x="486600" y="2958834"/>
                  <a:pt x="488500" y="2962001"/>
                  <a:pt x="492110" y="2963838"/>
                </a:cubicBezTo>
                <a:cubicBezTo>
                  <a:pt x="495720" y="2965674"/>
                  <a:pt x="499900" y="2966561"/>
                  <a:pt x="504650" y="2966498"/>
                </a:cubicBezTo>
                <a:cubicBezTo>
                  <a:pt x="507817" y="2966625"/>
                  <a:pt x="510604" y="2966371"/>
                  <a:pt x="513011" y="2965738"/>
                </a:cubicBezTo>
                <a:cubicBezTo>
                  <a:pt x="515417" y="2965104"/>
                  <a:pt x="516684" y="2963331"/>
                  <a:pt x="516811" y="2960418"/>
                </a:cubicBezTo>
                <a:close/>
                <a:moveTo>
                  <a:pt x="617513" y="2950537"/>
                </a:moveTo>
                <a:cubicBezTo>
                  <a:pt x="611876" y="2950284"/>
                  <a:pt x="608709" y="2951551"/>
                  <a:pt x="608012" y="2954337"/>
                </a:cubicBezTo>
                <a:cubicBezTo>
                  <a:pt x="608899" y="2957821"/>
                  <a:pt x="612446" y="2959974"/>
                  <a:pt x="618653" y="2960798"/>
                </a:cubicBezTo>
                <a:cubicBezTo>
                  <a:pt x="624860" y="2961621"/>
                  <a:pt x="628406" y="2958454"/>
                  <a:pt x="629293" y="2951298"/>
                </a:cubicBezTo>
                <a:cubicBezTo>
                  <a:pt x="627076" y="2951044"/>
                  <a:pt x="623150" y="2950791"/>
                  <a:pt x="617513" y="2950537"/>
                </a:cubicBezTo>
                <a:close/>
                <a:moveTo>
                  <a:pt x="261446" y="2933057"/>
                </a:moveTo>
                <a:lnTo>
                  <a:pt x="370888" y="2933057"/>
                </a:lnTo>
                <a:lnTo>
                  <a:pt x="349607" y="2945217"/>
                </a:lnTo>
                <a:cubicBezTo>
                  <a:pt x="349861" y="2952501"/>
                  <a:pt x="344794" y="2956934"/>
                  <a:pt x="334407" y="2958518"/>
                </a:cubicBezTo>
                <a:cubicBezTo>
                  <a:pt x="324020" y="2960101"/>
                  <a:pt x="315913" y="2960734"/>
                  <a:pt x="310086" y="2960418"/>
                </a:cubicBezTo>
                <a:lnTo>
                  <a:pt x="294886" y="2960418"/>
                </a:lnTo>
                <a:cubicBezTo>
                  <a:pt x="278356" y="2969221"/>
                  <a:pt x="257455" y="2974414"/>
                  <a:pt x="232185" y="2975998"/>
                </a:cubicBezTo>
                <a:cubicBezTo>
                  <a:pt x="206915" y="2977581"/>
                  <a:pt x="185254" y="2977455"/>
                  <a:pt x="167204" y="2975618"/>
                </a:cubicBezTo>
                <a:lnTo>
                  <a:pt x="148963" y="2987778"/>
                </a:lnTo>
                <a:lnTo>
                  <a:pt x="12161" y="2984738"/>
                </a:lnTo>
                <a:lnTo>
                  <a:pt x="0" y="2984738"/>
                </a:lnTo>
                <a:cubicBezTo>
                  <a:pt x="1140" y="2981381"/>
                  <a:pt x="6460" y="2977455"/>
                  <a:pt x="15961" y="2972958"/>
                </a:cubicBezTo>
                <a:cubicBezTo>
                  <a:pt x="25461" y="2968461"/>
                  <a:pt x="32301" y="2965294"/>
                  <a:pt x="36481" y="2963458"/>
                </a:cubicBezTo>
                <a:cubicBezTo>
                  <a:pt x="52315" y="2964218"/>
                  <a:pt x="79168" y="2964218"/>
                  <a:pt x="117043" y="2963458"/>
                </a:cubicBezTo>
                <a:cubicBezTo>
                  <a:pt x="154917" y="2962698"/>
                  <a:pt x="181770" y="2956618"/>
                  <a:pt x="197604" y="2945217"/>
                </a:cubicBezTo>
                <a:lnTo>
                  <a:pt x="246245" y="2948257"/>
                </a:lnTo>
                <a:close/>
                <a:moveTo>
                  <a:pt x="550252" y="2905697"/>
                </a:moveTo>
                <a:lnTo>
                  <a:pt x="550252" y="2908736"/>
                </a:lnTo>
                <a:cubicBezTo>
                  <a:pt x="534354" y="2908040"/>
                  <a:pt x="522067" y="2910193"/>
                  <a:pt x="513391" y="2915197"/>
                </a:cubicBezTo>
                <a:cubicBezTo>
                  <a:pt x="504714" y="2920200"/>
                  <a:pt x="494707" y="2923113"/>
                  <a:pt x="483370" y="2923937"/>
                </a:cubicBezTo>
                <a:cubicBezTo>
                  <a:pt x="480773" y="2923810"/>
                  <a:pt x="475327" y="2924063"/>
                  <a:pt x="467030" y="2924697"/>
                </a:cubicBezTo>
                <a:cubicBezTo>
                  <a:pt x="458733" y="2925330"/>
                  <a:pt x="454046" y="2927104"/>
                  <a:pt x="452970" y="2930017"/>
                </a:cubicBezTo>
                <a:cubicBezTo>
                  <a:pt x="453603" y="2931474"/>
                  <a:pt x="456136" y="2932360"/>
                  <a:pt x="460570" y="2932677"/>
                </a:cubicBezTo>
                <a:cubicBezTo>
                  <a:pt x="465003" y="2932994"/>
                  <a:pt x="467536" y="2933120"/>
                  <a:pt x="468170" y="2933057"/>
                </a:cubicBezTo>
                <a:lnTo>
                  <a:pt x="513771" y="2933057"/>
                </a:lnTo>
                <a:lnTo>
                  <a:pt x="535051" y="2923937"/>
                </a:lnTo>
                <a:cubicBezTo>
                  <a:pt x="539928" y="2923937"/>
                  <a:pt x="544615" y="2922417"/>
                  <a:pt x="549112" y="2919377"/>
                </a:cubicBezTo>
                <a:cubicBezTo>
                  <a:pt x="553608" y="2916337"/>
                  <a:pt x="556015" y="2911777"/>
                  <a:pt x="556332" y="2905697"/>
                </a:cubicBezTo>
                <a:close/>
                <a:moveTo>
                  <a:pt x="1021461" y="2899616"/>
                </a:moveTo>
                <a:lnTo>
                  <a:pt x="1000181" y="2917857"/>
                </a:lnTo>
                <a:cubicBezTo>
                  <a:pt x="999991" y="2915957"/>
                  <a:pt x="998851" y="2913677"/>
                  <a:pt x="996761" y="2911017"/>
                </a:cubicBezTo>
                <a:cubicBezTo>
                  <a:pt x="994671" y="2908357"/>
                  <a:pt x="992771" y="2907596"/>
                  <a:pt x="991061" y="2908736"/>
                </a:cubicBezTo>
                <a:lnTo>
                  <a:pt x="963700" y="2923937"/>
                </a:lnTo>
                <a:lnTo>
                  <a:pt x="966740" y="2923937"/>
                </a:lnTo>
                <a:cubicBezTo>
                  <a:pt x="971870" y="2924190"/>
                  <a:pt x="972250" y="2925203"/>
                  <a:pt x="967880" y="2926977"/>
                </a:cubicBezTo>
                <a:cubicBezTo>
                  <a:pt x="963510" y="2928750"/>
                  <a:pt x="960090" y="2929764"/>
                  <a:pt x="957620" y="2930017"/>
                </a:cubicBezTo>
                <a:cubicBezTo>
                  <a:pt x="926016" y="2930840"/>
                  <a:pt x="909422" y="2934514"/>
                  <a:pt x="907839" y="2941037"/>
                </a:cubicBezTo>
                <a:cubicBezTo>
                  <a:pt x="906256" y="2947561"/>
                  <a:pt x="899542" y="2951994"/>
                  <a:pt x="887698" y="2954337"/>
                </a:cubicBezTo>
                <a:lnTo>
                  <a:pt x="863378" y="2969538"/>
                </a:lnTo>
                <a:cubicBezTo>
                  <a:pt x="888268" y="2965864"/>
                  <a:pt x="906889" y="2961051"/>
                  <a:pt x="919239" y="2955098"/>
                </a:cubicBezTo>
                <a:cubicBezTo>
                  <a:pt x="931589" y="2949144"/>
                  <a:pt x="952490" y="2945851"/>
                  <a:pt x="981941" y="2945217"/>
                </a:cubicBezTo>
                <a:cubicBezTo>
                  <a:pt x="985487" y="2939137"/>
                  <a:pt x="990554" y="2936097"/>
                  <a:pt x="997141" y="2936097"/>
                </a:cubicBezTo>
                <a:lnTo>
                  <a:pt x="1006261" y="2936097"/>
                </a:lnTo>
                <a:lnTo>
                  <a:pt x="1027541" y="2933057"/>
                </a:lnTo>
                <a:lnTo>
                  <a:pt x="1033621" y="2917857"/>
                </a:lnTo>
                <a:lnTo>
                  <a:pt x="1030581" y="2899616"/>
                </a:lnTo>
                <a:close/>
                <a:moveTo>
                  <a:pt x="601932" y="2890496"/>
                </a:moveTo>
                <a:cubicBezTo>
                  <a:pt x="601996" y="2892143"/>
                  <a:pt x="602629" y="2894170"/>
                  <a:pt x="603833" y="2896576"/>
                </a:cubicBezTo>
                <a:cubicBezTo>
                  <a:pt x="605036" y="2898983"/>
                  <a:pt x="606429" y="2901010"/>
                  <a:pt x="608012" y="2902656"/>
                </a:cubicBezTo>
                <a:cubicBezTo>
                  <a:pt x="610926" y="2902466"/>
                  <a:pt x="612699" y="2901326"/>
                  <a:pt x="613333" y="2899236"/>
                </a:cubicBezTo>
                <a:cubicBezTo>
                  <a:pt x="613966" y="2897146"/>
                  <a:pt x="614219" y="2895246"/>
                  <a:pt x="614093" y="2893536"/>
                </a:cubicBezTo>
                <a:close/>
                <a:moveTo>
                  <a:pt x="1200825" y="2847935"/>
                </a:moveTo>
                <a:lnTo>
                  <a:pt x="1158264" y="2866176"/>
                </a:lnTo>
                <a:cubicBezTo>
                  <a:pt x="1154907" y="2865986"/>
                  <a:pt x="1150981" y="2866366"/>
                  <a:pt x="1146484" y="2867316"/>
                </a:cubicBezTo>
                <a:cubicBezTo>
                  <a:pt x="1141987" y="2868266"/>
                  <a:pt x="1138820" y="2870926"/>
                  <a:pt x="1136984" y="2875296"/>
                </a:cubicBezTo>
                <a:cubicBezTo>
                  <a:pt x="1127990" y="2876309"/>
                  <a:pt x="1120137" y="2877323"/>
                  <a:pt x="1113423" y="2878336"/>
                </a:cubicBezTo>
                <a:cubicBezTo>
                  <a:pt x="1106710" y="2879349"/>
                  <a:pt x="1100376" y="2883403"/>
                  <a:pt x="1094423" y="2890496"/>
                </a:cubicBezTo>
                <a:cubicBezTo>
                  <a:pt x="1088216" y="2892080"/>
                  <a:pt x="1081629" y="2893473"/>
                  <a:pt x="1074662" y="2894676"/>
                </a:cubicBezTo>
                <a:cubicBezTo>
                  <a:pt x="1067696" y="2895880"/>
                  <a:pt x="1061109" y="2896513"/>
                  <a:pt x="1054902" y="2896576"/>
                </a:cubicBezTo>
                <a:lnTo>
                  <a:pt x="1060982" y="2917857"/>
                </a:lnTo>
                <a:lnTo>
                  <a:pt x="1094423" y="2920897"/>
                </a:lnTo>
                <a:lnTo>
                  <a:pt x="1103543" y="2917857"/>
                </a:lnTo>
                <a:cubicBezTo>
                  <a:pt x="1103163" y="2915260"/>
                  <a:pt x="1102403" y="2909813"/>
                  <a:pt x="1101263" y="2901516"/>
                </a:cubicBezTo>
                <a:cubicBezTo>
                  <a:pt x="1100123" y="2893220"/>
                  <a:pt x="1100883" y="2888533"/>
                  <a:pt x="1103543" y="2887456"/>
                </a:cubicBezTo>
                <a:cubicBezTo>
                  <a:pt x="1106646" y="2887646"/>
                  <a:pt x="1109560" y="2888786"/>
                  <a:pt x="1112283" y="2890876"/>
                </a:cubicBezTo>
                <a:cubicBezTo>
                  <a:pt x="1115006" y="2892966"/>
                  <a:pt x="1117160" y="2894866"/>
                  <a:pt x="1118743" y="2896576"/>
                </a:cubicBezTo>
                <a:lnTo>
                  <a:pt x="1121783" y="2908736"/>
                </a:lnTo>
                <a:cubicBezTo>
                  <a:pt x="1129383" y="2900313"/>
                  <a:pt x="1136984" y="2894360"/>
                  <a:pt x="1144584" y="2890876"/>
                </a:cubicBezTo>
                <a:cubicBezTo>
                  <a:pt x="1152184" y="2887393"/>
                  <a:pt x="1159784" y="2882199"/>
                  <a:pt x="1167384" y="2875296"/>
                </a:cubicBezTo>
                <a:cubicBezTo>
                  <a:pt x="1179545" y="2868709"/>
                  <a:pt x="1191705" y="2860602"/>
                  <a:pt x="1203865" y="2850975"/>
                </a:cubicBezTo>
                <a:close/>
                <a:moveTo>
                  <a:pt x="1225145" y="2841855"/>
                </a:moveTo>
                <a:lnTo>
                  <a:pt x="1231226" y="2847935"/>
                </a:lnTo>
                <a:cubicBezTo>
                  <a:pt x="1234772" y="2847429"/>
                  <a:pt x="1236799" y="2845402"/>
                  <a:pt x="1237306" y="2841855"/>
                </a:cubicBezTo>
                <a:close/>
                <a:moveTo>
                  <a:pt x="1313307" y="2787134"/>
                </a:moveTo>
                <a:cubicBezTo>
                  <a:pt x="1295067" y="2795747"/>
                  <a:pt x="1276827" y="2805881"/>
                  <a:pt x="1258586" y="2817535"/>
                </a:cubicBezTo>
                <a:cubicBezTo>
                  <a:pt x="1277333" y="2813988"/>
                  <a:pt x="1294560" y="2808921"/>
                  <a:pt x="1310267" y="2802334"/>
                </a:cubicBezTo>
                <a:cubicBezTo>
                  <a:pt x="1310204" y="2799421"/>
                  <a:pt x="1310331" y="2796887"/>
                  <a:pt x="1310647" y="2794734"/>
                </a:cubicBezTo>
                <a:cubicBezTo>
                  <a:pt x="1310964" y="2792581"/>
                  <a:pt x="1311851" y="2790047"/>
                  <a:pt x="1313307" y="2787134"/>
                </a:cubicBezTo>
                <a:close/>
                <a:moveTo>
                  <a:pt x="2419889" y="2708092"/>
                </a:moveTo>
                <a:cubicBezTo>
                  <a:pt x="2397786" y="2708979"/>
                  <a:pt x="2378152" y="2714046"/>
                  <a:pt x="2360988" y="2723293"/>
                </a:cubicBezTo>
                <a:cubicBezTo>
                  <a:pt x="2343824" y="2732540"/>
                  <a:pt x="2324951" y="2740646"/>
                  <a:pt x="2304367" y="2747613"/>
                </a:cubicBezTo>
                <a:lnTo>
                  <a:pt x="2316527" y="2756734"/>
                </a:lnTo>
                <a:lnTo>
                  <a:pt x="2328687" y="2744573"/>
                </a:lnTo>
                <a:cubicBezTo>
                  <a:pt x="2349461" y="2737986"/>
                  <a:pt x="2368715" y="2729880"/>
                  <a:pt x="2386449" y="2720253"/>
                </a:cubicBezTo>
                <a:lnTo>
                  <a:pt x="2389489" y="2720253"/>
                </a:lnTo>
                <a:close/>
                <a:moveTo>
                  <a:pt x="1635553" y="2689852"/>
                </a:moveTo>
                <a:lnTo>
                  <a:pt x="1638593" y="2689852"/>
                </a:lnTo>
                <a:cubicBezTo>
                  <a:pt x="1638467" y="2689789"/>
                  <a:pt x="1637960" y="2689916"/>
                  <a:pt x="1637073" y="2690232"/>
                </a:cubicBezTo>
                <a:cubicBezTo>
                  <a:pt x="1636187" y="2690549"/>
                  <a:pt x="1635680" y="2691435"/>
                  <a:pt x="1635553" y="2692892"/>
                </a:cubicBezTo>
                <a:close/>
                <a:moveTo>
                  <a:pt x="1635553" y="2683772"/>
                </a:moveTo>
                <a:lnTo>
                  <a:pt x="1632513" y="2686812"/>
                </a:lnTo>
                <a:lnTo>
                  <a:pt x="1635553" y="2689852"/>
                </a:lnTo>
                <a:lnTo>
                  <a:pt x="1632513" y="2689852"/>
                </a:lnTo>
                <a:lnTo>
                  <a:pt x="1632513" y="2692892"/>
                </a:lnTo>
                <a:lnTo>
                  <a:pt x="1635553" y="2692892"/>
                </a:lnTo>
                <a:lnTo>
                  <a:pt x="1635553" y="2695932"/>
                </a:lnTo>
                <a:lnTo>
                  <a:pt x="1638593" y="2695932"/>
                </a:lnTo>
                <a:cubicBezTo>
                  <a:pt x="1642140" y="2695426"/>
                  <a:pt x="1644167" y="2693399"/>
                  <a:pt x="1644673" y="2689852"/>
                </a:cubicBezTo>
                <a:lnTo>
                  <a:pt x="1644673" y="2686812"/>
                </a:lnTo>
                <a:lnTo>
                  <a:pt x="1638593" y="2689852"/>
                </a:lnTo>
                <a:lnTo>
                  <a:pt x="1641633" y="2686812"/>
                </a:lnTo>
                <a:close/>
                <a:moveTo>
                  <a:pt x="1802757" y="2632091"/>
                </a:moveTo>
                <a:cubicBezTo>
                  <a:pt x="1796423" y="2634561"/>
                  <a:pt x="1790090" y="2636461"/>
                  <a:pt x="1783756" y="2637791"/>
                </a:cubicBezTo>
                <a:cubicBezTo>
                  <a:pt x="1777423" y="2639121"/>
                  <a:pt x="1772609" y="2643301"/>
                  <a:pt x="1769316" y="2650331"/>
                </a:cubicBezTo>
                <a:cubicBezTo>
                  <a:pt x="1778436" y="2647798"/>
                  <a:pt x="1787556" y="2646784"/>
                  <a:pt x="1796677" y="2647291"/>
                </a:cubicBezTo>
                <a:close/>
                <a:moveTo>
                  <a:pt x="2684375" y="2592570"/>
                </a:moveTo>
                <a:cubicBezTo>
                  <a:pt x="2673038" y="2593583"/>
                  <a:pt x="2660751" y="2595357"/>
                  <a:pt x="2647514" y="2597890"/>
                </a:cubicBezTo>
                <a:cubicBezTo>
                  <a:pt x="2634277" y="2600424"/>
                  <a:pt x="2624270" y="2606757"/>
                  <a:pt x="2617493" y="2616891"/>
                </a:cubicBezTo>
                <a:close/>
                <a:moveTo>
                  <a:pt x="2921500" y="2571290"/>
                </a:moveTo>
                <a:lnTo>
                  <a:pt x="2912379" y="2592570"/>
                </a:lnTo>
                <a:cubicBezTo>
                  <a:pt x="2896673" y="2604730"/>
                  <a:pt x="2879445" y="2613850"/>
                  <a:pt x="2860698" y="2619931"/>
                </a:cubicBezTo>
                <a:lnTo>
                  <a:pt x="2839418" y="2607770"/>
                </a:lnTo>
                <a:cubicBezTo>
                  <a:pt x="2848728" y="2603527"/>
                  <a:pt x="2857468" y="2599093"/>
                  <a:pt x="2865639" y="2594470"/>
                </a:cubicBezTo>
                <a:cubicBezTo>
                  <a:pt x="2873809" y="2589847"/>
                  <a:pt x="2880269" y="2583133"/>
                  <a:pt x="2885019" y="2574330"/>
                </a:cubicBezTo>
                <a:close/>
                <a:moveTo>
                  <a:pt x="1217809" y="2544294"/>
                </a:moveTo>
                <a:lnTo>
                  <a:pt x="1233002" y="2554422"/>
                </a:lnTo>
                <a:cubicBezTo>
                  <a:pt x="1235850" y="2554475"/>
                  <a:pt x="1239015" y="2553737"/>
                  <a:pt x="1242497" y="2552207"/>
                </a:cubicBezTo>
                <a:cubicBezTo>
                  <a:pt x="1245978" y="2550677"/>
                  <a:pt x="1247877" y="2548040"/>
                  <a:pt x="1248194" y="2544294"/>
                </a:cubicBezTo>
                <a:close/>
                <a:moveTo>
                  <a:pt x="2097643" y="2525689"/>
                </a:moveTo>
                <a:lnTo>
                  <a:pt x="2061918" y="2527922"/>
                </a:lnTo>
                <a:lnTo>
                  <a:pt x="2058453" y="2531634"/>
                </a:lnTo>
                <a:lnTo>
                  <a:pt x="2041898" y="2534945"/>
                </a:lnTo>
                <a:lnTo>
                  <a:pt x="2024681" y="2550009"/>
                </a:lnTo>
                <a:lnTo>
                  <a:pt x="2014997" y="2540325"/>
                </a:lnTo>
                <a:lnTo>
                  <a:pt x="2013093" y="2540706"/>
                </a:lnTo>
                <a:lnTo>
                  <a:pt x="2021641" y="2583450"/>
                </a:lnTo>
                <a:lnTo>
                  <a:pt x="2024681" y="2583450"/>
                </a:lnTo>
                <a:lnTo>
                  <a:pt x="2058122" y="2607770"/>
                </a:lnTo>
                <a:lnTo>
                  <a:pt x="2073322" y="2592570"/>
                </a:lnTo>
                <a:lnTo>
                  <a:pt x="2042922" y="2583450"/>
                </a:lnTo>
                <a:lnTo>
                  <a:pt x="2052042" y="2562170"/>
                </a:lnTo>
                <a:cubicBezTo>
                  <a:pt x="2059832" y="2556279"/>
                  <a:pt x="2067812" y="2550579"/>
                  <a:pt x="2075982" y="2545069"/>
                </a:cubicBezTo>
                <a:cubicBezTo>
                  <a:pt x="2084153" y="2539559"/>
                  <a:pt x="2091373" y="2533099"/>
                  <a:pt x="2097643" y="2525689"/>
                </a:cubicBezTo>
                <a:close/>
                <a:moveTo>
                  <a:pt x="2242076" y="2474126"/>
                </a:moveTo>
                <a:lnTo>
                  <a:pt x="2217973" y="2475929"/>
                </a:lnTo>
                <a:cubicBezTo>
                  <a:pt x="2212751" y="2479779"/>
                  <a:pt x="2206737" y="2482839"/>
                  <a:pt x="2199932" y="2485107"/>
                </a:cubicBezTo>
                <a:lnTo>
                  <a:pt x="2198192" y="2485411"/>
                </a:lnTo>
                <a:lnTo>
                  <a:pt x="2197965" y="2486168"/>
                </a:lnTo>
                <a:lnTo>
                  <a:pt x="2207085" y="2492248"/>
                </a:lnTo>
                <a:lnTo>
                  <a:pt x="2225325" y="2480088"/>
                </a:lnTo>
                <a:lnTo>
                  <a:pt x="2243566" y="2480088"/>
                </a:lnTo>
                <a:close/>
                <a:moveTo>
                  <a:pt x="1055757" y="2463268"/>
                </a:moveTo>
                <a:lnTo>
                  <a:pt x="1070949" y="2468332"/>
                </a:lnTo>
                <a:cubicBezTo>
                  <a:pt x="1070949" y="2473396"/>
                  <a:pt x="1068418" y="2475929"/>
                  <a:pt x="1063353" y="2475929"/>
                </a:cubicBezTo>
                <a:cubicBezTo>
                  <a:pt x="1060610" y="2475823"/>
                  <a:pt x="1057867" y="2474768"/>
                  <a:pt x="1055124" y="2472763"/>
                </a:cubicBezTo>
                <a:cubicBezTo>
                  <a:pt x="1052381" y="2470759"/>
                  <a:pt x="1050904" y="2468438"/>
                  <a:pt x="1050693" y="2465800"/>
                </a:cubicBezTo>
                <a:cubicBezTo>
                  <a:pt x="1050904" y="2464587"/>
                  <a:pt x="1051748" y="2463849"/>
                  <a:pt x="1053225" y="2463585"/>
                </a:cubicBezTo>
                <a:cubicBezTo>
                  <a:pt x="1054702" y="2463321"/>
                  <a:pt x="1055546" y="2463215"/>
                  <a:pt x="1055757" y="2463268"/>
                </a:cubicBezTo>
                <a:close/>
                <a:moveTo>
                  <a:pt x="1093738" y="2458204"/>
                </a:moveTo>
                <a:cubicBezTo>
                  <a:pt x="1092472" y="2460842"/>
                  <a:pt x="1090573" y="2463163"/>
                  <a:pt x="1088041" y="2465167"/>
                </a:cubicBezTo>
                <a:cubicBezTo>
                  <a:pt x="1085509" y="2467172"/>
                  <a:pt x="1082344" y="2468227"/>
                  <a:pt x="1078546" y="2468332"/>
                </a:cubicBezTo>
                <a:close/>
                <a:moveTo>
                  <a:pt x="1101018" y="2456305"/>
                </a:moveTo>
                <a:cubicBezTo>
                  <a:pt x="1103128" y="2456305"/>
                  <a:pt x="1104921" y="2456938"/>
                  <a:pt x="1106398" y="2458204"/>
                </a:cubicBezTo>
                <a:lnTo>
                  <a:pt x="1093738" y="2458204"/>
                </a:lnTo>
                <a:cubicBezTo>
                  <a:pt x="1096481" y="2456938"/>
                  <a:pt x="1098908" y="2456305"/>
                  <a:pt x="1101018" y="2456305"/>
                </a:cubicBezTo>
                <a:close/>
                <a:moveTo>
                  <a:pt x="3061343" y="2410166"/>
                </a:moveTo>
                <a:lnTo>
                  <a:pt x="3061343" y="2431447"/>
                </a:lnTo>
                <a:lnTo>
                  <a:pt x="3082623" y="2425367"/>
                </a:lnTo>
                <a:close/>
                <a:moveTo>
                  <a:pt x="1303899" y="2394902"/>
                </a:moveTo>
                <a:cubicBezTo>
                  <a:pt x="1304057" y="2398648"/>
                  <a:pt x="1305640" y="2401285"/>
                  <a:pt x="1308647" y="2402815"/>
                </a:cubicBezTo>
                <a:cubicBezTo>
                  <a:pt x="1311654" y="2404345"/>
                  <a:pt x="1315135" y="2405083"/>
                  <a:pt x="1319091" y="2405031"/>
                </a:cubicBezTo>
                <a:cubicBezTo>
                  <a:pt x="1321729" y="2405136"/>
                  <a:pt x="1324050" y="2404925"/>
                  <a:pt x="1326054" y="2404398"/>
                </a:cubicBezTo>
                <a:cubicBezTo>
                  <a:pt x="1328059" y="2403870"/>
                  <a:pt x="1329114" y="2402393"/>
                  <a:pt x="1329219" y="2399967"/>
                </a:cubicBezTo>
                <a:close/>
                <a:moveTo>
                  <a:pt x="1413094" y="2391737"/>
                </a:moveTo>
                <a:cubicBezTo>
                  <a:pt x="1408399" y="2391526"/>
                  <a:pt x="1405761" y="2392581"/>
                  <a:pt x="1405181" y="2394902"/>
                </a:cubicBezTo>
                <a:cubicBezTo>
                  <a:pt x="1405920" y="2397804"/>
                  <a:pt x="1408874" y="2399597"/>
                  <a:pt x="1414043" y="2400283"/>
                </a:cubicBezTo>
                <a:cubicBezTo>
                  <a:pt x="1419213" y="2400969"/>
                  <a:pt x="1422167" y="2398331"/>
                  <a:pt x="1422906" y="2392370"/>
                </a:cubicBezTo>
                <a:cubicBezTo>
                  <a:pt x="1421059" y="2392160"/>
                  <a:pt x="1417789" y="2391949"/>
                  <a:pt x="1413094" y="2391737"/>
                </a:cubicBezTo>
                <a:close/>
                <a:moveTo>
                  <a:pt x="1116527" y="2377178"/>
                </a:moveTo>
                <a:lnTo>
                  <a:pt x="1207681" y="2377178"/>
                </a:lnTo>
                <a:lnTo>
                  <a:pt x="1189956" y="2387306"/>
                </a:lnTo>
                <a:cubicBezTo>
                  <a:pt x="1190167" y="2393373"/>
                  <a:pt x="1185947" y="2397065"/>
                  <a:pt x="1177296" y="2398384"/>
                </a:cubicBezTo>
                <a:cubicBezTo>
                  <a:pt x="1168645" y="2399703"/>
                  <a:pt x="1161893" y="2400230"/>
                  <a:pt x="1157039" y="2399967"/>
                </a:cubicBezTo>
                <a:lnTo>
                  <a:pt x="1144379" y="2399967"/>
                </a:lnTo>
                <a:cubicBezTo>
                  <a:pt x="1130611" y="2407299"/>
                  <a:pt x="1113203" y="2411625"/>
                  <a:pt x="1092155" y="2412943"/>
                </a:cubicBezTo>
                <a:cubicBezTo>
                  <a:pt x="1071108" y="2414262"/>
                  <a:pt x="1053067" y="2414157"/>
                  <a:pt x="1038033" y="2412627"/>
                </a:cubicBezTo>
                <a:lnTo>
                  <a:pt x="1022840" y="2422755"/>
                </a:lnTo>
                <a:lnTo>
                  <a:pt x="908897" y="2420223"/>
                </a:lnTo>
                <a:lnTo>
                  <a:pt x="898769" y="2420223"/>
                </a:lnTo>
                <a:cubicBezTo>
                  <a:pt x="899719" y="2417427"/>
                  <a:pt x="904150" y="2414157"/>
                  <a:pt x="912063" y="2410411"/>
                </a:cubicBezTo>
                <a:cubicBezTo>
                  <a:pt x="919975" y="2406666"/>
                  <a:pt x="925672" y="2404029"/>
                  <a:pt x="929154" y="2402499"/>
                </a:cubicBezTo>
                <a:cubicBezTo>
                  <a:pt x="942342" y="2403132"/>
                  <a:pt x="964708" y="2403132"/>
                  <a:pt x="996254" y="2402499"/>
                </a:cubicBezTo>
                <a:cubicBezTo>
                  <a:pt x="1027799" y="2401866"/>
                  <a:pt x="1050165" y="2396801"/>
                  <a:pt x="1063353" y="2387306"/>
                </a:cubicBezTo>
                <a:lnTo>
                  <a:pt x="1103867" y="2389838"/>
                </a:lnTo>
                <a:close/>
                <a:moveTo>
                  <a:pt x="1357072" y="2354389"/>
                </a:moveTo>
                <a:lnTo>
                  <a:pt x="1357072" y="2356922"/>
                </a:lnTo>
                <a:cubicBezTo>
                  <a:pt x="1343831" y="2356341"/>
                  <a:pt x="1333598" y="2358135"/>
                  <a:pt x="1326371" y="2362302"/>
                </a:cubicBezTo>
                <a:cubicBezTo>
                  <a:pt x="1319144" y="2366470"/>
                  <a:pt x="1310810" y="2368896"/>
                  <a:pt x="1301367" y="2369582"/>
                </a:cubicBezTo>
                <a:cubicBezTo>
                  <a:pt x="1299205" y="2369476"/>
                  <a:pt x="1294668" y="2369687"/>
                  <a:pt x="1287758" y="2370215"/>
                </a:cubicBezTo>
                <a:cubicBezTo>
                  <a:pt x="1280847" y="2370742"/>
                  <a:pt x="1276943" y="2372220"/>
                  <a:pt x="1276046" y="2374646"/>
                </a:cubicBezTo>
                <a:cubicBezTo>
                  <a:pt x="1276574" y="2375859"/>
                  <a:pt x="1278684" y="2376598"/>
                  <a:pt x="1282377" y="2376862"/>
                </a:cubicBezTo>
                <a:cubicBezTo>
                  <a:pt x="1286069" y="2377125"/>
                  <a:pt x="1288180" y="2377231"/>
                  <a:pt x="1288707" y="2377178"/>
                </a:cubicBezTo>
                <a:lnTo>
                  <a:pt x="1326687" y="2377178"/>
                </a:lnTo>
                <a:lnTo>
                  <a:pt x="1344412" y="2369582"/>
                </a:lnTo>
                <a:cubicBezTo>
                  <a:pt x="1348473" y="2369582"/>
                  <a:pt x="1352377" y="2368316"/>
                  <a:pt x="1356122" y="2365784"/>
                </a:cubicBezTo>
                <a:cubicBezTo>
                  <a:pt x="1359868" y="2363252"/>
                  <a:pt x="1361872" y="2359454"/>
                  <a:pt x="1362136" y="2354389"/>
                </a:cubicBezTo>
                <a:close/>
                <a:moveTo>
                  <a:pt x="3283267" y="2349365"/>
                </a:moveTo>
                <a:lnTo>
                  <a:pt x="3280227" y="2382806"/>
                </a:lnTo>
                <a:cubicBezTo>
                  <a:pt x="3265533" y="2389393"/>
                  <a:pt x="3249320" y="2394459"/>
                  <a:pt x="3231586" y="2398006"/>
                </a:cubicBezTo>
                <a:cubicBezTo>
                  <a:pt x="3247293" y="2380273"/>
                  <a:pt x="3264520" y="2364059"/>
                  <a:pt x="3283267" y="2349365"/>
                </a:cubicBezTo>
                <a:close/>
                <a:moveTo>
                  <a:pt x="1749542" y="2349325"/>
                </a:moveTo>
                <a:lnTo>
                  <a:pt x="1731817" y="2364518"/>
                </a:lnTo>
                <a:cubicBezTo>
                  <a:pt x="1731659" y="2362935"/>
                  <a:pt x="1730709" y="2361036"/>
                  <a:pt x="1728969" y="2358821"/>
                </a:cubicBezTo>
                <a:cubicBezTo>
                  <a:pt x="1727228" y="2356605"/>
                  <a:pt x="1725645" y="2355972"/>
                  <a:pt x="1724221" y="2356922"/>
                </a:cubicBezTo>
                <a:lnTo>
                  <a:pt x="1701432" y="2369582"/>
                </a:lnTo>
                <a:lnTo>
                  <a:pt x="1703964" y="2369582"/>
                </a:lnTo>
                <a:cubicBezTo>
                  <a:pt x="1708237" y="2369793"/>
                  <a:pt x="1708554" y="2370637"/>
                  <a:pt x="1704914" y="2372114"/>
                </a:cubicBezTo>
                <a:cubicBezTo>
                  <a:pt x="1701274" y="2373591"/>
                  <a:pt x="1698426" y="2374435"/>
                  <a:pt x="1696368" y="2374646"/>
                </a:cubicBezTo>
                <a:cubicBezTo>
                  <a:pt x="1670045" y="2375332"/>
                  <a:pt x="1656225" y="2378391"/>
                  <a:pt x="1654906" y="2383825"/>
                </a:cubicBezTo>
                <a:cubicBezTo>
                  <a:pt x="1653587" y="2389258"/>
                  <a:pt x="1647995" y="2392951"/>
                  <a:pt x="1638131" y="2394902"/>
                </a:cubicBezTo>
                <a:lnTo>
                  <a:pt x="1617874" y="2407563"/>
                </a:lnTo>
                <a:cubicBezTo>
                  <a:pt x="1638606" y="2404503"/>
                  <a:pt x="1654115" y="2400494"/>
                  <a:pt x="1664401" y="2395536"/>
                </a:cubicBezTo>
                <a:cubicBezTo>
                  <a:pt x="1674688" y="2390577"/>
                  <a:pt x="1692095" y="2387834"/>
                  <a:pt x="1716625" y="2387306"/>
                </a:cubicBezTo>
                <a:cubicBezTo>
                  <a:pt x="1719579" y="2382242"/>
                  <a:pt x="1723799" y="2379710"/>
                  <a:pt x="1729285" y="2379710"/>
                </a:cubicBezTo>
                <a:lnTo>
                  <a:pt x="1736881" y="2379710"/>
                </a:lnTo>
                <a:lnTo>
                  <a:pt x="1754606" y="2377178"/>
                </a:lnTo>
                <a:lnTo>
                  <a:pt x="1759670" y="2364518"/>
                </a:lnTo>
                <a:lnTo>
                  <a:pt x="1757138" y="2349325"/>
                </a:lnTo>
                <a:close/>
                <a:moveTo>
                  <a:pt x="1400117" y="2341729"/>
                </a:moveTo>
                <a:cubicBezTo>
                  <a:pt x="1400170" y="2343101"/>
                  <a:pt x="1400697" y="2344789"/>
                  <a:pt x="1401700" y="2346793"/>
                </a:cubicBezTo>
                <a:cubicBezTo>
                  <a:pt x="1402702" y="2348798"/>
                  <a:pt x="1403862" y="2350486"/>
                  <a:pt x="1405181" y="2351857"/>
                </a:cubicBezTo>
                <a:cubicBezTo>
                  <a:pt x="1407608" y="2351699"/>
                  <a:pt x="1409085" y="2350750"/>
                  <a:pt x="1409612" y="2349009"/>
                </a:cubicBezTo>
                <a:cubicBezTo>
                  <a:pt x="1410140" y="2347268"/>
                  <a:pt x="1410351" y="2345686"/>
                  <a:pt x="1410245" y="2344261"/>
                </a:cubicBezTo>
                <a:close/>
                <a:moveTo>
                  <a:pt x="1898933" y="2306280"/>
                </a:moveTo>
                <a:lnTo>
                  <a:pt x="1863484" y="2321473"/>
                </a:lnTo>
                <a:cubicBezTo>
                  <a:pt x="1860689" y="2321314"/>
                  <a:pt x="1857418" y="2321631"/>
                  <a:pt x="1853673" y="2322422"/>
                </a:cubicBezTo>
                <a:cubicBezTo>
                  <a:pt x="1849927" y="2323213"/>
                  <a:pt x="1847290" y="2325429"/>
                  <a:pt x="1845760" y="2329069"/>
                </a:cubicBezTo>
                <a:cubicBezTo>
                  <a:pt x="1838269" y="2329913"/>
                  <a:pt x="1831728" y="2330757"/>
                  <a:pt x="1826137" y="2331601"/>
                </a:cubicBezTo>
                <a:cubicBezTo>
                  <a:pt x="1820545" y="2332445"/>
                  <a:pt x="1815270" y="2335821"/>
                  <a:pt x="1810311" y="2341729"/>
                </a:cubicBezTo>
                <a:cubicBezTo>
                  <a:pt x="1805142" y="2343048"/>
                  <a:pt x="1799655" y="2344208"/>
                  <a:pt x="1793853" y="2345211"/>
                </a:cubicBezTo>
                <a:cubicBezTo>
                  <a:pt x="1788050" y="2346213"/>
                  <a:pt x="1782564" y="2346741"/>
                  <a:pt x="1777394" y="2346793"/>
                </a:cubicBezTo>
                <a:lnTo>
                  <a:pt x="1782458" y="2364518"/>
                </a:lnTo>
                <a:lnTo>
                  <a:pt x="1810311" y="2367050"/>
                </a:lnTo>
                <a:lnTo>
                  <a:pt x="1817907" y="2364518"/>
                </a:lnTo>
                <a:cubicBezTo>
                  <a:pt x="1817591" y="2362355"/>
                  <a:pt x="1816958" y="2357818"/>
                  <a:pt x="1816008" y="2350908"/>
                </a:cubicBezTo>
                <a:cubicBezTo>
                  <a:pt x="1815059" y="2343997"/>
                  <a:pt x="1815692" y="2340094"/>
                  <a:pt x="1817907" y="2339197"/>
                </a:cubicBezTo>
                <a:cubicBezTo>
                  <a:pt x="1820492" y="2339356"/>
                  <a:pt x="1822919" y="2340305"/>
                  <a:pt x="1825187" y="2342046"/>
                </a:cubicBezTo>
                <a:cubicBezTo>
                  <a:pt x="1827455" y="2343786"/>
                  <a:pt x="1829249" y="2345369"/>
                  <a:pt x="1830568" y="2346793"/>
                </a:cubicBezTo>
                <a:lnTo>
                  <a:pt x="1833100" y="2356922"/>
                </a:lnTo>
                <a:cubicBezTo>
                  <a:pt x="1839430" y="2349906"/>
                  <a:pt x="1845760" y="2344947"/>
                  <a:pt x="1852090" y="2342046"/>
                </a:cubicBezTo>
                <a:cubicBezTo>
                  <a:pt x="1858420" y="2339144"/>
                  <a:pt x="1864751" y="2334819"/>
                  <a:pt x="1871081" y="2329069"/>
                </a:cubicBezTo>
                <a:cubicBezTo>
                  <a:pt x="1881209" y="2323583"/>
                  <a:pt x="1891337" y="2316830"/>
                  <a:pt x="1901465" y="2308812"/>
                </a:cubicBezTo>
                <a:close/>
                <a:moveTo>
                  <a:pt x="1919190" y="2301216"/>
                </a:moveTo>
                <a:lnTo>
                  <a:pt x="1924254" y="2306280"/>
                </a:lnTo>
                <a:cubicBezTo>
                  <a:pt x="1927208" y="2305858"/>
                  <a:pt x="1928896" y="2304170"/>
                  <a:pt x="1929318" y="2301216"/>
                </a:cubicBezTo>
                <a:close/>
                <a:moveTo>
                  <a:pt x="1992620" y="2255639"/>
                </a:moveTo>
                <a:cubicBezTo>
                  <a:pt x="1977427" y="2262813"/>
                  <a:pt x="1962235" y="2271254"/>
                  <a:pt x="1947043" y="2280960"/>
                </a:cubicBezTo>
                <a:cubicBezTo>
                  <a:pt x="1962657" y="2278006"/>
                  <a:pt x="1977005" y="2273785"/>
                  <a:pt x="1990088" y="2268299"/>
                </a:cubicBezTo>
                <a:cubicBezTo>
                  <a:pt x="1990035" y="2265873"/>
                  <a:pt x="1990140" y="2263763"/>
                  <a:pt x="1990404" y="2261969"/>
                </a:cubicBezTo>
                <a:cubicBezTo>
                  <a:pt x="1990668" y="2260176"/>
                  <a:pt x="1991406" y="2258066"/>
                  <a:pt x="1992620" y="2255639"/>
                </a:cubicBezTo>
                <a:close/>
                <a:moveTo>
                  <a:pt x="3286307" y="2227763"/>
                </a:moveTo>
                <a:lnTo>
                  <a:pt x="3258947" y="2236883"/>
                </a:lnTo>
                <a:lnTo>
                  <a:pt x="3246786" y="2270323"/>
                </a:lnTo>
                <a:lnTo>
                  <a:pt x="3222466" y="2270323"/>
                </a:lnTo>
                <a:cubicBezTo>
                  <a:pt x="3205049" y="2278430"/>
                  <a:pt x="3188962" y="2288057"/>
                  <a:pt x="3174205" y="2299204"/>
                </a:cubicBezTo>
                <a:cubicBezTo>
                  <a:pt x="3159448" y="2310351"/>
                  <a:pt x="3141081" y="2319978"/>
                  <a:pt x="3119104" y="2328085"/>
                </a:cubicBezTo>
                <a:lnTo>
                  <a:pt x="3116064" y="2340245"/>
                </a:lnTo>
                <a:cubicBezTo>
                  <a:pt x="3116570" y="2349365"/>
                  <a:pt x="3121637" y="2355445"/>
                  <a:pt x="3131264" y="2358485"/>
                </a:cubicBezTo>
                <a:lnTo>
                  <a:pt x="3106943" y="2370645"/>
                </a:lnTo>
                <a:lnTo>
                  <a:pt x="3094783" y="2401046"/>
                </a:lnTo>
                <a:cubicBezTo>
                  <a:pt x="3105550" y="2401173"/>
                  <a:pt x="3115937" y="2399400"/>
                  <a:pt x="3125944" y="2395726"/>
                </a:cubicBezTo>
                <a:cubicBezTo>
                  <a:pt x="3135951" y="2392053"/>
                  <a:pt x="3144818" y="2385719"/>
                  <a:pt x="3152544" y="2376726"/>
                </a:cubicBezTo>
                <a:cubicBezTo>
                  <a:pt x="3159068" y="2373622"/>
                  <a:pt x="3165781" y="2369189"/>
                  <a:pt x="3172685" y="2363425"/>
                </a:cubicBezTo>
                <a:cubicBezTo>
                  <a:pt x="3179588" y="2357662"/>
                  <a:pt x="3184022" y="2350948"/>
                  <a:pt x="3185985" y="2343285"/>
                </a:cubicBezTo>
                <a:lnTo>
                  <a:pt x="3213346" y="2303764"/>
                </a:lnTo>
                <a:cubicBezTo>
                  <a:pt x="3226773" y="2298824"/>
                  <a:pt x="3239439" y="2292744"/>
                  <a:pt x="3251346" y="2285524"/>
                </a:cubicBezTo>
                <a:cubicBezTo>
                  <a:pt x="3263253" y="2278304"/>
                  <a:pt x="3275920" y="2272224"/>
                  <a:pt x="3289347" y="2267283"/>
                </a:cubicBezTo>
                <a:lnTo>
                  <a:pt x="3307588" y="2242963"/>
                </a:lnTo>
                <a:close/>
                <a:moveTo>
                  <a:pt x="1538720" y="2197046"/>
                </a:moveTo>
                <a:lnTo>
                  <a:pt x="1551341" y="2205459"/>
                </a:lnTo>
                <a:cubicBezTo>
                  <a:pt x="1553707" y="2205503"/>
                  <a:pt x="1556336" y="2204890"/>
                  <a:pt x="1559229" y="2203619"/>
                </a:cubicBezTo>
                <a:cubicBezTo>
                  <a:pt x="1562121" y="2202348"/>
                  <a:pt x="1563699" y="2200157"/>
                  <a:pt x="1563961" y="2197046"/>
                </a:cubicBezTo>
                <a:close/>
                <a:moveTo>
                  <a:pt x="1404100" y="2129735"/>
                </a:moveTo>
                <a:lnTo>
                  <a:pt x="1416721" y="2133942"/>
                </a:lnTo>
                <a:cubicBezTo>
                  <a:pt x="1416721" y="2138149"/>
                  <a:pt x="1414617" y="2140253"/>
                  <a:pt x="1410411" y="2140253"/>
                </a:cubicBezTo>
                <a:cubicBezTo>
                  <a:pt x="1408132" y="2140165"/>
                  <a:pt x="1405853" y="2139289"/>
                  <a:pt x="1403574" y="2137624"/>
                </a:cubicBezTo>
                <a:cubicBezTo>
                  <a:pt x="1401296" y="2135958"/>
                  <a:pt x="1400069" y="2134030"/>
                  <a:pt x="1399893" y="2131839"/>
                </a:cubicBezTo>
                <a:cubicBezTo>
                  <a:pt x="1400069" y="2130831"/>
                  <a:pt x="1400770" y="2130218"/>
                  <a:pt x="1401997" y="2129999"/>
                </a:cubicBezTo>
                <a:cubicBezTo>
                  <a:pt x="1403224" y="2129779"/>
                  <a:pt x="1403925" y="2129692"/>
                  <a:pt x="1404100" y="2129735"/>
                </a:cubicBezTo>
                <a:close/>
                <a:moveTo>
                  <a:pt x="1435652" y="2125529"/>
                </a:moveTo>
                <a:cubicBezTo>
                  <a:pt x="1434600" y="2127720"/>
                  <a:pt x="1433023" y="2129648"/>
                  <a:pt x="1430919" y="2131313"/>
                </a:cubicBezTo>
                <a:cubicBezTo>
                  <a:pt x="1428816" y="2132978"/>
                  <a:pt x="1426186" y="2133855"/>
                  <a:pt x="1423031" y="2133942"/>
                </a:cubicBezTo>
                <a:close/>
                <a:moveTo>
                  <a:pt x="1441699" y="2123951"/>
                </a:moveTo>
                <a:cubicBezTo>
                  <a:pt x="1443452" y="2123951"/>
                  <a:pt x="1444942" y="2124477"/>
                  <a:pt x="1446169" y="2125529"/>
                </a:cubicBezTo>
                <a:lnTo>
                  <a:pt x="1435652" y="2125529"/>
                </a:lnTo>
                <a:cubicBezTo>
                  <a:pt x="1437930" y="2124477"/>
                  <a:pt x="1439946" y="2123951"/>
                  <a:pt x="1441699" y="2123951"/>
                </a:cubicBezTo>
                <a:close/>
                <a:moveTo>
                  <a:pt x="1794441" y="2094655"/>
                </a:moveTo>
                <a:lnTo>
                  <a:pt x="1787334" y="2097127"/>
                </a:lnTo>
                <a:lnTo>
                  <a:pt x="1800291" y="2097127"/>
                </a:lnTo>
                <a:lnTo>
                  <a:pt x="1805838" y="2094909"/>
                </a:lnTo>
                <a:close/>
                <a:moveTo>
                  <a:pt x="3503890" y="2063281"/>
                </a:moveTo>
                <a:lnTo>
                  <a:pt x="3493580" y="2067577"/>
                </a:lnTo>
                <a:lnTo>
                  <a:pt x="3477793" y="2065823"/>
                </a:lnTo>
                <a:lnTo>
                  <a:pt x="3462211" y="2072055"/>
                </a:lnTo>
                <a:lnTo>
                  <a:pt x="3474791" y="2081840"/>
                </a:lnTo>
                <a:cubicBezTo>
                  <a:pt x="3462631" y="2084626"/>
                  <a:pt x="3450471" y="2087413"/>
                  <a:pt x="3438310" y="2090200"/>
                </a:cubicBezTo>
                <a:cubicBezTo>
                  <a:pt x="3426150" y="2092987"/>
                  <a:pt x="3413990" y="2097293"/>
                  <a:pt x="3401830" y="2103120"/>
                </a:cubicBezTo>
                <a:lnTo>
                  <a:pt x="3395749" y="2133521"/>
                </a:lnTo>
                <a:lnTo>
                  <a:pt x="3459591" y="2121360"/>
                </a:lnTo>
                <a:lnTo>
                  <a:pt x="3462631" y="2112240"/>
                </a:lnTo>
                <a:lnTo>
                  <a:pt x="3474791" y="2106160"/>
                </a:lnTo>
                <a:lnTo>
                  <a:pt x="3486951" y="2087920"/>
                </a:lnTo>
                <a:close/>
                <a:moveTo>
                  <a:pt x="1454583" y="2058219"/>
                </a:moveTo>
                <a:lnTo>
                  <a:pt x="1530307" y="2058219"/>
                </a:lnTo>
                <a:lnTo>
                  <a:pt x="1515582" y="2066632"/>
                </a:lnTo>
                <a:cubicBezTo>
                  <a:pt x="1515758" y="2071672"/>
                  <a:pt x="1512252" y="2074739"/>
                  <a:pt x="1505065" y="2075835"/>
                </a:cubicBezTo>
                <a:cubicBezTo>
                  <a:pt x="1497879" y="2076931"/>
                  <a:pt x="1492269" y="2077369"/>
                  <a:pt x="1488238" y="2077150"/>
                </a:cubicBezTo>
                <a:lnTo>
                  <a:pt x="1477721" y="2077150"/>
                </a:lnTo>
                <a:cubicBezTo>
                  <a:pt x="1466283" y="2083241"/>
                  <a:pt x="1451822" y="2086834"/>
                  <a:pt x="1434337" y="2087930"/>
                </a:cubicBezTo>
                <a:cubicBezTo>
                  <a:pt x="1416852" y="2089025"/>
                  <a:pt x="1401865" y="2088938"/>
                  <a:pt x="1389376" y="2087667"/>
                </a:cubicBezTo>
                <a:lnTo>
                  <a:pt x="1376756" y="2096081"/>
                </a:lnTo>
                <a:lnTo>
                  <a:pt x="1282101" y="2093977"/>
                </a:lnTo>
                <a:lnTo>
                  <a:pt x="1273687" y="2093977"/>
                </a:lnTo>
                <a:cubicBezTo>
                  <a:pt x="1274476" y="2091655"/>
                  <a:pt x="1278157" y="2088938"/>
                  <a:pt x="1284731" y="2085826"/>
                </a:cubicBezTo>
                <a:cubicBezTo>
                  <a:pt x="1291304" y="2082715"/>
                  <a:pt x="1296037" y="2080524"/>
                  <a:pt x="1298929" y="2079253"/>
                </a:cubicBezTo>
                <a:cubicBezTo>
                  <a:pt x="1309884" y="2079779"/>
                  <a:pt x="1328464" y="2079779"/>
                  <a:pt x="1354669" y="2079253"/>
                </a:cubicBezTo>
                <a:cubicBezTo>
                  <a:pt x="1380875" y="2078727"/>
                  <a:pt x="1399455" y="2074520"/>
                  <a:pt x="1410411" y="2066632"/>
                </a:cubicBezTo>
                <a:lnTo>
                  <a:pt x="1444066" y="2068736"/>
                </a:lnTo>
                <a:close/>
                <a:moveTo>
                  <a:pt x="1934608" y="2056270"/>
                </a:moveTo>
                <a:lnTo>
                  <a:pt x="1911259" y="2058449"/>
                </a:lnTo>
                <a:cubicBezTo>
                  <a:pt x="1905518" y="2059720"/>
                  <a:pt x="1902374" y="2061483"/>
                  <a:pt x="1901826" y="2063740"/>
                </a:cubicBezTo>
                <a:lnTo>
                  <a:pt x="1896995" y="2066930"/>
                </a:lnTo>
                <a:lnTo>
                  <a:pt x="1919962" y="2068366"/>
                </a:lnTo>
                <a:lnTo>
                  <a:pt x="1930126" y="2064494"/>
                </a:lnTo>
                <a:lnTo>
                  <a:pt x="1933361" y="2061258"/>
                </a:lnTo>
                <a:close/>
                <a:moveTo>
                  <a:pt x="1611937" y="2050801"/>
                </a:moveTo>
                <a:lnTo>
                  <a:pt x="1608134" y="2051908"/>
                </a:lnTo>
                <a:cubicBezTo>
                  <a:pt x="1606337" y="2051821"/>
                  <a:pt x="1602568" y="2051996"/>
                  <a:pt x="1596828" y="2052434"/>
                </a:cubicBezTo>
                <a:cubicBezTo>
                  <a:pt x="1591087" y="2052872"/>
                  <a:pt x="1587844" y="2054099"/>
                  <a:pt x="1587099" y="2056115"/>
                </a:cubicBezTo>
                <a:cubicBezTo>
                  <a:pt x="1587538" y="2057123"/>
                  <a:pt x="1589290" y="2057737"/>
                  <a:pt x="1592358" y="2057956"/>
                </a:cubicBezTo>
                <a:cubicBezTo>
                  <a:pt x="1595425" y="2058175"/>
                  <a:pt x="1597178" y="2058263"/>
                  <a:pt x="1597617" y="2058219"/>
                </a:cubicBezTo>
                <a:lnTo>
                  <a:pt x="1615387" y="2058219"/>
                </a:lnTo>
                <a:close/>
                <a:moveTo>
                  <a:pt x="1654409" y="2039288"/>
                </a:moveTo>
                <a:lnTo>
                  <a:pt x="1654409" y="2040381"/>
                </a:lnTo>
                <a:lnTo>
                  <a:pt x="1658143" y="2040185"/>
                </a:lnTo>
                <a:lnTo>
                  <a:pt x="1658616" y="2039288"/>
                </a:lnTo>
                <a:close/>
                <a:moveTo>
                  <a:pt x="1986803" y="2035384"/>
                </a:moveTo>
                <a:lnTo>
                  <a:pt x="1977380" y="2037706"/>
                </a:lnTo>
                <a:lnTo>
                  <a:pt x="1965718" y="2047702"/>
                </a:lnTo>
                <a:cubicBezTo>
                  <a:pt x="1965587" y="2046387"/>
                  <a:pt x="1964798" y="2044809"/>
                  <a:pt x="1963352" y="2042969"/>
                </a:cubicBezTo>
                <a:lnTo>
                  <a:pt x="1960556" y="2041850"/>
                </a:lnTo>
                <a:lnTo>
                  <a:pt x="1957007" y="2042725"/>
                </a:lnTo>
                <a:lnTo>
                  <a:pt x="1940477" y="2051908"/>
                </a:lnTo>
                <a:lnTo>
                  <a:pt x="1942580" y="2051908"/>
                </a:lnTo>
                <a:cubicBezTo>
                  <a:pt x="1946130" y="2052084"/>
                  <a:pt x="1946393" y="2052785"/>
                  <a:pt x="1943369" y="2054012"/>
                </a:cubicBezTo>
                <a:lnTo>
                  <a:pt x="1938235" y="2055533"/>
                </a:lnTo>
                <a:lnTo>
                  <a:pt x="1949635" y="2057162"/>
                </a:lnTo>
                <a:lnTo>
                  <a:pt x="1988710" y="2046826"/>
                </a:lnTo>
                <a:close/>
                <a:moveTo>
                  <a:pt x="1690168" y="2028771"/>
                </a:moveTo>
                <a:cubicBezTo>
                  <a:pt x="1690212" y="2029910"/>
                  <a:pt x="1690650" y="2031312"/>
                  <a:pt x="1691482" y="2032977"/>
                </a:cubicBezTo>
                <a:lnTo>
                  <a:pt x="1693814" y="2036369"/>
                </a:lnTo>
                <a:lnTo>
                  <a:pt x="1697088" y="2035440"/>
                </a:lnTo>
                <a:lnTo>
                  <a:pt x="1698056" y="2034818"/>
                </a:lnTo>
                <a:cubicBezTo>
                  <a:pt x="1698494" y="2033372"/>
                  <a:pt x="1698669" y="2032057"/>
                  <a:pt x="1698581" y="2030874"/>
                </a:cubicBezTo>
                <a:close/>
                <a:moveTo>
                  <a:pt x="2069531" y="2019300"/>
                </a:moveTo>
                <a:lnTo>
                  <a:pt x="2036354" y="2025296"/>
                </a:lnTo>
                <a:lnTo>
                  <a:pt x="2030925" y="2028771"/>
                </a:lnTo>
                <a:cubicBezTo>
                  <a:pt x="2026630" y="2029866"/>
                  <a:pt x="2022073" y="2030830"/>
                  <a:pt x="2017252" y="2031663"/>
                </a:cubicBezTo>
                <a:cubicBezTo>
                  <a:pt x="2012432" y="2032495"/>
                  <a:pt x="2007874" y="2032934"/>
                  <a:pt x="2003580" y="2032977"/>
                </a:cubicBezTo>
                <a:lnTo>
                  <a:pt x="2006787" y="2044202"/>
                </a:lnTo>
                <a:lnTo>
                  <a:pt x="2021832" y="2042201"/>
                </a:lnTo>
                <a:lnTo>
                  <a:pt x="2027900" y="2036133"/>
                </a:lnTo>
                <a:cubicBezTo>
                  <a:pt x="2026892" y="2033985"/>
                  <a:pt x="2028580" y="2032298"/>
                  <a:pt x="2032962" y="2031071"/>
                </a:cubicBezTo>
                <a:lnTo>
                  <a:pt x="2036584" y="2030679"/>
                </a:lnTo>
                <a:lnTo>
                  <a:pt x="2037235" y="2026667"/>
                </a:lnTo>
                <a:cubicBezTo>
                  <a:pt x="2039382" y="2026799"/>
                  <a:pt x="2041398" y="2027587"/>
                  <a:pt x="2043282" y="2029033"/>
                </a:cubicBezTo>
                <a:lnTo>
                  <a:pt x="2044211" y="2029852"/>
                </a:lnTo>
                <a:lnTo>
                  <a:pt x="2054193" y="2028771"/>
                </a:lnTo>
                <a:lnTo>
                  <a:pt x="2064710" y="2020357"/>
                </a:lnTo>
                <a:lnTo>
                  <a:pt x="2069167" y="2019521"/>
                </a:lnTo>
                <a:close/>
                <a:moveTo>
                  <a:pt x="1669878" y="1989852"/>
                </a:moveTo>
                <a:lnTo>
                  <a:pt x="1667447" y="1992657"/>
                </a:lnTo>
                <a:lnTo>
                  <a:pt x="1674517" y="1990718"/>
                </a:lnTo>
                <a:close/>
                <a:moveTo>
                  <a:pt x="1564706" y="1983541"/>
                </a:moveTo>
                <a:lnTo>
                  <a:pt x="1577327" y="1987748"/>
                </a:lnTo>
                <a:cubicBezTo>
                  <a:pt x="1577327" y="1991955"/>
                  <a:pt x="1575223" y="1994059"/>
                  <a:pt x="1571017" y="1994059"/>
                </a:cubicBezTo>
                <a:cubicBezTo>
                  <a:pt x="1568738" y="1993971"/>
                  <a:pt x="1566459" y="1993095"/>
                  <a:pt x="1564180" y="1991430"/>
                </a:cubicBezTo>
                <a:cubicBezTo>
                  <a:pt x="1561902" y="1989764"/>
                  <a:pt x="1560675" y="1987836"/>
                  <a:pt x="1560499" y="1985645"/>
                </a:cubicBezTo>
                <a:cubicBezTo>
                  <a:pt x="1560675" y="1984637"/>
                  <a:pt x="1561376" y="1984024"/>
                  <a:pt x="1562603" y="1983805"/>
                </a:cubicBezTo>
                <a:cubicBezTo>
                  <a:pt x="1563830" y="1983585"/>
                  <a:pt x="1564531" y="1983498"/>
                  <a:pt x="1564706" y="1983541"/>
                </a:cubicBezTo>
                <a:close/>
                <a:moveTo>
                  <a:pt x="1596258" y="1979335"/>
                </a:moveTo>
                <a:cubicBezTo>
                  <a:pt x="1595206" y="1981526"/>
                  <a:pt x="1593629" y="1983454"/>
                  <a:pt x="1591525" y="1985119"/>
                </a:cubicBezTo>
                <a:cubicBezTo>
                  <a:pt x="1589422" y="1986784"/>
                  <a:pt x="1586792" y="1987661"/>
                  <a:pt x="1583637" y="1987748"/>
                </a:cubicBezTo>
                <a:close/>
                <a:moveTo>
                  <a:pt x="1602305" y="1977757"/>
                </a:moveTo>
                <a:cubicBezTo>
                  <a:pt x="1604058" y="1977757"/>
                  <a:pt x="1605548" y="1978283"/>
                  <a:pt x="1606775" y="1979335"/>
                </a:cubicBezTo>
                <a:lnTo>
                  <a:pt x="1596258" y="1979335"/>
                </a:lnTo>
                <a:cubicBezTo>
                  <a:pt x="1598536" y="1978283"/>
                  <a:pt x="1600552" y="1977757"/>
                  <a:pt x="1602305" y="1977757"/>
                </a:cubicBezTo>
                <a:close/>
                <a:moveTo>
                  <a:pt x="2146413" y="1977231"/>
                </a:moveTo>
                <a:lnTo>
                  <a:pt x="2144510" y="1978288"/>
                </a:lnTo>
                <a:lnTo>
                  <a:pt x="2148103" y="1977231"/>
                </a:lnTo>
                <a:close/>
                <a:moveTo>
                  <a:pt x="1724567" y="1977231"/>
                </a:moveTo>
                <a:lnTo>
                  <a:pt x="1723456" y="1978368"/>
                </a:lnTo>
                <a:lnTo>
                  <a:pt x="1725969" y="1977743"/>
                </a:lnTo>
                <a:close/>
                <a:moveTo>
                  <a:pt x="1770843" y="1926749"/>
                </a:moveTo>
                <a:cubicBezTo>
                  <a:pt x="1770975" y="1929860"/>
                  <a:pt x="1772289" y="1932051"/>
                  <a:pt x="1774787" y="1933322"/>
                </a:cubicBezTo>
                <a:cubicBezTo>
                  <a:pt x="1777285" y="1934593"/>
                  <a:pt x="1780177" y="1935206"/>
                  <a:pt x="1783464" y="1935162"/>
                </a:cubicBezTo>
                <a:cubicBezTo>
                  <a:pt x="1785655" y="1935250"/>
                  <a:pt x="1787583" y="1935075"/>
                  <a:pt x="1789248" y="1934637"/>
                </a:cubicBezTo>
                <a:cubicBezTo>
                  <a:pt x="1790913" y="1934198"/>
                  <a:pt x="1791790" y="1932971"/>
                  <a:pt x="1791877" y="1930956"/>
                </a:cubicBezTo>
                <a:close/>
                <a:moveTo>
                  <a:pt x="1615189" y="1912025"/>
                </a:moveTo>
                <a:lnTo>
                  <a:pt x="1690913" y="1912025"/>
                </a:lnTo>
                <a:lnTo>
                  <a:pt x="1676188" y="1920438"/>
                </a:lnTo>
                <a:cubicBezTo>
                  <a:pt x="1676364" y="1925478"/>
                  <a:pt x="1672858" y="1928545"/>
                  <a:pt x="1665671" y="1929641"/>
                </a:cubicBezTo>
                <a:cubicBezTo>
                  <a:pt x="1658485" y="1930737"/>
                  <a:pt x="1652875" y="1931175"/>
                  <a:pt x="1648844" y="1930956"/>
                </a:cubicBezTo>
                <a:lnTo>
                  <a:pt x="1638327" y="1930956"/>
                </a:lnTo>
                <a:cubicBezTo>
                  <a:pt x="1626889" y="1937047"/>
                  <a:pt x="1612428" y="1940640"/>
                  <a:pt x="1594943" y="1941736"/>
                </a:cubicBezTo>
                <a:cubicBezTo>
                  <a:pt x="1577458" y="1942831"/>
                  <a:pt x="1562471" y="1942744"/>
                  <a:pt x="1549982" y="1941473"/>
                </a:cubicBezTo>
                <a:lnTo>
                  <a:pt x="1537362" y="1949887"/>
                </a:lnTo>
                <a:lnTo>
                  <a:pt x="1442707" y="1947783"/>
                </a:lnTo>
                <a:lnTo>
                  <a:pt x="1434293" y="1947783"/>
                </a:lnTo>
                <a:cubicBezTo>
                  <a:pt x="1435082" y="1945461"/>
                  <a:pt x="1438763" y="1942744"/>
                  <a:pt x="1445336" y="1939632"/>
                </a:cubicBezTo>
                <a:cubicBezTo>
                  <a:pt x="1451909" y="1936521"/>
                  <a:pt x="1456642" y="1934330"/>
                  <a:pt x="1459534" y="1933059"/>
                </a:cubicBezTo>
                <a:cubicBezTo>
                  <a:pt x="1470490" y="1933585"/>
                  <a:pt x="1489070" y="1933585"/>
                  <a:pt x="1515275" y="1933059"/>
                </a:cubicBezTo>
                <a:cubicBezTo>
                  <a:pt x="1541481" y="1932533"/>
                  <a:pt x="1560061" y="1928326"/>
                  <a:pt x="1571017" y="1920438"/>
                </a:cubicBezTo>
                <a:lnTo>
                  <a:pt x="1604672" y="1922542"/>
                </a:lnTo>
                <a:close/>
                <a:moveTo>
                  <a:pt x="1815015" y="1893094"/>
                </a:moveTo>
                <a:lnTo>
                  <a:pt x="1815015" y="1895197"/>
                </a:lnTo>
                <a:cubicBezTo>
                  <a:pt x="1804016" y="1894715"/>
                  <a:pt x="1795515" y="1896205"/>
                  <a:pt x="1789511" y="1899667"/>
                </a:cubicBezTo>
                <a:cubicBezTo>
                  <a:pt x="1783508" y="1903129"/>
                  <a:pt x="1776584" y="1905145"/>
                  <a:pt x="1768740" y="1905714"/>
                </a:cubicBezTo>
                <a:cubicBezTo>
                  <a:pt x="1766943" y="1905627"/>
                  <a:pt x="1763174" y="1905802"/>
                  <a:pt x="1757434" y="1906240"/>
                </a:cubicBezTo>
                <a:cubicBezTo>
                  <a:pt x="1751693" y="1906678"/>
                  <a:pt x="1748450" y="1907905"/>
                  <a:pt x="1747705" y="1909921"/>
                </a:cubicBezTo>
                <a:cubicBezTo>
                  <a:pt x="1748144" y="1910929"/>
                  <a:pt x="1749896" y="1911543"/>
                  <a:pt x="1752964" y="1911762"/>
                </a:cubicBezTo>
                <a:cubicBezTo>
                  <a:pt x="1756031" y="1911981"/>
                  <a:pt x="1757784" y="1912069"/>
                  <a:pt x="1758223" y="1912025"/>
                </a:cubicBezTo>
                <a:lnTo>
                  <a:pt x="1789774" y="1912025"/>
                </a:lnTo>
                <a:lnTo>
                  <a:pt x="1804498" y="1905714"/>
                </a:lnTo>
                <a:cubicBezTo>
                  <a:pt x="1807872" y="1905714"/>
                  <a:pt x="1811115" y="1904663"/>
                  <a:pt x="1814226" y="1902559"/>
                </a:cubicBezTo>
                <a:cubicBezTo>
                  <a:pt x="1817338" y="1900456"/>
                  <a:pt x="1819003" y="1897301"/>
                  <a:pt x="1819222" y="1893094"/>
                </a:cubicBezTo>
                <a:close/>
                <a:moveTo>
                  <a:pt x="1850774" y="1882577"/>
                </a:moveTo>
                <a:cubicBezTo>
                  <a:pt x="1850818" y="1883716"/>
                  <a:pt x="1851256" y="1885118"/>
                  <a:pt x="1852088" y="1886783"/>
                </a:cubicBezTo>
                <a:cubicBezTo>
                  <a:pt x="1852921" y="1888449"/>
                  <a:pt x="1853885" y="1889851"/>
                  <a:pt x="1854981" y="1890990"/>
                </a:cubicBezTo>
                <a:cubicBezTo>
                  <a:pt x="1856996" y="1890859"/>
                  <a:pt x="1858223" y="1890070"/>
                  <a:pt x="1858662" y="1888624"/>
                </a:cubicBezTo>
                <a:cubicBezTo>
                  <a:pt x="1859100" y="1887178"/>
                  <a:pt x="1859275" y="1885863"/>
                  <a:pt x="1859187" y="1884680"/>
                </a:cubicBezTo>
                <a:close/>
                <a:moveTo>
                  <a:pt x="4240865" y="1788661"/>
                </a:moveTo>
                <a:cubicBezTo>
                  <a:pt x="4228110" y="1789173"/>
                  <a:pt x="4216781" y="1792096"/>
                  <a:pt x="4206877" y="1797432"/>
                </a:cubicBezTo>
                <a:cubicBezTo>
                  <a:pt x="4196973" y="1802768"/>
                  <a:pt x="4186083" y="1807445"/>
                  <a:pt x="4174206" y="1811466"/>
                </a:cubicBezTo>
                <a:lnTo>
                  <a:pt x="4181222" y="1816728"/>
                </a:lnTo>
                <a:lnTo>
                  <a:pt x="4188239" y="1809711"/>
                </a:lnTo>
                <a:cubicBezTo>
                  <a:pt x="4200226" y="1805911"/>
                  <a:pt x="4211336" y="1801233"/>
                  <a:pt x="4221569" y="1795678"/>
                </a:cubicBezTo>
                <a:lnTo>
                  <a:pt x="4223323" y="1795678"/>
                </a:lnTo>
                <a:close/>
                <a:moveTo>
                  <a:pt x="4393479" y="1722002"/>
                </a:moveTo>
                <a:cubicBezTo>
                  <a:pt x="4386937" y="1722587"/>
                  <a:pt x="4379848" y="1723610"/>
                  <a:pt x="4372209" y="1725072"/>
                </a:cubicBezTo>
                <a:cubicBezTo>
                  <a:pt x="4364571" y="1726534"/>
                  <a:pt x="4358797" y="1730188"/>
                  <a:pt x="4354887" y="1736035"/>
                </a:cubicBezTo>
                <a:close/>
                <a:moveTo>
                  <a:pt x="4530306" y="1709723"/>
                </a:moveTo>
                <a:lnTo>
                  <a:pt x="4525043" y="1722002"/>
                </a:lnTo>
                <a:cubicBezTo>
                  <a:pt x="4515980" y="1729019"/>
                  <a:pt x="4506039" y="1734281"/>
                  <a:pt x="4495222" y="1737790"/>
                </a:cubicBezTo>
                <a:lnTo>
                  <a:pt x="4482943" y="1730773"/>
                </a:lnTo>
                <a:cubicBezTo>
                  <a:pt x="4488315" y="1728324"/>
                  <a:pt x="4493358" y="1725766"/>
                  <a:pt x="4498072" y="1723098"/>
                </a:cubicBezTo>
                <a:cubicBezTo>
                  <a:pt x="4502787" y="1720431"/>
                  <a:pt x="4506515" y="1716557"/>
                  <a:pt x="4509255" y="1711477"/>
                </a:cubicBezTo>
                <a:close/>
                <a:moveTo>
                  <a:pt x="4137140" y="1649171"/>
                </a:moveTo>
                <a:lnTo>
                  <a:pt x="4130975" y="1657097"/>
                </a:lnTo>
                <a:lnTo>
                  <a:pt x="4139122" y="1657097"/>
                </a:lnTo>
                <a:close/>
                <a:moveTo>
                  <a:pt x="4135613" y="1643064"/>
                </a:moveTo>
                <a:lnTo>
                  <a:pt x="4134965" y="1643582"/>
                </a:lnTo>
                <a:lnTo>
                  <a:pt x="4135789" y="1643765"/>
                </a:lnTo>
                <a:close/>
                <a:moveTo>
                  <a:pt x="4610998" y="1616751"/>
                </a:moveTo>
                <a:lnTo>
                  <a:pt x="4610998" y="1629030"/>
                </a:lnTo>
                <a:lnTo>
                  <a:pt x="4623278" y="1625522"/>
                </a:lnTo>
                <a:close/>
                <a:moveTo>
                  <a:pt x="4739054" y="1581667"/>
                </a:moveTo>
                <a:lnTo>
                  <a:pt x="4737300" y="1600963"/>
                </a:lnTo>
                <a:cubicBezTo>
                  <a:pt x="4728821" y="1604764"/>
                  <a:pt x="4719465" y="1607687"/>
                  <a:pt x="4709233" y="1609734"/>
                </a:cubicBezTo>
                <a:cubicBezTo>
                  <a:pt x="4718296" y="1599501"/>
                  <a:pt x="4728236" y="1590146"/>
                  <a:pt x="4739054" y="1581667"/>
                </a:cubicBezTo>
                <a:close/>
                <a:moveTo>
                  <a:pt x="4740808" y="1511499"/>
                </a:moveTo>
                <a:lnTo>
                  <a:pt x="4725020" y="1516762"/>
                </a:lnTo>
                <a:lnTo>
                  <a:pt x="4718004" y="1536058"/>
                </a:lnTo>
                <a:lnTo>
                  <a:pt x="4703970" y="1536058"/>
                </a:lnTo>
                <a:cubicBezTo>
                  <a:pt x="4693920" y="1540736"/>
                  <a:pt x="4684638" y="1546291"/>
                  <a:pt x="4676122" y="1552723"/>
                </a:cubicBezTo>
                <a:cubicBezTo>
                  <a:pt x="4667607" y="1559155"/>
                  <a:pt x="4657009" y="1564710"/>
                  <a:pt x="4644328" y="1569388"/>
                </a:cubicBezTo>
                <a:lnTo>
                  <a:pt x="4642574" y="1576404"/>
                </a:lnTo>
                <a:cubicBezTo>
                  <a:pt x="4642866" y="1581667"/>
                  <a:pt x="4645790" y="1585175"/>
                  <a:pt x="4651345" y="1586930"/>
                </a:cubicBezTo>
                <a:lnTo>
                  <a:pt x="4637311" y="1593946"/>
                </a:lnTo>
                <a:lnTo>
                  <a:pt x="4630294" y="1611488"/>
                </a:lnTo>
                <a:cubicBezTo>
                  <a:pt x="4636507" y="1611561"/>
                  <a:pt x="4642501" y="1610538"/>
                  <a:pt x="4648275" y="1608418"/>
                </a:cubicBezTo>
                <a:cubicBezTo>
                  <a:pt x="4654049" y="1606299"/>
                  <a:pt x="4659165" y="1602644"/>
                  <a:pt x="4663624" y="1597455"/>
                </a:cubicBezTo>
                <a:cubicBezTo>
                  <a:pt x="4667388" y="1595664"/>
                  <a:pt x="4671262" y="1593106"/>
                  <a:pt x="4675245" y="1589780"/>
                </a:cubicBezTo>
                <a:cubicBezTo>
                  <a:pt x="4679229" y="1586454"/>
                  <a:pt x="4681787" y="1582581"/>
                  <a:pt x="4682920" y="1578159"/>
                </a:cubicBezTo>
                <a:lnTo>
                  <a:pt x="4698708" y="1555354"/>
                </a:lnTo>
                <a:cubicBezTo>
                  <a:pt x="4706455" y="1552504"/>
                  <a:pt x="4713764" y="1548995"/>
                  <a:pt x="4720635" y="1544829"/>
                </a:cubicBezTo>
                <a:cubicBezTo>
                  <a:pt x="4727506" y="1540663"/>
                  <a:pt x="4734815" y="1537155"/>
                  <a:pt x="4742562" y="1534304"/>
                </a:cubicBezTo>
                <a:lnTo>
                  <a:pt x="4753087" y="1520270"/>
                </a:lnTo>
                <a:close/>
                <a:moveTo>
                  <a:pt x="2802937" y="1470787"/>
                </a:moveTo>
                <a:lnTo>
                  <a:pt x="2802937" y="1494793"/>
                </a:lnTo>
                <a:lnTo>
                  <a:pt x="2812045" y="1497648"/>
                </a:lnTo>
                <a:lnTo>
                  <a:pt x="2814148" y="1491337"/>
                </a:lnTo>
                <a:lnTo>
                  <a:pt x="2830135" y="1484386"/>
                </a:lnTo>
                <a:close/>
                <a:moveTo>
                  <a:pt x="2523251" y="1327904"/>
                </a:moveTo>
                <a:lnTo>
                  <a:pt x="2520211" y="1349185"/>
                </a:lnTo>
                <a:cubicBezTo>
                  <a:pt x="2520971" y="1361028"/>
                  <a:pt x="2526291" y="1370022"/>
                  <a:pt x="2536172" y="1376165"/>
                </a:cubicBezTo>
                <a:cubicBezTo>
                  <a:pt x="2546052" y="1382309"/>
                  <a:pt x="2555932" y="1387502"/>
                  <a:pt x="2565812" y="1391745"/>
                </a:cubicBezTo>
                <a:lnTo>
                  <a:pt x="2587093" y="1376545"/>
                </a:lnTo>
                <a:lnTo>
                  <a:pt x="2587093" y="1364385"/>
                </a:lnTo>
                <a:lnTo>
                  <a:pt x="2565812" y="1361345"/>
                </a:lnTo>
                <a:cubicBezTo>
                  <a:pt x="2558149" y="1356911"/>
                  <a:pt x="2550675" y="1352098"/>
                  <a:pt x="2543392" y="1346905"/>
                </a:cubicBezTo>
                <a:cubicBezTo>
                  <a:pt x="2536108" y="1341711"/>
                  <a:pt x="2529395" y="1335378"/>
                  <a:pt x="2523251" y="1327904"/>
                </a:cubicBezTo>
                <a:close/>
                <a:moveTo>
                  <a:pt x="4924998" y="1297489"/>
                </a:moveTo>
                <a:lnTo>
                  <a:pt x="4912719" y="1302751"/>
                </a:lnTo>
                <a:cubicBezTo>
                  <a:pt x="4916519" y="1311230"/>
                  <a:pt x="4919443" y="1320585"/>
                  <a:pt x="4921490" y="1330818"/>
                </a:cubicBezTo>
                <a:lnTo>
                  <a:pt x="4900439" y="1337835"/>
                </a:lnTo>
                <a:lnTo>
                  <a:pt x="4895177" y="1330818"/>
                </a:lnTo>
                <a:lnTo>
                  <a:pt x="4893422" y="1337835"/>
                </a:lnTo>
                <a:cubicBezTo>
                  <a:pt x="4880412" y="1348287"/>
                  <a:pt x="4870472" y="1361151"/>
                  <a:pt x="4863601" y="1376427"/>
                </a:cubicBezTo>
                <a:cubicBezTo>
                  <a:pt x="4856731" y="1391703"/>
                  <a:pt x="4846790" y="1404567"/>
                  <a:pt x="4833780" y="1415019"/>
                </a:cubicBezTo>
                <a:lnTo>
                  <a:pt x="4849568" y="1427298"/>
                </a:lnTo>
                <a:cubicBezTo>
                  <a:pt x="4842551" y="1428907"/>
                  <a:pt x="4835534" y="1430515"/>
                  <a:pt x="4828517" y="1432123"/>
                </a:cubicBezTo>
                <a:cubicBezTo>
                  <a:pt x="4821501" y="1433730"/>
                  <a:pt x="4814484" y="1436216"/>
                  <a:pt x="4807467" y="1439578"/>
                </a:cubicBezTo>
                <a:lnTo>
                  <a:pt x="4803959" y="1457120"/>
                </a:lnTo>
                <a:lnTo>
                  <a:pt x="4840797" y="1450103"/>
                </a:lnTo>
                <a:lnTo>
                  <a:pt x="4842551" y="1444840"/>
                </a:lnTo>
                <a:lnTo>
                  <a:pt x="4849568" y="1441332"/>
                </a:lnTo>
                <a:lnTo>
                  <a:pt x="4856584" y="1430807"/>
                </a:lnTo>
                <a:cubicBezTo>
                  <a:pt x="4867402" y="1424083"/>
                  <a:pt x="4873834" y="1414727"/>
                  <a:pt x="4875881" y="1402740"/>
                </a:cubicBezTo>
                <a:lnTo>
                  <a:pt x="4916227" y="1378181"/>
                </a:lnTo>
                <a:lnTo>
                  <a:pt x="4923244" y="1365902"/>
                </a:lnTo>
                <a:lnTo>
                  <a:pt x="4916227" y="1357131"/>
                </a:lnTo>
                <a:lnTo>
                  <a:pt x="4912719" y="1343098"/>
                </a:lnTo>
                <a:lnTo>
                  <a:pt x="4928506" y="1322047"/>
                </a:lnTo>
                <a:close/>
                <a:moveTo>
                  <a:pt x="5014461" y="1243109"/>
                </a:moveTo>
                <a:cubicBezTo>
                  <a:pt x="5015448" y="1249212"/>
                  <a:pt x="5016544" y="1255425"/>
                  <a:pt x="5017750" y="1261747"/>
                </a:cubicBezTo>
                <a:cubicBezTo>
                  <a:pt x="5018957" y="1268069"/>
                  <a:pt x="5019614" y="1274721"/>
                  <a:pt x="5019724" y="1281701"/>
                </a:cubicBezTo>
                <a:cubicBezTo>
                  <a:pt x="5019761" y="1285282"/>
                  <a:pt x="5019249" y="1289083"/>
                  <a:pt x="5018189" y="1293103"/>
                </a:cubicBezTo>
                <a:cubicBezTo>
                  <a:pt x="5017129" y="1297123"/>
                  <a:pt x="5015302" y="1300924"/>
                  <a:pt x="5012707" y="1304505"/>
                </a:cubicBezTo>
                <a:cubicBezTo>
                  <a:pt x="5009966" y="1300157"/>
                  <a:pt x="5007554" y="1295698"/>
                  <a:pt x="5005471" y="1291130"/>
                </a:cubicBezTo>
                <a:cubicBezTo>
                  <a:pt x="5003388" y="1286562"/>
                  <a:pt x="5002292" y="1281664"/>
                  <a:pt x="5002182" y="1276438"/>
                </a:cubicBezTo>
                <a:close/>
                <a:moveTo>
                  <a:pt x="2322607" y="1212382"/>
                </a:moveTo>
                <a:lnTo>
                  <a:pt x="2353008" y="1221502"/>
                </a:lnTo>
                <a:lnTo>
                  <a:pt x="2356048" y="1215422"/>
                </a:lnTo>
                <a:lnTo>
                  <a:pt x="2325647" y="1212382"/>
                </a:lnTo>
                <a:close/>
                <a:moveTo>
                  <a:pt x="2128043" y="1169821"/>
                </a:moveTo>
                <a:lnTo>
                  <a:pt x="2103723" y="1191101"/>
                </a:lnTo>
                <a:lnTo>
                  <a:pt x="2125003" y="1212382"/>
                </a:lnTo>
                <a:lnTo>
                  <a:pt x="2143244" y="1197181"/>
                </a:lnTo>
                <a:cubicBezTo>
                  <a:pt x="2149514" y="1201805"/>
                  <a:pt x="2156734" y="1206238"/>
                  <a:pt x="2164904" y="1210482"/>
                </a:cubicBezTo>
                <a:cubicBezTo>
                  <a:pt x="2173074" y="1214725"/>
                  <a:pt x="2181054" y="1218399"/>
                  <a:pt x="2188845" y="1221502"/>
                </a:cubicBezTo>
                <a:cubicBezTo>
                  <a:pt x="2197965" y="1230876"/>
                  <a:pt x="2207845" y="1238729"/>
                  <a:pt x="2218485" y="1245062"/>
                </a:cubicBezTo>
                <a:cubicBezTo>
                  <a:pt x="2229125" y="1251396"/>
                  <a:pt x="2240526" y="1254689"/>
                  <a:pt x="2252686" y="1254943"/>
                </a:cubicBezTo>
                <a:cubicBezTo>
                  <a:pt x="2261299" y="1255449"/>
                  <a:pt x="2268393" y="1254436"/>
                  <a:pt x="2273966" y="1251903"/>
                </a:cubicBezTo>
                <a:lnTo>
                  <a:pt x="2261806" y="1239742"/>
                </a:lnTo>
                <a:lnTo>
                  <a:pt x="2252686" y="1215422"/>
                </a:lnTo>
                <a:lnTo>
                  <a:pt x="2228365" y="1221502"/>
                </a:lnTo>
                <a:cubicBezTo>
                  <a:pt x="2222539" y="1215042"/>
                  <a:pt x="2216712" y="1208962"/>
                  <a:pt x="2210885" y="1203262"/>
                </a:cubicBezTo>
                <a:cubicBezTo>
                  <a:pt x="2205058" y="1197561"/>
                  <a:pt x="2197711" y="1194521"/>
                  <a:pt x="2188845" y="1194141"/>
                </a:cubicBezTo>
                <a:lnTo>
                  <a:pt x="2176684" y="1175901"/>
                </a:lnTo>
                <a:cubicBezTo>
                  <a:pt x="2170731" y="1174318"/>
                  <a:pt x="2165157" y="1172924"/>
                  <a:pt x="2159964" y="1171721"/>
                </a:cubicBezTo>
                <a:cubicBezTo>
                  <a:pt x="2154771" y="1170518"/>
                  <a:pt x="2149197" y="1169884"/>
                  <a:pt x="2143244" y="1169821"/>
                </a:cubicBezTo>
                <a:close/>
                <a:moveTo>
                  <a:pt x="4995165" y="1122070"/>
                </a:moveTo>
                <a:cubicBezTo>
                  <a:pt x="4998893" y="1125651"/>
                  <a:pt x="5002401" y="1129891"/>
                  <a:pt x="5005690" y="1134788"/>
                </a:cubicBezTo>
                <a:cubicBezTo>
                  <a:pt x="5008980" y="1139685"/>
                  <a:pt x="5010734" y="1144801"/>
                  <a:pt x="5010953" y="1150137"/>
                </a:cubicBezTo>
                <a:lnTo>
                  <a:pt x="4996919" y="1144874"/>
                </a:lnTo>
                <a:close/>
                <a:moveTo>
                  <a:pt x="2149324" y="1109020"/>
                </a:moveTo>
                <a:cubicBezTo>
                  <a:pt x="2149577" y="1121433"/>
                  <a:pt x="2153631" y="1131567"/>
                  <a:pt x="2161484" y="1139420"/>
                </a:cubicBezTo>
                <a:cubicBezTo>
                  <a:pt x="2169337" y="1147274"/>
                  <a:pt x="2179471" y="1151327"/>
                  <a:pt x="2191885" y="1151581"/>
                </a:cubicBezTo>
                <a:cubicBezTo>
                  <a:pt x="2190555" y="1146767"/>
                  <a:pt x="2189415" y="1141194"/>
                  <a:pt x="2188465" y="1134860"/>
                </a:cubicBezTo>
                <a:cubicBezTo>
                  <a:pt x="2187515" y="1128527"/>
                  <a:pt x="2185615" y="1122953"/>
                  <a:pt x="2182764" y="1118140"/>
                </a:cubicBezTo>
                <a:close/>
                <a:moveTo>
                  <a:pt x="2079402" y="1051258"/>
                </a:moveTo>
                <a:lnTo>
                  <a:pt x="2079402" y="1084699"/>
                </a:lnTo>
                <a:lnTo>
                  <a:pt x="2070282" y="1109020"/>
                </a:lnTo>
                <a:cubicBezTo>
                  <a:pt x="2079592" y="1110603"/>
                  <a:pt x="2089093" y="1113516"/>
                  <a:pt x="2098783" y="1117760"/>
                </a:cubicBezTo>
                <a:cubicBezTo>
                  <a:pt x="2108473" y="1122003"/>
                  <a:pt x="2117213" y="1127197"/>
                  <a:pt x="2125003" y="1133340"/>
                </a:cubicBezTo>
                <a:lnTo>
                  <a:pt x="2115883" y="1109020"/>
                </a:lnTo>
                <a:lnTo>
                  <a:pt x="2100683" y="1096859"/>
                </a:lnTo>
                <a:lnTo>
                  <a:pt x="2100683" y="1075579"/>
                </a:lnTo>
                <a:close/>
                <a:moveTo>
                  <a:pt x="2036842" y="1026938"/>
                </a:moveTo>
                <a:lnTo>
                  <a:pt x="2042922" y="1060379"/>
                </a:lnTo>
                <a:lnTo>
                  <a:pt x="2036842" y="1084699"/>
                </a:lnTo>
                <a:lnTo>
                  <a:pt x="2058122" y="1048218"/>
                </a:lnTo>
                <a:lnTo>
                  <a:pt x="2058122" y="1026938"/>
                </a:lnTo>
                <a:close/>
                <a:moveTo>
                  <a:pt x="5001183" y="1016143"/>
                </a:moveTo>
                <a:cubicBezTo>
                  <a:pt x="5001866" y="1020368"/>
                  <a:pt x="5002625" y="1024670"/>
                  <a:pt x="5003460" y="1029047"/>
                </a:cubicBezTo>
                <a:cubicBezTo>
                  <a:pt x="5004295" y="1033424"/>
                  <a:pt x="5004750" y="1038028"/>
                  <a:pt x="5004826" y="1042861"/>
                </a:cubicBezTo>
                <a:cubicBezTo>
                  <a:pt x="5004851" y="1045340"/>
                  <a:pt x="5004497" y="1047972"/>
                  <a:pt x="5003763" y="1050755"/>
                </a:cubicBezTo>
                <a:cubicBezTo>
                  <a:pt x="5003030" y="1053538"/>
                  <a:pt x="5001765" y="1056169"/>
                  <a:pt x="4999968" y="1058649"/>
                </a:cubicBezTo>
                <a:cubicBezTo>
                  <a:pt x="4998071" y="1055638"/>
                  <a:pt x="4996401" y="1052551"/>
                  <a:pt x="4994959" y="1049389"/>
                </a:cubicBezTo>
                <a:cubicBezTo>
                  <a:pt x="4993517" y="1046226"/>
                  <a:pt x="4992757" y="1042836"/>
                  <a:pt x="4992682" y="1039218"/>
                </a:cubicBezTo>
                <a:close/>
                <a:moveTo>
                  <a:pt x="2015561" y="972217"/>
                </a:moveTo>
                <a:lnTo>
                  <a:pt x="2012521" y="1002617"/>
                </a:lnTo>
                <a:lnTo>
                  <a:pt x="2024681" y="1017818"/>
                </a:lnTo>
                <a:lnTo>
                  <a:pt x="2030761" y="984377"/>
                </a:lnTo>
                <a:close/>
                <a:moveTo>
                  <a:pt x="4987824" y="932347"/>
                </a:moveTo>
                <a:cubicBezTo>
                  <a:pt x="4990405" y="934827"/>
                  <a:pt x="4992833" y="937761"/>
                  <a:pt x="4995110" y="941152"/>
                </a:cubicBezTo>
                <a:cubicBezTo>
                  <a:pt x="4997388" y="944542"/>
                  <a:pt x="4998602" y="948084"/>
                  <a:pt x="4998754" y="951778"/>
                </a:cubicBezTo>
                <a:lnTo>
                  <a:pt x="4989038" y="948135"/>
                </a:lnTo>
                <a:close/>
                <a:moveTo>
                  <a:pt x="1997321" y="923576"/>
                </a:moveTo>
                <a:lnTo>
                  <a:pt x="2015561" y="944856"/>
                </a:lnTo>
                <a:lnTo>
                  <a:pt x="2021641" y="923576"/>
                </a:lnTo>
                <a:close/>
                <a:moveTo>
                  <a:pt x="1960840" y="905335"/>
                </a:moveTo>
                <a:lnTo>
                  <a:pt x="1930439" y="917496"/>
                </a:lnTo>
                <a:cubicBezTo>
                  <a:pt x="1931706" y="923829"/>
                  <a:pt x="1931453" y="930923"/>
                  <a:pt x="1929679" y="938776"/>
                </a:cubicBezTo>
                <a:cubicBezTo>
                  <a:pt x="1927906" y="946630"/>
                  <a:pt x="1926133" y="953723"/>
                  <a:pt x="1924359" y="960057"/>
                </a:cubicBezTo>
                <a:lnTo>
                  <a:pt x="1933479" y="990457"/>
                </a:lnTo>
                <a:lnTo>
                  <a:pt x="1942600" y="993497"/>
                </a:lnTo>
                <a:lnTo>
                  <a:pt x="1948680" y="1023898"/>
                </a:lnTo>
                <a:lnTo>
                  <a:pt x="1963880" y="1005657"/>
                </a:lnTo>
                <a:lnTo>
                  <a:pt x="1945640" y="978297"/>
                </a:lnTo>
                <a:lnTo>
                  <a:pt x="1945640" y="941816"/>
                </a:lnTo>
                <a:cubicBezTo>
                  <a:pt x="1955267" y="933203"/>
                  <a:pt x="1960333" y="923069"/>
                  <a:pt x="1960840" y="911416"/>
                </a:cubicBezTo>
                <a:close/>
                <a:moveTo>
                  <a:pt x="2692007" y="858778"/>
                </a:moveTo>
                <a:lnTo>
                  <a:pt x="2707728" y="886726"/>
                </a:lnTo>
                <a:lnTo>
                  <a:pt x="2714775" y="889545"/>
                </a:lnTo>
                <a:lnTo>
                  <a:pt x="2714775" y="877401"/>
                </a:lnTo>
                <a:lnTo>
                  <a:pt x="2706128" y="867673"/>
                </a:lnTo>
                <a:lnTo>
                  <a:pt x="2706738" y="862795"/>
                </a:lnTo>
                <a:close/>
                <a:moveTo>
                  <a:pt x="4583416" y="666067"/>
                </a:moveTo>
                <a:lnTo>
                  <a:pt x="4580526" y="666105"/>
                </a:lnTo>
                <a:lnTo>
                  <a:pt x="4583416" y="671243"/>
                </a:lnTo>
                <a:close/>
                <a:moveTo>
                  <a:pt x="4783363" y="505637"/>
                </a:moveTo>
                <a:lnTo>
                  <a:pt x="4775191" y="506350"/>
                </a:lnTo>
                <a:lnTo>
                  <a:pt x="4768875" y="509859"/>
                </a:lnTo>
                <a:lnTo>
                  <a:pt x="4777403" y="512701"/>
                </a:lnTo>
                <a:lnTo>
                  <a:pt x="4781394" y="512529"/>
                </a:lnTo>
                <a:close/>
                <a:moveTo>
                  <a:pt x="4944104" y="500007"/>
                </a:moveTo>
                <a:lnTo>
                  <a:pt x="4943536" y="500575"/>
                </a:lnTo>
                <a:lnTo>
                  <a:pt x="4949468" y="501080"/>
                </a:lnTo>
                <a:close/>
                <a:moveTo>
                  <a:pt x="4901653" y="483005"/>
                </a:moveTo>
                <a:lnTo>
                  <a:pt x="4903397" y="484749"/>
                </a:lnTo>
                <a:lnTo>
                  <a:pt x="4906457" y="483005"/>
                </a:lnTo>
                <a:close/>
                <a:moveTo>
                  <a:pt x="4081907" y="358641"/>
                </a:moveTo>
                <a:lnTo>
                  <a:pt x="4068875" y="365881"/>
                </a:lnTo>
                <a:lnTo>
                  <a:pt x="4080273" y="364362"/>
                </a:lnTo>
                <a:close/>
                <a:moveTo>
                  <a:pt x="4184976" y="324986"/>
                </a:moveTo>
                <a:cubicBezTo>
                  <a:pt x="4173495" y="325337"/>
                  <a:pt x="4162276" y="326739"/>
                  <a:pt x="4151321" y="329193"/>
                </a:cubicBezTo>
                <a:cubicBezTo>
                  <a:pt x="4140365" y="331647"/>
                  <a:pt x="4129147" y="333049"/>
                  <a:pt x="4117666" y="333400"/>
                </a:cubicBezTo>
                <a:lnTo>
                  <a:pt x="4113459" y="341814"/>
                </a:lnTo>
                <a:cubicBezTo>
                  <a:pt x="4114730" y="342822"/>
                  <a:pt x="4116395" y="342909"/>
                  <a:pt x="4118455" y="342077"/>
                </a:cubicBezTo>
                <a:cubicBezTo>
                  <a:pt x="4120514" y="341244"/>
                  <a:pt x="4121653" y="339754"/>
                  <a:pt x="4121873" y="337607"/>
                </a:cubicBezTo>
                <a:lnTo>
                  <a:pt x="4145010" y="335503"/>
                </a:lnTo>
                <a:lnTo>
                  <a:pt x="4147114" y="335503"/>
                </a:lnTo>
                <a:lnTo>
                  <a:pt x="4145010" y="339710"/>
                </a:lnTo>
                <a:cubicBezTo>
                  <a:pt x="4153599" y="340017"/>
                  <a:pt x="4162189" y="339404"/>
                  <a:pt x="4170778" y="337870"/>
                </a:cubicBezTo>
                <a:cubicBezTo>
                  <a:pt x="4179367" y="336336"/>
                  <a:pt x="4186904" y="332042"/>
                  <a:pt x="4193389" y="324986"/>
                </a:cubicBezTo>
                <a:close/>
                <a:moveTo>
                  <a:pt x="4053073" y="0"/>
                </a:moveTo>
                <a:lnTo>
                  <a:pt x="4164555" y="10517"/>
                </a:lnTo>
                <a:cubicBezTo>
                  <a:pt x="4179236" y="10386"/>
                  <a:pt x="4193521" y="10123"/>
                  <a:pt x="4207413" y="9728"/>
                </a:cubicBezTo>
                <a:cubicBezTo>
                  <a:pt x="4221304" y="9334"/>
                  <a:pt x="4235064" y="9597"/>
                  <a:pt x="4248693" y="10517"/>
                </a:cubicBezTo>
                <a:lnTo>
                  <a:pt x="4240279" y="23138"/>
                </a:lnTo>
                <a:cubicBezTo>
                  <a:pt x="4234889" y="22875"/>
                  <a:pt x="4229368" y="22875"/>
                  <a:pt x="4223715" y="23138"/>
                </a:cubicBezTo>
                <a:cubicBezTo>
                  <a:pt x="4218062" y="23401"/>
                  <a:pt x="4213066" y="25504"/>
                  <a:pt x="4208728" y="29448"/>
                </a:cubicBezTo>
                <a:cubicBezTo>
                  <a:pt x="4185853" y="29799"/>
                  <a:pt x="4164293" y="30675"/>
                  <a:pt x="4144047" y="32077"/>
                </a:cubicBezTo>
                <a:cubicBezTo>
                  <a:pt x="4123801" y="33480"/>
                  <a:pt x="4103293" y="39615"/>
                  <a:pt x="4082521" y="50483"/>
                </a:cubicBezTo>
                <a:lnTo>
                  <a:pt x="4059384" y="46276"/>
                </a:lnTo>
                <a:lnTo>
                  <a:pt x="4059384" y="58896"/>
                </a:lnTo>
                <a:lnTo>
                  <a:pt x="4048866" y="65206"/>
                </a:lnTo>
                <a:lnTo>
                  <a:pt x="4038349" y="54689"/>
                </a:lnTo>
                <a:cubicBezTo>
                  <a:pt x="4032959" y="56793"/>
                  <a:pt x="4027437" y="59422"/>
                  <a:pt x="4021784" y="62577"/>
                </a:cubicBezTo>
                <a:cubicBezTo>
                  <a:pt x="4016131" y="65732"/>
                  <a:pt x="4011136" y="69413"/>
                  <a:pt x="4006798" y="73620"/>
                </a:cubicBezTo>
                <a:lnTo>
                  <a:pt x="3996280" y="73620"/>
                </a:lnTo>
                <a:lnTo>
                  <a:pt x="3988084" y="80792"/>
                </a:lnTo>
                <a:lnTo>
                  <a:pt x="4051187" y="75533"/>
                </a:lnTo>
                <a:lnTo>
                  <a:pt x="4185386" y="88194"/>
                </a:lnTo>
                <a:cubicBezTo>
                  <a:pt x="4203058" y="88035"/>
                  <a:pt x="4220255" y="87719"/>
                  <a:pt x="4236977" y="87244"/>
                </a:cubicBezTo>
                <a:cubicBezTo>
                  <a:pt x="4253699" y="86769"/>
                  <a:pt x="4270263" y="87086"/>
                  <a:pt x="4286668" y="88194"/>
                </a:cubicBezTo>
                <a:lnTo>
                  <a:pt x="4276540" y="103386"/>
                </a:lnTo>
                <a:cubicBezTo>
                  <a:pt x="4270052" y="103069"/>
                  <a:pt x="4263405" y="103069"/>
                  <a:pt x="4256600" y="103386"/>
                </a:cubicBezTo>
                <a:cubicBezTo>
                  <a:pt x="4249795" y="103702"/>
                  <a:pt x="4243782" y="106234"/>
                  <a:pt x="4238559" y="110982"/>
                </a:cubicBezTo>
                <a:cubicBezTo>
                  <a:pt x="4211023" y="111404"/>
                  <a:pt x="4185070" y="112459"/>
                  <a:pt x="4160698" y="114147"/>
                </a:cubicBezTo>
                <a:cubicBezTo>
                  <a:pt x="4136327" y="115835"/>
                  <a:pt x="4111640" y="123220"/>
                  <a:pt x="4086636" y="136303"/>
                </a:cubicBezTo>
                <a:lnTo>
                  <a:pt x="4058783" y="131239"/>
                </a:lnTo>
                <a:lnTo>
                  <a:pt x="4058783" y="146431"/>
                </a:lnTo>
                <a:lnTo>
                  <a:pt x="4046123" y="154027"/>
                </a:lnTo>
                <a:lnTo>
                  <a:pt x="4033462" y="141367"/>
                </a:lnTo>
                <a:cubicBezTo>
                  <a:pt x="4026974" y="143899"/>
                  <a:pt x="4020327" y="147064"/>
                  <a:pt x="4013522" y="150862"/>
                </a:cubicBezTo>
                <a:lnTo>
                  <a:pt x="4005626" y="156680"/>
                </a:lnTo>
                <a:lnTo>
                  <a:pt x="4046807" y="155922"/>
                </a:lnTo>
                <a:cubicBezTo>
                  <a:pt x="4060698" y="155528"/>
                  <a:pt x="4074458" y="155791"/>
                  <a:pt x="4088087" y="156711"/>
                </a:cubicBezTo>
                <a:lnTo>
                  <a:pt x="4085094" y="161201"/>
                </a:lnTo>
                <a:lnTo>
                  <a:pt x="4245976" y="150401"/>
                </a:lnTo>
                <a:lnTo>
                  <a:pt x="4248079" y="156711"/>
                </a:lnTo>
                <a:cubicBezTo>
                  <a:pt x="4269113" y="153907"/>
                  <a:pt x="4290148" y="152154"/>
                  <a:pt x="4311182" y="151453"/>
                </a:cubicBezTo>
                <a:cubicBezTo>
                  <a:pt x="4332216" y="150751"/>
                  <a:pt x="4353251" y="148998"/>
                  <a:pt x="4374285" y="146194"/>
                </a:cubicBezTo>
                <a:lnTo>
                  <a:pt x="4485767" y="156711"/>
                </a:lnTo>
                <a:cubicBezTo>
                  <a:pt x="4500448" y="156580"/>
                  <a:pt x="4514733" y="156317"/>
                  <a:pt x="4528625" y="155922"/>
                </a:cubicBezTo>
                <a:cubicBezTo>
                  <a:pt x="4542516" y="155528"/>
                  <a:pt x="4556276" y="155791"/>
                  <a:pt x="4569905" y="156711"/>
                </a:cubicBezTo>
                <a:lnTo>
                  <a:pt x="4561491" y="169332"/>
                </a:lnTo>
                <a:cubicBezTo>
                  <a:pt x="4556101" y="169069"/>
                  <a:pt x="4550580" y="169069"/>
                  <a:pt x="4544927" y="169332"/>
                </a:cubicBezTo>
                <a:cubicBezTo>
                  <a:pt x="4539274" y="169595"/>
                  <a:pt x="4534278" y="171698"/>
                  <a:pt x="4529940" y="175642"/>
                </a:cubicBezTo>
                <a:cubicBezTo>
                  <a:pt x="4507065" y="175993"/>
                  <a:pt x="4485505" y="176869"/>
                  <a:pt x="4465259" y="178271"/>
                </a:cubicBezTo>
                <a:cubicBezTo>
                  <a:pt x="4445013" y="179674"/>
                  <a:pt x="4424505" y="185809"/>
                  <a:pt x="4403733" y="196677"/>
                </a:cubicBezTo>
                <a:lnTo>
                  <a:pt x="4380596" y="192470"/>
                </a:lnTo>
                <a:lnTo>
                  <a:pt x="4380596" y="205090"/>
                </a:lnTo>
                <a:lnTo>
                  <a:pt x="4370078" y="211400"/>
                </a:lnTo>
                <a:lnTo>
                  <a:pt x="4359561" y="200883"/>
                </a:lnTo>
                <a:cubicBezTo>
                  <a:pt x="4354171" y="202987"/>
                  <a:pt x="4348649" y="205616"/>
                  <a:pt x="4342996" y="208771"/>
                </a:cubicBezTo>
                <a:cubicBezTo>
                  <a:pt x="4337343" y="211926"/>
                  <a:pt x="4332348" y="215607"/>
                  <a:pt x="4328010" y="219814"/>
                </a:cubicBezTo>
                <a:lnTo>
                  <a:pt x="4317492" y="219814"/>
                </a:lnTo>
                <a:lnTo>
                  <a:pt x="4300665" y="234538"/>
                </a:lnTo>
                <a:lnTo>
                  <a:pt x="4302768" y="255573"/>
                </a:lnTo>
                <a:lnTo>
                  <a:pt x="4325906" y="255573"/>
                </a:lnTo>
                <a:lnTo>
                  <a:pt x="4325906" y="261883"/>
                </a:lnTo>
                <a:lnTo>
                  <a:pt x="4340630" y="270297"/>
                </a:lnTo>
                <a:lnTo>
                  <a:pt x="4321699" y="282917"/>
                </a:lnTo>
                <a:lnTo>
                  <a:pt x="4298561" y="282917"/>
                </a:lnTo>
                <a:cubicBezTo>
                  <a:pt x="4289184" y="283093"/>
                  <a:pt x="4280069" y="283794"/>
                  <a:pt x="4271217" y="285021"/>
                </a:cubicBezTo>
                <a:cubicBezTo>
                  <a:pt x="4262365" y="286248"/>
                  <a:pt x="4253250" y="286949"/>
                  <a:pt x="4243872" y="287124"/>
                </a:cubicBezTo>
                <a:lnTo>
                  <a:pt x="4241769" y="299745"/>
                </a:lnTo>
                <a:lnTo>
                  <a:pt x="4252286" y="306055"/>
                </a:lnTo>
                <a:cubicBezTo>
                  <a:pt x="4257720" y="305047"/>
                  <a:pt x="4263680" y="304434"/>
                  <a:pt x="4270165" y="304215"/>
                </a:cubicBezTo>
                <a:cubicBezTo>
                  <a:pt x="4276651" y="303996"/>
                  <a:pt x="4282610" y="303908"/>
                  <a:pt x="4288044" y="303952"/>
                </a:cubicBezTo>
                <a:lnTo>
                  <a:pt x="4275424" y="318676"/>
                </a:lnTo>
                <a:cubicBezTo>
                  <a:pt x="4264556" y="323233"/>
                  <a:pt x="4252636" y="324636"/>
                  <a:pt x="4239665" y="322883"/>
                </a:cubicBezTo>
                <a:lnTo>
                  <a:pt x="4218631" y="333400"/>
                </a:lnTo>
                <a:lnTo>
                  <a:pt x="4224941" y="339710"/>
                </a:lnTo>
                <a:cubicBezTo>
                  <a:pt x="4240805" y="338089"/>
                  <a:pt x="4256931" y="336073"/>
                  <a:pt x="4273320" y="333663"/>
                </a:cubicBezTo>
                <a:cubicBezTo>
                  <a:pt x="4289709" y="331253"/>
                  <a:pt x="4305836" y="331866"/>
                  <a:pt x="4321699" y="335503"/>
                </a:cubicBezTo>
                <a:lnTo>
                  <a:pt x="4331838" y="342859"/>
                </a:lnTo>
                <a:lnTo>
                  <a:pt x="4380192" y="337948"/>
                </a:lnTo>
                <a:cubicBezTo>
                  <a:pt x="4432781" y="335536"/>
                  <a:pt x="4485041" y="332028"/>
                  <a:pt x="4536973" y="327423"/>
                </a:cubicBezTo>
                <a:lnTo>
                  <a:pt x="4538727" y="332685"/>
                </a:lnTo>
                <a:cubicBezTo>
                  <a:pt x="4556269" y="330347"/>
                  <a:pt x="4573810" y="328885"/>
                  <a:pt x="4591352" y="328300"/>
                </a:cubicBezTo>
                <a:cubicBezTo>
                  <a:pt x="4608894" y="327715"/>
                  <a:pt x="4626436" y="326253"/>
                  <a:pt x="4643978" y="323915"/>
                </a:cubicBezTo>
                <a:lnTo>
                  <a:pt x="4736950" y="332685"/>
                </a:lnTo>
                <a:cubicBezTo>
                  <a:pt x="4749193" y="332576"/>
                  <a:pt x="4761107" y="332356"/>
                  <a:pt x="4772691" y="332028"/>
                </a:cubicBezTo>
                <a:cubicBezTo>
                  <a:pt x="4784276" y="331699"/>
                  <a:pt x="4795752" y="331918"/>
                  <a:pt x="4807117" y="332685"/>
                </a:cubicBezTo>
                <a:lnTo>
                  <a:pt x="4805431" y="335214"/>
                </a:lnTo>
                <a:lnTo>
                  <a:pt x="4921490" y="327423"/>
                </a:lnTo>
                <a:lnTo>
                  <a:pt x="4923244" y="332685"/>
                </a:lnTo>
                <a:cubicBezTo>
                  <a:pt x="4940786" y="330347"/>
                  <a:pt x="4958327" y="328885"/>
                  <a:pt x="4975869" y="328300"/>
                </a:cubicBezTo>
                <a:cubicBezTo>
                  <a:pt x="4993411" y="327715"/>
                  <a:pt x="5010953" y="326253"/>
                  <a:pt x="5028495" y="323915"/>
                </a:cubicBezTo>
                <a:lnTo>
                  <a:pt x="5121467" y="332685"/>
                </a:lnTo>
                <a:cubicBezTo>
                  <a:pt x="5133710" y="332576"/>
                  <a:pt x="5145624" y="332357"/>
                  <a:pt x="5157208" y="332028"/>
                </a:cubicBezTo>
                <a:cubicBezTo>
                  <a:pt x="5168793" y="331699"/>
                  <a:pt x="5180269" y="331918"/>
                  <a:pt x="5191634" y="332685"/>
                </a:cubicBezTo>
                <a:lnTo>
                  <a:pt x="5184618" y="343211"/>
                </a:lnTo>
                <a:cubicBezTo>
                  <a:pt x="5180123" y="342991"/>
                  <a:pt x="5175518" y="342991"/>
                  <a:pt x="5170803" y="343211"/>
                </a:cubicBezTo>
                <a:cubicBezTo>
                  <a:pt x="5166089" y="343430"/>
                  <a:pt x="5161923" y="345184"/>
                  <a:pt x="5158305" y="348473"/>
                </a:cubicBezTo>
                <a:cubicBezTo>
                  <a:pt x="5139228" y="348766"/>
                  <a:pt x="5121248" y="349496"/>
                  <a:pt x="5104364" y="350666"/>
                </a:cubicBezTo>
                <a:cubicBezTo>
                  <a:pt x="5087480" y="351835"/>
                  <a:pt x="5070376" y="356952"/>
                  <a:pt x="5053054" y="366015"/>
                </a:cubicBezTo>
                <a:lnTo>
                  <a:pt x="5033758" y="362507"/>
                </a:lnTo>
                <a:lnTo>
                  <a:pt x="5033758" y="373032"/>
                </a:lnTo>
                <a:lnTo>
                  <a:pt x="5024987" y="378294"/>
                </a:lnTo>
                <a:lnTo>
                  <a:pt x="5016216" y="369524"/>
                </a:lnTo>
                <a:cubicBezTo>
                  <a:pt x="5011720" y="371277"/>
                  <a:pt x="5007116" y="373470"/>
                  <a:pt x="5002401" y="376102"/>
                </a:cubicBezTo>
                <a:lnTo>
                  <a:pt x="4995692" y="381045"/>
                </a:lnTo>
                <a:lnTo>
                  <a:pt x="5010898" y="379778"/>
                </a:lnTo>
                <a:lnTo>
                  <a:pt x="5075263" y="385850"/>
                </a:lnTo>
                <a:cubicBezTo>
                  <a:pt x="5083739" y="385774"/>
                  <a:pt x="5091987" y="385622"/>
                  <a:pt x="5100007" y="385395"/>
                </a:cubicBezTo>
                <a:cubicBezTo>
                  <a:pt x="5108028" y="385167"/>
                  <a:pt x="5115972" y="385319"/>
                  <a:pt x="5123841" y="385850"/>
                </a:cubicBezTo>
                <a:lnTo>
                  <a:pt x="5118983" y="393137"/>
                </a:lnTo>
                <a:cubicBezTo>
                  <a:pt x="5115871" y="392985"/>
                  <a:pt x="5112683" y="392985"/>
                  <a:pt x="5109419" y="393137"/>
                </a:cubicBezTo>
                <a:cubicBezTo>
                  <a:pt x="5106156" y="393289"/>
                  <a:pt x="5103271" y="394503"/>
                  <a:pt x="5100766" y="396780"/>
                </a:cubicBezTo>
                <a:cubicBezTo>
                  <a:pt x="5087559" y="396983"/>
                  <a:pt x="5075112" y="397488"/>
                  <a:pt x="5063423" y="398298"/>
                </a:cubicBezTo>
                <a:cubicBezTo>
                  <a:pt x="5051734" y="399108"/>
                  <a:pt x="5039893" y="402650"/>
                  <a:pt x="5027900" y="408924"/>
                </a:cubicBezTo>
                <a:lnTo>
                  <a:pt x="5014541" y="406496"/>
                </a:lnTo>
                <a:lnTo>
                  <a:pt x="5014541" y="413782"/>
                </a:lnTo>
                <a:lnTo>
                  <a:pt x="5008469" y="417426"/>
                </a:lnTo>
                <a:lnTo>
                  <a:pt x="5002397" y="411353"/>
                </a:lnTo>
                <a:cubicBezTo>
                  <a:pt x="4999285" y="412568"/>
                  <a:pt x="4996097" y="414086"/>
                  <a:pt x="4992833" y="415907"/>
                </a:cubicBezTo>
                <a:lnTo>
                  <a:pt x="4988149" y="419359"/>
                </a:lnTo>
                <a:lnTo>
                  <a:pt x="4988149" y="420395"/>
                </a:lnTo>
                <a:lnTo>
                  <a:pt x="5000428" y="427412"/>
                </a:lnTo>
                <a:lnTo>
                  <a:pt x="4984640" y="437937"/>
                </a:lnTo>
                <a:lnTo>
                  <a:pt x="4969108" y="437937"/>
                </a:lnTo>
                <a:lnTo>
                  <a:pt x="4969607" y="442929"/>
                </a:lnTo>
                <a:lnTo>
                  <a:pt x="4982966" y="442929"/>
                </a:lnTo>
                <a:lnTo>
                  <a:pt x="4982966" y="446572"/>
                </a:lnTo>
                <a:lnTo>
                  <a:pt x="4991467" y="451430"/>
                </a:lnTo>
                <a:lnTo>
                  <a:pt x="4980537" y="458716"/>
                </a:lnTo>
                <a:lnTo>
                  <a:pt x="4967178" y="458716"/>
                </a:lnTo>
                <a:lnTo>
                  <a:pt x="4952854" y="459818"/>
                </a:lnTo>
                <a:lnTo>
                  <a:pt x="4946048" y="467758"/>
                </a:lnTo>
                <a:lnTo>
                  <a:pt x="4935361" y="469015"/>
                </a:lnTo>
                <a:lnTo>
                  <a:pt x="4940461" y="472075"/>
                </a:lnTo>
                <a:cubicBezTo>
                  <a:pt x="4943598" y="471493"/>
                  <a:pt x="4947039" y="471139"/>
                  <a:pt x="4950783" y="471013"/>
                </a:cubicBezTo>
                <a:cubicBezTo>
                  <a:pt x="4954528" y="470886"/>
                  <a:pt x="4957969" y="470836"/>
                  <a:pt x="4961106" y="470861"/>
                </a:cubicBezTo>
                <a:lnTo>
                  <a:pt x="4953820" y="479362"/>
                </a:lnTo>
                <a:lnTo>
                  <a:pt x="4945745" y="480312"/>
                </a:lnTo>
                <a:lnTo>
                  <a:pt x="4984640" y="481791"/>
                </a:lnTo>
                <a:cubicBezTo>
                  <a:pt x="4988258" y="484386"/>
                  <a:pt x="4991986" y="487090"/>
                  <a:pt x="4995823" y="489904"/>
                </a:cubicBezTo>
                <a:lnTo>
                  <a:pt x="5005493" y="499145"/>
                </a:lnTo>
                <a:lnTo>
                  <a:pt x="5007255" y="498793"/>
                </a:lnTo>
                <a:lnTo>
                  <a:pt x="5007444" y="498982"/>
                </a:lnTo>
                <a:lnTo>
                  <a:pt x="5023232" y="495825"/>
                </a:lnTo>
                <a:lnTo>
                  <a:pt x="5033758" y="506350"/>
                </a:lnTo>
                <a:lnTo>
                  <a:pt x="5023090" y="518541"/>
                </a:lnTo>
                <a:lnTo>
                  <a:pt x="5025471" y="518224"/>
                </a:lnTo>
                <a:lnTo>
                  <a:pt x="5037616" y="521867"/>
                </a:lnTo>
                <a:lnTo>
                  <a:pt x="5029363" y="526583"/>
                </a:lnTo>
                <a:lnTo>
                  <a:pt x="5049545" y="523892"/>
                </a:lnTo>
                <a:lnTo>
                  <a:pt x="5067087" y="529155"/>
                </a:lnTo>
                <a:lnTo>
                  <a:pt x="5054808" y="536171"/>
                </a:lnTo>
                <a:cubicBezTo>
                  <a:pt x="5051226" y="537085"/>
                  <a:pt x="5047426" y="537889"/>
                  <a:pt x="5043405" y="538583"/>
                </a:cubicBezTo>
                <a:cubicBezTo>
                  <a:pt x="5039386" y="539278"/>
                  <a:pt x="5035585" y="539643"/>
                  <a:pt x="5032003" y="539680"/>
                </a:cubicBezTo>
                <a:cubicBezTo>
                  <a:pt x="5018226" y="540118"/>
                  <a:pt x="5005435" y="541872"/>
                  <a:pt x="4993630" y="544942"/>
                </a:cubicBezTo>
                <a:lnTo>
                  <a:pt x="4964085" y="549138"/>
                </a:lnTo>
                <a:lnTo>
                  <a:pt x="4958677" y="552228"/>
                </a:lnTo>
                <a:lnTo>
                  <a:pt x="4952569" y="553008"/>
                </a:lnTo>
                <a:lnTo>
                  <a:pt x="4947802" y="556344"/>
                </a:lnTo>
                <a:cubicBezTo>
                  <a:pt x="4944002" y="557953"/>
                  <a:pt x="4941078" y="559999"/>
                  <a:pt x="4939031" y="562484"/>
                </a:cubicBezTo>
                <a:lnTo>
                  <a:pt x="4947802" y="558976"/>
                </a:lnTo>
                <a:lnTo>
                  <a:pt x="4963590" y="565992"/>
                </a:lnTo>
                <a:lnTo>
                  <a:pt x="4965344" y="565992"/>
                </a:lnTo>
                <a:lnTo>
                  <a:pt x="4953065" y="573009"/>
                </a:lnTo>
                <a:cubicBezTo>
                  <a:pt x="4943307" y="574763"/>
                  <a:pt x="4933001" y="576079"/>
                  <a:pt x="4922147" y="576956"/>
                </a:cubicBezTo>
                <a:cubicBezTo>
                  <a:pt x="4911293" y="577833"/>
                  <a:pt x="4900549" y="578272"/>
                  <a:pt x="4889914" y="578272"/>
                </a:cubicBezTo>
                <a:cubicBezTo>
                  <a:pt x="4875734" y="579441"/>
                  <a:pt x="4861116" y="584119"/>
                  <a:pt x="4846059" y="592305"/>
                </a:cubicBezTo>
                <a:cubicBezTo>
                  <a:pt x="4831003" y="600491"/>
                  <a:pt x="4816384" y="605169"/>
                  <a:pt x="4802205" y="606339"/>
                </a:cubicBezTo>
                <a:lnTo>
                  <a:pt x="4796942" y="606339"/>
                </a:lnTo>
                <a:lnTo>
                  <a:pt x="4781154" y="616864"/>
                </a:lnTo>
                <a:lnTo>
                  <a:pt x="4758350" y="620372"/>
                </a:lnTo>
                <a:lnTo>
                  <a:pt x="4751333" y="627389"/>
                </a:lnTo>
                <a:lnTo>
                  <a:pt x="4732037" y="625635"/>
                </a:lnTo>
                <a:lnTo>
                  <a:pt x="4718004" y="630897"/>
                </a:lnTo>
                <a:cubicBezTo>
                  <a:pt x="4709160" y="631190"/>
                  <a:pt x="4700096" y="632359"/>
                  <a:pt x="4690814" y="634406"/>
                </a:cubicBezTo>
                <a:cubicBezTo>
                  <a:pt x="4681531" y="636452"/>
                  <a:pt x="4672468" y="637622"/>
                  <a:pt x="4663624" y="637914"/>
                </a:cubicBezTo>
                <a:cubicBezTo>
                  <a:pt x="4660042" y="637878"/>
                  <a:pt x="4656242" y="637512"/>
                  <a:pt x="4652222" y="636818"/>
                </a:cubicBezTo>
                <a:cubicBezTo>
                  <a:pt x="4648202" y="636123"/>
                  <a:pt x="4644401" y="635319"/>
                  <a:pt x="4640819" y="634406"/>
                </a:cubicBezTo>
                <a:lnTo>
                  <a:pt x="4603982" y="655456"/>
                </a:lnTo>
                <a:lnTo>
                  <a:pt x="4596487" y="651173"/>
                </a:lnTo>
                <a:lnTo>
                  <a:pt x="4594346" y="655455"/>
                </a:lnTo>
                <a:lnTo>
                  <a:pt x="4599204" y="666385"/>
                </a:lnTo>
                <a:cubicBezTo>
                  <a:pt x="4605175" y="668814"/>
                  <a:pt x="4610842" y="670636"/>
                  <a:pt x="4616206" y="671850"/>
                </a:cubicBezTo>
                <a:cubicBezTo>
                  <a:pt x="4621570" y="673065"/>
                  <a:pt x="4627237" y="673672"/>
                  <a:pt x="4633208" y="673672"/>
                </a:cubicBezTo>
                <a:lnTo>
                  <a:pt x="4636851" y="678530"/>
                </a:lnTo>
                <a:cubicBezTo>
                  <a:pt x="4643126" y="682375"/>
                  <a:pt x="4650008" y="685614"/>
                  <a:pt x="4657497" y="688245"/>
                </a:cubicBezTo>
                <a:lnTo>
                  <a:pt x="4665998" y="699175"/>
                </a:lnTo>
                <a:lnTo>
                  <a:pt x="4674499" y="689460"/>
                </a:lnTo>
                <a:lnTo>
                  <a:pt x="4674499" y="688245"/>
                </a:lnTo>
                <a:lnTo>
                  <a:pt x="4684214" y="693103"/>
                </a:lnTo>
                <a:lnTo>
                  <a:pt x="4686643" y="705247"/>
                </a:lnTo>
                <a:lnTo>
                  <a:pt x="4708503" y="712534"/>
                </a:lnTo>
                <a:lnTo>
                  <a:pt x="4720648" y="708891"/>
                </a:lnTo>
                <a:lnTo>
                  <a:pt x="4731578" y="713748"/>
                </a:lnTo>
                <a:lnTo>
                  <a:pt x="4730363" y="722249"/>
                </a:lnTo>
                <a:lnTo>
                  <a:pt x="4741293" y="727107"/>
                </a:lnTo>
                <a:lnTo>
                  <a:pt x="4742507" y="727107"/>
                </a:lnTo>
                <a:lnTo>
                  <a:pt x="4752223" y="735608"/>
                </a:lnTo>
                <a:lnTo>
                  <a:pt x="4752223" y="736823"/>
                </a:lnTo>
                <a:lnTo>
                  <a:pt x="4760724" y="727107"/>
                </a:lnTo>
                <a:lnTo>
                  <a:pt x="4763153" y="727107"/>
                </a:lnTo>
                <a:lnTo>
                  <a:pt x="4770440" y="735608"/>
                </a:lnTo>
                <a:lnTo>
                  <a:pt x="4771654" y="740466"/>
                </a:lnTo>
                <a:cubicBezTo>
                  <a:pt x="4776790" y="745627"/>
                  <a:pt x="4781395" y="748663"/>
                  <a:pt x="4785468" y="749574"/>
                </a:cubicBezTo>
                <a:cubicBezTo>
                  <a:pt x="4789542" y="750485"/>
                  <a:pt x="4795057" y="751092"/>
                  <a:pt x="4802015" y="751396"/>
                </a:cubicBezTo>
                <a:cubicBezTo>
                  <a:pt x="4801812" y="755242"/>
                  <a:pt x="4802217" y="758480"/>
                  <a:pt x="4803229" y="761111"/>
                </a:cubicBezTo>
                <a:lnTo>
                  <a:pt x="4810516" y="765969"/>
                </a:lnTo>
                <a:lnTo>
                  <a:pt x="4823875" y="765969"/>
                </a:lnTo>
                <a:lnTo>
                  <a:pt x="4828733" y="778114"/>
                </a:lnTo>
                <a:cubicBezTo>
                  <a:pt x="4831161" y="778164"/>
                  <a:pt x="4833590" y="778366"/>
                  <a:pt x="4836019" y="778721"/>
                </a:cubicBezTo>
                <a:cubicBezTo>
                  <a:pt x="4838448" y="779075"/>
                  <a:pt x="4840877" y="779277"/>
                  <a:pt x="4843306" y="779328"/>
                </a:cubicBezTo>
                <a:lnTo>
                  <a:pt x="4850592" y="791472"/>
                </a:lnTo>
                <a:lnTo>
                  <a:pt x="4850592" y="792687"/>
                </a:lnTo>
                <a:lnTo>
                  <a:pt x="4863951" y="791472"/>
                </a:lnTo>
                <a:cubicBezTo>
                  <a:pt x="4865216" y="794584"/>
                  <a:pt x="4866937" y="797772"/>
                  <a:pt x="4869113" y="801036"/>
                </a:cubicBezTo>
                <a:cubicBezTo>
                  <a:pt x="4871288" y="804300"/>
                  <a:pt x="4873616" y="807184"/>
                  <a:pt x="4876096" y="809689"/>
                </a:cubicBezTo>
                <a:lnTo>
                  <a:pt x="4889454" y="815761"/>
                </a:lnTo>
                <a:cubicBezTo>
                  <a:pt x="4900334" y="825274"/>
                  <a:pt x="4912883" y="835091"/>
                  <a:pt x="4927102" y="845211"/>
                </a:cubicBezTo>
                <a:cubicBezTo>
                  <a:pt x="4941321" y="855332"/>
                  <a:pt x="4950227" y="866970"/>
                  <a:pt x="4953820" y="880126"/>
                </a:cubicBezTo>
                <a:lnTo>
                  <a:pt x="4955034" y="880126"/>
                </a:lnTo>
                <a:lnTo>
                  <a:pt x="4958677" y="887413"/>
                </a:lnTo>
                <a:lnTo>
                  <a:pt x="4959892" y="883770"/>
                </a:lnTo>
                <a:lnTo>
                  <a:pt x="4973251" y="889842"/>
                </a:lnTo>
                <a:lnTo>
                  <a:pt x="4975679" y="903201"/>
                </a:lnTo>
                <a:lnTo>
                  <a:pt x="4972036" y="915345"/>
                </a:lnTo>
                <a:lnTo>
                  <a:pt x="4962321" y="917774"/>
                </a:lnTo>
                <a:lnTo>
                  <a:pt x="4973251" y="929918"/>
                </a:lnTo>
                <a:cubicBezTo>
                  <a:pt x="4973428" y="935687"/>
                  <a:pt x="4973681" y="941759"/>
                  <a:pt x="4974010" y="948135"/>
                </a:cubicBezTo>
                <a:cubicBezTo>
                  <a:pt x="4974338" y="954511"/>
                  <a:pt x="4977324" y="959368"/>
                  <a:pt x="4982966" y="962708"/>
                </a:cubicBezTo>
                <a:lnTo>
                  <a:pt x="4980537" y="972424"/>
                </a:lnTo>
                <a:cubicBezTo>
                  <a:pt x="4983624" y="976092"/>
                  <a:pt x="4986559" y="979988"/>
                  <a:pt x="4989342" y="984113"/>
                </a:cubicBezTo>
                <a:cubicBezTo>
                  <a:pt x="4992125" y="988237"/>
                  <a:pt x="4994453" y="992436"/>
                  <a:pt x="4996325" y="996712"/>
                </a:cubicBezTo>
                <a:lnTo>
                  <a:pt x="4987824" y="1005213"/>
                </a:lnTo>
                <a:cubicBezTo>
                  <a:pt x="4988608" y="1007971"/>
                  <a:pt x="4988861" y="1011260"/>
                  <a:pt x="4988583" y="1015081"/>
                </a:cubicBezTo>
                <a:cubicBezTo>
                  <a:pt x="4988304" y="1018901"/>
                  <a:pt x="4986432" y="1021279"/>
                  <a:pt x="4982966" y="1022215"/>
                </a:cubicBezTo>
                <a:lnTo>
                  <a:pt x="4989038" y="1029502"/>
                </a:lnTo>
                <a:cubicBezTo>
                  <a:pt x="4983497" y="1038610"/>
                  <a:pt x="4979399" y="1047719"/>
                  <a:pt x="4976742" y="1056827"/>
                </a:cubicBezTo>
                <a:lnTo>
                  <a:pt x="4974325" y="1061828"/>
                </a:lnTo>
                <a:lnTo>
                  <a:pt x="4977623" y="1079969"/>
                </a:lnTo>
                <a:lnTo>
                  <a:pt x="4972361" y="1097511"/>
                </a:lnTo>
                <a:lnTo>
                  <a:pt x="4965639" y="1099192"/>
                </a:lnTo>
                <a:lnTo>
                  <a:pt x="4963008" y="1106220"/>
                </a:lnTo>
                <a:lnTo>
                  <a:pt x="4974115" y="1118562"/>
                </a:lnTo>
                <a:cubicBezTo>
                  <a:pt x="4974371" y="1126894"/>
                  <a:pt x="4974736" y="1135665"/>
                  <a:pt x="4975212" y="1144874"/>
                </a:cubicBezTo>
                <a:cubicBezTo>
                  <a:pt x="4975686" y="1154084"/>
                  <a:pt x="4979999" y="1161101"/>
                  <a:pt x="4988149" y="1165925"/>
                </a:cubicBezTo>
                <a:lnTo>
                  <a:pt x="4984640" y="1179958"/>
                </a:lnTo>
                <a:cubicBezTo>
                  <a:pt x="4989099" y="1185257"/>
                  <a:pt x="4993338" y="1190885"/>
                  <a:pt x="4997358" y="1196842"/>
                </a:cubicBezTo>
                <a:cubicBezTo>
                  <a:pt x="5001378" y="1202799"/>
                  <a:pt x="5004740" y="1208866"/>
                  <a:pt x="5007445" y="1215042"/>
                </a:cubicBezTo>
                <a:lnTo>
                  <a:pt x="4995165" y="1227321"/>
                </a:lnTo>
                <a:cubicBezTo>
                  <a:pt x="4996298" y="1231305"/>
                  <a:pt x="4996664" y="1236055"/>
                  <a:pt x="4996262" y="1241574"/>
                </a:cubicBezTo>
                <a:cubicBezTo>
                  <a:pt x="4995860" y="1247092"/>
                  <a:pt x="4993155" y="1250528"/>
                  <a:pt x="4988149" y="1251880"/>
                </a:cubicBezTo>
                <a:lnTo>
                  <a:pt x="4996919" y="1262405"/>
                </a:lnTo>
                <a:cubicBezTo>
                  <a:pt x="4988916" y="1275561"/>
                  <a:pt x="4982996" y="1288718"/>
                  <a:pt x="4979158" y="1301874"/>
                </a:cubicBezTo>
                <a:cubicBezTo>
                  <a:pt x="4975321" y="1315030"/>
                  <a:pt x="4968962" y="1328187"/>
                  <a:pt x="4960082" y="1341343"/>
                </a:cubicBezTo>
                <a:lnTo>
                  <a:pt x="4965344" y="1357131"/>
                </a:lnTo>
                <a:cubicBezTo>
                  <a:pt x="4959460" y="1374856"/>
                  <a:pt x="4953686" y="1390278"/>
                  <a:pt x="4948022" y="1403398"/>
                </a:cubicBezTo>
                <a:cubicBezTo>
                  <a:pt x="4942357" y="1416518"/>
                  <a:pt x="4935267" y="1431501"/>
                  <a:pt x="4926752" y="1448349"/>
                </a:cubicBezTo>
                <a:lnTo>
                  <a:pt x="4919735" y="1453611"/>
                </a:lnTo>
                <a:cubicBezTo>
                  <a:pt x="4912719" y="1450395"/>
                  <a:pt x="4905702" y="1446302"/>
                  <a:pt x="4898685" y="1441332"/>
                </a:cubicBezTo>
                <a:lnTo>
                  <a:pt x="4889914" y="1457120"/>
                </a:lnTo>
                <a:cubicBezTo>
                  <a:pt x="4886917" y="1459385"/>
                  <a:pt x="4882824" y="1462748"/>
                  <a:pt x="4877635" y="1467206"/>
                </a:cubicBezTo>
                <a:cubicBezTo>
                  <a:pt x="4872445" y="1471665"/>
                  <a:pt x="4868352" y="1474150"/>
                  <a:pt x="4865355" y="1474662"/>
                </a:cubicBezTo>
                <a:cubicBezTo>
                  <a:pt x="4863638" y="1474735"/>
                  <a:pt x="4862249" y="1474588"/>
                  <a:pt x="4861189" y="1474223"/>
                </a:cubicBezTo>
                <a:cubicBezTo>
                  <a:pt x="4860129" y="1473858"/>
                  <a:pt x="4859179" y="1472834"/>
                  <a:pt x="4858339" y="1471153"/>
                </a:cubicBezTo>
                <a:lnTo>
                  <a:pt x="4858339" y="1485187"/>
                </a:lnTo>
                <a:lnTo>
                  <a:pt x="4865355" y="1490449"/>
                </a:lnTo>
                <a:cubicBezTo>
                  <a:pt x="4870472" y="1486575"/>
                  <a:pt x="4875588" y="1482482"/>
                  <a:pt x="4880705" y="1478170"/>
                </a:cubicBezTo>
                <a:cubicBezTo>
                  <a:pt x="4885821" y="1473858"/>
                  <a:pt x="4891814" y="1471519"/>
                  <a:pt x="4898685" y="1471153"/>
                </a:cubicBezTo>
                <a:cubicBezTo>
                  <a:pt x="4902486" y="1471153"/>
                  <a:pt x="4905409" y="1472907"/>
                  <a:pt x="4907456" y="1476416"/>
                </a:cubicBezTo>
                <a:lnTo>
                  <a:pt x="4867110" y="1509745"/>
                </a:lnTo>
                <a:cubicBezTo>
                  <a:pt x="4845804" y="1506347"/>
                  <a:pt x="4832720" y="1506127"/>
                  <a:pt x="4827860" y="1509088"/>
                </a:cubicBezTo>
                <a:cubicBezTo>
                  <a:pt x="4822999" y="1512048"/>
                  <a:pt x="4812108" y="1517529"/>
                  <a:pt x="4795188" y="1525533"/>
                </a:cubicBezTo>
                <a:lnTo>
                  <a:pt x="4784663" y="1522025"/>
                </a:lnTo>
                <a:lnTo>
                  <a:pt x="4791680" y="1509745"/>
                </a:lnTo>
                <a:lnTo>
                  <a:pt x="4786417" y="1502729"/>
                </a:lnTo>
                <a:lnTo>
                  <a:pt x="4758350" y="1522025"/>
                </a:lnTo>
                <a:lnTo>
                  <a:pt x="4754842" y="1546583"/>
                </a:lnTo>
                <a:lnTo>
                  <a:pt x="4775892" y="1537812"/>
                </a:lnTo>
                <a:lnTo>
                  <a:pt x="4775892" y="1541321"/>
                </a:lnTo>
                <a:cubicBezTo>
                  <a:pt x="4776002" y="1544354"/>
                  <a:pt x="4775344" y="1547935"/>
                  <a:pt x="4773918" y="1552065"/>
                </a:cubicBezTo>
                <a:cubicBezTo>
                  <a:pt x="4772493" y="1556195"/>
                  <a:pt x="4769643" y="1558461"/>
                  <a:pt x="4765367" y="1558863"/>
                </a:cubicBezTo>
                <a:cubicBezTo>
                  <a:pt x="4762626" y="1558753"/>
                  <a:pt x="4759775" y="1558095"/>
                  <a:pt x="4756815" y="1556889"/>
                </a:cubicBezTo>
                <a:cubicBezTo>
                  <a:pt x="4753855" y="1555683"/>
                  <a:pt x="4751443" y="1554587"/>
                  <a:pt x="4749579" y="1553600"/>
                </a:cubicBezTo>
                <a:lnTo>
                  <a:pt x="4749579" y="1567634"/>
                </a:lnTo>
                <a:lnTo>
                  <a:pt x="4737300" y="1567634"/>
                </a:lnTo>
                <a:lnTo>
                  <a:pt x="4721512" y="1578159"/>
                </a:lnTo>
                <a:lnTo>
                  <a:pt x="4703970" y="1581667"/>
                </a:lnTo>
                <a:lnTo>
                  <a:pt x="4674149" y="1611488"/>
                </a:lnTo>
                <a:lnTo>
                  <a:pt x="4681166" y="1623767"/>
                </a:lnTo>
                <a:lnTo>
                  <a:pt x="4709233" y="1630784"/>
                </a:lnTo>
                <a:lnTo>
                  <a:pt x="4691691" y="1637801"/>
                </a:lnTo>
                <a:cubicBezTo>
                  <a:pt x="4687269" y="1637033"/>
                  <a:pt x="4682956" y="1636376"/>
                  <a:pt x="4678754" y="1635827"/>
                </a:cubicBezTo>
                <a:cubicBezTo>
                  <a:pt x="4674551" y="1635279"/>
                  <a:pt x="4670677" y="1634183"/>
                  <a:pt x="4667132" y="1632538"/>
                </a:cubicBezTo>
                <a:lnTo>
                  <a:pt x="4656607" y="1639555"/>
                </a:lnTo>
                <a:lnTo>
                  <a:pt x="4644328" y="1627276"/>
                </a:lnTo>
                <a:cubicBezTo>
                  <a:pt x="4639833" y="1630930"/>
                  <a:pt x="4635667" y="1635462"/>
                  <a:pt x="4631829" y="1640871"/>
                </a:cubicBezTo>
                <a:cubicBezTo>
                  <a:pt x="4627992" y="1646280"/>
                  <a:pt x="4625141" y="1651688"/>
                  <a:pt x="4623278" y="1657097"/>
                </a:cubicBezTo>
                <a:lnTo>
                  <a:pt x="4612752" y="1650080"/>
                </a:lnTo>
                <a:cubicBezTo>
                  <a:pt x="4606503" y="1652748"/>
                  <a:pt x="4599706" y="1654868"/>
                  <a:pt x="4592360" y="1656439"/>
                </a:cubicBezTo>
                <a:cubicBezTo>
                  <a:pt x="4585014" y="1658011"/>
                  <a:pt x="4577778" y="1658815"/>
                  <a:pt x="4570652" y="1658851"/>
                </a:cubicBezTo>
                <a:lnTo>
                  <a:pt x="4565389" y="1671131"/>
                </a:lnTo>
                <a:lnTo>
                  <a:pt x="4544339" y="1686918"/>
                </a:lnTo>
                <a:lnTo>
                  <a:pt x="4553110" y="1693935"/>
                </a:lnTo>
                <a:lnTo>
                  <a:pt x="4537322" y="1709723"/>
                </a:lnTo>
                <a:lnTo>
                  <a:pt x="4514518" y="1704460"/>
                </a:lnTo>
                <a:cubicBezTo>
                  <a:pt x="4503993" y="1710015"/>
                  <a:pt x="4493468" y="1714693"/>
                  <a:pt x="4482943" y="1718494"/>
                </a:cubicBezTo>
                <a:lnTo>
                  <a:pt x="4488205" y="1711477"/>
                </a:lnTo>
                <a:lnTo>
                  <a:pt x="4481188" y="1693935"/>
                </a:lnTo>
                <a:cubicBezTo>
                  <a:pt x="4484697" y="1690353"/>
                  <a:pt x="4488644" y="1687430"/>
                  <a:pt x="4493029" y="1685164"/>
                </a:cubicBezTo>
                <a:cubicBezTo>
                  <a:pt x="4497415" y="1682898"/>
                  <a:pt x="4502239" y="1681729"/>
                  <a:pt x="4507501" y="1681656"/>
                </a:cubicBezTo>
                <a:lnTo>
                  <a:pt x="4526797" y="1665868"/>
                </a:lnTo>
                <a:lnTo>
                  <a:pt x="4553110" y="1660605"/>
                </a:lnTo>
                <a:cubicBezTo>
                  <a:pt x="4556070" y="1655745"/>
                  <a:pt x="4560675" y="1650117"/>
                  <a:pt x="4566924" y="1643721"/>
                </a:cubicBezTo>
                <a:cubicBezTo>
                  <a:pt x="4573174" y="1637326"/>
                  <a:pt x="4579094" y="1633014"/>
                  <a:pt x="4584685" y="1630784"/>
                </a:cubicBezTo>
                <a:lnTo>
                  <a:pt x="4579423" y="1616751"/>
                </a:lnTo>
                <a:lnTo>
                  <a:pt x="4560127" y="1623767"/>
                </a:lnTo>
                <a:lnTo>
                  <a:pt x="4546093" y="1637801"/>
                </a:lnTo>
                <a:lnTo>
                  <a:pt x="4547848" y="1639555"/>
                </a:lnTo>
                <a:cubicBezTo>
                  <a:pt x="4541635" y="1639519"/>
                  <a:pt x="4535203" y="1639592"/>
                  <a:pt x="4528551" y="1639774"/>
                </a:cubicBezTo>
                <a:cubicBezTo>
                  <a:pt x="4521900" y="1639957"/>
                  <a:pt x="4515468" y="1640469"/>
                  <a:pt x="4509255" y="1641309"/>
                </a:cubicBezTo>
                <a:lnTo>
                  <a:pt x="4525043" y="1644818"/>
                </a:lnTo>
                <a:lnTo>
                  <a:pt x="4512764" y="1660605"/>
                </a:lnTo>
                <a:cubicBezTo>
                  <a:pt x="4504870" y="1663346"/>
                  <a:pt x="4496976" y="1666197"/>
                  <a:pt x="4489082" y="1669157"/>
                </a:cubicBezTo>
                <a:cubicBezTo>
                  <a:pt x="4481188" y="1672117"/>
                  <a:pt x="4473295" y="1674529"/>
                  <a:pt x="4465401" y="1676393"/>
                </a:cubicBezTo>
                <a:lnTo>
                  <a:pt x="4453121" y="1690427"/>
                </a:lnTo>
                <a:cubicBezTo>
                  <a:pt x="4446909" y="1690390"/>
                  <a:pt x="4441354" y="1691779"/>
                  <a:pt x="4436457" y="1694593"/>
                </a:cubicBezTo>
                <a:cubicBezTo>
                  <a:pt x="4431559" y="1697407"/>
                  <a:pt x="4427759" y="1701865"/>
                  <a:pt x="4425054" y="1707969"/>
                </a:cubicBezTo>
                <a:lnTo>
                  <a:pt x="4439088" y="1713231"/>
                </a:lnTo>
                <a:cubicBezTo>
                  <a:pt x="4442560" y="1710490"/>
                  <a:pt x="4446141" y="1707640"/>
                  <a:pt x="4449832" y="1704679"/>
                </a:cubicBezTo>
                <a:cubicBezTo>
                  <a:pt x="4453523" y="1701719"/>
                  <a:pt x="4457543" y="1699307"/>
                  <a:pt x="4461892" y="1697443"/>
                </a:cubicBezTo>
                <a:lnTo>
                  <a:pt x="4482943" y="1718494"/>
                </a:lnTo>
                <a:cubicBezTo>
                  <a:pt x="4475926" y="1721710"/>
                  <a:pt x="4468909" y="1724049"/>
                  <a:pt x="4461892" y="1725510"/>
                </a:cubicBezTo>
                <a:cubicBezTo>
                  <a:pt x="4461965" y="1730846"/>
                  <a:pt x="4462696" y="1736401"/>
                  <a:pt x="4464085" y="1742175"/>
                </a:cubicBezTo>
                <a:cubicBezTo>
                  <a:pt x="4465474" y="1747949"/>
                  <a:pt x="4467082" y="1753504"/>
                  <a:pt x="4468909" y="1758840"/>
                </a:cubicBezTo>
                <a:lnTo>
                  <a:pt x="4456630" y="1767611"/>
                </a:lnTo>
                <a:lnTo>
                  <a:pt x="4419792" y="1776382"/>
                </a:lnTo>
                <a:cubicBezTo>
                  <a:pt x="4420084" y="1767611"/>
                  <a:pt x="4419499" y="1758840"/>
                  <a:pt x="4418038" y="1750069"/>
                </a:cubicBezTo>
                <a:cubicBezTo>
                  <a:pt x="4412702" y="1752700"/>
                  <a:pt x="4407147" y="1754893"/>
                  <a:pt x="4401373" y="1756647"/>
                </a:cubicBezTo>
                <a:cubicBezTo>
                  <a:pt x="4395599" y="1758401"/>
                  <a:pt x="4390044" y="1759717"/>
                  <a:pt x="4384708" y="1760594"/>
                </a:cubicBezTo>
                <a:lnTo>
                  <a:pt x="4382954" y="1767611"/>
                </a:lnTo>
                <a:lnTo>
                  <a:pt x="4386462" y="1778136"/>
                </a:lnTo>
                <a:lnTo>
                  <a:pt x="4370675" y="1786907"/>
                </a:lnTo>
                <a:lnTo>
                  <a:pt x="4363658" y="1772873"/>
                </a:lnTo>
                <a:lnTo>
                  <a:pt x="4365412" y="1765857"/>
                </a:lnTo>
                <a:lnTo>
                  <a:pt x="4353133" y="1779890"/>
                </a:lnTo>
                <a:lnTo>
                  <a:pt x="4333837" y="1781644"/>
                </a:lnTo>
                <a:lnTo>
                  <a:pt x="4330328" y="1785153"/>
                </a:lnTo>
                <a:lnTo>
                  <a:pt x="4312786" y="1790415"/>
                </a:lnTo>
                <a:lnTo>
                  <a:pt x="4309278" y="1797432"/>
                </a:lnTo>
                <a:lnTo>
                  <a:pt x="4284719" y="1802695"/>
                </a:lnTo>
                <a:lnTo>
                  <a:pt x="4274194" y="1813220"/>
                </a:lnTo>
                <a:lnTo>
                  <a:pt x="4247881" y="1821991"/>
                </a:lnTo>
                <a:cubicBezTo>
                  <a:pt x="4243971" y="1826486"/>
                  <a:pt x="4238197" y="1830213"/>
                  <a:pt x="4230559" y="1833174"/>
                </a:cubicBezTo>
                <a:cubicBezTo>
                  <a:pt x="4222921" y="1836134"/>
                  <a:pt x="4215831" y="1837669"/>
                  <a:pt x="4209289" y="1837778"/>
                </a:cubicBezTo>
                <a:lnTo>
                  <a:pt x="4202273" y="1844795"/>
                </a:lnTo>
                <a:cubicBezTo>
                  <a:pt x="4193538" y="1847682"/>
                  <a:pt x="4184694" y="1850679"/>
                  <a:pt x="4175741" y="1853785"/>
                </a:cubicBezTo>
                <a:cubicBezTo>
                  <a:pt x="4166787" y="1856892"/>
                  <a:pt x="4157504" y="1858573"/>
                  <a:pt x="4147893" y="1858829"/>
                </a:cubicBezTo>
                <a:cubicBezTo>
                  <a:pt x="4140839" y="1864749"/>
                  <a:pt x="4133457" y="1869573"/>
                  <a:pt x="4125746" y="1873301"/>
                </a:cubicBezTo>
                <a:cubicBezTo>
                  <a:pt x="4118035" y="1877028"/>
                  <a:pt x="4110214" y="1880975"/>
                  <a:pt x="4102284" y="1885141"/>
                </a:cubicBezTo>
                <a:lnTo>
                  <a:pt x="4079479" y="1885141"/>
                </a:lnTo>
                <a:lnTo>
                  <a:pt x="4063692" y="1892158"/>
                </a:lnTo>
                <a:lnTo>
                  <a:pt x="4060183" y="1892158"/>
                </a:lnTo>
                <a:cubicBezTo>
                  <a:pt x="4060403" y="1892304"/>
                  <a:pt x="4060841" y="1892889"/>
                  <a:pt x="4061499" y="1893912"/>
                </a:cubicBezTo>
                <a:cubicBezTo>
                  <a:pt x="4062157" y="1894936"/>
                  <a:pt x="4061718" y="1895520"/>
                  <a:pt x="4060183" y="1895667"/>
                </a:cubicBezTo>
                <a:cubicBezTo>
                  <a:pt x="4056346" y="1895630"/>
                  <a:pt x="4052180" y="1896580"/>
                  <a:pt x="4047685" y="1898517"/>
                </a:cubicBezTo>
                <a:cubicBezTo>
                  <a:pt x="4043190" y="1900454"/>
                  <a:pt x="4040339" y="1903597"/>
                  <a:pt x="4039133" y="1907946"/>
                </a:cubicBezTo>
                <a:lnTo>
                  <a:pt x="4014575" y="1911454"/>
                </a:lnTo>
                <a:lnTo>
                  <a:pt x="4004049" y="1918471"/>
                </a:lnTo>
                <a:lnTo>
                  <a:pt x="3974228" y="1923734"/>
                </a:lnTo>
                <a:lnTo>
                  <a:pt x="3967212" y="1932505"/>
                </a:lnTo>
                <a:cubicBezTo>
                  <a:pt x="3962789" y="1934332"/>
                  <a:pt x="3958039" y="1935940"/>
                  <a:pt x="3952959" y="1937329"/>
                </a:cubicBezTo>
                <a:cubicBezTo>
                  <a:pt x="3947879" y="1938717"/>
                  <a:pt x="3942689" y="1939448"/>
                  <a:pt x="3937390" y="1939521"/>
                </a:cubicBezTo>
                <a:lnTo>
                  <a:pt x="3930374" y="1946538"/>
                </a:lnTo>
                <a:cubicBezTo>
                  <a:pt x="3927267" y="1945369"/>
                  <a:pt x="3923393" y="1944638"/>
                  <a:pt x="3918752" y="1944345"/>
                </a:cubicBezTo>
                <a:cubicBezTo>
                  <a:pt x="3914111" y="1944053"/>
                  <a:pt x="3911553" y="1945953"/>
                  <a:pt x="3911078" y="1950046"/>
                </a:cubicBezTo>
                <a:cubicBezTo>
                  <a:pt x="3904865" y="1952641"/>
                  <a:pt x="3898433" y="1954468"/>
                  <a:pt x="3891781" y="1955528"/>
                </a:cubicBezTo>
                <a:cubicBezTo>
                  <a:pt x="3885130" y="1956588"/>
                  <a:pt x="3878698" y="1957100"/>
                  <a:pt x="3872485" y="1957063"/>
                </a:cubicBezTo>
                <a:cubicBezTo>
                  <a:pt x="3865432" y="1962179"/>
                  <a:pt x="3858050" y="1966419"/>
                  <a:pt x="3850339" y="1969781"/>
                </a:cubicBezTo>
                <a:cubicBezTo>
                  <a:pt x="3842628" y="1973143"/>
                  <a:pt x="3834807" y="1976505"/>
                  <a:pt x="3826877" y="1979868"/>
                </a:cubicBezTo>
                <a:lnTo>
                  <a:pt x="3804072" y="1978113"/>
                </a:lnTo>
                <a:cubicBezTo>
                  <a:pt x="3798334" y="1981549"/>
                  <a:pt x="3790952" y="1983888"/>
                  <a:pt x="3781925" y="1985130"/>
                </a:cubicBezTo>
                <a:cubicBezTo>
                  <a:pt x="3772899" y="1986373"/>
                  <a:pt x="3765078" y="1986957"/>
                  <a:pt x="3758463" y="1986884"/>
                </a:cubicBezTo>
                <a:cubicBezTo>
                  <a:pt x="3754845" y="1989552"/>
                  <a:pt x="3750679" y="1991672"/>
                  <a:pt x="3745965" y="1993243"/>
                </a:cubicBezTo>
                <a:cubicBezTo>
                  <a:pt x="3741250" y="1994815"/>
                  <a:pt x="3736646" y="1995619"/>
                  <a:pt x="3732150" y="1995655"/>
                </a:cubicBezTo>
                <a:lnTo>
                  <a:pt x="3723379" y="1993901"/>
                </a:lnTo>
                <a:cubicBezTo>
                  <a:pt x="3719944" y="1995801"/>
                  <a:pt x="3716728" y="1997702"/>
                  <a:pt x="3713731" y="1999602"/>
                </a:cubicBezTo>
                <a:cubicBezTo>
                  <a:pt x="3710735" y="2001503"/>
                  <a:pt x="3707519" y="2002526"/>
                  <a:pt x="3704083" y="2002672"/>
                </a:cubicBezTo>
                <a:lnTo>
                  <a:pt x="3695312" y="2007935"/>
                </a:lnTo>
                <a:cubicBezTo>
                  <a:pt x="3694618" y="2012064"/>
                  <a:pt x="3691183" y="2014330"/>
                  <a:pt x="3685007" y="2014732"/>
                </a:cubicBezTo>
                <a:cubicBezTo>
                  <a:pt x="3678830" y="2015134"/>
                  <a:pt x="3674080" y="2015207"/>
                  <a:pt x="3670754" y="2014951"/>
                </a:cubicBezTo>
                <a:lnTo>
                  <a:pt x="3665491" y="2020214"/>
                </a:lnTo>
                <a:cubicBezTo>
                  <a:pt x="3661691" y="2019775"/>
                  <a:pt x="3657890" y="2019337"/>
                  <a:pt x="3654089" y="2018898"/>
                </a:cubicBezTo>
                <a:lnTo>
                  <a:pt x="3653060" y="2020001"/>
                </a:lnTo>
                <a:lnTo>
                  <a:pt x="3645415" y="2040419"/>
                </a:lnTo>
                <a:cubicBezTo>
                  <a:pt x="3635598" y="2063156"/>
                  <a:pt x="3623311" y="2089123"/>
                  <a:pt x="3608554" y="2118320"/>
                </a:cubicBezTo>
                <a:lnTo>
                  <a:pt x="3596394" y="2127441"/>
                </a:lnTo>
                <a:cubicBezTo>
                  <a:pt x="3584233" y="2121867"/>
                  <a:pt x="3572073" y="2114774"/>
                  <a:pt x="3559913" y="2106160"/>
                </a:cubicBezTo>
                <a:lnTo>
                  <a:pt x="3544713" y="2133521"/>
                </a:lnTo>
                <a:cubicBezTo>
                  <a:pt x="3539519" y="2137447"/>
                  <a:pt x="3532426" y="2143274"/>
                  <a:pt x="3523432" y="2151001"/>
                </a:cubicBezTo>
                <a:cubicBezTo>
                  <a:pt x="3514439" y="2158728"/>
                  <a:pt x="3507345" y="2163035"/>
                  <a:pt x="3502152" y="2163921"/>
                </a:cubicBezTo>
                <a:cubicBezTo>
                  <a:pt x="3499175" y="2164048"/>
                  <a:pt x="3496768" y="2163794"/>
                  <a:pt x="3494931" y="2163161"/>
                </a:cubicBezTo>
                <a:cubicBezTo>
                  <a:pt x="3493095" y="2162528"/>
                  <a:pt x="3491448" y="2160755"/>
                  <a:pt x="3489991" y="2157841"/>
                </a:cubicBezTo>
                <a:lnTo>
                  <a:pt x="3489991" y="2182162"/>
                </a:lnTo>
                <a:lnTo>
                  <a:pt x="3502152" y="2191282"/>
                </a:lnTo>
                <a:cubicBezTo>
                  <a:pt x="3511018" y="2184568"/>
                  <a:pt x="3519885" y="2177475"/>
                  <a:pt x="3528752" y="2170001"/>
                </a:cubicBezTo>
                <a:cubicBezTo>
                  <a:pt x="3537619" y="2162528"/>
                  <a:pt x="3548006" y="2158474"/>
                  <a:pt x="3559913" y="2157841"/>
                </a:cubicBezTo>
                <a:cubicBezTo>
                  <a:pt x="3566500" y="2157841"/>
                  <a:pt x="3571566" y="2160881"/>
                  <a:pt x="3575113" y="2166961"/>
                </a:cubicBezTo>
                <a:lnTo>
                  <a:pt x="3505192" y="2224722"/>
                </a:lnTo>
                <a:cubicBezTo>
                  <a:pt x="3468268" y="2218832"/>
                  <a:pt x="3445594" y="2218452"/>
                  <a:pt x="3437170" y="2223582"/>
                </a:cubicBezTo>
                <a:cubicBezTo>
                  <a:pt x="3428747" y="2228713"/>
                  <a:pt x="3409873" y="2238213"/>
                  <a:pt x="3380549" y="2252083"/>
                </a:cubicBezTo>
                <a:lnTo>
                  <a:pt x="3362309" y="2246003"/>
                </a:lnTo>
                <a:lnTo>
                  <a:pt x="3374469" y="2224722"/>
                </a:lnTo>
                <a:lnTo>
                  <a:pt x="3365349" y="2212562"/>
                </a:lnTo>
                <a:lnTo>
                  <a:pt x="3316708" y="2246003"/>
                </a:lnTo>
                <a:lnTo>
                  <a:pt x="3310628" y="2288564"/>
                </a:lnTo>
                <a:lnTo>
                  <a:pt x="3347108" y="2273364"/>
                </a:lnTo>
                <a:lnTo>
                  <a:pt x="3347108" y="2279444"/>
                </a:lnTo>
                <a:cubicBezTo>
                  <a:pt x="3347298" y="2284700"/>
                  <a:pt x="3346158" y="2290907"/>
                  <a:pt x="3343688" y="2298064"/>
                </a:cubicBezTo>
                <a:cubicBezTo>
                  <a:pt x="3341218" y="2305221"/>
                  <a:pt x="3336278" y="2309147"/>
                  <a:pt x="3328868" y="2309844"/>
                </a:cubicBezTo>
                <a:cubicBezTo>
                  <a:pt x="3324118" y="2309654"/>
                  <a:pt x="3319178" y="2308514"/>
                  <a:pt x="3314048" y="2306424"/>
                </a:cubicBezTo>
                <a:cubicBezTo>
                  <a:pt x="3308918" y="2304334"/>
                  <a:pt x="3304738" y="2302434"/>
                  <a:pt x="3301507" y="2300724"/>
                </a:cubicBezTo>
                <a:lnTo>
                  <a:pt x="3301507" y="2325044"/>
                </a:lnTo>
                <a:lnTo>
                  <a:pt x="3280227" y="2325044"/>
                </a:lnTo>
                <a:lnTo>
                  <a:pt x="3252867" y="2343285"/>
                </a:lnTo>
                <a:lnTo>
                  <a:pt x="3222466" y="2349365"/>
                </a:lnTo>
                <a:lnTo>
                  <a:pt x="3170785" y="2401046"/>
                </a:lnTo>
                <a:lnTo>
                  <a:pt x="3182945" y="2422327"/>
                </a:lnTo>
                <a:lnTo>
                  <a:pt x="3231586" y="2434487"/>
                </a:lnTo>
                <a:lnTo>
                  <a:pt x="3201185" y="2446647"/>
                </a:lnTo>
                <a:cubicBezTo>
                  <a:pt x="3193522" y="2445317"/>
                  <a:pt x="3186048" y="2444177"/>
                  <a:pt x="3178765" y="2443227"/>
                </a:cubicBezTo>
                <a:cubicBezTo>
                  <a:pt x="3171482" y="2442277"/>
                  <a:pt x="3164768" y="2440377"/>
                  <a:pt x="3158625" y="2437527"/>
                </a:cubicBezTo>
                <a:lnTo>
                  <a:pt x="3140384" y="2449687"/>
                </a:lnTo>
                <a:lnTo>
                  <a:pt x="3119104" y="2428407"/>
                </a:lnTo>
                <a:cubicBezTo>
                  <a:pt x="3111314" y="2434740"/>
                  <a:pt x="3104093" y="2442594"/>
                  <a:pt x="3097443" y="2451967"/>
                </a:cubicBezTo>
                <a:cubicBezTo>
                  <a:pt x="3090793" y="2461341"/>
                  <a:pt x="3085853" y="2470714"/>
                  <a:pt x="3082623" y="2480088"/>
                </a:cubicBezTo>
                <a:lnTo>
                  <a:pt x="3064383" y="2467928"/>
                </a:lnTo>
                <a:cubicBezTo>
                  <a:pt x="3053552" y="2472551"/>
                  <a:pt x="3041772" y="2476224"/>
                  <a:pt x="3029042" y="2478948"/>
                </a:cubicBezTo>
                <a:cubicBezTo>
                  <a:pt x="3016312" y="2481671"/>
                  <a:pt x="3003771" y="2483064"/>
                  <a:pt x="2991421" y="2483128"/>
                </a:cubicBezTo>
                <a:lnTo>
                  <a:pt x="2982301" y="2504408"/>
                </a:lnTo>
                <a:lnTo>
                  <a:pt x="2945820" y="2531769"/>
                </a:lnTo>
                <a:lnTo>
                  <a:pt x="2961021" y="2543929"/>
                </a:lnTo>
                <a:lnTo>
                  <a:pt x="2933660" y="2571290"/>
                </a:lnTo>
                <a:lnTo>
                  <a:pt x="2894139" y="2562170"/>
                </a:lnTo>
                <a:cubicBezTo>
                  <a:pt x="2875899" y="2571796"/>
                  <a:pt x="2857658" y="2579903"/>
                  <a:pt x="2839418" y="2586490"/>
                </a:cubicBezTo>
                <a:lnTo>
                  <a:pt x="2848538" y="2574330"/>
                </a:lnTo>
                <a:lnTo>
                  <a:pt x="2836378" y="2543929"/>
                </a:lnTo>
                <a:cubicBezTo>
                  <a:pt x="2842458" y="2537722"/>
                  <a:pt x="2849298" y="2532655"/>
                  <a:pt x="2856898" y="2528729"/>
                </a:cubicBezTo>
                <a:cubicBezTo>
                  <a:pt x="2864499" y="2524802"/>
                  <a:pt x="2872859" y="2522775"/>
                  <a:pt x="2881979" y="2522649"/>
                </a:cubicBezTo>
                <a:lnTo>
                  <a:pt x="2915420" y="2495288"/>
                </a:lnTo>
                <a:lnTo>
                  <a:pt x="2961021" y="2486168"/>
                </a:lnTo>
                <a:cubicBezTo>
                  <a:pt x="2966151" y="2477744"/>
                  <a:pt x="2974131" y="2467991"/>
                  <a:pt x="2984961" y="2456907"/>
                </a:cubicBezTo>
                <a:cubicBezTo>
                  <a:pt x="2995791" y="2445824"/>
                  <a:pt x="3006051" y="2438350"/>
                  <a:pt x="3015742" y="2434487"/>
                </a:cubicBezTo>
                <a:lnTo>
                  <a:pt x="3006621" y="2410166"/>
                </a:lnTo>
                <a:lnTo>
                  <a:pt x="2973181" y="2422327"/>
                </a:lnTo>
                <a:lnTo>
                  <a:pt x="2948860" y="2446647"/>
                </a:lnTo>
                <a:lnTo>
                  <a:pt x="2951900" y="2449687"/>
                </a:lnTo>
                <a:cubicBezTo>
                  <a:pt x="2941134" y="2449624"/>
                  <a:pt x="2929987" y="2449751"/>
                  <a:pt x="2918460" y="2450067"/>
                </a:cubicBezTo>
                <a:cubicBezTo>
                  <a:pt x="2906933" y="2450384"/>
                  <a:pt x="2895786" y="2451270"/>
                  <a:pt x="2885019" y="2452727"/>
                </a:cubicBezTo>
                <a:lnTo>
                  <a:pt x="2912379" y="2458807"/>
                </a:lnTo>
                <a:lnTo>
                  <a:pt x="2891099" y="2486168"/>
                </a:lnTo>
                <a:cubicBezTo>
                  <a:pt x="2877419" y="2490918"/>
                  <a:pt x="2863739" y="2495858"/>
                  <a:pt x="2850058" y="2500988"/>
                </a:cubicBezTo>
                <a:cubicBezTo>
                  <a:pt x="2836378" y="2506118"/>
                  <a:pt x="2822698" y="2510298"/>
                  <a:pt x="2809017" y="2513528"/>
                </a:cubicBezTo>
                <a:lnTo>
                  <a:pt x="2787737" y="2537849"/>
                </a:lnTo>
                <a:cubicBezTo>
                  <a:pt x="2776970" y="2537786"/>
                  <a:pt x="2767343" y="2540192"/>
                  <a:pt x="2758856" y="2545069"/>
                </a:cubicBezTo>
                <a:cubicBezTo>
                  <a:pt x="2750370" y="2549946"/>
                  <a:pt x="2743783" y="2557673"/>
                  <a:pt x="2739096" y="2568250"/>
                </a:cubicBezTo>
                <a:lnTo>
                  <a:pt x="2763416" y="2577370"/>
                </a:lnTo>
                <a:cubicBezTo>
                  <a:pt x="2769433" y="2572620"/>
                  <a:pt x="2775640" y="2567680"/>
                  <a:pt x="2782037" y="2562549"/>
                </a:cubicBezTo>
                <a:cubicBezTo>
                  <a:pt x="2788434" y="2557419"/>
                  <a:pt x="2795400" y="2553239"/>
                  <a:pt x="2802937" y="2550009"/>
                </a:cubicBezTo>
                <a:lnTo>
                  <a:pt x="2839418" y="2586490"/>
                </a:lnTo>
                <a:cubicBezTo>
                  <a:pt x="2827258" y="2592063"/>
                  <a:pt x="2815097" y="2596117"/>
                  <a:pt x="2802937" y="2598650"/>
                </a:cubicBezTo>
                <a:cubicBezTo>
                  <a:pt x="2803064" y="2607897"/>
                  <a:pt x="2804331" y="2617524"/>
                  <a:pt x="2806737" y="2627531"/>
                </a:cubicBezTo>
                <a:cubicBezTo>
                  <a:pt x="2809144" y="2637538"/>
                  <a:pt x="2811931" y="2647165"/>
                  <a:pt x="2815097" y="2656411"/>
                </a:cubicBezTo>
                <a:lnTo>
                  <a:pt x="2793817" y="2671612"/>
                </a:lnTo>
                <a:lnTo>
                  <a:pt x="2729976" y="2686812"/>
                </a:lnTo>
                <a:cubicBezTo>
                  <a:pt x="2730482" y="2671612"/>
                  <a:pt x="2729469" y="2656411"/>
                  <a:pt x="2726936" y="2641211"/>
                </a:cubicBezTo>
                <a:cubicBezTo>
                  <a:pt x="2717689" y="2645771"/>
                  <a:pt x="2708062" y="2649571"/>
                  <a:pt x="2698055" y="2652611"/>
                </a:cubicBezTo>
                <a:cubicBezTo>
                  <a:pt x="2688048" y="2655651"/>
                  <a:pt x="2678421" y="2657931"/>
                  <a:pt x="2669174" y="2659451"/>
                </a:cubicBezTo>
                <a:lnTo>
                  <a:pt x="2666134" y="2671612"/>
                </a:lnTo>
                <a:lnTo>
                  <a:pt x="2672214" y="2689852"/>
                </a:lnTo>
                <a:lnTo>
                  <a:pt x="2644854" y="2705052"/>
                </a:lnTo>
                <a:lnTo>
                  <a:pt x="2632694" y="2680732"/>
                </a:lnTo>
                <a:lnTo>
                  <a:pt x="2635734" y="2668571"/>
                </a:lnTo>
                <a:lnTo>
                  <a:pt x="2614453" y="2692892"/>
                </a:lnTo>
                <a:lnTo>
                  <a:pt x="2581013" y="2695932"/>
                </a:lnTo>
                <a:lnTo>
                  <a:pt x="2574932" y="2702012"/>
                </a:lnTo>
                <a:lnTo>
                  <a:pt x="2544532" y="2711133"/>
                </a:lnTo>
                <a:lnTo>
                  <a:pt x="2538452" y="2723293"/>
                </a:lnTo>
                <a:lnTo>
                  <a:pt x="2495891" y="2732413"/>
                </a:lnTo>
                <a:lnTo>
                  <a:pt x="2477650" y="2750653"/>
                </a:lnTo>
                <a:lnTo>
                  <a:pt x="2432050" y="2765854"/>
                </a:lnTo>
                <a:cubicBezTo>
                  <a:pt x="2425273" y="2773644"/>
                  <a:pt x="2415266" y="2780104"/>
                  <a:pt x="2402029" y="2785234"/>
                </a:cubicBezTo>
                <a:cubicBezTo>
                  <a:pt x="2388792" y="2790364"/>
                  <a:pt x="2376505" y="2793024"/>
                  <a:pt x="2365168" y="2793214"/>
                </a:cubicBezTo>
                <a:lnTo>
                  <a:pt x="2353008" y="2805374"/>
                </a:lnTo>
                <a:cubicBezTo>
                  <a:pt x="2337871" y="2810378"/>
                  <a:pt x="2322544" y="2815571"/>
                  <a:pt x="2307027" y="2820955"/>
                </a:cubicBezTo>
                <a:cubicBezTo>
                  <a:pt x="2291510" y="2826338"/>
                  <a:pt x="2275423" y="2829251"/>
                  <a:pt x="2258766" y="2829695"/>
                </a:cubicBezTo>
                <a:cubicBezTo>
                  <a:pt x="2246542" y="2839955"/>
                  <a:pt x="2233749" y="2848315"/>
                  <a:pt x="2220385" y="2854776"/>
                </a:cubicBezTo>
                <a:cubicBezTo>
                  <a:pt x="2207022" y="2861236"/>
                  <a:pt x="2193468" y="2868076"/>
                  <a:pt x="2179724" y="2875296"/>
                </a:cubicBezTo>
                <a:lnTo>
                  <a:pt x="2140204" y="2875296"/>
                </a:lnTo>
                <a:lnTo>
                  <a:pt x="2112843" y="2887456"/>
                </a:lnTo>
                <a:lnTo>
                  <a:pt x="2106763" y="2887456"/>
                </a:lnTo>
                <a:cubicBezTo>
                  <a:pt x="2107143" y="2887710"/>
                  <a:pt x="2107903" y="2888723"/>
                  <a:pt x="2109043" y="2890496"/>
                </a:cubicBezTo>
                <a:cubicBezTo>
                  <a:pt x="2110183" y="2892269"/>
                  <a:pt x="2109423" y="2893283"/>
                  <a:pt x="2106763" y="2893536"/>
                </a:cubicBezTo>
                <a:cubicBezTo>
                  <a:pt x="2100113" y="2893473"/>
                  <a:pt x="2092893" y="2895120"/>
                  <a:pt x="2085102" y="2898476"/>
                </a:cubicBezTo>
                <a:cubicBezTo>
                  <a:pt x="2077312" y="2901833"/>
                  <a:pt x="2072372" y="2907280"/>
                  <a:pt x="2070282" y="2914817"/>
                </a:cubicBezTo>
                <a:lnTo>
                  <a:pt x="2027721" y="2920897"/>
                </a:lnTo>
                <a:lnTo>
                  <a:pt x="2009481" y="2933057"/>
                </a:lnTo>
                <a:lnTo>
                  <a:pt x="1957800" y="2942177"/>
                </a:lnTo>
                <a:lnTo>
                  <a:pt x="1945640" y="2957378"/>
                </a:lnTo>
                <a:cubicBezTo>
                  <a:pt x="1937976" y="2960544"/>
                  <a:pt x="1929743" y="2963331"/>
                  <a:pt x="1920939" y="2965738"/>
                </a:cubicBezTo>
                <a:cubicBezTo>
                  <a:pt x="1912136" y="2968144"/>
                  <a:pt x="1903142" y="2969411"/>
                  <a:pt x="1893959" y="2969538"/>
                </a:cubicBezTo>
                <a:lnTo>
                  <a:pt x="1881798" y="2981698"/>
                </a:lnTo>
                <a:cubicBezTo>
                  <a:pt x="1876415" y="2979671"/>
                  <a:pt x="1869701" y="2978405"/>
                  <a:pt x="1861658" y="2977898"/>
                </a:cubicBezTo>
                <a:cubicBezTo>
                  <a:pt x="1853614" y="2977391"/>
                  <a:pt x="1849181" y="2980685"/>
                  <a:pt x="1848358" y="2987778"/>
                </a:cubicBezTo>
                <a:cubicBezTo>
                  <a:pt x="1837591" y="2992275"/>
                  <a:pt x="1826444" y="2995442"/>
                  <a:pt x="1814917" y="2997278"/>
                </a:cubicBezTo>
                <a:cubicBezTo>
                  <a:pt x="1803390" y="2999115"/>
                  <a:pt x="1792243" y="3000002"/>
                  <a:pt x="1781476" y="2999938"/>
                </a:cubicBezTo>
                <a:cubicBezTo>
                  <a:pt x="1769253" y="3008805"/>
                  <a:pt x="1756459" y="3016152"/>
                  <a:pt x="1743095" y="3021979"/>
                </a:cubicBezTo>
                <a:cubicBezTo>
                  <a:pt x="1729732" y="3027806"/>
                  <a:pt x="1716178" y="3033633"/>
                  <a:pt x="1702435" y="3039459"/>
                </a:cubicBezTo>
                <a:lnTo>
                  <a:pt x="1662914" y="3036419"/>
                </a:lnTo>
                <a:cubicBezTo>
                  <a:pt x="1652970" y="3042372"/>
                  <a:pt x="1640177" y="3046426"/>
                  <a:pt x="1624533" y="3048579"/>
                </a:cubicBezTo>
                <a:cubicBezTo>
                  <a:pt x="1608889" y="3050733"/>
                  <a:pt x="1595336" y="3051746"/>
                  <a:pt x="1583872" y="3051620"/>
                </a:cubicBezTo>
                <a:cubicBezTo>
                  <a:pt x="1577602" y="3056243"/>
                  <a:pt x="1570382" y="3059916"/>
                  <a:pt x="1562212" y="3062640"/>
                </a:cubicBezTo>
                <a:cubicBezTo>
                  <a:pt x="1554042" y="3065363"/>
                  <a:pt x="1546061" y="3066756"/>
                  <a:pt x="1538271" y="3066820"/>
                </a:cubicBezTo>
                <a:lnTo>
                  <a:pt x="1523071" y="3063780"/>
                </a:lnTo>
                <a:cubicBezTo>
                  <a:pt x="1517118" y="3067073"/>
                  <a:pt x="1511544" y="3070366"/>
                  <a:pt x="1506351" y="3073660"/>
                </a:cubicBezTo>
                <a:cubicBezTo>
                  <a:pt x="1501157" y="3076953"/>
                  <a:pt x="1495584" y="3078727"/>
                  <a:pt x="1489630" y="3078980"/>
                </a:cubicBezTo>
                <a:lnTo>
                  <a:pt x="1474430" y="3088100"/>
                </a:lnTo>
                <a:cubicBezTo>
                  <a:pt x="1473227" y="3095257"/>
                  <a:pt x="1467273" y="3099184"/>
                  <a:pt x="1456570" y="3099880"/>
                </a:cubicBezTo>
                <a:cubicBezTo>
                  <a:pt x="1445866" y="3100577"/>
                  <a:pt x="1437633" y="3100704"/>
                  <a:pt x="1431869" y="3100261"/>
                </a:cubicBezTo>
                <a:lnTo>
                  <a:pt x="1422749" y="3109381"/>
                </a:lnTo>
                <a:cubicBezTo>
                  <a:pt x="1416162" y="3108621"/>
                  <a:pt x="1409575" y="3107861"/>
                  <a:pt x="1402989" y="3107101"/>
                </a:cubicBezTo>
                <a:cubicBezTo>
                  <a:pt x="1396402" y="3106341"/>
                  <a:pt x="1392855" y="3110141"/>
                  <a:pt x="1392348" y="3118501"/>
                </a:cubicBezTo>
                <a:lnTo>
                  <a:pt x="1331547" y="3130661"/>
                </a:lnTo>
                <a:lnTo>
                  <a:pt x="1292027" y="3154982"/>
                </a:lnTo>
                <a:cubicBezTo>
                  <a:pt x="1290190" y="3157895"/>
                  <a:pt x="1287024" y="3159669"/>
                  <a:pt x="1282527" y="3160302"/>
                </a:cubicBezTo>
                <a:cubicBezTo>
                  <a:pt x="1278030" y="3160935"/>
                  <a:pt x="1274103" y="3161188"/>
                  <a:pt x="1270747" y="3161062"/>
                </a:cubicBezTo>
                <a:lnTo>
                  <a:pt x="1228185" y="3164102"/>
                </a:lnTo>
                <a:lnTo>
                  <a:pt x="1203865" y="3176262"/>
                </a:lnTo>
                <a:lnTo>
                  <a:pt x="1161304" y="3176262"/>
                </a:lnTo>
                <a:lnTo>
                  <a:pt x="1124823" y="3191463"/>
                </a:lnTo>
                <a:lnTo>
                  <a:pt x="1097463" y="3188422"/>
                </a:lnTo>
                <a:lnTo>
                  <a:pt x="1067062" y="3200583"/>
                </a:lnTo>
                <a:cubicBezTo>
                  <a:pt x="1049329" y="3200899"/>
                  <a:pt x="1033115" y="3202546"/>
                  <a:pt x="1018421" y="3205523"/>
                </a:cubicBezTo>
                <a:cubicBezTo>
                  <a:pt x="1003728" y="3208499"/>
                  <a:pt x="987514" y="3210906"/>
                  <a:pt x="969780" y="3212743"/>
                </a:cubicBezTo>
                <a:cubicBezTo>
                  <a:pt x="969464" y="3215656"/>
                  <a:pt x="967817" y="3217430"/>
                  <a:pt x="964840" y="3218063"/>
                </a:cubicBezTo>
                <a:cubicBezTo>
                  <a:pt x="961863" y="3218696"/>
                  <a:pt x="959457" y="3218950"/>
                  <a:pt x="957620" y="3218823"/>
                </a:cubicBezTo>
                <a:cubicBezTo>
                  <a:pt x="948626" y="3218633"/>
                  <a:pt x="940013" y="3218253"/>
                  <a:pt x="931779" y="3217683"/>
                </a:cubicBezTo>
                <a:cubicBezTo>
                  <a:pt x="923546" y="3217113"/>
                  <a:pt x="914932" y="3217493"/>
                  <a:pt x="905939" y="3218823"/>
                </a:cubicBezTo>
                <a:cubicBezTo>
                  <a:pt x="902392" y="3225030"/>
                  <a:pt x="891245" y="3230097"/>
                  <a:pt x="872498" y="3234023"/>
                </a:cubicBezTo>
                <a:cubicBezTo>
                  <a:pt x="853751" y="3237950"/>
                  <a:pt x="839564" y="3239977"/>
                  <a:pt x="829937" y="3240103"/>
                </a:cubicBezTo>
                <a:cubicBezTo>
                  <a:pt x="791810" y="3239977"/>
                  <a:pt x="753303" y="3238710"/>
                  <a:pt x="714415" y="3236303"/>
                </a:cubicBezTo>
                <a:cubicBezTo>
                  <a:pt x="675527" y="3233897"/>
                  <a:pt x="637020" y="3231110"/>
                  <a:pt x="598892" y="3227943"/>
                </a:cubicBezTo>
                <a:cubicBezTo>
                  <a:pt x="598576" y="3234087"/>
                  <a:pt x="596169" y="3238520"/>
                  <a:pt x="591672" y="3241243"/>
                </a:cubicBezTo>
                <a:cubicBezTo>
                  <a:pt x="587176" y="3243967"/>
                  <a:pt x="582489" y="3244600"/>
                  <a:pt x="577612" y="3243143"/>
                </a:cubicBezTo>
                <a:cubicBezTo>
                  <a:pt x="571405" y="3246184"/>
                  <a:pt x="564818" y="3248464"/>
                  <a:pt x="557852" y="3249984"/>
                </a:cubicBezTo>
                <a:cubicBezTo>
                  <a:pt x="550885" y="3251504"/>
                  <a:pt x="544298" y="3252264"/>
                  <a:pt x="538091" y="3252264"/>
                </a:cubicBezTo>
                <a:cubicBezTo>
                  <a:pt x="528464" y="3252770"/>
                  <a:pt x="523397" y="3248717"/>
                  <a:pt x="522891" y="3240103"/>
                </a:cubicBezTo>
                <a:cubicBezTo>
                  <a:pt x="523271" y="3236810"/>
                  <a:pt x="523271" y="3233517"/>
                  <a:pt x="522891" y="3230223"/>
                </a:cubicBezTo>
                <a:cubicBezTo>
                  <a:pt x="522511" y="3226930"/>
                  <a:pt x="519471" y="3225156"/>
                  <a:pt x="513771" y="3224903"/>
                </a:cubicBezTo>
                <a:cubicBezTo>
                  <a:pt x="509590" y="3225790"/>
                  <a:pt x="502750" y="3227816"/>
                  <a:pt x="493250" y="3230983"/>
                </a:cubicBezTo>
                <a:cubicBezTo>
                  <a:pt x="483750" y="3234150"/>
                  <a:pt x="478430" y="3233136"/>
                  <a:pt x="477290" y="3227943"/>
                </a:cubicBezTo>
                <a:cubicBezTo>
                  <a:pt x="477480" y="3223193"/>
                  <a:pt x="478620" y="3218253"/>
                  <a:pt x="480710" y="3213123"/>
                </a:cubicBezTo>
                <a:cubicBezTo>
                  <a:pt x="482800" y="3207993"/>
                  <a:pt x="484700" y="3203813"/>
                  <a:pt x="486410" y="3200583"/>
                </a:cubicBezTo>
                <a:lnTo>
                  <a:pt x="528971" y="3200583"/>
                </a:lnTo>
                <a:lnTo>
                  <a:pt x="559372" y="3188422"/>
                </a:lnTo>
                <a:cubicBezTo>
                  <a:pt x="574065" y="3188739"/>
                  <a:pt x="581159" y="3185066"/>
                  <a:pt x="580652" y="3177402"/>
                </a:cubicBezTo>
                <a:cubicBezTo>
                  <a:pt x="580146" y="3169739"/>
                  <a:pt x="584199" y="3165305"/>
                  <a:pt x="592812" y="3164102"/>
                </a:cubicBezTo>
                <a:cubicBezTo>
                  <a:pt x="602313" y="3164419"/>
                  <a:pt x="612953" y="3166065"/>
                  <a:pt x="624733" y="3169042"/>
                </a:cubicBezTo>
                <a:cubicBezTo>
                  <a:pt x="636513" y="3172019"/>
                  <a:pt x="647153" y="3174425"/>
                  <a:pt x="656654" y="3176262"/>
                </a:cubicBezTo>
                <a:lnTo>
                  <a:pt x="720495" y="3151942"/>
                </a:lnTo>
                <a:lnTo>
                  <a:pt x="723535" y="3139781"/>
                </a:lnTo>
                <a:lnTo>
                  <a:pt x="744816" y="3142821"/>
                </a:lnTo>
                <a:cubicBezTo>
                  <a:pt x="753999" y="3136678"/>
                  <a:pt x="773633" y="3131484"/>
                  <a:pt x="803717" y="3127241"/>
                </a:cubicBezTo>
                <a:cubicBezTo>
                  <a:pt x="833801" y="3122998"/>
                  <a:pt x="855715" y="3120084"/>
                  <a:pt x="869458" y="3118501"/>
                </a:cubicBezTo>
                <a:cubicBezTo>
                  <a:pt x="872688" y="3115588"/>
                  <a:pt x="876868" y="3113814"/>
                  <a:pt x="881999" y="3113181"/>
                </a:cubicBezTo>
                <a:cubicBezTo>
                  <a:pt x="887128" y="3112547"/>
                  <a:pt x="892069" y="3112294"/>
                  <a:pt x="896819" y="3112421"/>
                </a:cubicBezTo>
                <a:cubicBezTo>
                  <a:pt x="897705" y="3101337"/>
                  <a:pt x="901252" y="3095384"/>
                  <a:pt x="907459" y="3094560"/>
                </a:cubicBezTo>
                <a:cubicBezTo>
                  <a:pt x="913666" y="3093737"/>
                  <a:pt x="917212" y="3091584"/>
                  <a:pt x="918099" y="3088100"/>
                </a:cubicBezTo>
                <a:cubicBezTo>
                  <a:pt x="892449" y="3097410"/>
                  <a:pt x="860908" y="3103111"/>
                  <a:pt x="823477" y="3105201"/>
                </a:cubicBezTo>
                <a:cubicBezTo>
                  <a:pt x="786046" y="3107291"/>
                  <a:pt x="759826" y="3113751"/>
                  <a:pt x="744816" y="3124581"/>
                </a:cubicBezTo>
                <a:cubicBezTo>
                  <a:pt x="741395" y="3124328"/>
                  <a:pt x="736835" y="3124074"/>
                  <a:pt x="731135" y="3123821"/>
                </a:cubicBezTo>
                <a:cubicBezTo>
                  <a:pt x="725435" y="3123568"/>
                  <a:pt x="720875" y="3124834"/>
                  <a:pt x="717455" y="3127621"/>
                </a:cubicBezTo>
                <a:cubicBezTo>
                  <a:pt x="706308" y="3125848"/>
                  <a:pt x="681481" y="3127114"/>
                  <a:pt x="642973" y="3131421"/>
                </a:cubicBezTo>
                <a:cubicBezTo>
                  <a:pt x="604466" y="3135728"/>
                  <a:pt x="582679" y="3144595"/>
                  <a:pt x="577612" y="3158022"/>
                </a:cubicBezTo>
                <a:cubicBezTo>
                  <a:pt x="548985" y="3157452"/>
                  <a:pt x="521117" y="3160112"/>
                  <a:pt x="494010" y="3166002"/>
                </a:cubicBezTo>
                <a:cubicBezTo>
                  <a:pt x="466903" y="3171892"/>
                  <a:pt x="439036" y="3175312"/>
                  <a:pt x="410408" y="3176262"/>
                </a:cubicBezTo>
                <a:cubicBezTo>
                  <a:pt x="405975" y="3189056"/>
                  <a:pt x="395841" y="3195389"/>
                  <a:pt x="380008" y="3195263"/>
                </a:cubicBezTo>
                <a:cubicBezTo>
                  <a:pt x="364174" y="3195136"/>
                  <a:pt x="351001" y="3193869"/>
                  <a:pt x="340487" y="3191463"/>
                </a:cubicBezTo>
                <a:cubicBezTo>
                  <a:pt x="340994" y="3195833"/>
                  <a:pt x="337700" y="3198493"/>
                  <a:pt x="330607" y="3199443"/>
                </a:cubicBezTo>
                <a:cubicBezTo>
                  <a:pt x="323513" y="3200393"/>
                  <a:pt x="318700" y="3200773"/>
                  <a:pt x="316166" y="3200583"/>
                </a:cubicBezTo>
                <a:cubicBezTo>
                  <a:pt x="309896" y="3200329"/>
                  <a:pt x="304196" y="3200836"/>
                  <a:pt x="299066" y="3202103"/>
                </a:cubicBezTo>
                <a:cubicBezTo>
                  <a:pt x="293936" y="3203369"/>
                  <a:pt x="290516" y="3206916"/>
                  <a:pt x="288806" y="3212743"/>
                </a:cubicBezTo>
                <a:lnTo>
                  <a:pt x="63841" y="3224903"/>
                </a:lnTo>
                <a:cubicBezTo>
                  <a:pt x="63778" y="3226613"/>
                  <a:pt x="63145" y="3228513"/>
                  <a:pt x="61942" y="3230603"/>
                </a:cubicBezTo>
                <a:cubicBezTo>
                  <a:pt x="60738" y="3232693"/>
                  <a:pt x="59345" y="3233833"/>
                  <a:pt x="57761" y="3234023"/>
                </a:cubicBezTo>
                <a:cubicBezTo>
                  <a:pt x="53011" y="3233706"/>
                  <a:pt x="48831" y="3231300"/>
                  <a:pt x="45221" y="3226803"/>
                </a:cubicBezTo>
                <a:cubicBezTo>
                  <a:pt x="41611" y="3222306"/>
                  <a:pt x="39711" y="3217620"/>
                  <a:pt x="39521" y="3212743"/>
                </a:cubicBezTo>
                <a:cubicBezTo>
                  <a:pt x="39648" y="3209703"/>
                  <a:pt x="40914" y="3207423"/>
                  <a:pt x="43321" y="3205903"/>
                </a:cubicBezTo>
                <a:cubicBezTo>
                  <a:pt x="45728" y="3204383"/>
                  <a:pt x="48515" y="3203623"/>
                  <a:pt x="51681" y="3203623"/>
                </a:cubicBezTo>
                <a:lnTo>
                  <a:pt x="94242" y="3203623"/>
                </a:lnTo>
                <a:cubicBezTo>
                  <a:pt x="98676" y="3194756"/>
                  <a:pt x="120209" y="3187409"/>
                  <a:pt x="158843" y="3181582"/>
                </a:cubicBezTo>
                <a:cubicBezTo>
                  <a:pt x="197478" y="3175755"/>
                  <a:pt x="226611" y="3169929"/>
                  <a:pt x="246245" y="3164102"/>
                </a:cubicBezTo>
                <a:cubicBezTo>
                  <a:pt x="248589" y="3164355"/>
                  <a:pt x="253022" y="3164609"/>
                  <a:pt x="259545" y="3164862"/>
                </a:cubicBezTo>
                <a:cubicBezTo>
                  <a:pt x="266069" y="3165115"/>
                  <a:pt x="269742" y="3163849"/>
                  <a:pt x="270565" y="3161062"/>
                </a:cubicBezTo>
                <a:cubicBezTo>
                  <a:pt x="269932" y="3156565"/>
                  <a:pt x="267399" y="3151878"/>
                  <a:pt x="262966" y="3147002"/>
                </a:cubicBezTo>
                <a:cubicBezTo>
                  <a:pt x="258532" y="3142125"/>
                  <a:pt x="255999" y="3136678"/>
                  <a:pt x="255365" y="3130661"/>
                </a:cubicBezTo>
                <a:cubicBezTo>
                  <a:pt x="255872" y="3127621"/>
                  <a:pt x="257899" y="3124581"/>
                  <a:pt x="261446" y="3121541"/>
                </a:cubicBezTo>
                <a:cubicBezTo>
                  <a:pt x="291656" y="3123188"/>
                  <a:pt x="325477" y="3121414"/>
                  <a:pt x="362908" y="3116221"/>
                </a:cubicBezTo>
                <a:cubicBezTo>
                  <a:pt x="400338" y="3111027"/>
                  <a:pt x="433399" y="3101654"/>
                  <a:pt x="462090" y="3088100"/>
                </a:cubicBezTo>
                <a:lnTo>
                  <a:pt x="489450" y="3091140"/>
                </a:lnTo>
                <a:lnTo>
                  <a:pt x="541131" y="3072900"/>
                </a:lnTo>
                <a:lnTo>
                  <a:pt x="550252" y="3057700"/>
                </a:lnTo>
                <a:cubicBezTo>
                  <a:pt x="559498" y="3058966"/>
                  <a:pt x="569125" y="3058713"/>
                  <a:pt x="579132" y="3056940"/>
                </a:cubicBezTo>
                <a:cubicBezTo>
                  <a:pt x="589139" y="3055166"/>
                  <a:pt x="598766" y="3053393"/>
                  <a:pt x="608012" y="3051620"/>
                </a:cubicBezTo>
                <a:cubicBezTo>
                  <a:pt x="604529" y="3057129"/>
                  <a:pt x="605416" y="3059030"/>
                  <a:pt x="610673" y="3057320"/>
                </a:cubicBezTo>
                <a:cubicBezTo>
                  <a:pt x="615929" y="3055609"/>
                  <a:pt x="619096" y="3053710"/>
                  <a:pt x="620173" y="3051620"/>
                </a:cubicBezTo>
                <a:lnTo>
                  <a:pt x="617133" y="3030339"/>
                </a:lnTo>
                <a:cubicBezTo>
                  <a:pt x="653677" y="3036673"/>
                  <a:pt x="674831" y="3038446"/>
                  <a:pt x="680594" y="3035659"/>
                </a:cubicBezTo>
                <a:cubicBezTo>
                  <a:pt x="686358" y="3032872"/>
                  <a:pt x="703711" y="3024006"/>
                  <a:pt x="732655" y="3009059"/>
                </a:cubicBezTo>
                <a:cubicBezTo>
                  <a:pt x="749692" y="3007665"/>
                  <a:pt x="767299" y="3002092"/>
                  <a:pt x="785476" y="2992338"/>
                </a:cubicBezTo>
                <a:cubicBezTo>
                  <a:pt x="803653" y="2982585"/>
                  <a:pt x="820500" y="2977011"/>
                  <a:pt x="836017" y="2975618"/>
                </a:cubicBezTo>
                <a:lnTo>
                  <a:pt x="839057" y="2969538"/>
                </a:lnTo>
                <a:cubicBezTo>
                  <a:pt x="837601" y="2967954"/>
                  <a:pt x="830634" y="2966561"/>
                  <a:pt x="818157" y="2965358"/>
                </a:cubicBezTo>
                <a:cubicBezTo>
                  <a:pt x="805680" y="2964154"/>
                  <a:pt x="796433" y="2963521"/>
                  <a:pt x="790416" y="2963458"/>
                </a:cubicBezTo>
                <a:cubicBezTo>
                  <a:pt x="787503" y="2975871"/>
                  <a:pt x="775849" y="2982965"/>
                  <a:pt x="755456" y="2984738"/>
                </a:cubicBezTo>
                <a:cubicBezTo>
                  <a:pt x="735062" y="2986511"/>
                  <a:pt x="723408" y="2990565"/>
                  <a:pt x="720495" y="2996899"/>
                </a:cubicBezTo>
                <a:cubicBezTo>
                  <a:pt x="711375" y="2996329"/>
                  <a:pt x="703015" y="2995948"/>
                  <a:pt x="695414" y="2995758"/>
                </a:cubicBezTo>
                <a:cubicBezTo>
                  <a:pt x="687814" y="2995568"/>
                  <a:pt x="680974" y="2998989"/>
                  <a:pt x="674894" y="3006019"/>
                </a:cubicBezTo>
                <a:cubicBezTo>
                  <a:pt x="638603" y="3006778"/>
                  <a:pt x="613903" y="3008299"/>
                  <a:pt x="600793" y="3010579"/>
                </a:cubicBezTo>
                <a:cubicBezTo>
                  <a:pt x="587682" y="3012859"/>
                  <a:pt x="566782" y="3020459"/>
                  <a:pt x="538091" y="3033379"/>
                </a:cubicBezTo>
                <a:lnTo>
                  <a:pt x="504650" y="3015139"/>
                </a:lnTo>
                <a:cubicBezTo>
                  <a:pt x="493440" y="3017482"/>
                  <a:pt x="485460" y="3021916"/>
                  <a:pt x="480710" y="3028439"/>
                </a:cubicBezTo>
                <a:cubicBezTo>
                  <a:pt x="475960" y="3034962"/>
                  <a:pt x="468740" y="3038636"/>
                  <a:pt x="459050" y="3039459"/>
                </a:cubicBezTo>
                <a:cubicBezTo>
                  <a:pt x="453983" y="3039142"/>
                  <a:pt x="447396" y="3037496"/>
                  <a:pt x="439289" y="3034519"/>
                </a:cubicBezTo>
                <a:cubicBezTo>
                  <a:pt x="431182" y="3031542"/>
                  <a:pt x="424595" y="3029136"/>
                  <a:pt x="419529" y="3027299"/>
                </a:cubicBezTo>
                <a:cubicBezTo>
                  <a:pt x="408635" y="3025969"/>
                  <a:pt x="403062" y="3031669"/>
                  <a:pt x="402808" y="3044399"/>
                </a:cubicBezTo>
                <a:cubicBezTo>
                  <a:pt x="402555" y="3057129"/>
                  <a:pt x="381781" y="3057510"/>
                  <a:pt x="340487" y="3045539"/>
                </a:cubicBezTo>
                <a:cubicBezTo>
                  <a:pt x="339031" y="3047250"/>
                  <a:pt x="337384" y="3049149"/>
                  <a:pt x="335547" y="3051239"/>
                </a:cubicBezTo>
                <a:cubicBezTo>
                  <a:pt x="333710" y="3053330"/>
                  <a:pt x="331304" y="3054469"/>
                  <a:pt x="328327" y="3054660"/>
                </a:cubicBezTo>
                <a:lnTo>
                  <a:pt x="328327" y="3042499"/>
                </a:lnTo>
                <a:cubicBezTo>
                  <a:pt x="314773" y="3041993"/>
                  <a:pt x="301600" y="3039966"/>
                  <a:pt x="288806" y="3036419"/>
                </a:cubicBezTo>
                <a:cubicBezTo>
                  <a:pt x="276012" y="3032872"/>
                  <a:pt x="262839" y="3030846"/>
                  <a:pt x="249285" y="3030339"/>
                </a:cubicBezTo>
                <a:lnTo>
                  <a:pt x="267525" y="3015139"/>
                </a:lnTo>
                <a:cubicBezTo>
                  <a:pt x="273542" y="3015202"/>
                  <a:pt x="282789" y="3014315"/>
                  <a:pt x="295266" y="3012479"/>
                </a:cubicBezTo>
                <a:cubicBezTo>
                  <a:pt x="307743" y="3010642"/>
                  <a:pt x="314710" y="3007475"/>
                  <a:pt x="316166" y="3002978"/>
                </a:cubicBezTo>
                <a:lnTo>
                  <a:pt x="352648" y="3009059"/>
                </a:lnTo>
                <a:cubicBezTo>
                  <a:pt x="369684" y="3006145"/>
                  <a:pt x="387291" y="3002852"/>
                  <a:pt x="405468" y="2999178"/>
                </a:cubicBezTo>
                <a:cubicBezTo>
                  <a:pt x="423645" y="2995505"/>
                  <a:pt x="440493" y="2990692"/>
                  <a:pt x="456010" y="2984738"/>
                </a:cubicBezTo>
                <a:lnTo>
                  <a:pt x="456010" y="2972578"/>
                </a:lnTo>
                <a:cubicBezTo>
                  <a:pt x="456073" y="2969285"/>
                  <a:pt x="455186" y="2965991"/>
                  <a:pt x="453350" y="2962698"/>
                </a:cubicBezTo>
                <a:cubicBezTo>
                  <a:pt x="451513" y="2959404"/>
                  <a:pt x="448346" y="2957631"/>
                  <a:pt x="443849" y="2957378"/>
                </a:cubicBezTo>
                <a:cubicBezTo>
                  <a:pt x="441506" y="2948384"/>
                  <a:pt x="437073" y="2944331"/>
                  <a:pt x="430549" y="2945217"/>
                </a:cubicBezTo>
                <a:cubicBezTo>
                  <a:pt x="424025" y="2946104"/>
                  <a:pt x="420352" y="2942051"/>
                  <a:pt x="419529" y="2933057"/>
                </a:cubicBezTo>
                <a:lnTo>
                  <a:pt x="370888" y="2933057"/>
                </a:lnTo>
                <a:lnTo>
                  <a:pt x="383048" y="2911777"/>
                </a:lnTo>
                <a:cubicBezTo>
                  <a:pt x="393055" y="2910890"/>
                  <a:pt x="396601" y="2907343"/>
                  <a:pt x="393688" y="2901136"/>
                </a:cubicBezTo>
                <a:cubicBezTo>
                  <a:pt x="390775" y="2894929"/>
                  <a:pt x="403442" y="2891383"/>
                  <a:pt x="431689" y="2890496"/>
                </a:cubicBezTo>
                <a:lnTo>
                  <a:pt x="446889" y="2878336"/>
                </a:lnTo>
                <a:cubicBezTo>
                  <a:pt x="452970" y="2877006"/>
                  <a:pt x="459050" y="2875866"/>
                  <a:pt x="465130" y="2874916"/>
                </a:cubicBezTo>
                <a:cubicBezTo>
                  <a:pt x="471210" y="2873966"/>
                  <a:pt x="477290" y="2872066"/>
                  <a:pt x="483370" y="2869216"/>
                </a:cubicBezTo>
                <a:cubicBezTo>
                  <a:pt x="494707" y="2869786"/>
                  <a:pt x="502434" y="2867126"/>
                  <a:pt x="506550" y="2861236"/>
                </a:cubicBezTo>
                <a:cubicBezTo>
                  <a:pt x="510667" y="2855346"/>
                  <a:pt x="516114" y="2851925"/>
                  <a:pt x="522891" y="2850975"/>
                </a:cubicBezTo>
                <a:cubicBezTo>
                  <a:pt x="544108" y="2849455"/>
                  <a:pt x="566275" y="2843375"/>
                  <a:pt x="589392" y="2832735"/>
                </a:cubicBezTo>
                <a:cubicBezTo>
                  <a:pt x="612509" y="2822095"/>
                  <a:pt x="636957" y="2816015"/>
                  <a:pt x="662734" y="2814495"/>
                </a:cubicBezTo>
                <a:lnTo>
                  <a:pt x="662734" y="2802334"/>
                </a:lnTo>
                <a:cubicBezTo>
                  <a:pt x="667547" y="2802588"/>
                  <a:pt x="676921" y="2802081"/>
                  <a:pt x="690854" y="2800814"/>
                </a:cubicBezTo>
                <a:cubicBezTo>
                  <a:pt x="704788" y="2799548"/>
                  <a:pt x="712641" y="2796001"/>
                  <a:pt x="714415" y="2790174"/>
                </a:cubicBezTo>
                <a:cubicBezTo>
                  <a:pt x="716632" y="2790491"/>
                  <a:pt x="720558" y="2790618"/>
                  <a:pt x="726195" y="2790554"/>
                </a:cubicBezTo>
                <a:cubicBezTo>
                  <a:pt x="731832" y="2790491"/>
                  <a:pt x="734999" y="2788337"/>
                  <a:pt x="735695" y="2784094"/>
                </a:cubicBezTo>
                <a:lnTo>
                  <a:pt x="763056" y="2784094"/>
                </a:lnTo>
                <a:lnTo>
                  <a:pt x="772176" y="2774974"/>
                </a:lnTo>
                <a:lnTo>
                  <a:pt x="796496" y="2774974"/>
                </a:lnTo>
                <a:lnTo>
                  <a:pt x="799537" y="2765854"/>
                </a:lnTo>
                <a:cubicBezTo>
                  <a:pt x="808530" y="2763510"/>
                  <a:pt x="812584" y="2759077"/>
                  <a:pt x="811697" y="2752553"/>
                </a:cubicBezTo>
                <a:cubicBezTo>
                  <a:pt x="810810" y="2746030"/>
                  <a:pt x="814864" y="2742357"/>
                  <a:pt x="823857" y="2741533"/>
                </a:cubicBezTo>
                <a:cubicBezTo>
                  <a:pt x="832407" y="2734250"/>
                  <a:pt x="844188" y="2729056"/>
                  <a:pt x="859198" y="2725953"/>
                </a:cubicBezTo>
                <a:cubicBezTo>
                  <a:pt x="874208" y="2722849"/>
                  <a:pt x="886748" y="2719936"/>
                  <a:pt x="896819" y="2717213"/>
                </a:cubicBezTo>
                <a:cubicBezTo>
                  <a:pt x="902835" y="2718606"/>
                  <a:pt x="908282" y="2720379"/>
                  <a:pt x="913159" y="2722533"/>
                </a:cubicBezTo>
                <a:cubicBezTo>
                  <a:pt x="918036" y="2724686"/>
                  <a:pt x="922722" y="2727979"/>
                  <a:pt x="927219" y="2732413"/>
                </a:cubicBezTo>
                <a:lnTo>
                  <a:pt x="951540" y="2717213"/>
                </a:lnTo>
                <a:cubicBezTo>
                  <a:pt x="950147" y="2712716"/>
                  <a:pt x="950653" y="2709549"/>
                  <a:pt x="953060" y="2707712"/>
                </a:cubicBezTo>
                <a:cubicBezTo>
                  <a:pt x="955467" y="2705876"/>
                  <a:pt x="959013" y="2704989"/>
                  <a:pt x="963700" y="2705052"/>
                </a:cubicBezTo>
                <a:lnTo>
                  <a:pt x="972820" y="2708092"/>
                </a:lnTo>
                <a:cubicBezTo>
                  <a:pt x="972630" y="2705876"/>
                  <a:pt x="973010" y="2701949"/>
                  <a:pt x="973960" y="2696312"/>
                </a:cubicBezTo>
                <a:cubicBezTo>
                  <a:pt x="974910" y="2690675"/>
                  <a:pt x="977570" y="2687509"/>
                  <a:pt x="981941" y="2686812"/>
                </a:cubicBezTo>
                <a:cubicBezTo>
                  <a:pt x="983461" y="2687129"/>
                  <a:pt x="984980" y="2688775"/>
                  <a:pt x="986500" y="2691752"/>
                </a:cubicBezTo>
                <a:cubicBezTo>
                  <a:pt x="988021" y="2694729"/>
                  <a:pt x="989541" y="2697135"/>
                  <a:pt x="991061" y="2698972"/>
                </a:cubicBezTo>
                <a:cubicBezTo>
                  <a:pt x="1004488" y="2699669"/>
                  <a:pt x="1017154" y="2697516"/>
                  <a:pt x="1029061" y="2692512"/>
                </a:cubicBezTo>
                <a:cubicBezTo>
                  <a:pt x="1040968" y="2687509"/>
                  <a:pt x="1053635" y="2684595"/>
                  <a:pt x="1067062" y="2683772"/>
                </a:cubicBezTo>
                <a:cubicBezTo>
                  <a:pt x="1072383" y="2675285"/>
                  <a:pt x="1080743" y="2670978"/>
                  <a:pt x="1092143" y="2670852"/>
                </a:cubicBezTo>
                <a:cubicBezTo>
                  <a:pt x="1103543" y="2670725"/>
                  <a:pt x="1113423" y="2670978"/>
                  <a:pt x="1121783" y="2671612"/>
                </a:cubicBezTo>
                <a:lnTo>
                  <a:pt x="1121783" y="2662492"/>
                </a:lnTo>
                <a:cubicBezTo>
                  <a:pt x="1125330" y="2662681"/>
                  <a:pt x="1129637" y="2662302"/>
                  <a:pt x="1134704" y="2661352"/>
                </a:cubicBezTo>
                <a:cubicBezTo>
                  <a:pt x="1139770" y="2660401"/>
                  <a:pt x="1142557" y="2657741"/>
                  <a:pt x="1143064" y="2653371"/>
                </a:cubicBezTo>
                <a:cubicBezTo>
                  <a:pt x="1150537" y="2652991"/>
                  <a:pt x="1156871" y="2651471"/>
                  <a:pt x="1162064" y="2648811"/>
                </a:cubicBezTo>
                <a:cubicBezTo>
                  <a:pt x="1167258" y="2646151"/>
                  <a:pt x="1172071" y="2644631"/>
                  <a:pt x="1176505" y="2644251"/>
                </a:cubicBezTo>
                <a:lnTo>
                  <a:pt x="1182585" y="2644251"/>
                </a:lnTo>
                <a:lnTo>
                  <a:pt x="1212985" y="2629051"/>
                </a:lnTo>
                <a:lnTo>
                  <a:pt x="1222105" y="2616891"/>
                </a:lnTo>
                <a:cubicBezTo>
                  <a:pt x="1228059" y="2616574"/>
                  <a:pt x="1233632" y="2614927"/>
                  <a:pt x="1238826" y="2611951"/>
                </a:cubicBezTo>
                <a:cubicBezTo>
                  <a:pt x="1244019" y="2608974"/>
                  <a:pt x="1249593" y="2606567"/>
                  <a:pt x="1255546" y="2604730"/>
                </a:cubicBezTo>
                <a:cubicBezTo>
                  <a:pt x="1260296" y="2600297"/>
                  <a:pt x="1265997" y="2597003"/>
                  <a:pt x="1272647" y="2594850"/>
                </a:cubicBezTo>
                <a:cubicBezTo>
                  <a:pt x="1279297" y="2592697"/>
                  <a:pt x="1285757" y="2590923"/>
                  <a:pt x="1292027" y="2589530"/>
                </a:cubicBezTo>
                <a:lnTo>
                  <a:pt x="1310267" y="2592570"/>
                </a:lnTo>
                <a:lnTo>
                  <a:pt x="1319387" y="2589530"/>
                </a:lnTo>
                <a:lnTo>
                  <a:pt x="1325467" y="2577370"/>
                </a:lnTo>
                <a:lnTo>
                  <a:pt x="1346747" y="2580410"/>
                </a:lnTo>
                <a:lnTo>
                  <a:pt x="1346747" y="2571290"/>
                </a:lnTo>
                <a:lnTo>
                  <a:pt x="1357489" y="2566686"/>
                </a:lnTo>
                <a:lnTo>
                  <a:pt x="1310230" y="2571197"/>
                </a:lnTo>
                <a:cubicBezTo>
                  <a:pt x="1287652" y="2576103"/>
                  <a:pt x="1264441" y="2578952"/>
                  <a:pt x="1240598" y="2579743"/>
                </a:cubicBezTo>
                <a:cubicBezTo>
                  <a:pt x="1236905" y="2590399"/>
                  <a:pt x="1228465" y="2595674"/>
                  <a:pt x="1215277" y="2595568"/>
                </a:cubicBezTo>
                <a:cubicBezTo>
                  <a:pt x="1202089" y="2595463"/>
                  <a:pt x="1191117" y="2594408"/>
                  <a:pt x="1182360" y="2592403"/>
                </a:cubicBezTo>
                <a:cubicBezTo>
                  <a:pt x="1182782" y="2596043"/>
                  <a:pt x="1180039" y="2598259"/>
                  <a:pt x="1174131" y="2599050"/>
                </a:cubicBezTo>
                <a:cubicBezTo>
                  <a:pt x="1168223" y="2599841"/>
                  <a:pt x="1164214" y="2600158"/>
                  <a:pt x="1162104" y="2599999"/>
                </a:cubicBezTo>
                <a:cubicBezTo>
                  <a:pt x="1156881" y="2599788"/>
                  <a:pt x="1152134" y="2600211"/>
                  <a:pt x="1147861" y="2601266"/>
                </a:cubicBezTo>
                <a:cubicBezTo>
                  <a:pt x="1143588" y="2602321"/>
                  <a:pt x="1140739" y="2605275"/>
                  <a:pt x="1139315" y="2610128"/>
                </a:cubicBezTo>
                <a:lnTo>
                  <a:pt x="951942" y="2620256"/>
                </a:lnTo>
                <a:cubicBezTo>
                  <a:pt x="951890" y="2621680"/>
                  <a:pt x="951362" y="2623263"/>
                  <a:pt x="950360" y="2625004"/>
                </a:cubicBezTo>
                <a:cubicBezTo>
                  <a:pt x="949358" y="2626744"/>
                  <a:pt x="948197" y="2627694"/>
                  <a:pt x="946878" y="2627852"/>
                </a:cubicBezTo>
                <a:cubicBezTo>
                  <a:pt x="942922" y="2627589"/>
                  <a:pt x="939440" y="2625584"/>
                  <a:pt x="936434" y="2621839"/>
                </a:cubicBezTo>
                <a:cubicBezTo>
                  <a:pt x="933427" y="2618093"/>
                  <a:pt x="931844" y="2614190"/>
                  <a:pt x="931686" y="2610128"/>
                </a:cubicBezTo>
                <a:cubicBezTo>
                  <a:pt x="931791" y="2607596"/>
                  <a:pt x="932847" y="2605697"/>
                  <a:pt x="934851" y="2604431"/>
                </a:cubicBezTo>
                <a:cubicBezTo>
                  <a:pt x="936855" y="2603165"/>
                  <a:pt x="939176" y="2602532"/>
                  <a:pt x="941814" y="2602532"/>
                </a:cubicBezTo>
                <a:lnTo>
                  <a:pt x="977263" y="2602532"/>
                </a:lnTo>
                <a:cubicBezTo>
                  <a:pt x="980956" y="2595146"/>
                  <a:pt x="998891" y="2589027"/>
                  <a:pt x="1031069" y="2584174"/>
                </a:cubicBezTo>
                <a:cubicBezTo>
                  <a:pt x="1063248" y="2579321"/>
                  <a:pt x="1087513" y="2574468"/>
                  <a:pt x="1103867" y="2569615"/>
                </a:cubicBezTo>
                <a:cubicBezTo>
                  <a:pt x="1105818" y="2569826"/>
                  <a:pt x="1109511" y="2570037"/>
                  <a:pt x="1114944" y="2570248"/>
                </a:cubicBezTo>
                <a:cubicBezTo>
                  <a:pt x="1120378" y="2570459"/>
                  <a:pt x="1123437" y="2569404"/>
                  <a:pt x="1124123" y="2567083"/>
                </a:cubicBezTo>
                <a:cubicBezTo>
                  <a:pt x="1123595" y="2563337"/>
                  <a:pt x="1121485" y="2559434"/>
                  <a:pt x="1117793" y="2555372"/>
                </a:cubicBezTo>
                <a:cubicBezTo>
                  <a:pt x="1114100" y="2551310"/>
                  <a:pt x="1111990" y="2546773"/>
                  <a:pt x="1111462" y="2541762"/>
                </a:cubicBezTo>
                <a:cubicBezTo>
                  <a:pt x="1111884" y="2539230"/>
                  <a:pt x="1113573" y="2536698"/>
                  <a:pt x="1116527" y="2534166"/>
                </a:cubicBezTo>
                <a:cubicBezTo>
                  <a:pt x="1141689" y="2535537"/>
                  <a:pt x="1169858" y="2534060"/>
                  <a:pt x="1201034" y="2529735"/>
                </a:cubicBezTo>
                <a:cubicBezTo>
                  <a:pt x="1232210" y="2525409"/>
                  <a:pt x="1259747" y="2517602"/>
                  <a:pt x="1283643" y="2506313"/>
                </a:cubicBezTo>
                <a:lnTo>
                  <a:pt x="1306431" y="2508845"/>
                </a:lnTo>
                <a:lnTo>
                  <a:pt x="1349476" y="2493653"/>
                </a:lnTo>
                <a:lnTo>
                  <a:pt x="1357072" y="2480993"/>
                </a:lnTo>
                <a:cubicBezTo>
                  <a:pt x="1364774" y="2482048"/>
                  <a:pt x="1372792" y="2481837"/>
                  <a:pt x="1381127" y="2480360"/>
                </a:cubicBezTo>
                <a:cubicBezTo>
                  <a:pt x="1389461" y="2478882"/>
                  <a:pt x="1397479" y="2477406"/>
                  <a:pt x="1405181" y="2475929"/>
                </a:cubicBezTo>
                <a:cubicBezTo>
                  <a:pt x="1402280" y="2480518"/>
                  <a:pt x="1403018" y="2482100"/>
                  <a:pt x="1407397" y="2480676"/>
                </a:cubicBezTo>
                <a:cubicBezTo>
                  <a:pt x="1411775" y="2479252"/>
                  <a:pt x="1414413" y="2477669"/>
                  <a:pt x="1415309" y="2475929"/>
                </a:cubicBezTo>
                <a:lnTo>
                  <a:pt x="1412777" y="2458204"/>
                </a:lnTo>
                <a:cubicBezTo>
                  <a:pt x="1443215" y="2463479"/>
                  <a:pt x="1460834" y="2464956"/>
                  <a:pt x="1465634" y="2462635"/>
                </a:cubicBezTo>
                <a:cubicBezTo>
                  <a:pt x="1470435" y="2460314"/>
                  <a:pt x="1484888" y="2452929"/>
                  <a:pt x="1508996" y="2440480"/>
                </a:cubicBezTo>
                <a:cubicBezTo>
                  <a:pt x="1523186" y="2439319"/>
                  <a:pt x="1537851" y="2434677"/>
                  <a:pt x="1552990" y="2426553"/>
                </a:cubicBezTo>
                <a:cubicBezTo>
                  <a:pt x="1568130" y="2418429"/>
                  <a:pt x="1582162" y="2413787"/>
                  <a:pt x="1595086" y="2412627"/>
                </a:cubicBezTo>
                <a:lnTo>
                  <a:pt x="1597618" y="2407563"/>
                </a:lnTo>
                <a:cubicBezTo>
                  <a:pt x="1596405" y="2406244"/>
                  <a:pt x="1590602" y="2405083"/>
                  <a:pt x="1580210" y="2404081"/>
                </a:cubicBezTo>
                <a:cubicBezTo>
                  <a:pt x="1569818" y="2403079"/>
                  <a:pt x="1562116" y="2402551"/>
                  <a:pt x="1557105" y="2402499"/>
                </a:cubicBezTo>
                <a:cubicBezTo>
                  <a:pt x="1554678" y="2412838"/>
                  <a:pt x="1544972" y="2418746"/>
                  <a:pt x="1527986" y="2420223"/>
                </a:cubicBezTo>
                <a:cubicBezTo>
                  <a:pt x="1511000" y="2421700"/>
                  <a:pt x="1501294" y="2425076"/>
                  <a:pt x="1498867" y="2430351"/>
                </a:cubicBezTo>
                <a:cubicBezTo>
                  <a:pt x="1491271" y="2429877"/>
                  <a:pt x="1484308" y="2429560"/>
                  <a:pt x="1477978" y="2429402"/>
                </a:cubicBezTo>
                <a:cubicBezTo>
                  <a:pt x="1471648" y="2429244"/>
                  <a:pt x="1465951" y="2432092"/>
                  <a:pt x="1460887" y="2437947"/>
                </a:cubicBezTo>
                <a:cubicBezTo>
                  <a:pt x="1430660" y="2438581"/>
                  <a:pt x="1410087" y="2439846"/>
                  <a:pt x="1399167" y="2441746"/>
                </a:cubicBezTo>
                <a:cubicBezTo>
                  <a:pt x="1388248" y="2443645"/>
                  <a:pt x="1370840" y="2449975"/>
                  <a:pt x="1346944" y="2460736"/>
                </a:cubicBezTo>
                <a:lnTo>
                  <a:pt x="1319091" y="2445544"/>
                </a:lnTo>
                <a:cubicBezTo>
                  <a:pt x="1309755" y="2447495"/>
                  <a:pt x="1303108" y="2451188"/>
                  <a:pt x="1299152" y="2456622"/>
                </a:cubicBezTo>
                <a:cubicBezTo>
                  <a:pt x="1295195" y="2462055"/>
                  <a:pt x="1289182" y="2465114"/>
                  <a:pt x="1281111" y="2465800"/>
                </a:cubicBezTo>
                <a:cubicBezTo>
                  <a:pt x="1276891" y="2465536"/>
                  <a:pt x="1271404" y="2464165"/>
                  <a:pt x="1264652" y="2461686"/>
                </a:cubicBezTo>
                <a:cubicBezTo>
                  <a:pt x="1257900" y="2459206"/>
                  <a:pt x="1252414" y="2457202"/>
                  <a:pt x="1248194" y="2455672"/>
                </a:cubicBezTo>
                <a:cubicBezTo>
                  <a:pt x="1239121" y="2454564"/>
                  <a:pt x="1234479" y="2459312"/>
                  <a:pt x="1234267" y="2469915"/>
                </a:cubicBezTo>
                <a:cubicBezTo>
                  <a:pt x="1234056" y="2480518"/>
                  <a:pt x="1216754" y="2480834"/>
                  <a:pt x="1182360" y="2470864"/>
                </a:cubicBezTo>
                <a:cubicBezTo>
                  <a:pt x="1181147" y="2472289"/>
                  <a:pt x="1179775" y="2473871"/>
                  <a:pt x="1178246" y="2475612"/>
                </a:cubicBezTo>
                <a:cubicBezTo>
                  <a:pt x="1176716" y="2477353"/>
                  <a:pt x="1174711" y="2478302"/>
                  <a:pt x="1172232" y="2478460"/>
                </a:cubicBezTo>
                <a:lnTo>
                  <a:pt x="1172232" y="2468332"/>
                </a:lnTo>
                <a:cubicBezTo>
                  <a:pt x="1160943" y="2467910"/>
                  <a:pt x="1149971" y="2466222"/>
                  <a:pt x="1139315" y="2463268"/>
                </a:cubicBezTo>
                <a:cubicBezTo>
                  <a:pt x="1128659" y="2460314"/>
                  <a:pt x="1117687" y="2458626"/>
                  <a:pt x="1106398" y="2458204"/>
                </a:cubicBezTo>
                <a:lnTo>
                  <a:pt x="1121591" y="2445544"/>
                </a:lnTo>
                <a:cubicBezTo>
                  <a:pt x="1126602" y="2445596"/>
                  <a:pt x="1134304" y="2444858"/>
                  <a:pt x="1144696" y="2443328"/>
                </a:cubicBezTo>
                <a:cubicBezTo>
                  <a:pt x="1155088" y="2441798"/>
                  <a:pt x="1160890" y="2439161"/>
                  <a:pt x="1162104" y="2435416"/>
                </a:cubicBezTo>
                <a:lnTo>
                  <a:pt x="1192489" y="2440480"/>
                </a:lnTo>
                <a:cubicBezTo>
                  <a:pt x="1206679" y="2438053"/>
                  <a:pt x="1221343" y="2435310"/>
                  <a:pt x="1236483" y="2432250"/>
                </a:cubicBezTo>
                <a:cubicBezTo>
                  <a:pt x="1251623" y="2429191"/>
                  <a:pt x="1265655" y="2425182"/>
                  <a:pt x="1278579" y="2420223"/>
                </a:cubicBezTo>
                <a:lnTo>
                  <a:pt x="1278579" y="2410095"/>
                </a:lnTo>
                <a:cubicBezTo>
                  <a:pt x="1278631" y="2407352"/>
                  <a:pt x="1277893" y="2404609"/>
                  <a:pt x="1276363" y="2401866"/>
                </a:cubicBezTo>
                <a:cubicBezTo>
                  <a:pt x="1274833" y="2399123"/>
                  <a:pt x="1272196" y="2397646"/>
                  <a:pt x="1268450" y="2397435"/>
                </a:cubicBezTo>
                <a:cubicBezTo>
                  <a:pt x="1266499" y="2389944"/>
                  <a:pt x="1262806" y="2386568"/>
                  <a:pt x="1257373" y="2387306"/>
                </a:cubicBezTo>
                <a:cubicBezTo>
                  <a:pt x="1251939" y="2388045"/>
                  <a:pt x="1248880" y="2384669"/>
                  <a:pt x="1248194" y="2377178"/>
                </a:cubicBezTo>
                <a:lnTo>
                  <a:pt x="1207681" y="2377178"/>
                </a:lnTo>
                <a:lnTo>
                  <a:pt x="1217809" y="2359454"/>
                </a:lnTo>
                <a:cubicBezTo>
                  <a:pt x="1226144" y="2358715"/>
                  <a:pt x="1229098" y="2355761"/>
                  <a:pt x="1226671" y="2350591"/>
                </a:cubicBezTo>
                <a:cubicBezTo>
                  <a:pt x="1224245" y="2345422"/>
                  <a:pt x="1234795" y="2342468"/>
                  <a:pt x="1258322" y="2341729"/>
                </a:cubicBezTo>
                <a:lnTo>
                  <a:pt x="1270982" y="2331601"/>
                </a:lnTo>
                <a:cubicBezTo>
                  <a:pt x="1276046" y="2330493"/>
                  <a:pt x="1281111" y="2329544"/>
                  <a:pt x="1286175" y="2328752"/>
                </a:cubicBezTo>
                <a:cubicBezTo>
                  <a:pt x="1291239" y="2327961"/>
                  <a:pt x="1296303" y="2326379"/>
                  <a:pt x="1301367" y="2324005"/>
                </a:cubicBezTo>
                <a:cubicBezTo>
                  <a:pt x="1310810" y="2324479"/>
                  <a:pt x="1317245" y="2322264"/>
                  <a:pt x="1320674" y="2317358"/>
                </a:cubicBezTo>
                <a:cubicBezTo>
                  <a:pt x="1324102" y="2312452"/>
                  <a:pt x="1328639" y="2309604"/>
                  <a:pt x="1334283" y="2308812"/>
                </a:cubicBezTo>
                <a:cubicBezTo>
                  <a:pt x="1351955" y="2307546"/>
                  <a:pt x="1370418" y="2302482"/>
                  <a:pt x="1389672" y="2293620"/>
                </a:cubicBezTo>
                <a:cubicBezTo>
                  <a:pt x="1408926" y="2284758"/>
                  <a:pt x="1429289" y="2279694"/>
                  <a:pt x="1450758" y="2278428"/>
                </a:cubicBezTo>
                <a:lnTo>
                  <a:pt x="1450758" y="2268299"/>
                </a:lnTo>
                <a:cubicBezTo>
                  <a:pt x="1454767" y="2268510"/>
                  <a:pt x="1462575" y="2268088"/>
                  <a:pt x="1474180" y="2267033"/>
                </a:cubicBezTo>
                <a:cubicBezTo>
                  <a:pt x="1485785" y="2265978"/>
                  <a:pt x="1492326" y="2263024"/>
                  <a:pt x="1493803" y="2258171"/>
                </a:cubicBezTo>
                <a:cubicBezTo>
                  <a:pt x="1495650" y="2258435"/>
                  <a:pt x="1498920" y="2258540"/>
                  <a:pt x="1503615" y="2258487"/>
                </a:cubicBezTo>
                <a:cubicBezTo>
                  <a:pt x="1508310" y="2258435"/>
                  <a:pt x="1510948" y="2256641"/>
                  <a:pt x="1511528" y="2253107"/>
                </a:cubicBezTo>
                <a:lnTo>
                  <a:pt x="1534316" y="2253107"/>
                </a:lnTo>
                <a:lnTo>
                  <a:pt x="1541913" y="2245511"/>
                </a:lnTo>
                <a:lnTo>
                  <a:pt x="1562169" y="2245511"/>
                </a:lnTo>
                <a:lnTo>
                  <a:pt x="1564701" y="2237915"/>
                </a:lnTo>
                <a:cubicBezTo>
                  <a:pt x="1572192" y="2235963"/>
                  <a:pt x="1575568" y="2232270"/>
                  <a:pt x="1574829" y="2226837"/>
                </a:cubicBezTo>
                <a:lnTo>
                  <a:pt x="1577958" y="2224002"/>
                </a:lnTo>
                <a:lnTo>
                  <a:pt x="1557651" y="2226494"/>
                </a:lnTo>
                <a:cubicBezTo>
                  <a:pt x="1554584" y="2235346"/>
                  <a:pt x="1547572" y="2239728"/>
                  <a:pt x="1536617" y="2239640"/>
                </a:cubicBezTo>
                <a:cubicBezTo>
                  <a:pt x="1525661" y="2239553"/>
                  <a:pt x="1516546" y="2238676"/>
                  <a:pt x="1509272" y="2237011"/>
                </a:cubicBezTo>
                <a:cubicBezTo>
                  <a:pt x="1509623" y="2240035"/>
                  <a:pt x="1507344" y="2241875"/>
                  <a:pt x="1502436" y="2242532"/>
                </a:cubicBezTo>
                <a:cubicBezTo>
                  <a:pt x="1497528" y="2243190"/>
                  <a:pt x="1494197" y="2243453"/>
                  <a:pt x="1492445" y="2243321"/>
                </a:cubicBezTo>
                <a:cubicBezTo>
                  <a:pt x="1488106" y="2243146"/>
                  <a:pt x="1484162" y="2243497"/>
                  <a:pt x="1480613" y="2244373"/>
                </a:cubicBezTo>
                <a:cubicBezTo>
                  <a:pt x="1477063" y="2245249"/>
                  <a:pt x="1474697" y="2247703"/>
                  <a:pt x="1473514" y="2251735"/>
                </a:cubicBezTo>
                <a:lnTo>
                  <a:pt x="1317859" y="2260149"/>
                </a:lnTo>
                <a:cubicBezTo>
                  <a:pt x="1317815" y="2261332"/>
                  <a:pt x="1317377" y="2262647"/>
                  <a:pt x="1316545" y="2264093"/>
                </a:cubicBezTo>
                <a:cubicBezTo>
                  <a:pt x="1315713" y="2265539"/>
                  <a:pt x="1314749" y="2266327"/>
                  <a:pt x="1313653" y="2266459"/>
                </a:cubicBezTo>
                <a:cubicBezTo>
                  <a:pt x="1310366" y="2266240"/>
                  <a:pt x="1307474" y="2264575"/>
                  <a:pt x="1304976" y="2261463"/>
                </a:cubicBezTo>
                <a:cubicBezTo>
                  <a:pt x="1302478" y="2258352"/>
                  <a:pt x="1301164" y="2255109"/>
                  <a:pt x="1301032" y="2251735"/>
                </a:cubicBezTo>
                <a:cubicBezTo>
                  <a:pt x="1301120" y="2249632"/>
                  <a:pt x="1301996" y="2248054"/>
                  <a:pt x="1303661" y="2247002"/>
                </a:cubicBezTo>
                <a:cubicBezTo>
                  <a:pt x="1305327" y="2245950"/>
                  <a:pt x="1307255" y="2245425"/>
                  <a:pt x="1309446" y="2245425"/>
                </a:cubicBezTo>
                <a:lnTo>
                  <a:pt x="1338894" y="2245425"/>
                </a:lnTo>
                <a:cubicBezTo>
                  <a:pt x="1341961" y="2239290"/>
                  <a:pt x="1356861" y="2234206"/>
                  <a:pt x="1383592" y="2230175"/>
                </a:cubicBezTo>
                <a:cubicBezTo>
                  <a:pt x="1410323" y="2226143"/>
                  <a:pt x="1430481" y="2222112"/>
                  <a:pt x="1444066" y="2218080"/>
                </a:cubicBezTo>
                <a:cubicBezTo>
                  <a:pt x="1445687" y="2218255"/>
                  <a:pt x="1448754" y="2218431"/>
                  <a:pt x="1453268" y="2218606"/>
                </a:cubicBezTo>
                <a:cubicBezTo>
                  <a:pt x="1457782" y="2218781"/>
                  <a:pt x="1460323" y="2217905"/>
                  <a:pt x="1460893" y="2215976"/>
                </a:cubicBezTo>
                <a:cubicBezTo>
                  <a:pt x="1460455" y="2212865"/>
                  <a:pt x="1458702" y="2209622"/>
                  <a:pt x="1455635" y="2206248"/>
                </a:cubicBezTo>
                <a:cubicBezTo>
                  <a:pt x="1452567" y="2202874"/>
                  <a:pt x="1450814" y="2199105"/>
                  <a:pt x="1450376" y="2194942"/>
                </a:cubicBezTo>
                <a:cubicBezTo>
                  <a:pt x="1450726" y="2192839"/>
                  <a:pt x="1452129" y="2190735"/>
                  <a:pt x="1454583" y="2188632"/>
                </a:cubicBezTo>
                <a:cubicBezTo>
                  <a:pt x="1475486" y="2189771"/>
                  <a:pt x="1498886" y="2188544"/>
                  <a:pt x="1524785" y="2184951"/>
                </a:cubicBezTo>
                <a:cubicBezTo>
                  <a:pt x="1550683" y="2181357"/>
                  <a:pt x="1573558" y="2174872"/>
                  <a:pt x="1593410" y="2165494"/>
                </a:cubicBezTo>
                <a:lnTo>
                  <a:pt x="1612341" y="2167597"/>
                </a:lnTo>
                <a:lnTo>
                  <a:pt x="1648099" y="2154977"/>
                </a:lnTo>
                <a:lnTo>
                  <a:pt x="1654409" y="2144460"/>
                </a:lnTo>
                <a:cubicBezTo>
                  <a:pt x="1660807" y="2145336"/>
                  <a:pt x="1667468" y="2145161"/>
                  <a:pt x="1674392" y="2143934"/>
                </a:cubicBezTo>
                <a:cubicBezTo>
                  <a:pt x="1681316" y="2142707"/>
                  <a:pt x="1687977" y="2141480"/>
                  <a:pt x="1694375" y="2140253"/>
                </a:cubicBezTo>
                <a:cubicBezTo>
                  <a:pt x="1691964" y="2144065"/>
                  <a:pt x="1692578" y="2145380"/>
                  <a:pt x="1696215" y="2144197"/>
                </a:cubicBezTo>
                <a:cubicBezTo>
                  <a:pt x="1699852" y="2143014"/>
                  <a:pt x="1702043" y="2141699"/>
                  <a:pt x="1702788" y="2140253"/>
                </a:cubicBezTo>
                <a:lnTo>
                  <a:pt x="1700685" y="2125529"/>
                </a:lnTo>
                <a:cubicBezTo>
                  <a:pt x="1725970" y="2129911"/>
                  <a:pt x="1740606" y="2131138"/>
                  <a:pt x="1744594" y="2129210"/>
                </a:cubicBezTo>
                <a:cubicBezTo>
                  <a:pt x="1746588" y="2128246"/>
                  <a:pt x="1750587" y="2126230"/>
                  <a:pt x="1756590" y="2123162"/>
                </a:cubicBezTo>
                <a:lnTo>
                  <a:pt x="1768816" y="2116874"/>
                </a:lnTo>
                <a:lnTo>
                  <a:pt x="1764533" y="2116058"/>
                </a:lnTo>
                <a:cubicBezTo>
                  <a:pt x="1764664" y="2112771"/>
                  <a:pt x="1765453" y="2109354"/>
                  <a:pt x="1766899" y="2105804"/>
                </a:cubicBezTo>
                <a:lnTo>
                  <a:pt x="1768527" y="2102224"/>
                </a:lnTo>
                <a:lnTo>
                  <a:pt x="1754848" y="2101602"/>
                </a:lnTo>
                <a:cubicBezTo>
                  <a:pt x="1749590" y="2101471"/>
                  <a:pt x="1744857" y="2103837"/>
                  <a:pt x="1740650" y="2108701"/>
                </a:cubicBezTo>
                <a:cubicBezTo>
                  <a:pt x="1715541" y="2109227"/>
                  <a:pt x="1698450" y="2110279"/>
                  <a:pt x="1689379" y="2111856"/>
                </a:cubicBezTo>
                <a:cubicBezTo>
                  <a:pt x="1680308" y="2113434"/>
                  <a:pt x="1665847" y="2118693"/>
                  <a:pt x="1645995" y="2127632"/>
                </a:cubicBezTo>
                <a:lnTo>
                  <a:pt x="1622858" y="2115012"/>
                </a:lnTo>
                <a:cubicBezTo>
                  <a:pt x="1615101" y="2116633"/>
                  <a:pt x="1609580" y="2119700"/>
                  <a:pt x="1606293" y="2124214"/>
                </a:cubicBezTo>
                <a:cubicBezTo>
                  <a:pt x="1603007" y="2128728"/>
                  <a:pt x="1598011" y="2131269"/>
                  <a:pt x="1591306" y="2131839"/>
                </a:cubicBezTo>
                <a:cubicBezTo>
                  <a:pt x="1587800" y="2131620"/>
                  <a:pt x="1583243" y="2130480"/>
                  <a:pt x="1577634" y="2128421"/>
                </a:cubicBezTo>
                <a:cubicBezTo>
                  <a:pt x="1572025" y="2126361"/>
                  <a:pt x="1567467" y="2124696"/>
                  <a:pt x="1563961" y="2123425"/>
                </a:cubicBezTo>
                <a:cubicBezTo>
                  <a:pt x="1556424" y="2122505"/>
                  <a:pt x="1552568" y="2126449"/>
                  <a:pt x="1552393" y="2135257"/>
                </a:cubicBezTo>
                <a:cubicBezTo>
                  <a:pt x="1552217" y="2144065"/>
                  <a:pt x="1537844" y="2144328"/>
                  <a:pt x="1509272" y="2136046"/>
                </a:cubicBezTo>
                <a:cubicBezTo>
                  <a:pt x="1508264" y="2137229"/>
                  <a:pt x="1507125" y="2138544"/>
                  <a:pt x="1505854" y="2139990"/>
                </a:cubicBezTo>
                <a:cubicBezTo>
                  <a:pt x="1504583" y="2141436"/>
                  <a:pt x="1502918" y="2142225"/>
                  <a:pt x="1500858" y="2142356"/>
                </a:cubicBezTo>
                <a:lnTo>
                  <a:pt x="1500858" y="2133942"/>
                </a:lnTo>
                <a:cubicBezTo>
                  <a:pt x="1491480" y="2133592"/>
                  <a:pt x="1482366" y="2132190"/>
                  <a:pt x="1473514" y="2129735"/>
                </a:cubicBezTo>
                <a:cubicBezTo>
                  <a:pt x="1464662" y="2127282"/>
                  <a:pt x="1455547" y="2125879"/>
                  <a:pt x="1446169" y="2125529"/>
                </a:cubicBezTo>
                <a:lnTo>
                  <a:pt x="1458790" y="2115012"/>
                </a:lnTo>
                <a:lnTo>
                  <a:pt x="1465227" y="2114394"/>
                </a:lnTo>
                <a:lnTo>
                  <a:pt x="1461638" y="2105541"/>
                </a:lnTo>
                <a:cubicBezTo>
                  <a:pt x="1461725" y="2103438"/>
                  <a:pt x="1462602" y="2101860"/>
                  <a:pt x="1464267" y="2100808"/>
                </a:cubicBezTo>
                <a:cubicBezTo>
                  <a:pt x="1465932" y="2099756"/>
                  <a:pt x="1467860" y="2099231"/>
                  <a:pt x="1470052" y="2099231"/>
                </a:cubicBezTo>
                <a:lnTo>
                  <a:pt x="1499500" y="2099231"/>
                </a:lnTo>
                <a:cubicBezTo>
                  <a:pt x="1502567" y="2093096"/>
                  <a:pt x="1517467" y="2088012"/>
                  <a:pt x="1544198" y="2083981"/>
                </a:cubicBezTo>
                <a:lnTo>
                  <a:pt x="1582916" y="2076237"/>
                </a:lnTo>
                <a:lnTo>
                  <a:pt x="1580789" y="2075046"/>
                </a:lnTo>
                <a:cubicBezTo>
                  <a:pt x="1579168" y="2068824"/>
                  <a:pt x="1576100" y="2066019"/>
                  <a:pt x="1571586" y="2066632"/>
                </a:cubicBezTo>
                <a:cubicBezTo>
                  <a:pt x="1567073" y="2067246"/>
                  <a:pt x="1564531" y="2064441"/>
                  <a:pt x="1563961" y="2058219"/>
                </a:cubicBezTo>
                <a:lnTo>
                  <a:pt x="1530307" y="2058219"/>
                </a:lnTo>
                <a:lnTo>
                  <a:pt x="1538720" y="2043495"/>
                </a:lnTo>
                <a:cubicBezTo>
                  <a:pt x="1545644" y="2042881"/>
                  <a:pt x="1548098" y="2040427"/>
                  <a:pt x="1546082" y="2036133"/>
                </a:cubicBezTo>
                <a:cubicBezTo>
                  <a:pt x="1544066" y="2031838"/>
                  <a:pt x="1552831" y="2029384"/>
                  <a:pt x="1572375" y="2028771"/>
                </a:cubicBezTo>
                <a:lnTo>
                  <a:pt x="1582892" y="2020357"/>
                </a:lnTo>
                <a:cubicBezTo>
                  <a:pt x="1587099" y="2019437"/>
                  <a:pt x="1591306" y="2018648"/>
                  <a:pt x="1595513" y="2017990"/>
                </a:cubicBezTo>
                <a:cubicBezTo>
                  <a:pt x="1599720" y="2017333"/>
                  <a:pt x="1603927" y="2016018"/>
                  <a:pt x="1608134" y="2014046"/>
                </a:cubicBezTo>
                <a:cubicBezTo>
                  <a:pt x="1615978" y="2014441"/>
                  <a:pt x="1621324" y="2012600"/>
                  <a:pt x="1624172" y="2008525"/>
                </a:cubicBezTo>
                <a:cubicBezTo>
                  <a:pt x="1627021" y="2004450"/>
                  <a:pt x="1630790" y="2002083"/>
                  <a:pt x="1635478" y="2001426"/>
                </a:cubicBezTo>
                <a:lnTo>
                  <a:pt x="1661464" y="1994298"/>
                </a:lnTo>
                <a:lnTo>
                  <a:pt x="1661464" y="1987748"/>
                </a:lnTo>
                <a:cubicBezTo>
                  <a:pt x="1652086" y="1987398"/>
                  <a:pt x="1642972" y="1985996"/>
                  <a:pt x="1634120" y="1983541"/>
                </a:cubicBezTo>
                <a:cubicBezTo>
                  <a:pt x="1625268" y="1981088"/>
                  <a:pt x="1616153" y="1979685"/>
                  <a:pt x="1606775" y="1979335"/>
                </a:cubicBezTo>
                <a:lnTo>
                  <a:pt x="1619396" y="1968818"/>
                </a:lnTo>
                <a:cubicBezTo>
                  <a:pt x="1623559" y="1968861"/>
                  <a:pt x="1629957" y="1968248"/>
                  <a:pt x="1638589" y="1966977"/>
                </a:cubicBezTo>
                <a:cubicBezTo>
                  <a:pt x="1647222" y="1965706"/>
                  <a:pt x="1652043" y="1963515"/>
                  <a:pt x="1653051" y="1960404"/>
                </a:cubicBezTo>
                <a:lnTo>
                  <a:pt x="1678292" y="1964611"/>
                </a:lnTo>
                <a:cubicBezTo>
                  <a:pt x="1690080" y="1962595"/>
                  <a:pt x="1702262" y="1960316"/>
                  <a:pt x="1714839" y="1957774"/>
                </a:cubicBezTo>
                <a:cubicBezTo>
                  <a:pt x="1727416" y="1955233"/>
                  <a:pt x="1739073" y="1951902"/>
                  <a:pt x="1749809" y="1947783"/>
                </a:cubicBezTo>
                <a:lnTo>
                  <a:pt x="1749809" y="1939369"/>
                </a:lnTo>
                <a:cubicBezTo>
                  <a:pt x="1749853" y="1937091"/>
                  <a:pt x="1749239" y="1934812"/>
                  <a:pt x="1747968" y="1932533"/>
                </a:cubicBezTo>
                <a:cubicBezTo>
                  <a:pt x="1746697" y="1930254"/>
                  <a:pt x="1744506" y="1929028"/>
                  <a:pt x="1741395" y="1928852"/>
                </a:cubicBezTo>
                <a:cubicBezTo>
                  <a:pt x="1739774" y="1922630"/>
                  <a:pt x="1736706" y="1919825"/>
                  <a:pt x="1732192" y="1920438"/>
                </a:cubicBezTo>
                <a:cubicBezTo>
                  <a:pt x="1727679" y="1921052"/>
                  <a:pt x="1725137" y="1918247"/>
                  <a:pt x="1724567" y="1912025"/>
                </a:cubicBezTo>
                <a:lnTo>
                  <a:pt x="1690913" y="1912025"/>
                </a:lnTo>
                <a:lnTo>
                  <a:pt x="1699326" y="1897301"/>
                </a:lnTo>
                <a:cubicBezTo>
                  <a:pt x="1706250" y="1896687"/>
                  <a:pt x="1708704" y="1894233"/>
                  <a:pt x="1706688" y="1889939"/>
                </a:cubicBezTo>
                <a:cubicBezTo>
                  <a:pt x="1704672" y="1885644"/>
                  <a:pt x="1713437" y="1883190"/>
                  <a:pt x="1732981" y="1882577"/>
                </a:cubicBezTo>
                <a:lnTo>
                  <a:pt x="1743498" y="1874163"/>
                </a:lnTo>
                <a:cubicBezTo>
                  <a:pt x="1747705" y="1873243"/>
                  <a:pt x="1751912" y="1872454"/>
                  <a:pt x="1756119" y="1871796"/>
                </a:cubicBezTo>
                <a:cubicBezTo>
                  <a:pt x="1760326" y="1871139"/>
                  <a:pt x="1764533" y="1869824"/>
                  <a:pt x="1768740" y="1867852"/>
                </a:cubicBezTo>
                <a:cubicBezTo>
                  <a:pt x="1776584" y="1868247"/>
                  <a:pt x="1781930" y="1866406"/>
                  <a:pt x="1784778" y="1862331"/>
                </a:cubicBezTo>
                <a:cubicBezTo>
                  <a:pt x="1787627" y="1858256"/>
                  <a:pt x="1791396" y="1855889"/>
                  <a:pt x="1796084" y="1855232"/>
                </a:cubicBezTo>
                <a:cubicBezTo>
                  <a:pt x="1810765" y="1854180"/>
                  <a:pt x="1826102" y="1849973"/>
                  <a:pt x="1842097" y="1842611"/>
                </a:cubicBezTo>
                <a:cubicBezTo>
                  <a:pt x="1858092" y="1835249"/>
                  <a:pt x="1875007" y="1831042"/>
                  <a:pt x="1892842" y="1829991"/>
                </a:cubicBezTo>
                <a:lnTo>
                  <a:pt x="1892842" y="1821577"/>
                </a:lnTo>
                <a:cubicBezTo>
                  <a:pt x="1896173" y="1821752"/>
                  <a:pt x="1902659" y="1821402"/>
                  <a:pt x="1912299" y="1820525"/>
                </a:cubicBezTo>
                <a:cubicBezTo>
                  <a:pt x="1921940" y="1819649"/>
                  <a:pt x="1927374" y="1817195"/>
                  <a:pt x="1928601" y="1813163"/>
                </a:cubicBezTo>
                <a:cubicBezTo>
                  <a:pt x="1930135" y="1813382"/>
                  <a:pt x="1932852" y="1813470"/>
                  <a:pt x="1936752" y="1813426"/>
                </a:cubicBezTo>
                <a:cubicBezTo>
                  <a:pt x="1940652" y="1813382"/>
                  <a:pt x="1942843" y="1811892"/>
                  <a:pt x="1943325" y="1808956"/>
                </a:cubicBezTo>
                <a:lnTo>
                  <a:pt x="1962256" y="1808956"/>
                </a:lnTo>
                <a:lnTo>
                  <a:pt x="1968566" y="1802646"/>
                </a:lnTo>
                <a:lnTo>
                  <a:pt x="1985394" y="1802646"/>
                </a:lnTo>
                <a:lnTo>
                  <a:pt x="1987497" y="1796336"/>
                </a:lnTo>
                <a:cubicBezTo>
                  <a:pt x="1993720" y="1794714"/>
                  <a:pt x="1996524" y="1791647"/>
                  <a:pt x="1995911" y="1787133"/>
                </a:cubicBezTo>
                <a:cubicBezTo>
                  <a:pt x="1995297" y="1782619"/>
                  <a:pt x="1998102" y="1780078"/>
                  <a:pt x="2004325" y="1779508"/>
                </a:cubicBezTo>
                <a:cubicBezTo>
                  <a:pt x="2010241" y="1774469"/>
                  <a:pt x="2018391" y="1770875"/>
                  <a:pt x="2028777" y="1768728"/>
                </a:cubicBezTo>
                <a:cubicBezTo>
                  <a:pt x="2039163" y="1766581"/>
                  <a:pt x="2047840" y="1764565"/>
                  <a:pt x="2054807" y="1762681"/>
                </a:cubicBezTo>
                <a:cubicBezTo>
                  <a:pt x="2058970" y="1763645"/>
                  <a:pt x="2062739" y="1764872"/>
                  <a:pt x="2066113" y="1766362"/>
                </a:cubicBezTo>
                <a:cubicBezTo>
                  <a:pt x="2069487" y="1767852"/>
                  <a:pt x="2072730" y="1770130"/>
                  <a:pt x="2075842" y="1773198"/>
                </a:cubicBezTo>
                <a:lnTo>
                  <a:pt x="2092669" y="1762681"/>
                </a:lnTo>
                <a:cubicBezTo>
                  <a:pt x="2091705" y="1759569"/>
                  <a:pt x="2092056" y="1757378"/>
                  <a:pt x="2093721" y="1756107"/>
                </a:cubicBezTo>
                <a:cubicBezTo>
                  <a:pt x="2095386" y="1754837"/>
                  <a:pt x="2097840" y="1754223"/>
                  <a:pt x="2101083" y="1754267"/>
                </a:cubicBezTo>
                <a:lnTo>
                  <a:pt x="2107393" y="1756370"/>
                </a:lnTo>
                <a:cubicBezTo>
                  <a:pt x="2107262" y="1754837"/>
                  <a:pt x="2107525" y="1752120"/>
                  <a:pt x="2108182" y="1748220"/>
                </a:cubicBezTo>
                <a:cubicBezTo>
                  <a:pt x="2108839" y="1744319"/>
                  <a:pt x="2110680" y="1742128"/>
                  <a:pt x="2113703" y="1741646"/>
                </a:cubicBezTo>
                <a:cubicBezTo>
                  <a:pt x="2114755" y="1741865"/>
                  <a:pt x="2115807" y="1743005"/>
                  <a:pt x="2116859" y="1745064"/>
                </a:cubicBezTo>
                <a:cubicBezTo>
                  <a:pt x="2117910" y="1747124"/>
                  <a:pt x="2118962" y="1748789"/>
                  <a:pt x="2120014" y="1750060"/>
                </a:cubicBezTo>
                <a:cubicBezTo>
                  <a:pt x="2129304" y="1750542"/>
                  <a:pt x="2138068" y="1749052"/>
                  <a:pt x="2146307" y="1745590"/>
                </a:cubicBezTo>
                <a:cubicBezTo>
                  <a:pt x="2154545" y="1742128"/>
                  <a:pt x="2163310" y="1740112"/>
                  <a:pt x="2172600" y="1739543"/>
                </a:cubicBezTo>
                <a:cubicBezTo>
                  <a:pt x="2176281" y="1733671"/>
                  <a:pt x="2182065" y="1730691"/>
                  <a:pt x="2189953" y="1730603"/>
                </a:cubicBezTo>
                <a:cubicBezTo>
                  <a:pt x="2197841" y="1730516"/>
                  <a:pt x="2204677" y="1730691"/>
                  <a:pt x="2210462" y="1731129"/>
                </a:cubicBezTo>
                <a:lnTo>
                  <a:pt x="2210462" y="1724819"/>
                </a:lnTo>
                <a:cubicBezTo>
                  <a:pt x="2212916" y="1724950"/>
                  <a:pt x="2215895" y="1724687"/>
                  <a:pt x="2219401" y="1724030"/>
                </a:cubicBezTo>
                <a:cubicBezTo>
                  <a:pt x="2222907" y="1723373"/>
                  <a:pt x="2224835" y="1721532"/>
                  <a:pt x="2225186" y="1718508"/>
                </a:cubicBezTo>
                <a:cubicBezTo>
                  <a:pt x="2230357" y="1718245"/>
                  <a:pt x="2234739" y="1717194"/>
                  <a:pt x="2238332" y="1715353"/>
                </a:cubicBezTo>
                <a:cubicBezTo>
                  <a:pt x="2241925" y="1713513"/>
                  <a:pt x="2245256" y="1712461"/>
                  <a:pt x="2248323" y="1712198"/>
                </a:cubicBezTo>
                <a:lnTo>
                  <a:pt x="2252530" y="1712198"/>
                </a:lnTo>
                <a:lnTo>
                  <a:pt x="2273565" y="1701681"/>
                </a:lnTo>
                <a:lnTo>
                  <a:pt x="2279875" y="1693267"/>
                </a:lnTo>
                <a:cubicBezTo>
                  <a:pt x="2283994" y="1693048"/>
                  <a:pt x="2287851" y="1691909"/>
                  <a:pt x="2291444" y="1689849"/>
                </a:cubicBezTo>
                <a:cubicBezTo>
                  <a:pt x="2295037" y="1687789"/>
                  <a:pt x="2298894" y="1686124"/>
                  <a:pt x="2303013" y="1684853"/>
                </a:cubicBezTo>
                <a:cubicBezTo>
                  <a:pt x="2306299" y="1681786"/>
                  <a:pt x="2310243" y="1679507"/>
                  <a:pt x="2314845" y="1678017"/>
                </a:cubicBezTo>
                <a:cubicBezTo>
                  <a:pt x="2319446" y="1676527"/>
                  <a:pt x="2323916" y="1675300"/>
                  <a:pt x="2328254" y="1674336"/>
                </a:cubicBezTo>
                <a:lnTo>
                  <a:pt x="2340875" y="1676440"/>
                </a:lnTo>
                <a:lnTo>
                  <a:pt x="2347185" y="1674336"/>
                </a:lnTo>
                <a:lnTo>
                  <a:pt x="2351392" y="1665923"/>
                </a:lnTo>
                <a:lnTo>
                  <a:pt x="2366116" y="1668026"/>
                </a:lnTo>
                <a:lnTo>
                  <a:pt x="2366116" y="1661716"/>
                </a:lnTo>
                <a:lnTo>
                  <a:pt x="2380840" y="1655405"/>
                </a:lnTo>
                <a:cubicBezTo>
                  <a:pt x="2380884" y="1653214"/>
                  <a:pt x="2381322" y="1651286"/>
                  <a:pt x="2382155" y="1649621"/>
                </a:cubicBezTo>
                <a:cubicBezTo>
                  <a:pt x="2382987" y="1647956"/>
                  <a:pt x="2383951" y="1647079"/>
                  <a:pt x="2385047" y="1646992"/>
                </a:cubicBezTo>
                <a:cubicBezTo>
                  <a:pt x="2386142" y="1647079"/>
                  <a:pt x="2387107" y="1647430"/>
                  <a:pt x="2387939" y="1648043"/>
                </a:cubicBezTo>
                <a:cubicBezTo>
                  <a:pt x="2388772" y="1648657"/>
                  <a:pt x="2389210" y="1649007"/>
                  <a:pt x="2389254" y="1649095"/>
                </a:cubicBezTo>
                <a:cubicBezTo>
                  <a:pt x="2407177" y="1641163"/>
                  <a:pt x="2426546" y="1633363"/>
                  <a:pt x="2447361" y="1625694"/>
                </a:cubicBezTo>
                <a:cubicBezTo>
                  <a:pt x="2468177" y="1618025"/>
                  <a:pt x="2483865" y="1613906"/>
                  <a:pt x="2494426" y="1613337"/>
                </a:cubicBezTo>
                <a:lnTo>
                  <a:pt x="2494426" y="1607026"/>
                </a:lnTo>
                <a:cubicBezTo>
                  <a:pt x="2519229" y="1599883"/>
                  <a:pt x="2542717" y="1590506"/>
                  <a:pt x="2564891" y="1578893"/>
                </a:cubicBezTo>
                <a:cubicBezTo>
                  <a:pt x="2587065" y="1567280"/>
                  <a:pt x="2610553" y="1558428"/>
                  <a:pt x="2635356" y="1552337"/>
                </a:cubicBezTo>
                <a:lnTo>
                  <a:pt x="2647977" y="1556544"/>
                </a:lnTo>
                <a:lnTo>
                  <a:pt x="2656390" y="1552337"/>
                </a:lnTo>
                <a:lnTo>
                  <a:pt x="2660597" y="1543923"/>
                </a:lnTo>
                <a:lnTo>
                  <a:pt x="2679528" y="1546027"/>
                </a:lnTo>
                <a:lnTo>
                  <a:pt x="2686394" y="1540409"/>
                </a:lnTo>
                <a:lnTo>
                  <a:pt x="2590133" y="1485987"/>
                </a:lnTo>
                <a:lnTo>
                  <a:pt x="2559732" y="1485987"/>
                </a:lnTo>
                <a:cubicBezTo>
                  <a:pt x="2550105" y="1480414"/>
                  <a:pt x="2538958" y="1476361"/>
                  <a:pt x="2526291" y="1473827"/>
                </a:cubicBezTo>
                <a:lnTo>
                  <a:pt x="2511091" y="1452547"/>
                </a:lnTo>
                <a:lnTo>
                  <a:pt x="2508051" y="1452547"/>
                </a:lnTo>
                <a:lnTo>
                  <a:pt x="2486771" y="1434306"/>
                </a:lnTo>
                <a:lnTo>
                  <a:pt x="2501971" y="1416066"/>
                </a:lnTo>
                <a:cubicBezTo>
                  <a:pt x="2508241" y="1417586"/>
                  <a:pt x="2514701" y="1419866"/>
                  <a:pt x="2521351" y="1422906"/>
                </a:cubicBezTo>
                <a:cubicBezTo>
                  <a:pt x="2528002" y="1425946"/>
                  <a:pt x="2533702" y="1429746"/>
                  <a:pt x="2538452" y="1434306"/>
                </a:cubicBezTo>
                <a:lnTo>
                  <a:pt x="2584053" y="1434306"/>
                </a:lnTo>
                <a:lnTo>
                  <a:pt x="2599253" y="1406946"/>
                </a:lnTo>
                <a:lnTo>
                  <a:pt x="2577973" y="1397826"/>
                </a:lnTo>
                <a:lnTo>
                  <a:pt x="2526291" y="1400866"/>
                </a:lnTo>
                <a:cubicBezTo>
                  <a:pt x="2504504" y="1379079"/>
                  <a:pt x="2484237" y="1355771"/>
                  <a:pt x="2465490" y="1330944"/>
                </a:cubicBezTo>
                <a:lnTo>
                  <a:pt x="2432050" y="1321824"/>
                </a:lnTo>
                <a:cubicBezTo>
                  <a:pt x="2413746" y="1304724"/>
                  <a:pt x="2394112" y="1294083"/>
                  <a:pt x="2373148" y="1289903"/>
                </a:cubicBezTo>
                <a:cubicBezTo>
                  <a:pt x="2352185" y="1285723"/>
                  <a:pt x="2330271" y="1281163"/>
                  <a:pt x="2307407" y="1276223"/>
                </a:cubicBezTo>
                <a:lnTo>
                  <a:pt x="2301327" y="1264063"/>
                </a:lnTo>
                <a:lnTo>
                  <a:pt x="2295247" y="1276223"/>
                </a:lnTo>
                <a:lnTo>
                  <a:pt x="2322607" y="1288383"/>
                </a:lnTo>
                <a:lnTo>
                  <a:pt x="2343888" y="1312704"/>
                </a:lnTo>
                <a:lnTo>
                  <a:pt x="2353008" y="1312704"/>
                </a:lnTo>
                <a:lnTo>
                  <a:pt x="2377328" y="1321824"/>
                </a:lnTo>
                <a:lnTo>
                  <a:pt x="2407729" y="1318784"/>
                </a:lnTo>
                <a:lnTo>
                  <a:pt x="2435090" y="1346145"/>
                </a:lnTo>
                <a:lnTo>
                  <a:pt x="2465490" y="1343104"/>
                </a:lnTo>
                <a:lnTo>
                  <a:pt x="2468530" y="1373505"/>
                </a:lnTo>
                <a:lnTo>
                  <a:pt x="2468530" y="1376545"/>
                </a:lnTo>
                <a:lnTo>
                  <a:pt x="2438130" y="1367425"/>
                </a:lnTo>
                <a:lnTo>
                  <a:pt x="2432050" y="1397826"/>
                </a:lnTo>
                <a:lnTo>
                  <a:pt x="2422929" y="1403906"/>
                </a:lnTo>
                <a:cubicBezTo>
                  <a:pt x="2413809" y="1401499"/>
                  <a:pt x="2400889" y="1397192"/>
                  <a:pt x="2384169" y="1390985"/>
                </a:cubicBezTo>
                <a:cubicBezTo>
                  <a:pt x="2367448" y="1384779"/>
                  <a:pt x="2356048" y="1381992"/>
                  <a:pt x="2349968" y="1382625"/>
                </a:cubicBezTo>
                <a:lnTo>
                  <a:pt x="2337808" y="1358305"/>
                </a:lnTo>
                <a:lnTo>
                  <a:pt x="2316527" y="1358305"/>
                </a:lnTo>
                <a:cubicBezTo>
                  <a:pt x="2304430" y="1353428"/>
                  <a:pt x="2292903" y="1347221"/>
                  <a:pt x="2281946" y="1339684"/>
                </a:cubicBezTo>
                <a:cubicBezTo>
                  <a:pt x="2270990" y="1332148"/>
                  <a:pt x="2260223" y="1325181"/>
                  <a:pt x="2249646" y="1318784"/>
                </a:cubicBezTo>
                <a:cubicBezTo>
                  <a:pt x="2254523" y="1314287"/>
                  <a:pt x="2259969" y="1309600"/>
                  <a:pt x="2265986" y="1304724"/>
                </a:cubicBezTo>
                <a:cubicBezTo>
                  <a:pt x="2272003" y="1299847"/>
                  <a:pt x="2276690" y="1294400"/>
                  <a:pt x="2280046" y="1288383"/>
                </a:cubicBezTo>
                <a:cubicBezTo>
                  <a:pt x="2267823" y="1282683"/>
                  <a:pt x="2255029" y="1278883"/>
                  <a:pt x="2241666" y="1276983"/>
                </a:cubicBezTo>
                <a:cubicBezTo>
                  <a:pt x="2228302" y="1275083"/>
                  <a:pt x="2214748" y="1272803"/>
                  <a:pt x="2201005" y="1270143"/>
                </a:cubicBezTo>
                <a:cubicBezTo>
                  <a:pt x="2197711" y="1270206"/>
                  <a:pt x="2193658" y="1270840"/>
                  <a:pt x="2188845" y="1272043"/>
                </a:cubicBezTo>
                <a:cubicBezTo>
                  <a:pt x="2184031" y="1273246"/>
                  <a:pt x="2179978" y="1274640"/>
                  <a:pt x="2176684" y="1276223"/>
                </a:cubicBezTo>
                <a:cubicBezTo>
                  <a:pt x="2170351" y="1271156"/>
                  <a:pt x="2163257" y="1265330"/>
                  <a:pt x="2155404" y="1258743"/>
                </a:cubicBezTo>
                <a:cubicBezTo>
                  <a:pt x="2147550" y="1252156"/>
                  <a:pt x="2140457" y="1247849"/>
                  <a:pt x="2134123" y="1245822"/>
                </a:cubicBezTo>
                <a:lnTo>
                  <a:pt x="2115883" y="1224542"/>
                </a:lnTo>
                <a:lnTo>
                  <a:pt x="2094603" y="1239742"/>
                </a:lnTo>
                <a:lnTo>
                  <a:pt x="2070282" y="1212382"/>
                </a:lnTo>
                <a:lnTo>
                  <a:pt x="2073322" y="1188061"/>
                </a:lnTo>
                <a:cubicBezTo>
                  <a:pt x="2064202" y="1166274"/>
                  <a:pt x="2052042" y="1146007"/>
                  <a:pt x="2036842" y="1127260"/>
                </a:cubicBezTo>
                <a:lnTo>
                  <a:pt x="2036842" y="1121180"/>
                </a:lnTo>
                <a:lnTo>
                  <a:pt x="2027721" y="1148540"/>
                </a:lnTo>
                <a:lnTo>
                  <a:pt x="2052042" y="1169821"/>
                </a:lnTo>
                <a:lnTo>
                  <a:pt x="2052042" y="1197181"/>
                </a:lnTo>
                <a:cubicBezTo>
                  <a:pt x="2042605" y="1185401"/>
                  <a:pt x="2031838" y="1174761"/>
                  <a:pt x="2019741" y="1165261"/>
                </a:cubicBezTo>
                <a:cubicBezTo>
                  <a:pt x="2007644" y="1155761"/>
                  <a:pt x="1996117" y="1145120"/>
                  <a:pt x="1985160" y="1133340"/>
                </a:cubicBezTo>
                <a:cubicBezTo>
                  <a:pt x="1980474" y="1125297"/>
                  <a:pt x="1976927" y="1115543"/>
                  <a:pt x="1974520" y="1104080"/>
                </a:cubicBezTo>
                <a:cubicBezTo>
                  <a:pt x="1972113" y="1092616"/>
                  <a:pt x="1971607" y="1082102"/>
                  <a:pt x="1973000" y="1072539"/>
                </a:cubicBezTo>
                <a:lnTo>
                  <a:pt x="1948680" y="1063419"/>
                </a:lnTo>
                <a:cubicBezTo>
                  <a:pt x="1945133" y="1041632"/>
                  <a:pt x="1937026" y="1021365"/>
                  <a:pt x="1924359" y="1002617"/>
                </a:cubicBezTo>
                <a:lnTo>
                  <a:pt x="1921319" y="972217"/>
                </a:lnTo>
                <a:cubicBezTo>
                  <a:pt x="1922206" y="969303"/>
                  <a:pt x="1920432" y="967530"/>
                  <a:pt x="1915999" y="966897"/>
                </a:cubicBezTo>
                <a:cubicBezTo>
                  <a:pt x="1911566" y="966263"/>
                  <a:pt x="1908272" y="966010"/>
                  <a:pt x="1906119" y="966137"/>
                </a:cubicBezTo>
                <a:lnTo>
                  <a:pt x="1906119" y="941816"/>
                </a:lnTo>
                <a:cubicBezTo>
                  <a:pt x="1914542" y="926616"/>
                  <a:pt x="1922776" y="910656"/>
                  <a:pt x="1930819" y="893935"/>
                </a:cubicBezTo>
                <a:cubicBezTo>
                  <a:pt x="1938863" y="877215"/>
                  <a:pt x="1941776" y="859735"/>
                  <a:pt x="1939560" y="841494"/>
                </a:cubicBezTo>
                <a:lnTo>
                  <a:pt x="1954760" y="814134"/>
                </a:lnTo>
                <a:cubicBezTo>
                  <a:pt x="1953746" y="810334"/>
                  <a:pt x="1955013" y="804253"/>
                  <a:pt x="1958560" y="795893"/>
                </a:cubicBezTo>
                <a:cubicBezTo>
                  <a:pt x="1962107" y="787533"/>
                  <a:pt x="1964893" y="781453"/>
                  <a:pt x="1966920" y="777653"/>
                </a:cubicBezTo>
                <a:lnTo>
                  <a:pt x="1997321" y="765493"/>
                </a:lnTo>
                <a:lnTo>
                  <a:pt x="2000361" y="765493"/>
                </a:lnTo>
                <a:lnTo>
                  <a:pt x="1994281" y="750292"/>
                </a:lnTo>
                <a:lnTo>
                  <a:pt x="2012521" y="738132"/>
                </a:lnTo>
                <a:lnTo>
                  <a:pt x="2021641" y="716852"/>
                </a:lnTo>
                <a:cubicBezTo>
                  <a:pt x="2029431" y="712291"/>
                  <a:pt x="2037411" y="706971"/>
                  <a:pt x="2045582" y="700891"/>
                </a:cubicBezTo>
                <a:cubicBezTo>
                  <a:pt x="2053752" y="694811"/>
                  <a:pt x="2060972" y="687971"/>
                  <a:pt x="2067242" y="680371"/>
                </a:cubicBezTo>
                <a:lnTo>
                  <a:pt x="2079402" y="643890"/>
                </a:lnTo>
                <a:lnTo>
                  <a:pt x="2134123" y="619569"/>
                </a:lnTo>
                <a:cubicBezTo>
                  <a:pt x="2141534" y="606269"/>
                  <a:pt x="2151034" y="592589"/>
                  <a:pt x="2162624" y="578529"/>
                </a:cubicBezTo>
                <a:cubicBezTo>
                  <a:pt x="2174214" y="564468"/>
                  <a:pt x="2189035" y="556868"/>
                  <a:pt x="2207085" y="555728"/>
                </a:cubicBezTo>
                <a:cubicBezTo>
                  <a:pt x="2219372" y="539388"/>
                  <a:pt x="2233559" y="526468"/>
                  <a:pt x="2249646" y="516967"/>
                </a:cubicBezTo>
                <a:cubicBezTo>
                  <a:pt x="2265733" y="507467"/>
                  <a:pt x="2282960" y="499107"/>
                  <a:pt x="2301327" y="491887"/>
                </a:cubicBezTo>
                <a:lnTo>
                  <a:pt x="2298287" y="488847"/>
                </a:lnTo>
                <a:cubicBezTo>
                  <a:pt x="2321214" y="474977"/>
                  <a:pt x="2344521" y="460916"/>
                  <a:pt x="2368208" y="446666"/>
                </a:cubicBezTo>
                <a:cubicBezTo>
                  <a:pt x="2391895" y="432416"/>
                  <a:pt x="2415203" y="419115"/>
                  <a:pt x="2438130" y="406765"/>
                </a:cubicBezTo>
                <a:lnTo>
                  <a:pt x="2471570" y="403725"/>
                </a:lnTo>
                <a:lnTo>
                  <a:pt x="2498931" y="385485"/>
                </a:lnTo>
                <a:cubicBezTo>
                  <a:pt x="2502858" y="386498"/>
                  <a:pt x="2509445" y="385232"/>
                  <a:pt x="2518691" y="381685"/>
                </a:cubicBezTo>
                <a:cubicBezTo>
                  <a:pt x="2527938" y="378138"/>
                  <a:pt x="2534525" y="375351"/>
                  <a:pt x="2538452" y="373325"/>
                </a:cubicBezTo>
                <a:lnTo>
                  <a:pt x="2553652" y="358124"/>
                </a:lnTo>
                <a:cubicBezTo>
                  <a:pt x="2600456" y="349257"/>
                  <a:pt x="2640610" y="338110"/>
                  <a:pt x="2674114" y="324683"/>
                </a:cubicBezTo>
                <a:cubicBezTo>
                  <a:pt x="2707619" y="311257"/>
                  <a:pt x="2745493" y="294030"/>
                  <a:pt x="2787737" y="273002"/>
                </a:cubicBezTo>
                <a:lnTo>
                  <a:pt x="2830298" y="273002"/>
                </a:lnTo>
                <a:lnTo>
                  <a:pt x="2857658" y="251722"/>
                </a:lnTo>
                <a:cubicBezTo>
                  <a:pt x="2865385" y="253052"/>
                  <a:pt x="2873492" y="252672"/>
                  <a:pt x="2881979" y="250582"/>
                </a:cubicBezTo>
                <a:cubicBezTo>
                  <a:pt x="2890466" y="248492"/>
                  <a:pt x="2898573" y="245832"/>
                  <a:pt x="2906299" y="242602"/>
                </a:cubicBezTo>
                <a:lnTo>
                  <a:pt x="2939740" y="248682"/>
                </a:lnTo>
                <a:lnTo>
                  <a:pt x="2961021" y="233482"/>
                </a:lnTo>
                <a:lnTo>
                  <a:pt x="2976221" y="248682"/>
                </a:lnTo>
                <a:lnTo>
                  <a:pt x="2984789" y="245826"/>
                </a:lnTo>
                <a:lnTo>
                  <a:pt x="2990837" y="240318"/>
                </a:lnTo>
                <a:cubicBezTo>
                  <a:pt x="3001968" y="233744"/>
                  <a:pt x="3013887" y="227960"/>
                  <a:pt x="3026595" y="222964"/>
                </a:cubicBezTo>
                <a:lnTo>
                  <a:pt x="3024492" y="220861"/>
                </a:lnTo>
                <a:cubicBezTo>
                  <a:pt x="3040355" y="211264"/>
                  <a:pt x="3056482" y="201536"/>
                  <a:pt x="3072871" y="191676"/>
                </a:cubicBezTo>
                <a:cubicBezTo>
                  <a:pt x="3089260" y="181816"/>
                  <a:pt x="3105387" y="172613"/>
                  <a:pt x="3121250" y="164068"/>
                </a:cubicBezTo>
                <a:lnTo>
                  <a:pt x="3144388" y="161965"/>
                </a:lnTo>
                <a:lnTo>
                  <a:pt x="3163319" y="149344"/>
                </a:lnTo>
                <a:cubicBezTo>
                  <a:pt x="3166036" y="150045"/>
                  <a:pt x="3170593" y="149169"/>
                  <a:pt x="3176991" y="146715"/>
                </a:cubicBezTo>
                <a:cubicBezTo>
                  <a:pt x="3183389" y="144261"/>
                  <a:pt x="3187946" y="142333"/>
                  <a:pt x="3190663" y="140930"/>
                </a:cubicBezTo>
                <a:lnTo>
                  <a:pt x="3201181" y="130413"/>
                </a:lnTo>
                <a:cubicBezTo>
                  <a:pt x="3233565" y="124278"/>
                  <a:pt x="3261348" y="116566"/>
                  <a:pt x="3284529" y="107275"/>
                </a:cubicBezTo>
                <a:cubicBezTo>
                  <a:pt x="3307711" y="97985"/>
                  <a:pt x="3333916" y="86066"/>
                  <a:pt x="3363145" y="71517"/>
                </a:cubicBezTo>
                <a:lnTo>
                  <a:pt x="3392593" y="71517"/>
                </a:lnTo>
                <a:lnTo>
                  <a:pt x="3411524" y="56793"/>
                </a:lnTo>
                <a:cubicBezTo>
                  <a:pt x="3416871" y="57713"/>
                  <a:pt x="3422480" y="57450"/>
                  <a:pt x="3428352" y="56004"/>
                </a:cubicBezTo>
                <a:cubicBezTo>
                  <a:pt x="3434224" y="54558"/>
                  <a:pt x="3439833" y="52717"/>
                  <a:pt x="3445179" y="50483"/>
                </a:cubicBezTo>
                <a:lnTo>
                  <a:pt x="3468317" y="54689"/>
                </a:lnTo>
                <a:lnTo>
                  <a:pt x="3483041" y="44172"/>
                </a:lnTo>
                <a:lnTo>
                  <a:pt x="3493558" y="54689"/>
                </a:lnTo>
                <a:cubicBezTo>
                  <a:pt x="3499474" y="54032"/>
                  <a:pt x="3508151" y="51140"/>
                  <a:pt x="3519588" y="46013"/>
                </a:cubicBezTo>
                <a:cubicBezTo>
                  <a:pt x="3531026" y="40886"/>
                  <a:pt x="3541280" y="37467"/>
                  <a:pt x="3550351" y="35758"/>
                </a:cubicBezTo>
                <a:cubicBezTo>
                  <a:pt x="3611570" y="26030"/>
                  <a:pt x="3673709" y="19720"/>
                  <a:pt x="3736769" y="16827"/>
                </a:cubicBezTo>
                <a:cubicBezTo>
                  <a:pt x="3799828" y="13935"/>
                  <a:pt x="3862493" y="9728"/>
                  <a:pt x="3924764" y="4207"/>
                </a:cubicBezTo>
                <a:lnTo>
                  <a:pt x="3926867" y="10517"/>
                </a:lnTo>
                <a:cubicBezTo>
                  <a:pt x="3947901" y="7713"/>
                  <a:pt x="3968936" y="5960"/>
                  <a:pt x="3989970" y="5259"/>
                </a:cubicBezTo>
                <a:cubicBezTo>
                  <a:pt x="4011004" y="4557"/>
                  <a:pt x="4032039" y="2804"/>
                  <a:pt x="4053073" y="0"/>
                </a:cubicBezTo>
                <a:close/>
              </a:path>
            </a:pathLst>
          </a:custGeom>
          <a:blipFill>
            <a:blip r:embed="rId2"/>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600">
              <a:latin typeface="Road rage" pitchFamily="50" charset="0"/>
            </a:endParaRPr>
          </a:p>
        </p:txBody>
      </p:sp>
      <p:sp>
        <p:nvSpPr>
          <p:cNvPr id="2" name="Rectangle 1"/>
          <p:cNvSpPr/>
          <p:nvPr/>
        </p:nvSpPr>
        <p:spPr>
          <a:xfrm>
            <a:off x="3773423" y="1477545"/>
            <a:ext cx="8667570" cy="6555641"/>
          </a:xfrm>
          <a:prstGeom prst="rect">
            <a:avLst/>
          </a:prstGeom>
        </p:spPr>
        <p:txBody>
          <a:bodyPr wrap="square">
            <a:spAutoFit/>
          </a:bodyPr>
          <a:lstStyle/>
          <a:p>
            <a:pPr algn="just">
              <a:lnSpc>
                <a:spcPct val="150000"/>
              </a:lnSpc>
              <a:spcAft>
                <a:spcPts val="0"/>
              </a:spcAft>
            </a:pP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400" b="1">
                <a:latin typeface="Times New Roman" panose="02020603050405020304" pitchFamily="18" charset="0"/>
                <a:ea typeface="Times New Roman" panose="02020603050405020304" pitchFamily="18" charset="0"/>
                <a:cs typeface="Times New Roman" panose="02020603050405020304" pitchFamily="18" charset="0"/>
              </a:rPr>
              <a:t>thức biểu đạt:</a:t>
            </a:r>
            <a:r>
              <a:rPr lang="en-US" sz="2400">
                <a:latin typeface="Times New Roman" panose="02020603050405020304" pitchFamily="18" charset="0"/>
                <a:ea typeface="Times New Roman" panose="02020603050405020304" pitchFamily="18" charset="0"/>
                <a:cs typeface="Times New Roman" panose="02020603050405020304" pitchFamily="18" charset="0"/>
              </a:rPr>
              <a:t> Tự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sự</a:t>
            </a:r>
          </a:p>
          <a:p>
            <a:pPr algn="just">
              <a:lnSpc>
                <a:spcPct val="150000"/>
              </a:lnSpc>
              <a:spcAft>
                <a:spcPts val="0"/>
              </a:spcAft>
            </a:pPr>
            <a:r>
              <a:rPr lang="en-US" sz="2400" b="1" smtClean="0">
                <a:latin typeface="Times New Roman" panose="02020603050405020304" pitchFamily="18" charset="0"/>
                <a:ea typeface="Times New Roman" panose="02020603050405020304" pitchFamily="18" charset="0"/>
                <a:cs typeface="Times New Roman" panose="02020603050405020304" pitchFamily="18" charset="0"/>
              </a:rPr>
              <a:t>* Tóm tắt:</a:t>
            </a:r>
          </a:p>
          <a:p>
            <a:pPr marL="285750" indent="-285750">
              <a:buFontTx/>
              <a:buChar char="-"/>
            </a:pPr>
            <a:r>
              <a:rPr lang="vi-VN" sz="2400">
                <a:latin typeface="Times New Roman" panose="02020603050405020304" pitchFamily="18" charset="0"/>
                <a:cs typeface="Times New Roman" panose="02020603050405020304" pitchFamily="18" charset="0"/>
              </a:rPr>
              <a:t>Truyện kể về nhân vật chính là An-tư-nai, một cô bé mồ côi, phải sống với gia đình chú thím, bị đối xử tàn nhẫn,...</a:t>
            </a:r>
            <a:endParaRPr lang="en-US"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Thầy </a:t>
            </a:r>
            <a:r>
              <a:rPr lang="vi-VN" sz="2400">
                <a:latin typeface="Times New Roman" panose="02020603050405020304" pitchFamily="18" charset="0"/>
                <a:cs typeface="Times New Roman" panose="02020603050405020304" pitchFamily="18" charset="0"/>
              </a:rPr>
              <a:t>Đuy-sen đã kiên trì dạy An-tư-nai học chữ; hết lòng bảo vệ và giúp An-tư-nai có cơ hội lên thành phố tiếp tục việc học hành.</a:t>
            </a:r>
            <a:endParaRPr lang="en-US" sz="240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An-tư-nai </a:t>
            </a:r>
            <a:r>
              <a:rPr lang="vi-VN" sz="2400">
                <a:latin typeface="Times New Roman" panose="02020603050405020304" pitchFamily="18" charset="0"/>
                <a:cs typeface="Times New Roman" panose="02020603050405020304" pitchFamily="18" charset="0"/>
              </a:rPr>
              <a:t>rất yêu quý thầy Đuy-sen nhưng do hoàn cảnh, thầy trò phải xa cách rồi bặt tin nhau. </a:t>
            </a:r>
            <a:endParaRPr lang="en-US"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Mấy chục năm sau, An-tư-nai đã là một viện sĩ, trở về thăm làng và gặp lại người thầy đầu tiên của mình trong một tình huống rất éo le. </a:t>
            </a:r>
            <a:endParaRPr lang="en-US"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Bà đã viết thư nhờ người họa sĩ đồng hương kể lại câu chuyện về thầy Đuy-sen như một hành động chuộc lỗi.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240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079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1090245" y="2475711"/>
            <a:ext cx="9624647" cy="1076792"/>
          </a:xfrm>
          <a:prstGeom prst="rect">
            <a:avLst/>
          </a:prstGeom>
        </p:spPr>
        <p:txBody>
          <a:bodyPr spcFirstLastPara="1" vert="horz" wrap="square" lIns="121900" tIns="121900" rIns="121900" bIns="121900" rtlCol="0" anchor="t" anchorCtr="0">
            <a:noAutofit/>
          </a:bodyPr>
          <a:lstStyle/>
          <a:p>
            <a:r>
              <a:rPr lang="en-US" sz="6000" b="1" dirty="0" smtClean="0">
                <a:latin typeface="Times New Roman" panose="02020603050405020304" pitchFamily="18" charset="0"/>
                <a:cs typeface="Times New Roman" panose="02020603050405020304" pitchFamily="18" charset="0"/>
              </a:rPr>
              <a:t>II. KHÁM PHÁ VĂN BẢN</a:t>
            </a:r>
            <a:endParaRPr sz="60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3893629" y="82063"/>
            <a:ext cx="4482800" cy="1066800"/>
          </a:xfrm>
          <a:prstGeom prst="rect">
            <a:avLst/>
          </a:prstGeom>
        </p:spPr>
        <p:txBody>
          <a:bodyPr spcFirstLastPara="1" vert="horz" wrap="square" lIns="121900" tIns="121900" rIns="121900" bIns="121900" rtlCol="0" anchor="t" anchorCtr="0">
            <a:noAutofit/>
          </a:bodyPr>
          <a:lstStyle/>
          <a:p>
            <a:r>
              <a:rPr lang="en-US" sz="9600" b="1" dirty="0">
                <a:latin typeface="Times New Roman" panose="02020603050405020304" pitchFamily="18" charset="0"/>
                <a:cs typeface="Times New Roman" panose="02020603050405020304" pitchFamily="18" charset="0"/>
              </a:rPr>
              <a:t/>
            </a:r>
            <a:br>
              <a:rPr lang="en-US" sz="9600" b="1" dirty="0">
                <a:latin typeface="Times New Roman" panose="02020603050405020304" pitchFamily="18" charset="0"/>
                <a:cs typeface="Times New Roman" panose="02020603050405020304" pitchFamily="18" charset="0"/>
              </a:rPr>
            </a:br>
            <a:r>
              <a:rPr lang="en" b="1" dirty="0" smtClean="0">
                <a:latin typeface="Times New Roman" panose="02020603050405020304" pitchFamily="18" charset="0"/>
                <a:cs typeface="Times New Roman" panose="02020603050405020304" pitchFamily="18" charset="0"/>
              </a:rPr>
              <a:t/>
            </a:r>
            <a:br>
              <a:rPr lang="en" b="1" dirty="0" smtClean="0">
                <a:latin typeface="Times New Roman" panose="02020603050405020304" pitchFamily="18" charset="0"/>
                <a:cs typeface="Times New Roman" panose="02020603050405020304" pitchFamily="18" charset="0"/>
              </a:rPr>
            </a:br>
            <a:endParaRP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730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ăng rừng, vượt suối mang con chữ cho học trò nơi miền Tây xứ Nghệ"/>
          <p:cNvPicPr>
            <a:picLocks noChangeAspect="1" noChangeArrowheads="1"/>
          </p:cNvPicPr>
          <p:nvPr/>
        </p:nvPicPr>
        <p:blipFill rotWithShape="1">
          <a:blip r:embed="rId2">
            <a:extLst>
              <a:ext uri="{28A0092B-C50C-407E-A947-70E740481C1C}">
                <a14:useLocalDpi xmlns:a14="http://schemas.microsoft.com/office/drawing/2010/main" val="0"/>
              </a:ext>
            </a:extLst>
          </a:blip>
          <a:srcRect r="1741" b="18263"/>
          <a:stretch/>
        </p:blipFill>
        <p:spPr bwMode="auto">
          <a:xfrm>
            <a:off x="773723" y="937846"/>
            <a:ext cx="5650521" cy="5357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hùm thơ hay viết về thầy cô giáo vùng cao, vùng sâu-xa | KyUc.Net"/>
          <p:cNvPicPr>
            <a:picLocks noChangeAspect="1" noChangeArrowheads="1"/>
          </p:cNvPicPr>
          <p:nvPr/>
        </p:nvPicPr>
        <p:blipFill rotWithShape="1">
          <a:blip r:embed="rId3">
            <a:extLst>
              <a:ext uri="{28A0092B-C50C-407E-A947-70E740481C1C}">
                <a14:useLocalDpi xmlns:a14="http://schemas.microsoft.com/office/drawing/2010/main" val="0"/>
              </a:ext>
            </a:extLst>
          </a:blip>
          <a:srcRect r="1140" b="8432"/>
          <a:stretch/>
        </p:blipFill>
        <p:spPr bwMode="auto">
          <a:xfrm>
            <a:off x="6424245" y="937846"/>
            <a:ext cx="5451231" cy="525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0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9B3FEE-9D18-4FA5-A607-9EE451E8CABB}"/>
              </a:ext>
            </a:extLst>
          </p:cNvPr>
          <p:cNvSpPr txBox="1"/>
          <p:nvPr/>
        </p:nvSpPr>
        <p:spPr>
          <a:xfrm>
            <a:off x="118139" y="1200603"/>
            <a:ext cx="8146630" cy="1692771"/>
          </a:xfrm>
          <a:prstGeom prst="rect">
            <a:avLst/>
          </a:prstGeom>
          <a:noFill/>
        </p:spPr>
        <p:txBody>
          <a:bodyPr wrap="square" rtlCol="0">
            <a:spAutoFit/>
          </a:bodyPr>
          <a:lstStyle/>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TÌM HIỂU CHUNG</a:t>
            </a:r>
          </a:p>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KHÁM PHÁ VĂN BẢN</a:t>
            </a:r>
          </a:p>
          <a:p>
            <a:r>
              <a:rPr lang="en-US" sz="2800" b="1" dirty="0" smtClean="0">
                <a:solidFill>
                  <a:srgbClr val="002060"/>
                </a:solidFill>
                <a:latin typeface="Times New Roman" panose="02020603050405020304" pitchFamily="18" charset="0"/>
                <a:cs typeface="Times New Roman" panose="02020603050405020304" pitchFamily="18" charset="0"/>
              </a:rPr>
              <a:t>2. </a:t>
            </a:r>
            <a:r>
              <a:rPr lang="en-US" sz="2800" b="1" dirty="0" err="1" smtClean="0">
                <a:solidFill>
                  <a:srgbClr val="002060"/>
                </a:solidFill>
                <a:latin typeface="Times New Roman" panose="02020603050405020304" pitchFamily="18" charset="0"/>
                <a:cs typeface="Times New Roman" panose="02020603050405020304" pitchFamily="18" charset="0"/>
              </a:rPr>
              <a:t>Nhân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vật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An-</a:t>
            </a:r>
            <a:r>
              <a:rPr lang="en-US" sz="2800" b="1" dirty="0" err="1">
                <a:solidFill>
                  <a:srgbClr val="002060"/>
                </a:solidFill>
                <a:latin typeface="Times New Roman" panose="02020603050405020304" pitchFamily="18" charset="0"/>
                <a:cs typeface="Times New Roman" panose="02020603050405020304" pitchFamily="18" charset="0"/>
              </a:rPr>
              <a:t>tư</a:t>
            </a:r>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nai</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56545" y="83324"/>
            <a:ext cx="8858436"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201133" y="393895"/>
            <a:ext cx="4413848" cy="407963"/>
          </a:xfrm>
          <a:prstGeom prst="rect">
            <a:avLst/>
          </a:prstGeom>
          <a:noFill/>
        </p:spPr>
        <p:txBody>
          <a:bodyPr wrap="square" rtlCol="0">
            <a:spAutoFit/>
          </a:bodyPr>
          <a:lstStyle/>
          <a:p>
            <a:endParaRPr lang="en-US"/>
          </a:p>
        </p:txBody>
      </p:sp>
      <p:cxnSp>
        <p:nvCxnSpPr>
          <p:cNvPr id="6" name="Straight Connector 5"/>
          <p:cNvCxnSpPr/>
          <p:nvPr/>
        </p:nvCxnSpPr>
        <p:spPr>
          <a:xfrm>
            <a:off x="6606862" y="2524042"/>
            <a:ext cx="38637" cy="433395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2"/>
          <a:stretch>
            <a:fillRect/>
          </a:stretch>
        </p:blipFill>
        <p:spPr>
          <a:xfrm>
            <a:off x="0" y="3219717"/>
            <a:ext cx="2600325" cy="32130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3"/>
          <a:stretch>
            <a:fillRect/>
          </a:stretch>
        </p:blipFill>
        <p:spPr>
          <a:xfrm>
            <a:off x="3111981" y="3219717"/>
            <a:ext cx="2774993" cy="33322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Cloud Callout 7"/>
          <p:cNvSpPr/>
          <p:nvPr/>
        </p:nvSpPr>
        <p:spPr>
          <a:xfrm>
            <a:off x="8834907" y="801858"/>
            <a:ext cx="3541690" cy="1967099"/>
          </a:xfrm>
          <a:prstGeom prst="cloudCallout">
            <a:avLst>
              <a:gd name="adj1" fmla="val -68106"/>
              <a:gd name="adj2" fmla="val 5333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2060"/>
                </a:solidFill>
                <a:latin typeface="Times New Roman" panose="02020603050405020304" pitchFamily="18" charset="0"/>
                <a:cs typeface="Times New Roman" panose="02020603050405020304" pitchFamily="18" charset="0"/>
              </a:rPr>
              <a:t>Thảo luận cặp đôi</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800045" y="2893375"/>
            <a:ext cx="5391955" cy="353937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63685" y="3116143"/>
            <a:ext cx="4765183" cy="3108543"/>
          </a:xfrm>
          <a:prstGeom prst="rect">
            <a:avLst/>
          </a:prstGeom>
          <a:noFill/>
        </p:spPr>
        <p:txBody>
          <a:bodyPr wrap="square" rtlCol="0">
            <a:spAutoFit/>
          </a:bodyPr>
          <a:lstStyle/>
          <a:p>
            <a:pPr marL="342900" indent="-342900">
              <a:buAutoNum type="arabicPeriod"/>
            </a:pPr>
            <a:r>
              <a:rPr lang="en-US" sz="2800" smtClean="0">
                <a:latin typeface="Times New Roman" panose="02020603050405020304" pitchFamily="18" charset="0"/>
                <a:cs typeface="Times New Roman" panose="02020603050405020304" pitchFamily="18" charset="0"/>
              </a:rPr>
              <a:t>Qua cuộc trò chuyện của các bạn nhỏ và thầy Đuy-sen, em hình dung như thế nào về hoàn cảnh của An-tư-nai?</a:t>
            </a:r>
          </a:p>
          <a:p>
            <a:pPr marL="342900" indent="-342900">
              <a:buAutoNum type="arabicPeriod"/>
            </a:pPr>
            <a:r>
              <a:rPr lang="en-US" sz="2800" smtClean="0">
                <a:latin typeface="Times New Roman" panose="02020603050405020304" pitchFamily="18" charset="0"/>
                <a:cs typeface="Times New Roman" panose="02020603050405020304" pitchFamily="18" charset="0"/>
              </a:rPr>
              <a:t>An-tư-nai đã dành tình cảm cho thầy Đuy-sen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457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6545" y="83324"/>
            <a:ext cx="8858436"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201133" y="393895"/>
            <a:ext cx="4413848" cy="407963"/>
          </a:xfrm>
          <a:prstGeom prst="rect">
            <a:avLst/>
          </a:prstGeom>
          <a:noFill/>
        </p:spPr>
        <p:txBody>
          <a:bodyPr wrap="square" rtlCol="0">
            <a:spAutoFit/>
          </a:bodyPr>
          <a:lstStyle/>
          <a:p>
            <a:endParaRPr lang="en-US"/>
          </a:p>
        </p:txBody>
      </p:sp>
      <p:cxnSp>
        <p:nvCxnSpPr>
          <p:cNvPr id="6" name="Straight Connector 5"/>
          <p:cNvCxnSpPr/>
          <p:nvPr/>
        </p:nvCxnSpPr>
        <p:spPr>
          <a:xfrm>
            <a:off x="4423264" y="2018401"/>
            <a:ext cx="38637" cy="433395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2"/>
          <a:stretch>
            <a:fillRect/>
          </a:stretch>
        </p:blipFill>
        <p:spPr>
          <a:xfrm>
            <a:off x="636686" y="3274258"/>
            <a:ext cx="2686063" cy="32130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p:cNvSpPr/>
          <p:nvPr/>
        </p:nvSpPr>
        <p:spPr>
          <a:xfrm>
            <a:off x="5494688" y="1801633"/>
            <a:ext cx="6096000" cy="3970318"/>
          </a:xfrm>
          <a:prstGeom prst="rect">
            <a:avLst/>
          </a:prstGeom>
        </p:spPr>
        <p:txBody>
          <a:bodyPr>
            <a:spAutoFit/>
          </a:bodyPr>
          <a:lstStyle/>
          <a:p>
            <a:pPr>
              <a:lnSpc>
                <a:spcPct val="150000"/>
              </a:lnSpc>
              <a:spcAft>
                <a:spcPts val="0"/>
              </a:spcAft>
            </a:pPr>
            <a:r>
              <a:rPr lang="en-US" sz="2800" dirty="0" smtClean="0">
                <a:latin typeface="Times New Roman" panose="02020603050405020304" pitchFamily="18" charset="0"/>
                <a:ea typeface="Times New Roman" panose="02020603050405020304" pitchFamily="18" charset="0"/>
              </a:rPr>
              <a:t>a.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cảnh</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dirty="0">
                <a:latin typeface="Times New Roman" panose="02020603050405020304" pitchFamily="18" charset="0"/>
                <a:ea typeface="Times New Roman" panose="02020603050405020304" pitchFamily="18" charset="0"/>
              </a:rPr>
              <a:t>- An-</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nai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côi</a:t>
            </a:r>
            <a:r>
              <a:rPr lang="en-US" sz="2800" dirty="0">
                <a:latin typeface="Times New Roman" panose="02020603050405020304" pitchFamily="18" charset="0"/>
                <a:ea typeface="Times New Roman" panose="02020603050405020304" pitchFamily="18" charset="0"/>
              </a:rPr>
              <a:t>.</a:t>
            </a: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nghiệt</a:t>
            </a:r>
            <a:r>
              <a:rPr lang="en-US" sz="2800" dirty="0">
                <a:latin typeface="Times New Roman" panose="02020603050405020304" pitchFamily="18" charset="0"/>
                <a:ea typeface="Times New Roman" panose="02020603050405020304" pitchFamily="18" charset="0"/>
              </a:rPr>
              <a:t>.</a:t>
            </a:r>
          </a:p>
          <a:p>
            <a:pPr>
              <a:lnSpc>
                <a:spcPct val="150000"/>
              </a:lnSpc>
              <a:spcAft>
                <a:spcPts val="0"/>
              </a:spcAft>
            </a:pPr>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049B3FEE-9D18-4FA5-A607-9EE451E8CABB}"/>
              </a:ext>
            </a:extLst>
          </p:cNvPr>
          <p:cNvSpPr txBox="1"/>
          <p:nvPr/>
        </p:nvSpPr>
        <p:spPr>
          <a:xfrm>
            <a:off x="293985" y="1200602"/>
            <a:ext cx="3984938" cy="1692771"/>
          </a:xfrm>
          <a:prstGeom prst="rect">
            <a:avLst/>
          </a:prstGeom>
          <a:noFill/>
        </p:spPr>
        <p:txBody>
          <a:bodyPr wrap="square" rtlCol="0">
            <a:spAutoFit/>
          </a:bodyPr>
          <a:lstStyle/>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TÌM HIỂU CHUNG</a:t>
            </a:r>
          </a:p>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KHÁM PHÁ VĂN BẢN</a:t>
            </a:r>
          </a:p>
          <a:p>
            <a:r>
              <a:rPr lang="en-US" sz="2800" b="1" dirty="0" smtClean="0">
                <a:solidFill>
                  <a:srgbClr val="002060"/>
                </a:solidFill>
                <a:latin typeface="Times New Roman" panose="02020603050405020304" pitchFamily="18" charset="0"/>
                <a:cs typeface="Times New Roman" panose="02020603050405020304" pitchFamily="18" charset="0"/>
              </a:rPr>
              <a:t>2</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vật</a:t>
            </a:r>
            <a:r>
              <a:rPr lang="en-US" sz="2800" b="1" dirty="0">
                <a:solidFill>
                  <a:srgbClr val="002060"/>
                </a:solidFill>
                <a:latin typeface="Times New Roman" panose="02020603050405020304" pitchFamily="18" charset="0"/>
                <a:cs typeface="Times New Roman" panose="02020603050405020304" pitchFamily="18" charset="0"/>
              </a:rPr>
              <a:t> An-</a:t>
            </a:r>
            <a:r>
              <a:rPr lang="en-US" sz="2800" b="1" dirty="0" err="1">
                <a:solidFill>
                  <a:srgbClr val="002060"/>
                </a:solidFill>
                <a:latin typeface="Times New Roman" panose="02020603050405020304" pitchFamily="18" charset="0"/>
                <a:cs typeface="Times New Roman" panose="02020603050405020304" pitchFamily="18" charset="0"/>
              </a:rPr>
              <a:t>tư</a:t>
            </a:r>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nai</a:t>
            </a:r>
            <a:r>
              <a:rPr lang="en-US" sz="2800" b="1" dirty="0">
                <a:solidFill>
                  <a:srgbClr val="002060"/>
                </a:solidFill>
                <a:latin typeface="Times New Roman" panose="02020603050405020304" pitchFamily="18" charset="0"/>
                <a:cs typeface="Times New Roman" panose="02020603050405020304" pitchFamily="18" charset="0"/>
              </a:rPr>
              <a:t> </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5872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6545" y="83324"/>
            <a:ext cx="8858436"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201133" y="393895"/>
            <a:ext cx="4413848" cy="407963"/>
          </a:xfrm>
          <a:prstGeom prst="rect">
            <a:avLst/>
          </a:prstGeom>
          <a:noFill/>
        </p:spPr>
        <p:txBody>
          <a:bodyPr wrap="square" rtlCol="0">
            <a:spAutoFit/>
          </a:bodyPr>
          <a:lstStyle/>
          <a:p>
            <a:endParaRPr lang="en-US"/>
          </a:p>
        </p:txBody>
      </p:sp>
      <p:cxnSp>
        <p:nvCxnSpPr>
          <p:cNvPr id="6" name="Straight Connector 5"/>
          <p:cNvCxnSpPr/>
          <p:nvPr/>
        </p:nvCxnSpPr>
        <p:spPr>
          <a:xfrm>
            <a:off x="4298713" y="2756212"/>
            <a:ext cx="38637" cy="433395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2"/>
          <a:stretch>
            <a:fillRect/>
          </a:stretch>
        </p:blipFill>
        <p:spPr>
          <a:xfrm>
            <a:off x="639236" y="3260925"/>
            <a:ext cx="2774993" cy="33322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p:cNvSpPr/>
          <p:nvPr/>
        </p:nvSpPr>
        <p:spPr>
          <a:xfrm>
            <a:off x="4642338" y="2756212"/>
            <a:ext cx="7459509" cy="3323987"/>
          </a:xfrm>
          <a:prstGeom prst="rect">
            <a:avLst/>
          </a:prstGeom>
        </p:spPr>
        <p:txBody>
          <a:bodyPr wrap="square">
            <a:spAutoFit/>
          </a:bodyPr>
          <a:lstStyle/>
          <a:p>
            <a:pPr>
              <a:lnSpc>
                <a:spcPct val="150000"/>
              </a:lnSpc>
              <a:spcAft>
                <a:spcPts val="0"/>
              </a:spcAft>
            </a:pPr>
            <a:r>
              <a:rPr lang="en-US" sz="2800" b="1" dirty="0" err="1" smtClean="0">
                <a:latin typeface="Times New Roman" panose="02020603050405020304" pitchFamily="18" charset="0"/>
                <a:ea typeface="Times New Roman" panose="02020603050405020304" pitchFamily="18" charset="0"/>
              </a:rPr>
              <a:t>Diễn</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gặp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thầy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Đuy-sen</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a:t>
            </a:r>
            <a:r>
              <a:rPr lang="en-US" sz="2800" dirty="0">
                <a:latin typeface="Times New Roman" panose="02020603050405020304" pitchFamily="18" charset="0"/>
                <a:ea typeface="Times New Roman" panose="02020603050405020304" pitchFamily="18" charset="0"/>
              </a:rPr>
              <a:t>. </a:t>
            </a: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hẳn</a:t>
            </a:r>
            <a:r>
              <a:rPr lang="en-US" sz="2800" dirty="0">
                <a:latin typeface="Times New Roman" panose="02020603050405020304" pitchFamily="18" charset="0"/>
                <a:ea typeface="Times New Roman" panose="02020603050405020304" pitchFamily="18" charset="0"/>
              </a:rPr>
              <a:t>.</a:t>
            </a: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Đuy-sen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049B3FEE-9D18-4FA5-A607-9EE451E8CABB}"/>
              </a:ext>
            </a:extLst>
          </p:cNvPr>
          <p:cNvSpPr txBox="1"/>
          <p:nvPr/>
        </p:nvSpPr>
        <p:spPr>
          <a:xfrm>
            <a:off x="118139" y="1200603"/>
            <a:ext cx="4242846" cy="1692771"/>
          </a:xfrm>
          <a:prstGeom prst="rect">
            <a:avLst/>
          </a:prstGeom>
          <a:noFill/>
        </p:spPr>
        <p:txBody>
          <a:bodyPr wrap="square" rtlCol="0">
            <a:spAutoFit/>
          </a:bodyPr>
          <a:lstStyle/>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TÌM HIỂU CHUNG</a:t>
            </a:r>
          </a:p>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KHÁM PHÁ VĂN BẢN</a:t>
            </a:r>
          </a:p>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2.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vật</a:t>
            </a:r>
            <a:r>
              <a:rPr lang="en-US" sz="2800" b="1" dirty="0">
                <a:solidFill>
                  <a:srgbClr val="002060"/>
                </a:solidFill>
                <a:latin typeface="Times New Roman" panose="02020603050405020304" pitchFamily="18" charset="0"/>
                <a:cs typeface="Times New Roman" panose="02020603050405020304" pitchFamily="18" charset="0"/>
              </a:rPr>
              <a:t> An-</a:t>
            </a:r>
            <a:r>
              <a:rPr lang="en-US" sz="2800" b="1" dirty="0" err="1">
                <a:solidFill>
                  <a:srgbClr val="002060"/>
                </a:solidFill>
                <a:latin typeface="Times New Roman" panose="02020603050405020304" pitchFamily="18" charset="0"/>
                <a:cs typeface="Times New Roman" panose="02020603050405020304" pitchFamily="18" charset="0"/>
              </a:rPr>
              <a:t>tư</a:t>
            </a:r>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nai</a:t>
            </a:r>
            <a:r>
              <a:rPr lang="en-US" sz="2800" b="1" dirty="0">
                <a:solidFill>
                  <a:srgbClr val="002060"/>
                </a:solidFill>
                <a:latin typeface="Times New Roman" panose="02020603050405020304" pitchFamily="18" charset="0"/>
                <a:cs typeface="Times New Roman" panose="02020603050405020304" pitchFamily="18" charset="0"/>
              </a:rPr>
              <a:t> </a:t>
            </a:r>
          </a:p>
          <a:p>
            <a:r>
              <a:rPr lang="en-US" sz="28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076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6545" y="83324"/>
            <a:ext cx="8858436"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201133" y="393895"/>
            <a:ext cx="4413848" cy="407963"/>
          </a:xfrm>
          <a:prstGeom prst="rect">
            <a:avLst/>
          </a:prstGeom>
          <a:noFill/>
        </p:spPr>
        <p:txBody>
          <a:bodyPr wrap="square" rtlCol="0">
            <a:spAutoFit/>
          </a:bodyPr>
          <a:lstStyle/>
          <a:p>
            <a:endParaRPr lang="en-US"/>
          </a:p>
        </p:txBody>
      </p:sp>
      <p:cxnSp>
        <p:nvCxnSpPr>
          <p:cNvPr id="6" name="Straight Connector 5"/>
          <p:cNvCxnSpPr/>
          <p:nvPr/>
        </p:nvCxnSpPr>
        <p:spPr>
          <a:xfrm>
            <a:off x="4621345" y="1515864"/>
            <a:ext cx="38637" cy="433395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2"/>
          <a:stretch>
            <a:fillRect/>
          </a:stretch>
        </p:blipFill>
        <p:spPr>
          <a:xfrm>
            <a:off x="639236" y="3260925"/>
            <a:ext cx="2774993" cy="33322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p:cNvSpPr/>
          <p:nvPr/>
        </p:nvSpPr>
        <p:spPr>
          <a:xfrm>
            <a:off x="4840609" y="1291783"/>
            <a:ext cx="7134896" cy="4616648"/>
          </a:xfrm>
          <a:prstGeom prst="rect">
            <a:avLst/>
          </a:prstGeom>
        </p:spPr>
        <p:txBody>
          <a:bodyPr wrap="square">
            <a:spAutoFit/>
          </a:bodyPr>
          <a:lstStyle/>
          <a:p>
            <a:pPr>
              <a:lnSpc>
                <a:spcPct val="150000"/>
              </a:lnSpc>
              <a:spcAft>
                <a:spcPts val="0"/>
              </a:spcAft>
            </a:pPr>
            <a:r>
              <a:rPr lang="en-US" sz="2800" b="1" dirty="0">
                <a:latin typeface="Times New Roman" panose="02020603050405020304" pitchFamily="18" charset="0"/>
                <a:ea typeface="Times New Roman" panose="02020603050405020304" pitchFamily="18" charset="0"/>
              </a:rPr>
              <a:t>b</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An-</a:t>
            </a:r>
            <a:r>
              <a:rPr lang="en-US" sz="2800" b="1" dirty="0" err="1">
                <a:latin typeface="Times New Roman" panose="02020603050405020304" pitchFamily="18" charset="0"/>
                <a:ea typeface="Times New Roman" panose="02020603050405020304" pitchFamily="18" charset="0"/>
              </a:rPr>
              <a:t>tư</a:t>
            </a: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nai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thầy</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dirty="0">
                <a:latin typeface="Times New Roman" panose="02020603050405020304" pitchFamily="18" charset="0"/>
                <a:ea typeface="Times New Roman" panose="02020603050405020304" pitchFamily="18" charset="0"/>
              </a:rPr>
              <a:t>-  An-</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nai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Đuy-sen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ý </a:t>
            </a:r>
            <a:r>
              <a:rPr lang="en-US" sz="2800" dirty="0" err="1">
                <a:latin typeface="Times New Roman" panose="02020603050405020304" pitchFamily="18" charset="0"/>
                <a:ea typeface="Times New Roman" panose="02020603050405020304" pitchFamily="18" charset="0"/>
              </a:rPr>
              <a:t>nghi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thầy</a:t>
            </a:r>
            <a:r>
              <a:rPr lang="en-US" sz="2800" dirty="0">
                <a:latin typeface="Times New Roman" panose="02020603050405020304" pitchFamily="18" charset="0"/>
                <a:ea typeface="Times New Roman" panose="02020603050405020304" pitchFamily="18" charset="0"/>
              </a:rPr>
              <a:t> là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ruột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ruột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thịt</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049B3FEE-9D18-4FA5-A607-9EE451E8CABB}"/>
              </a:ext>
            </a:extLst>
          </p:cNvPr>
          <p:cNvSpPr txBox="1"/>
          <p:nvPr/>
        </p:nvSpPr>
        <p:spPr>
          <a:xfrm>
            <a:off x="118139" y="1200603"/>
            <a:ext cx="4383523" cy="1692771"/>
          </a:xfrm>
          <a:prstGeom prst="rect">
            <a:avLst/>
          </a:prstGeom>
          <a:noFill/>
        </p:spPr>
        <p:txBody>
          <a:bodyPr wrap="square" rtlCol="0">
            <a:spAutoFit/>
          </a:bodyPr>
          <a:lstStyle/>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TÌM HIỂU CHUNG</a:t>
            </a:r>
          </a:p>
          <a:p>
            <a:pPr marL="514350" indent="-514350">
              <a:buAutoNum type="romanUcPeriod"/>
            </a:pPr>
            <a:r>
              <a:rPr lang="en-US" sz="2400" b="1" dirty="0" smtClean="0">
                <a:solidFill>
                  <a:srgbClr val="FF0000"/>
                </a:solidFill>
                <a:latin typeface="Times New Roman" panose="02020603050405020304" pitchFamily="18" charset="0"/>
                <a:cs typeface="Times New Roman" panose="02020603050405020304" pitchFamily="18" charset="0"/>
              </a:rPr>
              <a:t>KHÁM PHÁ VĂN BẢN</a:t>
            </a:r>
          </a:p>
          <a:p>
            <a:r>
              <a:rPr lang="en-US" sz="2800" b="1" dirty="0" smtClean="0">
                <a:solidFill>
                  <a:srgbClr val="002060"/>
                </a:solidFill>
                <a:latin typeface="Times New Roman" panose="02020603050405020304" pitchFamily="18" charset="0"/>
                <a:cs typeface="Times New Roman" panose="02020603050405020304" pitchFamily="18" charset="0"/>
              </a:rPr>
              <a:t>2</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vật</a:t>
            </a:r>
            <a:r>
              <a:rPr lang="en-US" sz="2800" b="1" dirty="0">
                <a:solidFill>
                  <a:srgbClr val="002060"/>
                </a:solidFill>
                <a:latin typeface="Times New Roman" panose="02020603050405020304" pitchFamily="18" charset="0"/>
                <a:cs typeface="Times New Roman" panose="02020603050405020304" pitchFamily="18" charset="0"/>
              </a:rPr>
              <a:t> An-</a:t>
            </a:r>
            <a:r>
              <a:rPr lang="en-US" sz="2800" b="1" dirty="0" err="1">
                <a:solidFill>
                  <a:srgbClr val="002060"/>
                </a:solidFill>
                <a:latin typeface="Times New Roman" panose="02020603050405020304" pitchFamily="18" charset="0"/>
                <a:cs typeface="Times New Roman" panose="02020603050405020304" pitchFamily="18" charset="0"/>
              </a:rPr>
              <a:t>tư</a:t>
            </a:r>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nai</a:t>
            </a:r>
            <a:r>
              <a:rPr lang="en-US" sz="2800" b="1" dirty="0">
                <a:solidFill>
                  <a:srgbClr val="002060"/>
                </a:solidFill>
                <a:latin typeface="Times New Roman" panose="02020603050405020304" pitchFamily="18" charset="0"/>
                <a:cs typeface="Times New Roman" panose="02020603050405020304" pitchFamily="18" charset="0"/>
              </a:rPr>
              <a:t> </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795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67205" y="746974"/>
            <a:ext cx="5799909" cy="46364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Times New Roman" panose="02020603050405020304" pitchFamily="18" charset="0"/>
                <a:cs typeface="Times New Roman" panose="02020603050405020304" pitchFamily="18" charset="0"/>
              </a:rPr>
              <a:t>Bài học bao gồm các phần:</a:t>
            </a:r>
            <a:endParaRPr lang="en-US" sz="2800">
              <a:solidFill>
                <a:srgbClr val="FFFF00"/>
              </a:solidFill>
              <a:latin typeface="Times New Roman" panose="02020603050405020304" pitchFamily="18" charset="0"/>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518537422"/>
              </p:ext>
            </p:extLst>
          </p:nvPr>
        </p:nvGraphicFramePr>
        <p:xfrm>
          <a:off x="518656" y="1210615"/>
          <a:ext cx="11152052" cy="3387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
          <p:cNvSpPr txBox="1"/>
          <p:nvPr/>
        </p:nvSpPr>
        <p:spPr>
          <a:xfrm>
            <a:off x="2125874" y="3953814"/>
            <a:ext cx="3464147" cy="2646608"/>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8"/>
            <a:stretch>
              <a:fillRect/>
            </a:stretch>
          </a:blip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2" name="TextBox 11"/>
          <p:cNvSpPr txBox="1"/>
          <p:nvPr/>
        </p:nvSpPr>
        <p:spPr>
          <a:xfrm>
            <a:off x="6761679" y="3953814"/>
            <a:ext cx="3333053" cy="2646608"/>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9"/>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Tree>
    <p:custDataLst>
      <p:tags r:id="rId1"/>
    </p:custDataLst>
    <p:extLst>
      <p:ext uri="{BB962C8B-B14F-4D97-AF65-F5344CB8AC3E}">
        <p14:creationId xmlns:p14="http://schemas.microsoft.com/office/powerpoint/2010/main" val="2808988886"/>
      </p:ext>
    </p:extLst>
  </p:cSld>
  <p:clrMapOvr>
    <a:masterClrMapping/>
  </p:clrMapOvr>
  <mc:AlternateContent xmlns:mc="http://schemas.openxmlformats.org/markup-compatibility/2006" xmlns:p14="http://schemas.microsoft.com/office/powerpoint/2010/main">
    <mc:Choice Requires="p14">
      <p:transition spd="slow" p14:dur="1500" advTm="12047">
        <p:split orient="vert"/>
      </p:transition>
    </mc:Choice>
    <mc:Fallback xmlns="">
      <p:transition spd="slow" advTm="1204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0474" y="146863"/>
            <a:ext cx="9440214" cy="1307537"/>
          </a:xfrm>
          <a:prstGeom prst="rect">
            <a:avLst/>
          </a:prstGeom>
          <a:solidFill>
            <a:schemeClr val="accent6">
              <a:lumMod val="20000"/>
              <a:lumOff val="80000"/>
            </a:schemeClr>
          </a:solidFill>
        </p:spPr>
        <p:txBody>
          <a:bodyPr wrap="square">
            <a:spAutoFit/>
          </a:bodyPr>
          <a:lstStyle/>
          <a:p>
            <a:pPr algn="ctr">
              <a:lnSpc>
                <a:spcPct val="150000"/>
              </a:lnSpc>
              <a:spcAft>
                <a:spcPts val="0"/>
              </a:spcAft>
            </a:pPr>
            <a:r>
              <a:rPr lang="en-US" sz="2800" i="1">
                <a:solidFill>
                  <a:srgbClr val="7030A0"/>
                </a:solidFill>
                <a:latin typeface="Times New Roman" panose="02020603050405020304" pitchFamily="18" charset="0"/>
                <a:ea typeface="Times New Roman" panose="02020603050405020304" pitchFamily="18" charset="0"/>
              </a:rPr>
              <a:t>=&gt; Vì vậy, khi trở về thành phố An-tư-nai đã khẩn khoản người họa sĩ kể về thầy Đuy-sen.</a:t>
            </a:r>
            <a:endParaRPr lang="en-US" sz="2800">
              <a:solidFill>
                <a:srgbClr val="7030A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061932" y="2653048"/>
            <a:ext cx="2691686" cy="35102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p:cNvPicPr>
            <a:picLocks noChangeAspect="1"/>
          </p:cNvPicPr>
          <p:nvPr/>
        </p:nvPicPr>
        <p:blipFill>
          <a:blip r:embed="rId3"/>
          <a:stretch>
            <a:fillRect/>
          </a:stretch>
        </p:blipFill>
        <p:spPr>
          <a:xfrm>
            <a:off x="218906" y="3103807"/>
            <a:ext cx="2600325" cy="32130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a:stretch>
            <a:fillRect/>
          </a:stretch>
        </p:blipFill>
        <p:spPr>
          <a:xfrm>
            <a:off x="4553085" y="2033711"/>
            <a:ext cx="2774993" cy="33322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60423012"/>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9B3FEE-9D18-4FA5-A607-9EE451E8CABB}"/>
              </a:ext>
            </a:extLst>
          </p:cNvPr>
          <p:cNvSpPr txBox="1"/>
          <p:nvPr/>
        </p:nvSpPr>
        <p:spPr>
          <a:xfrm>
            <a:off x="118139" y="1200603"/>
            <a:ext cx="5751406" cy="1015663"/>
          </a:xfrm>
          <a:prstGeom prst="rect">
            <a:avLst/>
          </a:prstGeom>
          <a:noFill/>
        </p:spPr>
        <p:txBody>
          <a:bodyPr wrap="square" rtlCol="0">
            <a:spAutoFit/>
          </a:bodyPr>
          <a:lstStyle/>
          <a:p>
            <a:pPr marL="514350" indent="-514350">
              <a:buAutoNum type="romanUcPeriod"/>
            </a:pPr>
            <a:r>
              <a:rPr lang="en-US" sz="2000" b="1" dirty="0" smtClean="0">
                <a:solidFill>
                  <a:srgbClr val="FF0000"/>
                </a:solidFill>
                <a:latin typeface="Times New Roman" panose="02020603050405020304" pitchFamily="18" charset="0"/>
                <a:cs typeface="Times New Roman" panose="02020603050405020304" pitchFamily="18" charset="0"/>
              </a:rPr>
              <a:t>TÌM HIỂU CHUNG</a:t>
            </a:r>
          </a:p>
          <a:p>
            <a:pPr marL="514350" indent="-514350">
              <a:buAutoNum type="romanUcPeriod"/>
            </a:pPr>
            <a:r>
              <a:rPr lang="en-US" sz="2000" b="1" dirty="0" smtClean="0">
                <a:solidFill>
                  <a:srgbClr val="FF0000"/>
                </a:solidFill>
                <a:latin typeface="Times New Roman" panose="02020603050405020304" pitchFamily="18" charset="0"/>
                <a:cs typeface="Times New Roman" panose="02020603050405020304" pitchFamily="18" charset="0"/>
              </a:rPr>
              <a:t>KHÁM PHÁ VĂN BẢN</a:t>
            </a:r>
          </a:p>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3. </a:t>
            </a:r>
            <a:r>
              <a:rPr lang="en-US" sz="2000" b="1" dirty="0" err="1" smtClean="0">
                <a:solidFill>
                  <a:srgbClr val="002060"/>
                </a:solidFill>
                <a:latin typeface="Times New Roman" panose="02020603050405020304" pitchFamily="18" charset="0"/>
                <a:cs typeface="Times New Roman" panose="02020603050405020304" pitchFamily="18" charset="0"/>
              </a:rPr>
              <a:t>Thầy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Đuy-sen</a:t>
            </a: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8139" y="242996"/>
            <a:ext cx="5987685"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400">
              <a:solidFill>
                <a:srgbClr val="0070C0"/>
              </a:solidFill>
              <a:latin typeface="Times New Roman" panose="02020603050405020304" pitchFamily="18" charset="0"/>
              <a:cs typeface="Times New Roman" panose="02020603050405020304" pitchFamily="18" charset="0"/>
            </a:endParaRPr>
          </a:p>
          <a:p>
            <a:pPr algn="ctr"/>
            <a:r>
              <a:rPr lang="vi-VN" sz="2400" i="1">
                <a:solidFill>
                  <a:srgbClr val="0070C0"/>
                </a:solidFill>
                <a:latin typeface="Times New Roman" panose="02020603050405020304" pitchFamily="18" charset="0"/>
                <a:cs typeface="Times New Roman" panose="02020603050405020304" pitchFamily="18" charset="0"/>
              </a:rPr>
              <a:t>(</a:t>
            </a:r>
            <a:r>
              <a:rPr lang="en-US" sz="2400" i="1">
                <a:solidFill>
                  <a:srgbClr val="0070C0"/>
                </a:solidFill>
                <a:latin typeface="Times New Roman" panose="02020603050405020304" pitchFamily="18" charset="0"/>
                <a:cs typeface="Times New Roman" panose="02020603050405020304" pitchFamily="18" charset="0"/>
              </a:rPr>
              <a:t>Trích, Trin-ghi-dơ Ai-tơ-ma-tốp</a:t>
            </a:r>
            <a:r>
              <a:rPr lang="vi-VN" sz="2400" i="1">
                <a:solidFill>
                  <a:srgbClr val="0070C0"/>
                </a:solidFill>
                <a:latin typeface="Times New Roman" panose="02020603050405020304" pitchFamily="18" charset="0"/>
                <a:cs typeface="Times New Roman" panose="02020603050405020304" pitchFamily="18" charset="0"/>
              </a:rPr>
              <a:t>)</a:t>
            </a:r>
            <a:endParaRPr lang="en-US" sz="2400" i="1">
              <a:solidFill>
                <a:srgbClr val="0070C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201133" y="393895"/>
            <a:ext cx="4413848" cy="407963"/>
          </a:xfrm>
          <a:prstGeom prst="rect">
            <a:avLst/>
          </a:prstGeom>
          <a:noFill/>
        </p:spPr>
        <p:txBody>
          <a:bodyPr wrap="square" rtlCol="0">
            <a:spAutoFit/>
          </a:bodyPr>
          <a:lstStyle/>
          <a:p>
            <a:endParaRPr lang="en-US"/>
          </a:p>
        </p:txBody>
      </p:sp>
      <p:sp>
        <p:nvSpPr>
          <p:cNvPr id="50" name="Oval 49"/>
          <p:cNvSpPr/>
          <p:nvPr/>
        </p:nvSpPr>
        <p:spPr>
          <a:xfrm>
            <a:off x="8742015" y="2902792"/>
            <a:ext cx="836541" cy="787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3394" y="2435931"/>
            <a:ext cx="4006359" cy="4121833"/>
          </a:xfrm>
          <a:custGeom>
            <a:avLst/>
            <a:gdLst/>
            <a:ahLst/>
            <a:cxnLst/>
            <a:rect l="l" t="t" r="r" b="b"/>
            <a:pathLst>
              <a:path w="4826322" h="4538390">
                <a:moveTo>
                  <a:pt x="1149134" y="4428204"/>
                </a:moveTo>
                <a:cubicBezTo>
                  <a:pt x="1145745" y="4427986"/>
                  <a:pt x="1140717" y="4428423"/>
                  <a:pt x="1134049" y="4429516"/>
                </a:cubicBezTo>
                <a:cubicBezTo>
                  <a:pt x="1127382" y="4430609"/>
                  <a:pt x="1123665" y="4433670"/>
                  <a:pt x="1122900" y="4438698"/>
                </a:cubicBezTo>
                <a:cubicBezTo>
                  <a:pt x="1122791" y="4447005"/>
                  <a:pt x="1124321" y="4455313"/>
                  <a:pt x="1127491" y="4463620"/>
                </a:cubicBezTo>
                <a:cubicBezTo>
                  <a:pt x="1130661" y="4471927"/>
                  <a:pt x="1136126" y="4477611"/>
                  <a:pt x="1143887" y="4480671"/>
                </a:cubicBezTo>
                <a:cubicBezTo>
                  <a:pt x="1159299" y="4479796"/>
                  <a:pt x="1173072" y="4476299"/>
                  <a:pt x="1185205" y="4470178"/>
                </a:cubicBezTo>
                <a:cubicBezTo>
                  <a:pt x="1197338" y="4464057"/>
                  <a:pt x="1209799" y="4460559"/>
                  <a:pt x="1222587" y="4459684"/>
                </a:cubicBezTo>
                <a:cubicBezTo>
                  <a:pt x="1225976" y="4459794"/>
                  <a:pt x="1231004" y="4459575"/>
                  <a:pt x="1237672" y="4459029"/>
                </a:cubicBezTo>
                <a:cubicBezTo>
                  <a:pt x="1244339" y="4458482"/>
                  <a:pt x="1248056" y="4456952"/>
                  <a:pt x="1248821" y="4454438"/>
                </a:cubicBezTo>
                <a:cubicBezTo>
                  <a:pt x="1245323" y="4448754"/>
                  <a:pt x="1230020" y="4443070"/>
                  <a:pt x="1202912" y="4437386"/>
                </a:cubicBezTo>
                <a:cubicBezTo>
                  <a:pt x="1175804" y="4431702"/>
                  <a:pt x="1157878" y="4428641"/>
                  <a:pt x="1149134" y="4428204"/>
                </a:cubicBezTo>
                <a:close/>
                <a:moveTo>
                  <a:pt x="1736763" y="4412465"/>
                </a:moveTo>
                <a:cubicBezTo>
                  <a:pt x="1736544" y="4422739"/>
                  <a:pt x="1738293" y="4429734"/>
                  <a:pt x="1742009" y="4433451"/>
                </a:cubicBezTo>
                <a:cubicBezTo>
                  <a:pt x="1745726" y="4437168"/>
                  <a:pt x="1752721" y="4438916"/>
                  <a:pt x="1762996" y="4438698"/>
                </a:cubicBezTo>
                <a:cubicBezTo>
                  <a:pt x="1762122" y="4422083"/>
                  <a:pt x="1753377" y="4413339"/>
                  <a:pt x="1736763" y="4412465"/>
                </a:cubicBezTo>
                <a:close/>
                <a:moveTo>
                  <a:pt x="1663309" y="4412465"/>
                </a:moveTo>
                <a:cubicBezTo>
                  <a:pt x="1652706" y="4420662"/>
                  <a:pt x="1641120" y="4427876"/>
                  <a:pt x="1628550" y="4434107"/>
                </a:cubicBezTo>
                <a:cubicBezTo>
                  <a:pt x="1615980" y="4440337"/>
                  <a:pt x="1603082" y="4443617"/>
                  <a:pt x="1589855" y="4443945"/>
                </a:cubicBezTo>
                <a:lnTo>
                  <a:pt x="1542635" y="4438698"/>
                </a:lnTo>
                <a:cubicBezTo>
                  <a:pt x="1538372" y="4439354"/>
                  <a:pt x="1529847" y="4441977"/>
                  <a:pt x="1517058" y="4446568"/>
                </a:cubicBezTo>
                <a:cubicBezTo>
                  <a:pt x="1504269" y="4451159"/>
                  <a:pt x="1497055" y="4453782"/>
                  <a:pt x="1495415" y="4454438"/>
                </a:cubicBezTo>
                <a:cubicBezTo>
                  <a:pt x="1495853" y="4456952"/>
                  <a:pt x="1497601" y="4458482"/>
                  <a:pt x="1500662" y="4459029"/>
                </a:cubicBezTo>
                <a:cubicBezTo>
                  <a:pt x="1503722" y="4459575"/>
                  <a:pt x="1505471" y="4459794"/>
                  <a:pt x="1505908" y="4459684"/>
                </a:cubicBezTo>
                <a:cubicBezTo>
                  <a:pt x="1519463" y="4465150"/>
                  <a:pt x="1534328" y="4469959"/>
                  <a:pt x="1550505" y="4474113"/>
                </a:cubicBezTo>
                <a:cubicBezTo>
                  <a:pt x="1566683" y="4478266"/>
                  <a:pt x="1581548" y="4480453"/>
                  <a:pt x="1595102" y="4480671"/>
                </a:cubicBezTo>
                <a:cubicBezTo>
                  <a:pt x="1611717" y="4480671"/>
                  <a:pt x="1620461" y="4475425"/>
                  <a:pt x="1621336" y="4464931"/>
                </a:cubicBezTo>
                <a:lnTo>
                  <a:pt x="1705283" y="4459684"/>
                </a:lnTo>
                <a:cubicBezTo>
                  <a:pt x="1705939" y="4459794"/>
                  <a:pt x="1708562" y="4459575"/>
                  <a:pt x="1713153" y="4459029"/>
                </a:cubicBezTo>
                <a:cubicBezTo>
                  <a:pt x="1717744" y="4458482"/>
                  <a:pt x="1720367" y="4456952"/>
                  <a:pt x="1721023" y="4454438"/>
                </a:cubicBezTo>
                <a:cubicBezTo>
                  <a:pt x="1719274" y="4446131"/>
                  <a:pt x="1710967" y="4437823"/>
                  <a:pt x="1696101" y="4429516"/>
                </a:cubicBezTo>
                <a:cubicBezTo>
                  <a:pt x="1681235" y="4421209"/>
                  <a:pt x="1670305" y="4415525"/>
                  <a:pt x="1663309" y="4412465"/>
                </a:cubicBezTo>
                <a:close/>
                <a:moveTo>
                  <a:pt x="1909903" y="4396724"/>
                </a:moveTo>
                <a:cubicBezTo>
                  <a:pt x="1909685" y="4402190"/>
                  <a:pt x="1910122" y="4406999"/>
                  <a:pt x="1911215" y="4411152"/>
                </a:cubicBezTo>
                <a:cubicBezTo>
                  <a:pt x="1912308" y="4415306"/>
                  <a:pt x="1915369" y="4417492"/>
                  <a:pt x="1920397" y="4417711"/>
                </a:cubicBezTo>
                <a:lnTo>
                  <a:pt x="1951877" y="4412465"/>
                </a:lnTo>
                <a:cubicBezTo>
                  <a:pt x="1951659" y="4407218"/>
                  <a:pt x="1949472" y="4403283"/>
                  <a:pt x="1945319" y="4400659"/>
                </a:cubicBezTo>
                <a:cubicBezTo>
                  <a:pt x="1941165" y="4398036"/>
                  <a:pt x="1936355" y="4396724"/>
                  <a:pt x="1930890" y="4396724"/>
                </a:cubicBezTo>
                <a:close/>
                <a:moveTo>
                  <a:pt x="771372" y="4396724"/>
                </a:moveTo>
                <a:cubicBezTo>
                  <a:pt x="771154" y="4402190"/>
                  <a:pt x="771591" y="4406999"/>
                  <a:pt x="772684" y="4411152"/>
                </a:cubicBezTo>
                <a:cubicBezTo>
                  <a:pt x="773777" y="4415306"/>
                  <a:pt x="776838" y="4417492"/>
                  <a:pt x="781866" y="4417711"/>
                </a:cubicBezTo>
                <a:lnTo>
                  <a:pt x="813346" y="4412465"/>
                </a:lnTo>
                <a:cubicBezTo>
                  <a:pt x="813127" y="4407218"/>
                  <a:pt x="810941" y="4403283"/>
                  <a:pt x="806787" y="4400659"/>
                </a:cubicBezTo>
                <a:cubicBezTo>
                  <a:pt x="802634" y="4398036"/>
                  <a:pt x="797824" y="4396724"/>
                  <a:pt x="792359" y="4396724"/>
                </a:cubicBezTo>
                <a:close/>
                <a:moveTo>
                  <a:pt x="1532142" y="4339011"/>
                </a:moveTo>
                <a:cubicBezTo>
                  <a:pt x="1532142" y="4344038"/>
                  <a:pt x="1533454" y="4347099"/>
                  <a:pt x="1536077" y="4348192"/>
                </a:cubicBezTo>
                <a:cubicBezTo>
                  <a:pt x="1538700" y="4349285"/>
                  <a:pt x="1542635" y="4349722"/>
                  <a:pt x="1547882" y="4349504"/>
                </a:cubicBezTo>
                <a:lnTo>
                  <a:pt x="1553129" y="4349504"/>
                </a:lnTo>
                <a:cubicBezTo>
                  <a:pt x="1553129" y="4344476"/>
                  <a:pt x="1551817" y="4341415"/>
                  <a:pt x="1549194" y="4340322"/>
                </a:cubicBezTo>
                <a:cubicBezTo>
                  <a:pt x="1546570" y="4339229"/>
                  <a:pt x="1542635" y="4338792"/>
                  <a:pt x="1537389" y="4339011"/>
                </a:cubicBezTo>
                <a:close/>
                <a:moveTo>
                  <a:pt x="655945" y="4291791"/>
                </a:moveTo>
                <a:cubicBezTo>
                  <a:pt x="650917" y="4292118"/>
                  <a:pt x="647856" y="4294086"/>
                  <a:pt x="646763" y="4297693"/>
                </a:cubicBezTo>
                <a:cubicBezTo>
                  <a:pt x="645670" y="4301300"/>
                  <a:pt x="645233" y="4304579"/>
                  <a:pt x="645452" y="4307530"/>
                </a:cubicBezTo>
                <a:lnTo>
                  <a:pt x="703165" y="4333764"/>
                </a:lnTo>
                <a:cubicBezTo>
                  <a:pt x="697263" y="4327424"/>
                  <a:pt x="689393" y="4319117"/>
                  <a:pt x="679555" y="4308842"/>
                </a:cubicBezTo>
                <a:cubicBezTo>
                  <a:pt x="669718" y="4298567"/>
                  <a:pt x="661848" y="4292883"/>
                  <a:pt x="655945" y="4291791"/>
                </a:cubicBezTo>
                <a:close/>
                <a:moveTo>
                  <a:pt x="3069422" y="3940263"/>
                </a:moveTo>
                <a:lnTo>
                  <a:pt x="3048435" y="3961249"/>
                </a:lnTo>
                <a:cubicBezTo>
                  <a:pt x="3030618" y="3961686"/>
                  <a:pt x="3015097" y="3966059"/>
                  <a:pt x="3001871" y="3974366"/>
                </a:cubicBezTo>
                <a:cubicBezTo>
                  <a:pt x="2988645" y="3982673"/>
                  <a:pt x="2974435" y="3992292"/>
                  <a:pt x="2959241" y="4003223"/>
                </a:cubicBezTo>
                <a:cubicBezTo>
                  <a:pt x="2951590" y="4004097"/>
                  <a:pt x="2938036" y="4007595"/>
                  <a:pt x="2918580" y="4013716"/>
                </a:cubicBezTo>
                <a:cubicBezTo>
                  <a:pt x="2899123" y="4019837"/>
                  <a:pt x="2888192" y="4023335"/>
                  <a:pt x="2885788" y="4024209"/>
                </a:cubicBezTo>
                <a:cubicBezTo>
                  <a:pt x="2886553" y="4029675"/>
                  <a:pt x="2890269" y="4034484"/>
                  <a:pt x="2896937" y="4038638"/>
                </a:cubicBezTo>
                <a:cubicBezTo>
                  <a:pt x="2903605" y="4042791"/>
                  <a:pt x="2908632" y="4044978"/>
                  <a:pt x="2912021" y="4045196"/>
                </a:cubicBezTo>
                <a:cubicBezTo>
                  <a:pt x="2917268" y="4044978"/>
                  <a:pt x="2921203" y="4042791"/>
                  <a:pt x="2923826" y="4038638"/>
                </a:cubicBezTo>
                <a:cubicBezTo>
                  <a:pt x="2926449" y="4034484"/>
                  <a:pt x="2927761" y="4029675"/>
                  <a:pt x="2927761" y="4024209"/>
                </a:cubicBezTo>
                <a:lnTo>
                  <a:pt x="3006461" y="4013716"/>
                </a:lnTo>
                <a:close/>
                <a:moveTo>
                  <a:pt x="3132382" y="3840576"/>
                </a:moveTo>
                <a:cubicBezTo>
                  <a:pt x="3132382" y="3845603"/>
                  <a:pt x="3133694" y="3848664"/>
                  <a:pt x="3136317" y="3849757"/>
                </a:cubicBezTo>
                <a:cubicBezTo>
                  <a:pt x="3138940" y="3850850"/>
                  <a:pt x="3142875" y="3851287"/>
                  <a:pt x="3148122" y="3851069"/>
                </a:cubicBezTo>
                <a:lnTo>
                  <a:pt x="3153369" y="3851069"/>
                </a:lnTo>
                <a:cubicBezTo>
                  <a:pt x="3153369" y="3846040"/>
                  <a:pt x="3152057" y="3842980"/>
                  <a:pt x="3149434" y="3841887"/>
                </a:cubicBezTo>
                <a:cubicBezTo>
                  <a:pt x="3146810" y="3840794"/>
                  <a:pt x="3142875" y="3840356"/>
                  <a:pt x="3137629" y="3840576"/>
                </a:cubicBezTo>
                <a:close/>
                <a:moveTo>
                  <a:pt x="2696907" y="3793355"/>
                </a:moveTo>
                <a:lnTo>
                  <a:pt x="2696907" y="3824835"/>
                </a:lnTo>
                <a:cubicBezTo>
                  <a:pt x="2697125" y="3829863"/>
                  <a:pt x="2699312" y="3832924"/>
                  <a:pt x="2703465" y="3834017"/>
                </a:cubicBezTo>
                <a:cubicBezTo>
                  <a:pt x="2707619" y="3835110"/>
                  <a:pt x="2712428" y="3835547"/>
                  <a:pt x="2717893" y="3835329"/>
                </a:cubicBezTo>
                <a:cubicBezTo>
                  <a:pt x="2717347" y="3831284"/>
                  <a:pt x="2714505" y="3823633"/>
                  <a:pt x="2709368" y="3812374"/>
                </a:cubicBezTo>
                <a:cubicBezTo>
                  <a:pt x="2704230" y="3801116"/>
                  <a:pt x="2700077" y="3794776"/>
                  <a:pt x="2696907" y="3793355"/>
                </a:cubicBezTo>
                <a:close/>
                <a:moveTo>
                  <a:pt x="2665427" y="3793355"/>
                </a:moveTo>
                <a:cubicBezTo>
                  <a:pt x="2665317" y="3793574"/>
                  <a:pt x="2664224" y="3794448"/>
                  <a:pt x="2662147" y="3795978"/>
                </a:cubicBezTo>
                <a:cubicBezTo>
                  <a:pt x="2660071" y="3797508"/>
                  <a:pt x="2657666" y="3798383"/>
                  <a:pt x="2654933" y="3798602"/>
                </a:cubicBezTo>
                <a:cubicBezTo>
                  <a:pt x="2654933" y="3804067"/>
                  <a:pt x="2656245" y="3808876"/>
                  <a:pt x="2658868" y="3813030"/>
                </a:cubicBezTo>
                <a:cubicBezTo>
                  <a:pt x="2661492" y="3817184"/>
                  <a:pt x="2665427" y="3819370"/>
                  <a:pt x="2670673" y="3819589"/>
                </a:cubicBezTo>
                <a:cubicBezTo>
                  <a:pt x="2673187" y="3819261"/>
                  <a:pt x="2674718" y="3817293"/>
                  <a:pt x="2675264" y="3813686"/>
                </a:cubicBezTo>
                <a:cubicBezTo>
                  <a:pt x="2675811" y="3810079"/>
                  <a:pt x="2676029" y="3806800"/>
                  <a:pt x="2675920" y="3803849"/>
                </a:cubicBezTo>
                <a:cubicBezTo>
                  <a:pt x="2676138" y="3801116"/>
                  <a:pt x="2675702" y="3798711"/>
                  <a:pt x="2674608" y="3796634"/>
                </a:cubicBezTo>
                <a:cubicBezTo>
                  <a:pt x="2673515" y="3794557"/>
                  <a:pt x="2670455" y="3793465"/>
                  <a:pt x="2665427" y="3793355"/>
                </a:cubicBezTo>
                <a:close/>
                <a:moveTo>
                  <a:pt x="1936242" y="3775660"/>
                </a:moveTo>
                <a:lnTo>
                  <a:pt x="1929318" y="3777703"/>
                </a:lnTo>
                <a:cubicBezTo>
                  <a:pt x="1925523" y="3779373"/>
                  <a:pt x="1923208" y="3781156"/>
                  <a:pt x="1922373" y="3783054"/>
                </a:cubicBezTo>
                <a:cubicBezTo>
                  <a:pt x="1922828" y="3784800"/>
                  <a:pt x="1924650" y="3785862"/>
                  <a:pt x="1927838" y="3786242"/>
                </a:cubicBezTo>
                <a:cubicBezTo>
                  <a:pt x="1931026" y="3786621"/>
                  <a:pt x="1932847" y="3786773"/>
                  <a:pt x="1933303" y="3786697"/>
                </a:cubicBezTo>
                <a:lnTo>
                  <a:pt x="1927860" y="3790325"/>
                </a:lnTo>
                <a:lnTo>
                  <a:pt x="1930890" y="3793355"/>
                </a:lnTo>
                <a:cubicBezTo>
                  <a:pt x="1936355" y="3793355"/>
                  <a:pt x="1941165" y="3792044"/>
                  <a:pt x="1945319" y="3789420"/>
                </a:cubicBezTo>
                <a:cubicBezTo>
                  <a:pt x="1949472" y="3786797"/>
                  <a:pt x="1951659" y="3782862"/>
                  <a:pt x="1951877" y="3777615"/>
                </a:cubicBezTo>
                <a:close/>
                <a:moveTo>
                  <a:pt x="2780854" y="3751382"/>
                </a:moveTo>
                <a:cubicBezTo>
                  <a:pt x="2780854" y="3756847"/>
                  <a:pt x="2782165" y="3761657"/>
                  <a:pt x="2784789" y="3765810"/>
                </a:cubicBezTo>
                <a:cubicBezTo>
                  <a:pt x="2787412" y="3769964"/>
                  <a:pt x="2791347" y="3772150"/>
                  <a:pt x="2796594" y="3772368"/>
                </a:cubicBezTo>
                <a:cubicBezTo>
                  <a:pt x="2800966" y="3771494"/>
                  <a:pt x="2802715" y="3767996"/>
                  <a:pt x="2801841" y="3761875"/>
                </a:cubicBezTo>
                <a:cubicBezTo>
                  <a:pt x="2801841" y="3756847"/>
                  <a:pt x="2800529" y="3753786"/>
                  <a:pt x="2797905" y="3752693"/>
                </a:cubicBezTo>
                <a:cubicBezTo>
                  <a:pt x="2795282" y="3751600"/>
                  <a:pt x="2791347" y="3751163"/>
                  <a:pt x="2786101" y="3751382"/>
                </a:cubicBezTo>
                <a:close/>
                <a:moveTo>
                  <a:pt x="2948748" y="3693668"/>
                </a:moveTo>
                <a:cubicBezTo>
                  <a:pt x="2936943" y="3696291"/>
                  <a:pt x="2923826" y="3701538"/>
                  <a:pt x="2909398" y="3709408"/>
                </a:cubicBezTo>
                <a:cubicBezTo>
                  <a:pt x="2894969" y="3717278"/>
                  <a:pt x="2887099" y="3727771"/>
                  <a:pt x="2885788" y="3740888"/>
                </a:cubicBezTo>
                <a:lnTo>
                  <a:pt x="2927761" y="3746135"/>
                </a:lnTo>
                <a:cubicBezTo>
                  <a:pt x="2933226" y="3746135"/>
                  <a:pt x="2938036" y="3744823"/>
                  <a:pt x="2942189" y="3742200"/>
                </a:cubicBezTo>
                <a:cubicBezTo>
                  <a:pt x="2946343" y="3739577"/>
                  <a:pt x="2948529" y="3735641"/>
                  <a:pt x="2948748" y="3730395"/>
                </a:cubicBezTo>
                <a:lnTo>
                  <a:pt x="3006461" y="3714655"/>
                </a:lnTo>
                <a:close/>
                <a:moveTo>
                  <a:pt x="3541623" y="3667435"/>
                </a:moveTo>
                <a:cubicBezTo>
                  <a:pt x="3545231" y="3667216"/>
                  <a:pt x="3551133" y="3667653"/>
                  <a:pt x="3559331" y="3668746"/>
                </a:cubicBezTo>
                <a:cubicBezTo>
                  <a:pt x="3567529" y="3669840"/>
                  <a:pt x="3572120" y="3672900"/>
                  <a:pt x="3573104" y="3677928"/>
                </a:cubicBezTo>
                <a:cubicBezTo>
                  <a:pt x="3571683" y="3688640"/>
                  <a:pt x="3564031" y="3698696"/>
                  <a:pt x="3550149" y="3708096"/>
                </a:cubicBezTo>
                <a:cubicBezTo>
                  <a:pt x="3536268" y="3717496"/>
                  <a:pt x="3524681" y="3724930"/>
                  <a:pt x="3515390" y="3730395"/>
                </a:cubicBezTo>
                <a:cubicBezTo>
                  <a:pt x="3501290" y="3733018"/>
                  <a:pt x="3490141" y="3743512"/>
                  <a:pt x="3481942" y="3761875"/>
                </a:cubicBezTo>
                <a:cubicBezTo>
                  <a:pt x="3473744" y="3780239"/>
                  <a:pt x="3458660" y="3790732"/>
                  <a:pt x="3436690" y="3793355"/>
                </a:cubicBezTo>
                <a:cubicBezTo>
                  <a:pt x="3436034" y="3801116"/>
                  <a:pt x="3432099" y="3806581"/>
                  <a:pt x="3424885" y="3809751"/>
                </a:cubicBezTo>
                <a:cubicBezTo>
                  <a:pt x="3417671" y="3812921"/>
                  <a:pt x="3411112" y="3814451"/>
                  <a:pt x="3405210" y="3814342"/>
                </a:cubicBezTo>
                <a:lnTo>
                  <a:pt x="3363236" y="3856315"/>
                </a:lnTo>
                <a:cubicBezTo>
                  <a:pt x="3350994" y="3857190"/>
                  <a:pt x="3340063" y="3860688"/>
                  <a:pt x="3330444" y="3866809"/>
                </a:cubicBezTo>
                <a:cubicBezTo>
                  <a:pt x="3320826" y="3872930"/>
                  <a:pt x="3307271" y="3876427"/>
                  <a:pt x="3289782" y="3877302"/>
                </a:cubicBezTo>
                <a:cubicBezTo>
                  <a:pt x="3284099" y="3885063"/>
                  <a:pt x="3275791" y="3890528"/>
                  <a:pt x="3264861" y="3893698"/>
                </a:cubicBezTo>
                <a:cubicBezTo>
                  <a:pt x="3253930" y="3896868"/>
                  <a:pt x="3243000" y="3898398"/>
                  <a:pt x="3232069" y="3898289"/>
                </a:cubicBezTo>
                <a:lnTo>
                  <a:pt x="3258302" y="3856315"/>
                </a:lnTo>
                <a:cubicBezTo>
                  <a:pt x="3280929" y="3853692"/>
                  <a:pt x="3301260" y="3843199"/>
                  <a:pt x="3319295" y="3824835"/>
                </a:cubicBezTo>
                <a:cubicBezTo>
                  <a:pt x="3337331" y="3806472"/>
                  <a:pt x="3358973" y="3795978"/>
                  <a:pt x="3384223" y="3793355"/>
                </a:cubicBezTo>
                <a:lnTo>
                  <a:pt x="3426196" y="3756628"/>
                </a:lnTo>
                <a:cubicBezTo>
                  <a:pt x="3426524" y="3746135"/>
                  <a:pt x="3429804" y="3738265"/>
                  <a:pt x="3436034" y="3733018"/>
                </a:cubicBezTo>
                <a:cubicBezTo>
                  <a:pt x="3442264" y="3727771"/>
                  <a:pt x="3449478" y="3725148"/>
                  <a:pt x="3457677" y="3725148"/>
                </a:cubicBezTo>
                <a:lnTo>
                  <a:pt x="3462923" y="3725148"/>
                </a:lnTo>
                <a:lnTo>
                  <a:pt x="3504897" y="3709408"/>
                </a:lnTo>
                <a:close/>
                <a:moveTo>
                  <a:pt x="3132382" y="3641201"/>
                </a:moveTo>
                <a:lnTo>
                  <a:pt x="3048435" y="3646448"/>
                </a:lnTo>
                <a:cubicBezTo>
                  <a:pt x="3048435" y="3651913"/>
                  <a:pt x="3047123" y="3656723"/>
                  <a:pt x="3044500" y="3660876"/>
                </a:cubicBezTo>
                <a:cubicBezTo>
                  <a:pt x="3041877" y="3665030"/>
                  <a:pt x="3037942" y="3667216"/>
                  <a:pt x="3032695" y="3667435"/>
                </a:cubicBezTo>
                <a:cubicBezTo>
                  <a:pt x="3027011" y="3666888"/>
                  <a:pt x="3021327" y="3666669"/>
                  <a:pt x="3015643" y="3666779"/>
                </a:cubicBezTo>
                <a:cubicBezTo>
                  <a:pt x="3009959" y="3666888"/>
                  <a:pt x="3006899" y="3670605"/>
                  <a:pt x="3006461" y="3677928"/>
                </a:cubicBezTo>
                <a:lnTo>
                  <a:pt x="3027448" y="3704161"/>
                </a:lnTo>
                <a:cubicBezTo>
                  <a:pt x="3039581" y="3701647"/>
                  <a:pt x="3062536" y="3696182"/>
                  <a:pt x="3096311" y="3687766"/>
                </a:cubicBezTo>
                <a:cubicBezTo>
                  <a:pt x="3130087" y="3679349"/>
                  <a:pt x="3149106" y="3667325"/>
                  <a:pt x="3153369" y="3651695"/>
                </a:cubicBezTo>
                <a:cubicBezTo>
                  <a:pt x="3152822" y="3646667"/>
                  <a:pt x="3149980" y="3643606"/>
                  <a:pt x="3144843" y="3642513"/>
                </a:cubicBezTo>
                <a:cubicBezTo>
                  <a:pt x="3139705" y="3641420"/>
                  <a:pt x="3135552" y="3640983"/>
                  <a:pt x="3132382" y="3641201"/>
                </a:cubicBezTo>
                <a:close/>
                <a:moveTo>
                  <a:pt x="834332" y="3625461"/>
                </a:moveTo>
                <a:lnTo>
                  <a:pt x="797606" y="3641201"/>
                </a:lnTo>
                <a:cubicBezTo>
                  <a:pt x="801541" y="3649290"/>
                  <a:pt x="817281" y="3664593"/>
                  <a:pt x="844826" y="3687110"/>
                </a:cubicBezTo>
                <a:cubicBezTo>
                  <a:pt x="872371" y="3709627"/>
                  <a:pt x="888111" y="3722306"/>
                  <a:pt x="892046" y="3725148"/>
                </a:cubicBezTo>
                <a:cubicBezTo>
                  <a:pt x="894560" y="3724820"/>
                  <a:pt x="896090" y="3722853"/>
                  <a:pt x="896637" y="3719246"/>
                </a:cubicBezTo>
                <a:cubicBezTo>
                  <a:pt x="897183" y="3715638"/>
                  <a:pt x="897402" y="3712360"/>
                  <a:pt x="897293" y="3709408"/>
                </a:cubicBezTo>
                <a:lnTo>
                  <a:pt x="876306" y="3693668"/>
                </a:lnTo>
                <a:cubicBezTo>
                  <a:pt x="874557" y="3679021"/>
                  <a:pt x="867561" y="3667653"/>
                  <a:pt x="855319" y="3659565"/>
                </a:cubicBezTo>
                <a:cubicBezTo>
                  <a:pt x="843077" y="3651476"/>
                  <a:pt x="836081" y="3640108"/>
                  <a:pt x="834332" y="3625461"/>
                </a:cubicBezTo>
                <a:close/>
                <a:moveTo>
                  <a:pt x="3179602" y="3583488"/>
                </a:moveTo>
                <a:cubicBezTo>
                  <a:pt x="3174574" y="3583378"/>
                  <a:pt x="3170202" y="3583597"/>
                  <a:pt x="3166485" y="3584144"/>
                </a:cubicBezTo>
                <a:cubicBezTo>
                  <a:pt x="3162769" y="3584690"/>
                  <a:pt x="3158397" y="3586220"/>
                  <a:pt x="3153369" y="3588734"/>
                </a:cubicBezTo>
                <a:cubicBezTo>
                  <a:pt x="3153369" y="3599228"/>
                  <a:pt x="3158615" y="3604474"/>
                  <a:pt x="3169109" y="3604474"/>
                </a:cubicBezTo>
                <a:cubicBezTo>
                  <a:pt x="3174137" y="3604584"/>
                  <a:pt x="3178509" y="3604365"/>
                  <a:pt x="3182225" y="3603819"/>
                </a:cubicBezTo>
                <a:cubicBezTo>
                  <a:pt x="3185942" y="3603272"/>
                  <a:pt x="3190314" y="3601742"/>
                  <a:pt x="3195342" y="3599228"/>
                </a:cubicBezTo>
                <a:cubicBezTo>
                  <a:pt x="3195342" y="3588734"/>
                  <a:pt x="3190095" y="3583488"/>
                  <a:pt x="3179602" y="3583488"/>
                </a:cubicBezTo>
                <a:close/>
                <a:moveTo>
                  <a:pt x="3253056" y="3541514"/>
                </a:moveTo>
                <a:cubicBezTo>
                  <a:pt x="3245623" y="3541733"/>
                  <a:pt x="3240814" y="3543919"/>
                  <a:pt x="3238627" y="3548073"/>
                </a:cubicBezTo>
                <a:cubicBezTo>
                  <a:pt x="3236441" y="3552226"/>
                  <a:pt x="3234255" y="3557036"/>
                  <a:pt x="3232069" y="3562501"/>
                </a:cubicBezTo>
                <a:lnTo>
                  <a:pt x="3226822" y="3572994"/>
                </a:lnTo>
                <a:cubicBezTo>
                  <a:pt x="3233381" y="3566108"/>
                  <a:pt x="3242562" y="3562829"/>
                  <a:pt x="3254367" y="3563157"/>
                </a:cubicBezTo>
                <a:cubicBezTo>
                  <a:pt x="3266173" y="3563485"/>
                  <a:pt x="3272731" y="3561517"/>
                  <a:pt x="3274042" y="3557254"/>
                </a:cubicBezTo>
                <a:cubicBezTo>
                  <a:pt x="3273496" y="3552007"/>
                  <a:pt x="3270654" y="3548073"/>
                  <a:pt x="3265517" y="3545449"/>
                </a:cubicBezTo>
                <a:cubicBezTo>
                  <a:pt x="3260379" y="3542826"/>
                  <a:pt x="3256226" y="3541514"/>
                  <a:pt x="3253056" y="3541514"/>
                </a:cubicBezTo>
                <a:close/>
                <a:moveTo>
                  <a:pt x="3441937" y="3494294"/>
                </a:moveTo>
                <a:cubicBezTo>
                  <a:pt x="3437237" y="3496043"/>
                  <a:pt x="3426962" y="3504350"/>
                  <a:pt x="3411112" y="3519216"/>
                </a:cubicBezTo>
                <a:cubicBezTo>
                  <a:pt x="3395263" y="3534081"/>
                  <a:pt x="3386300" y="3545012"/>
                  <a:pt x="3384223" y="3552007"/>
                </a:cubicBezTo>
                <a:cubicBezTo>
                  <a:pt x="3368264" y="3559987"/>
                  <a:pt x="3352961" y="3570262"/>
                  <a:pt x="3338314" y="3582832"/>
                </a:cubicBezTo>
                <a:cubicBezTo>
                  <a:pt x="3323667" y="3595402"/>
                  <a:pt x="3310988" y="3609612"/>
                  <a:pt x="3300276" y="3625461"/>
                </a:cubicBezTo>
                <a:cubicBezTo>
                  <a:pt x="3321809" y="3623712"/>
                  <a:pt x="3345638" y="3616717"/>
                  <a:pt x="3371762" y="3604474"/>
                </a:cubicBezTo>
                <a:cubicBezTo>
                  <a:pt x="3397886" y="3592232"/>
                  <a:pt x="3423026" y="3585237"/>
                  <a:pt x="3447183" y="3583488"/>
                </a:cubicBezTo>
                <a:lnTo>
                  <a:pt x="3510143" y="3546761"/>
                </a:lnTo>
                <a:cubicBezTo>
                  <a:pt x="3513314" y="3546980"/>
                  <a:pt x="3517467" y="3546542"/>
                  <a:pt x="3522604" y="3545449"/>
                </a:cubicBezTo>
                <a:cubicBezTo>
                  <a:pt x="3527742" y="3544356"/>
                  <a:pt x="3530583" y="3541296"/>
                  <a:pt x="3531130" y="3536267"/>
                </a:cubicBezTo>
                <a:cubicBezTo>
                  <a:pt x="3528398" y="3527632"/>
                  <a:pt x="3515499" y="3518669"/>
                  <a:pt x="3492436" y="3509378"/>
                </a:cubicBezTo>
                <a:cubicBezTo>
                  <a:pt x="3469372" y="3500087"/>
                  <a:pt x="3452539" y="3495059"/>
                  <a:pt x="3441937" y="3494294"/>
                </a:cubicBezTo>
                <a:close/>
                <a:moveTo>
                  <a:pt x="703165" y="3405100"/>
                </a:moveTo>
                <a:lnTo>
                  <a:pt x="703165" y="3452321"/>
                </a:lnTo>
                <a:lnTo>
                  <a:pt x="724152" y="3457567"/>
                </a:lnTo>
                <a:lnTo>
                  <a:pt x="724152" y="3415594"/>
                </a:lnTo>
                <a:close/>
                <a:moveTo>
                  <a:pt x="3662297" y="3336893"/>
                </a:moveTo>
                <a:cubicBezTo>
                  <a:pt x="3659893" y="3337112"/>
                  <a:pt x="3658144" y="3337986"/>
                  <a:pt x="3657051" y="3339517"/>
                </a:cubicBezTo>
                <a:cubicBezTo>
                  <a:pt x="3655958" y="3341047"/>
                  <a:pt x="3654209" y="3341921"/>
                  <a:pt x="3651804" y="3342140"/>
                </a:cubicBezTo>
                <a:cubicBezTo>
                  <a:pt x="3651585" y="3345091"/>
                  <a:pt x="3652023" y="3348370"/>
                  <a:pt x="3653116" y="3351978"/>
                </a:cubicBezTo>
                <a:cubicBezTo>
                  <a:pt x="3654209" y="3355585"/>
                  <a:pt x="3657269" y="3357552"/>
                  <a:pt x="3662297" y="3357880"/>
                </a:cubicBezTo>
                <a:cubicBezTo>
                  <a:pt x="3666670" y="3357006"/>
                  <a:pt x="3668419" y="3353508"/>
                  <a:pt x="3667544" y="3347387"/>
                </a:cubicBezTo>
                <a:cubicBezTo>
                  <a:pt x="3668419" y="3341265"/>
                  <a:pt x="3666670" y="3337768"/>
                  <a:pt x="3662297" y="3336893"/>
                </a:cubicBezTo>
                <a:close/>
                <a:moveTo>
                  <a:pt x="2324565" y="3296277"/>
                </a:moveTo>
                <a:lnTo>
                  <a:pt x="2326781" y="3298493"/>
                </a:lnTo>
                <a:lnTo>
                  <a:pt x="2330606" y="3297450"/>
                </a:lnTo>
                <a:close/>
                <a:moveTo>
                  <a:pt x="3756738" y="3273933"/>
                </a:moveTo>
                <a:cubicBezTo>
                  <a:pt x="3757612" y="3283552"/>
                  <a:pt x="3761110" y="3290548"/>
                  <a:pt x="3767231" y="3294920"/>
                </a:cubicBezTo>
                <a:cubicBezTo>
                  <a:pt x="3772259" y="3294592"/>
                  <a:pt x="3775320" y="3292624"/>
                  <a:pt x="3776413" y="3289017"/>
                </a:cubicBezTo>
                <a:cubicBezTo>
                  <a:pt x="3777506" y="3285410"/>
                  <a:pt x="3777943" y="3282131"/>
                  <a:pt x="3777724" y="3279180"/>
                </a:cubicBezTo>
                <a:close/>
                <a:moveTo>
                  <a:pt x="3877412" y="3210973"/>
                </a:moveTo>
                <a:cubicBezTo>
                  <a:pt x="3869651" y="3211191"/>
                  <a:pt x="3864186" y="3213378"/>
                  <a:pt x="3861016" y="3217531"/>
                </a:cubicBezTo>
                <a:cubicBezTo>
                  <a:pt x="3857846" y="3221685"/>
                  <a:pt x="3856316" y="3226494"/>
                  <a:pt x="3856425" y="3231960"/>
                </a:cubicBezTo>
                <a:cubicBezTo>
                  <a:pt x="3853474" y="3231850"/>
                  <a:pt x="3850194" y="3232069"/>
                  <a:pt x="3846587" y="3232615"/>
                </a:cubicBezTo>
                <a:cubicBezTo>
                  <a:pt x="3842980" y="3233162"/>
                  <a:pt x="3841013" y="3234692"/>
                  <a:pt x="3840685" y="3237206"/>
                </a:cubicBezTo>
                <a:cubicBezTo>
                  <a:pt x="3841013" y="3240158"/>
                  <a:pt x="3842980" y="3243437"/>
                  <a:pt x="3846587" y="3247044"/>
                </a:cubicBezTo>
                <a:cubicBezTo>
                  <a:pt x="3850194" y="3250651"/>
                  <a:pt x="3853474" y="3252618"/>
                  <a:pt x="3856425" y="3252946"/>
                </a:cubicBezTo>
                <a:cubicBezTo>
                  <a:pt x="3851287" y="3238736"/>
                  <a:pt x="3856316" y="3231741"/>
                  <a:pt x="3871509" y="3231960"/>
                </a:cubicBezTo>
                <a:cubicBezTo>
                  <a:pt x="3886702" y="3232178"/>
                  <a:pt x="3895666" y="3230429"/>
                  <a:pt x="3898398" y="3226713"/>
                </a:cubicBezTo>
                <a:cubicBezTo>
                  <a:pt x="3897852" y="3221466"/>
                  <a:pt x="3895010" y="3217531"/>
                  <a:pt x="3889873" y="3214908"/>
                </a:cubicBezTo>
                <a:cubicBezTo>
                  <a:pt x="3884735" y="3212285"/>
                  <a:pt x="3880582" y="3210973"/>
                  <a:pt x="3877412" y="3210973"/>
                </a:cubicBezTo>
                <a:close/>
                <a:moveTo>
                  <a:pt x="1565328" y="3181907"/>
                </a:moveTo>
                <a:lnTo>
                  <a:pt x="1539825" y="3192837"/>
                </a:lnTo>
                <a:cubicBezTo>
                  <a:pt x="1542558" y="3198454"/>
                  <a:pt x="1553487" y="3209080"/>
                  <a:pt x="1572615" y="3224716"/>
                </a:cubicBezTo>
                <a:cubicBezTo>
                  <a:pt x="1591742" y="3240352"/>
                  <a:pt x="1602672" y="3249157"/>
                  <a:pt x="1605405" y="3251130"/>
                </a:cubicBezTo>
                <a:cubicBezTo>
                  <a:pt x="1607150" y="3250903"/>
                  <a:pt x="1608213" y="3249536"/>
                  <a:pt x="1608593" y="3247032"/>
                </a:cubicBezTo>
                <a:cubicBezTo>
                  <a:pt x="1608972" y="3244527"/>
                  <a:pt x="1609124" y="3242250"/>
                  <a:pt x="1609048" y="3240200"/>
                </a:cubicBezTo>
                <a:lnTo>
                  <a:pt x="1594475" y="3229270"/>
                </a:lnTo>
                <a:cubicBezTo>
                  <a:pt x="1593260" y="3219100"/>
                  <a:pt x="1588403" y="3211206"/>
                  <a:pt x="1579901" y="3205589"/>
                </a:cubicBezTo>
                <a:cubicBezTo>
                  <a:pt x="1571400" y="3199972"/>
                  <a:pt x="1566543" y="3192078"/>
                  <a:pt x="1565328" y="3181907"/>
                </a:cubicBezTo>
                <a:close/>
                <a:moveTo>
                  <a:pt x="1474245" y="3028888"/>
                </a:moveTo>
                <a:lnTo>
                  <a:pt x="1474245" y="3061678"/>
                </a:lnTo>
                <a:lnTo>
                  <a:pt x="1488819" y="3065321"/>
                </a:lnTo>
                <a:lnTo>
                  <a:pt x="1488819" y="3036175"/>
                </a:lnTo>
                <a:close/>
                <a:moveTo>
                  <a:pt x="3979154" y="2850658"/>
                </a:moveTo>
                <a:lnTo>
                  <a:pt x="3958735" y="2856821"/>
                </a:lnTo>
                <a:lnTo>
                  <a:pt x="3904854" y="2868519"/>
                </a:lnTo>
                <a:lnTo>
                  <a:pt x="3908603" y="2873371"/>
                </a:lnTo>
                <a:cubicBezTo>
                  <a:pt x="3912466" y="2875777"/>
                  <a:pt x="3915380" y="2877044"/>
                  <a:pt x="3917343" y="2877171"/>
                </a:cubicBezTo>
                <a:cubicBezTo>
                  <a:pt x="3920383" y="2877044"/>
                  <a:pt x="3922663" y="2875777"/>
                  <a:pt x="3924183" y="2873371"/>
                </a:cubicBezTo>
                <a:cubicBezTo>
                  <a:pt x="3925703" y="2870964"/>
                  <a:pt x="3926463" y="2868177"/>
                  <a:pt x="3926463" y="2865010"/>
                </a:cubicBezTo>
                <a:lnTo>
                  <a:pt x="3972064" y="2858930"/>
                </a:lnTo>
                <a:close/>
                <a:moveTo>
                  <a:pt x="2117948" y="2827177"/>
                </a:moveTo>
                <a:lnTo>
                  <a:pt x="2096667" y="2836297"/>
                </a:lnTo>
                <a:cubicBezTo>
                  <a:pt x="2098947" y="2840984"/>
                  <a:pt x="2108067" y="2849851"/>
                  <a:pt x="2124028" y="2862898"/>
                </a:cubicBezTo>
                <a:cubicBezTo>
                  <a:pt x="2139988" y="2875944"/>
                  <a:pt x="2149108" y="2883291"/>
                  <a:pt x="2151388" y="2884938"/>
                </a:cubicBezTo>
                <a:cubicBezTo>
                  <a:pt x="2152845" y="2884748"/>
                  <a:pt x="2153732" y="2883608"/>
                  <a:pt x="2154048" y="2881518"/>
                </a:cubicBezTo>
                <a:cubicBezTo>
                  <a:pt x="2154365" y="2879428"/>
                  <a:pt x="2154492" y="2877528"/>
                  <a:pt x="2154428" y="2875818"/>
                </a:cubicBezTo>
                <a:lnTo>
                  <a:pt x="2142268" y="2866698"/>
                </a:lnTo>
                <a:cubicBezTo>
                  <a:pt x="2141255" y="2858211"/>
                  <a:pt x="2137201" y="2851624"/>
                  <a:pt x="2130108" y="2846937"/>
                </a:cubicBezTo>
                <a:cubicBezTo>
                  <a:pt x="2123014" y="2842250"/>
                  <a:pt x="2118961" y="2835663"/>
                  <a:pt x="2117948" y="2827177"/>
                </a:cubicBezTo>
                <a:close/>
                <a:moveTo>
                  <a:pt x="3792700" y="2731248"/>
                </a:moveTo>
                <a:lnTo>
                  <a:pt x="3792700" y="2738131"/>
                </a:lnTo>
                <a:lnTo>
                  <a:pt x="3798580" y="2740222"/>
                </a:lnTo>
                <a:close/>
                <a:moveTo>
                  <a:pt x="3774460" y="2731248"/>
                </a:moveTo>
                <a:cubicBezTo>
                  <a:pt x="3774397" y="2731374"/>
                  <a:pt x="3773763" y="2731881"/>
                  <a:pt x="3772560" y="2732768"/>
                </a:cubicBezTo>
                <a:cubicBezTo>
                  <a:pt x="3771356" y="2733654"/>
                  <a:pt x="3769963" y="2734161"/>
                  <a:pt x="3768380" y="2734288"/>
                </a:cubicBezTo>
                <a:lnTo>
                  <a:pt x="3769443" y="2738188"/>
                </a:lnTo>
                <a:lnTo>
                  <a:pt x="3779934" y="2733991"/>
                </a:lnTo>
                <a:lnTo>
                  <a:pt x="3779780" y="2733148"/>
                </a:lnTo>
                <a:cubicBezTo>
                  <a:pt x="3779147" y="2731944"/>
                  <a:pt x="3777373" y="2731311"/>
                  <a:pt x="3774460" y="2731248"/>
                </a:cubicBezTo>
                <a:close/>
                <a:moveTo>
                  <a:pt x="3841341" y="2706927"/>
                </a:moveTo>
                <a:cubicBezTo>
                  <a:pt x="3841341" y="2710094"/>
                  <a:pt x="3842101" y="2712881"/>
                  <a:pt x="3843621" y="2715287"/>
                </a:cubicBezTo>
                <a:cubicBezTo>
                  <a:pt x="3845141" y="2717694"/>
                  <a:pt x="3847421" y="2718961"/>
                  <a:pt x="3850462" y="2719088"/>
                </a:cubicBezTo>
                <a:cubicBezTo>
                  <a:pt x="3852995" y="2718581"/>
                  <a:pt x="3854008" y="2716554"/>
                  <a:pt x="3853502" y="2713007"/>
                </a:cubicBezTo>
                <a:cubicBezTo>
                  <a:pt x="3853502" y="2710094"/>
                  <a:pt x="3852742" y="2708321"/>
                  <a:pt x="3851222" y="2707687"/>
                </a:cubicBezTo>
                <a:cubicBezTo>
                  <a:pt x="3849702" y="2707054"/>
                  <a:pt x="3847421" y="2706801"/>
                  <a:pt x="3844381" y="2706927"/>
                </a:cubicBezTo>
                <a:close/>
                <a:moveTo>
                  <a:pt x="2041946" y="2699494"/>
                </a:moveTo>
                <a:lnTo>
                  <a:pt x="2041946" y="2726855"/>
                </a:lnTo>
                <a:lnTo>
                  <a:pt x="2054106" y="2729895"/>
                </a:lnTo>
                <a:lnTo>
                  <a:pt x="2054106" y="2705574"/>
                </a:lnTo>
                <a:close/>
                <a:moveTo>
                  <a:pt x="3938623" y="2673487"/>
                </a:moveTo>
                <a:cubicBezTo>
                  <a:pt x="3931783" y="2675007"/>
                  <a:pt x="3924183" y="2678047"/>
                  <a:pt x="3915823" y="2682607"/>
                </a:cubicBezTo>
                <a:cubicBezTo>
                  <a:pt x="3907463" y="2687167"/>
                  <a:pt x="3902903" y="2693247"/>
                  <a:pt x="3902143" y="2700847"/>
                </a:cubicBezTo>
                <a:lnTo>
                  <a:pt x="3926463" y="2703887"/>
                </a:lnTo>
                <a:cubicBezTo>
                  <a:pt x="3929630" y="2703887"/>
                  <a:pt x="3932417" y="2703127"/>
                  <a:pt x="3934823" y="2701607"/>
                </a:cubicBezTo>
                <a:cubicBezTo>
                  <a:pt x="3937230" y="2700087"/>
                  <a:pt x="3938497" y="2697807"/>
                  <a:pt x="3938623" y="2694767"/>
                </a:cubicBezTo>
                <a:lnTo>
                  <a:pt x="3972064" y="2685647"/>
                </a:lnTo>
                <a:close/>
                <a:moveTo>
                  <a:pt x="4045026" y="2643086"/>
                </a:moveTo>
                <a:lnTo>
                  <a:pt x="3996384" y="2646126"/>
                </a:lnTo>
                <a:cubicBezTo>
                  <a:pt x="3996384" y="2649293"/>
                  <a:pt x="3995624" y="2652079"/>
                  <a:pt x="3994104" y="2654486"/>
                </a:cubicBezTo>
                <a:cubicBezTo>
                  <a:pt x="3992584" y="2656893"/>
                  <a:pt x="3990304" y="2658160"/>
                  <a:pt x="3987264" y="2658286"/>
                </a:cubicBezTo>
                <a:cubicBezTo>
                  <a:pt x="3983971" y="2657970"/>
                  <a:pt x="3980677" y="2657843"/>
                  <a:pt x="3977384" y="2657906"/>
                </a:cubicBezTo>
                <a:cubicBezTo>
                  <a:pt x="3974091" y="2657970"/>
                  <a:pt x="3972317" y="2660123"/>
                  <a:pt x="3972064" y="2664366"/>
                </a:cubicBezTo>
                <a:lnTo>
                  <a:pt x="3984224" y="2679567"/>
                </a:lnTo>
                <a:cubicBezTo>
                  <a:pt x="3991254" y="2678110"/>
                  <a:pt x="4004555" y="2674943"/>
                  <a:pt x="4024125" y="2670066"/>
                </a:cubicBezTo>
                <a:cubicBezTo>
                  <a:pt x="4043696" y="2665190"/>
                  <a:pt x="4054716" y="2658223"/>
                  <a:pt x="4057186" y="2649166"/>
                </a:cubicBezTo>
                <a:cubicBezTo>
                  <a:pt x="4056869" y="2646253"/>
                  <a:pt x="4055222" y="2644479"/>
                  <a:pt x="4052246" y="2643846"/>
                </a:cubicBezTo>
                <a:cubicBezTo>
                  <a:pt x="4049269" y="2643213"/>
                  <a:pt x="4046862" y="2642959"/>
                  <a:pt x="4045026" y="2643086"/>
                </a:cubicBezTo>
                <a:close/>
                <a:moveTo>
                  <a:pt x="2713478" y="2633966"/>
                </a:moveTo>
                <a:lnTo>
                  <a:pt x="2692198" y="2643086"/>
                </a:lnTo>
                <a:cubicBezTo>
                  <a:pt x="2694478" y="2647773"/>
                  <a:pt x="2703598" y="2656640"/>
                  <a:pt x="2719558" y="2669687"/>
                </a:cubicBezTo>
                <a:cubicBezTo>
                  <a:pt x="2735519" y="2682733"/>
                  <a:pt x="2744639" y="2690080"/>
                  <a:pt x="2746919" y="2691727"/>
                </a:cubicBezTo>
                <a:cubicBezTo>
                  <a:pt x="2748375" y="2691537"/>
                  <a:pt x="2749262" y="2690397"/>
                  <a:pt x="2749579" y="2688307"/>
                </a:cubicBezTo>
                <a:cubicBezTo>
                  <a:pt x="2749896" y="2686217"/>
                  <a:pt x="2750022" y="2684317"/>
                  <a:pt x="2749959" y="2682607"/>
                </a:cubicBezTo>
                <a:lnTo>
                  <a:pt x="2737799" y="2673487"/>
                </a:lnTo>
                <a:cubicBezTo>
                  <a:pt x="2736785" y="2665000"/>
                  <a:pt x="2732732" y="2658413"/>
                  <a:pt x="2725638" y="2653726"/>
                </a:cubicBezTo>
                <a:cubicBezTo>
                  <a:pt x="2718545" y="2649039"/>
                  <a:pt x="2714491" y="2642452"/>
                  <a:pt x="2713478" y="2633966"/>
                </a:cubicBezTo>
                <a:close/>
                <a:moveTo>
                  <a:pt x="4072386" y="2609645"/>
                </a:moveTo>
                <a:cubicBezTo>
                  <a:pt x="4069473" y="2609582"/>
                  <a:pt x="4066939" y="2609709"/>
                  <a:pt x="4064786" y="2610025"/>
                </a:cubicBezTo>
                <a:cubicBezTo>
                  <a:pt x="4062633" y="2610342"/>
                  <a:pt x="4060099" y="2611229"/>
                  <a:pt x="4057186" y="2612685"/>
                </a:cubicBezTo>
                <a:cubicBezTo>
                  <a:pt x="4057186" y="2618766"/>
                  <a:pt x="4060226" y="2621805"/>
                  <a:pt x="4066306" y="2621805"/>
                </a:cubicBezTo>
                <a:cubicBezTo>
                  <a:pt x="4069219" y="2621869"/>
                  <a:pt x="4071753" y="2621742"/>
                  <a:pt x="4073906" y="2621426"/>
                </a:cubicBezTo>
                <a:cubicBezTo>
                  <a:pt x="4076059" y="2621109"/>
                  <a:pt x="4078593" y="2620222"/>
                  <a:pt x="4081506" y="2618766"/>
                </a:cubicBezTo>
                <a:cubicBezTo>
                  <a:pt x="4081506" y="2612685"/>
                  <a:pt x="4078466" y="2609645"/>
                  <a:pt x="4072386" y="2609645"/>
                </a:cubicBezTo>
                <a:close/>
                <a:moveTo>
                  <a:pt x="4114947" y="2585325"/>
                </a:moveTo>
                <a:cubicBezTo>
                  <a:pt x="4110640" y="2585452"/>
                  <a:pt x="4107854" y="2586718"/>
                  <a:pt x="4106587" y="2589125"/>
                </a:cubicBezTo>
                <a:cubicBezTo>
                  <a:pt x="4105320" y="2591532"/>
                  <a:pt x="4104053" y="2594318"/>
                  <a:pt x="4102787" y="2597485"/>
                </a:cubicBezTo>
                <a:lnTo>
                  <a:pt x="4099747" y="2603565"/>
                </a:lnTo>
                <a:cubicBezTo>
                  <a:pt x="4103547" y="2599575"/>
                  <a:pt x="4108867" y="2597675"/>
                  <a:pt x="4115707" y="2597865"/>
                </a:cubicBezTo>
                <a:cubicBezTo>
                  <a:pt x="4122547" y="2598055"/>
                  <a:pt x="4126347" y="2596915"/>
                  <a:pt x="4127107" y="2594445"/>
                </a:cubicBezTo>
                <a:cubicBezTo>
                  <a:pt x="4126790" y="2591405"/>
                  <a:pt x="4125144" y="2589125"/>
                  <a:pt x="4122167" y="2587605"/>
                </a:cubicBezTo>
                <a:cubicBezTo>
                  <a:pt x="4119190" y="2586085"/>
                  <a:pt x="4116784" y="2585325"/>
                  <a:pt x="4114947" y="2585325"/>
                </a:cubicBezTo>
                <a:close/>
                <a:moveTo>
                  <a:pt x="4224389" y="2557964"/>
                </a:moveTo>
                <a:cubicBezTo>
                  <a:pt x="4221666" y="2558978"/>
                  <a:pt x="4215712" y="2563791"/>
                  <a:pt x="4206529" y="2572404"/>
                </a:cubicBezTo>
                <a:cubicBezTo>
                  <a:pt x="4197345" y="2581018"/>
                  <a:pt x="4192152" y="2587351"/>
                  <a:pt x="4190948" y="2591405"/>
                </a:cubicBezTo>
                <a:cubicBezTo>
                  <a:pt x="4181702" y="2596028"/>
                  <a:pt x="4172835" y="2601982"/>
                  <a:pt x="4164348" y="2609265"/>
                </a:cubicBezTo>
                <a:cubicBezTo>
                  <a:pt x="4155861" y="2616549"/>
                  <a:pt x="4148514" y="2624782"/>
                  <a:pt x="4142308" y="2633966"/>
                </a:cubicBezTo>
                <a:lnTo>
                  <a:pt x="4180723" y="2622688"/>
                </a:lnTo>
                <a:lnTo>
                  <a:pt x="4188278" y="2612194"/>
                </a:lnTo>
                <a:cubicBezTo>
                  <a:pt x="4195492" y="2609024"/>
                  <a:pt x="4202050" y="2607494"/>
                  <a:pt x="4207953" y="2607604"/>
                </a:cubicBezTo>
                <a:lnTo>
                  <a:pt x="4267297" y="2573631"/>
                </a:lnTo>
                <a:lnTo>
                  <a:pt x="4253650" y="2566704"/>
                </a:lnTo>
                <a:cubicBezTo>
                  <a:pt x="4240286" y="2561321"/>
                  <a:pt x="4230533" y="2558408"/>
                  <a:pt x="4224389" y="2557964"/>
                </a:cubicBezTo>
                <a:close/>
                <a:moveTo>
                  <a:pt x="3924978" y="2541978"/>
                </a:moveTo>
                <a:lnTo>
                  <a:pt x="3915939" y="2545576"/>
                </a:lnTo>
                <a:lnTo>
                  <a:pt x="3915107" y="2554486"/>
                </a:lnTo>
                <a:lnTo>
                  <a:pt x="3917200" y="2553784"/>
                </a:lnTo>
                <a:close/>
                <a:moveTo>
                  <a:pt x="3932926" y="2538751"/>
                </a:moveTo>
                <a:lnTo>
                  <a:pt x="3931660" y="2539318"/>
                </a:lnTo>
                <a:lnTo>
                  <a:pt x="3931481" y="2539389"/>
                </a:lnTo>
                <a:lnTo>
                  <a:pt x="3932163" y="2539344"/>
                </a:lnTo>
                <a:close/>
                <a:moveTo>
                  <a:pt x="2637477" y="2506283"/>
                </a:moveTo>
                <a:lnTo>
                  <a:pt x="2637477" y="2533644"/>
                </a:lnTo>
                <a:lnTo>
                  <a:pt x="2649637" y="2536684"/>
                </a:lnTo>
                <a:lnTo>
                  <a:pt x="2649637" y="2512363"/>
                </a:lnTo>
                <a:close/>
                <a:moveTo>
                  <a:pt x="4352072" y="2466762"/>
                </a:moveTo>
                <a:cubicBezTo>
                  <a:pt x="4350679" y="2466889"/>
                  <a:pt x="4349665" y="2467396"/>
                  <a:pt x="4349032" y="2468282"/>
                </a:cubicBezTo>
                <a:cubicBezTo>
                  <a:pt x="4348398" y="2469169"/>
                  <a:pt x="4347385" y="2469676"/>
                  <a:pt x="4345992" y="2469802"/>
                </a:cubicBezTo>
                <a:cubicBezTo>
                  <a:pt x="4345865" y="2471512"/>
                  <a:pt x="4346118" y="2473412"/>
                  <a:pt x="4346752" y="2475502"/>
                </a:cubicBezTo>
                <a:cubicBezTo>
                  <a:pt x="4347385" y="2477592"/>
                  <a:pt x="4349158" y="2478733"/>
                  <a:pt x="4352072" y="2478923"/>
                </a:cubicBezTo>
                <a:cubicBezTo>
                  <a:pt x="4354605" y="2478416"/>
                  <a:pt x="4355619" y="2476389"/>
                  <a:pt x="4355112" y="2472842"/>
                </a:cubicBezTo>
                <a:cubicBezTo>
                  <a:pt x="4355619" y="2469296"/>
                  <a:pt x="4354605" y="2467269"/>
                  <a:pt x="4352072" y="2466762"/>
                </a:cubicBezTo>
                <a:close/>
                <a:moveTo>
                  <a:pt x="4406793" y="2430282"/>
                </a:moveTo>
                <a:cubicBezTo>
                  <a:pt x="4407300" y="2435855"/>
                  <a:pt x="4409326" y="2439908"/>
                  <a:pt x="4412873" y="2442442"/>
                </a:cubicBezTo>
                <a:cubicBezTo>
                  <a:pt x="4415786" y="2442252"/>
                  <a:pt x="4417560" y="2441112"/>
                  <a:pt x="4418193" y="2439022"/>
                </a:cubicBezTo>
                <a:cubicBezTo>
                  <a:pt x="4418826" y="2436932"/>
                  <a:pt x="4419080" y="2435032"/>
                  <a:pt x="4418953" y="2433322"/>
                </a:cubicBezTo>
                <a:close/>
                <a:moveTo>
                  <a:pt x="4069346" y="2427241"/>
                </a:moveTo>
                <a:lnTo>
                  <a:pt x="4066306" y="2433322"/>
                </a:lnTo>
                <a:cubicBezTo>
                  <a:pt x="4066876" y="2439022"/>
                  <a:pt x="4067256" y="2442062"/>
                  <a:pt x="4067446" y="2442442"/>
                </a:cubicBezTo>
                <a:cubicBezTo>
                  <a:pt x="4067636" y="2442822"/>
                  <a:pt x="4064216" y="2442822"/>
                  <a:pt x="4057186" y="2442442"/>
                </a:cubicBezTo>
                <a:lnTo>
                  <a:pt x="4045026" y="2454602"/>
                </a:lnTo>
                <a:cubicBezTo>
                  <a:pt x="4041732" y="2454412"/>
                  <a:pt x="4038439" y="2454792"/>
                  <a:pt x="4035145" y="2455742"/>
                </a:cubicBezTo>
                <a:cubicBezTo>
                  <a:pt x="4031852" y="2456692"/>
                  <a:pt x="4030078" y="2459352"/>
                  <a:pt x="4029825" y="2463722"/>
                </a:cubicBezTo>
                <a:lnTo>
                  <a:pt x="4029825" y="2466762"/>
                </a:lnTo>
                <a:cubicBezTo>
                  <a:pt x="4027482" y="2466952"/>
                  <a:pt x="4023048" y="2468092"/>
                  <a:pt x="4016525" y="2470182"/>
                </a:cubicBezTo>
                <a:lnTo>
                  <a:pt x="4009740" y="2473692"/>
                </a:lnTo>
                <a:lnTo>
                  <a:pt x="4012268" y="2476016"/>
                </a:lnTo>
                <a:lnTo>
                  <a:pt x="4013436" y="2478843"/>
                </a:lnTo>
                <a:lnTo>
                  <a:pt x="4014625" y="2478923"/>
                </a:lnTo>
                <a:cubicBezTo>
                  <a:pt x="4020832" y="2478669"/>
                  <a:pt x="4026658" y="2476136"/>
                  <a:pt x="4032105" y="2471323"/>
                </a:cubicBezTo>
                <a:cubicBezTo>
                  <a:pt x="4037552" y="2466509"/>
                  <a:pt x="4041859" y="2460936"/>
                  <a:pt x="4045026" y="2454602"/>
                </a:cubicBezTo>
                <a:lnTo>
                  <a:pt x="4081506" y="2445482"/>
                </a:lnTo>
                <a:close/>
                <a:moveTo>
                  <a:pt x="2905002" y="2409001"/>
                </a:moveTo>
                <a:lnTo>
                  <a:pt x="2905002" y="2466762"/>
                </a:lnTo>
                <a:cubicBezTo>
                  <a:pt x="2913362" y="2466129"/>
                  <a:pt x="2917162" y="2462076"/>
                  <a:pt x="2916402" y="2454602"/>
                </a:cubicBezTo>
                <a:cubicBezTo>
                  <a:pt x="2915642" y="2447129"/>
                  <a:pt x="2914882" y="2440035"/>
                  <a:pt x="2914122" y="2433322"/>
                </a:cubicBezTo>
                <a:close/>
                <a:moveTo>
                  <a:pt x="4476714" y="2393801"/>
                </a:moveTo>
                <a:cubicBezTo>
                  <a:pt x="4472218" y="2393928"/>
                  <a:pt x="4469051" y="2395194"/>
                  <a:pt x="4467214" y="2397601"/>
                </a:cubicBezTo>
                <a:cubicBezTo>
                  <a:pt x="4465377" y="2400008"/>
                  <a:pt x="4464491" y="2402794"/>
                  <a:pt x="4464554" y="2405961"/>
                </a:cubicBezTo>
                <a:cubicBezTo>
                  <a:pt x="4462844" y="2405898"/>
                  <a:pt x="4460944" y="2406024"/>
                  <a:pt x="4458854" y="2406341"/>
                </a:cubicBezTo>
                <a:cubicBezTo>
                  <a:pt x="4456764" y="2406658"/>
                  <a:pt x="4455624" y="2407544"/>
                  <a:pt x="4455434" y="2409001"/>
                </a:cubicBezTo>
                <a:cubicBezTo>
                  <a:pt x="4455624" y="2410711"/>
                  <a:pt x="4456764" y="2412611"/>
                  <a:pt x="4458854" y="2414701"/>
                </a:cubicBezTo>
                <a:cubicBezTo>
                  <a:pt x="4460944" y="2416791"/>
                  <a:pt x="4462844" y="2417931"/>
                  <a:pt x="4464554" y="2418121"/>
                </a:cubicBezTo>
                <a:cubicBezTo>
                  <a:pt x="4461577" y="2409888"/>
                  <a:pt x="4464491" y="2405834"/>
                  <a:pt x="4473294" y="2405961"/>
                </a:cubicBezTo>
                <a:cubicBezTo>
                  <a:pt x="4482098" y="2406088"/>
                  <a:pt x="4487291" y="2405075"/>
                  <a:pt x="4488875" y="2402921"/>
                </a:cubicBezTo>
                <a:cubicBezTo>
                  <a:pt x="4488558" y="2399881"/>
                  <a:pt x="4486911" y="2397601"/>
                  <a:pt x="4483934" y="2396081"/>
                </a:cubicBezTo>
                <a:cubicBezTo>
                  <a:pt x="4480958" y="2394561"/>
                  <a:pt x="4478551" y="2393801"/>
                  <a:pt x="4476714" y="2393801"/>
                </a:cubicBezTo>
                <a:close/>
                <a:moveTo>
                  <a:pt x="2905002" y="2348200"/>
                </a:moveTo>
                <a:lnTo>
                  <a:pt x="2905002" y="2378601"/>
                </a:lnTo>
                <a:lnTo>
                  <a:pt x="2914122" y="2393801"/>
                </a:lnTo>
                <a:lnTo>
                  <a:pt x="2914122" y="2369480"/>
                </a:lnTo>
                <a:close/>
                <a:moveTo>
                  <a:pt x="2914122" y="2311719"/>
                </a:moveTo>
                <a:lnTo>
                  <a:pt x="2914122" y="2323879"/>
                </a:lnTo>
                <a:cubicBezTo>
                  <a:pt x="2914249" y="2326919"/>
                  <a:pt x="2915516" y="2329199"/>
                  <a:pt x="2917922" y="2330719"/>
                </a:cubicBezTo>
                <a:cubicBezTo>
                  <a:pt x="2920329" y="2332239"/>
                  <a:pt x="2923116" y="2333000"/>
                  <a:pt x="2926282" y="2333000"/>
                </a:cubicBezTo>
                <a:close/>
                <a:moveTo>
                  <a:pt x="3954146" y="2301246"/>
                </a:moveTo>
                <a:cubicBezTo>
                  <a:pt x="3954019" y="2303083"/>
                  <a:pt x="3954272" y="2305489"/>
                  <a:pt x="3954906" y="2308466"/>
                </a:cubicBezTo>
                <a:cubicBezTo>
                  <a:pt x="3955539" y="2311443"/>
                  <a:pt x="3957313" y="2313090"/>
                  <a:pt x="3960226" y="2313406"/>
                </a:cubicBezTo>
                <a:cubicBezTo>
                  <a:pt x="3961683" y="2313216"/>
                  <a:pt x="3962569" y="2312076"/>
                  <a:pt x="3962886" y="2309986"/>
                </a:cubicBezTo>
                <a:cubicBezTo>
                  <a:pt x="3963203" y="2307896"/>
                  <a:pt x="3963329" y="2305996"/>
                  <a:pt x="3963266" y="2304286"/>
                </a:cubicBezTo>
                <a:close/>
                <a:moveTo>
                  <a:pt x="4011907" y="2276925"/>
                </a:moveTo>
                <a:cubicBezTo>
                  <a:pt x="4011907" y="2280092"/>
                  <a:pt x="4012667" y="2282879"/>
                  <a:pt x="4014187" y="2285286"/>
                </a:cubicBezTo>
                <a:cubicBezTo>
                  <a:pt x="4015707" y="2287692"/>
                  <a:pt x="4017987" y="2288959"/>
                  <a:pt x="4021027" y="2289086"/>
                </a:cubicBezTo>
                <a:cubicBezTo>
                  <a:pt x="4022610" y="2288896"/>
                  <a:pt x="4024004" y="2287756"/>
                  <a:pt x="4025207" y="2285666"/>
                </a:cubicBezTo>
                <a:cubicBezTo>
                  <a:pt x="4026411" y="2283576"/>
                  <a:pt x="4027044" y="2281675"/>
                  <a:pt x="4027107" y="2279966"/>
                </a:cubicBezTo>
                <a:close/>
                <a:moveTo>
                  <a:pt x="4072708" y="2249565"/>
                </a:moveTo>
                <a:cubicBezTo>
                  <a:pt x="4072708" y="2251528"/>
                  <a:pt x="4073468" y="2254442"/>
                  <a:pt x="4074988" y="2258305"/>
                </a:cubicBezTo>
                <a:cubicBezTo>
                  <a:pt x="4076508" y="2262169"/>
                  <a:pt x="4078788" y="2264322"/>
                  <a:pt x="4081828" y="2264765"/>
                </a:cubicBezTo>
                <a:cubicBezTo>
                  <a:pt x="4084362" y="2264259"/>
                  <a:pt x="4085375" y="2262232"/>
                  <a:pt x="4084868" y="2258685"/>
                </a:cubicBezTo>
                <a:cubicBezTo>
                  <a:pt x="4084868" y="2252605"/>
                  <a:pt x="4081828" y="2249565"/>
                  <a:pt x="4075748" y="2249565"/>
                </a:cubicBezTo>
                <a:close/>
                <a:moveTo>
                  <a:pt x="2917162" y="2199237"/>
                </a:moveTo>
                <a:cubicBezTo>
                  <a:pt x="2915706" y="2199870"/>
                  <a:pt x="2914819" y="2202403"/>
                  <a:pt x="2914502" y="2206837"/>
                </a:cubicBezTo>
                <a:cubicBezTo>
                  <a:pt x="2914186" y="2211270"/>
                  <a:pt x="2914059" y="2213804"/>
                  <a:pt x="2914122" y="2214437"/>
                </a:cubicBezTo>
                <a:lnTo>
                  <a:pt x="2892842" y="2241798"/>
                </a:lnTo>
                <a:lnTo>
                  <a:pt x="2892842" y="2263078"/>
                </a:lnTo>
                <a:lnTo>
                  <a:pt x="2880682" y="2281318"/>
                </a:lnTo>
                <a:lnTo>
                  <a:pt x="2880682" y="2333000"/>
                </a:lnTo>
                <a:cubicBezTo>
                  <a:pt x="2872068" y="2332493"/>
                  <a:pt x="2868015" y="2336546"/>
                  <a:pt x="2868521" y="2345160"/>
                </a:cubicBezTo>
                <a:cubicBezTo>
                  <a:pt x="2868648" y="2349720"/>
                  <a:pt x="2869915" y="2354280"/>
                  <a:pt x="2872321" y="2358840"/>
                </a:cubicBezTo>
                <a:cubicBezTo>
                  <a:pt x="2874728" y="2363400"/>
                  <a:pt x="2877515" y="2367960"/>
                  <a:pt x="2880682" y="2372520"/>
                </a:cubicBezTo>
                <a:cubicBezTo>
                  <a:pt x="2880238" y="2366630"/>
                  <a:pt x="2880365" y="2357890"/>
                  <a:pt x="2881062" y="2346300"/>
                </a:cubicBezTo>
                <a:cubicBezTo>
                  <a:pt x="2881758" y="2334710"/>
                  <a:pt x="2885685" y="2328250"/>
                  <a:pt x="2892842" y="2326919"/>
                </a:cubicBezTo>
                <a:cubicBezTo>
                  <a:pt x="2893349" y="2319446"/>
                  <a:pt x="2895375" y="2312353"/>
                  <a:pt x="2898922" y="2305639"/>
                </a:cubicBezTo>
                <a:cubicBezTo>
                  <a:pt x="2902469" y="2298925"/>
                  <a:pt x="2904495" y="2291832"/>
                  <a:pt x="2905002" y="2284359"/>
                </a:cubicBezTo>
                <a:lnTo>
                  <a:pt x="2926282" y="2238758"/>
                </a:lnTo>
                <a:cubicBezTo>
                  <a:pt x="2925903" y="2234451"/>
                  <a:pt x="2924382" y="2227104"/>
                  <a:pt x="2921722" y="2216717"/>
                </a:cubicBezTo>
                <a:cubicBezTo>
                  <a:pt x="2919062" y="2206330"/>
                  <a:pt x="2917542" y="2200503"/>
                  <a:pt x="2917162" y="2199237"/>
                </a:cubicBezTo>
                <a:close/>
                <a:moveTo>
                  <a:pt x="4549676" y="2108035"/>
                </a:moveTo>
                <a:cubicBezTo>
                  <a:pt x="4549549" y="2109872"/>
                  <a:pt x="4549802" y="2112278"/>
                  <a:pt x="4550436" y="2115255"/>
                </a:cubicBezTo>
                <a:cubicBezTo>
                  <a:pt x="4551069" y="2118232"/>
                  <a:pt x="4552843" y="2119879"/>
                  <a:pt x="4555756" y="2120195"/>
                </a:cubicBezTo>
                <a:cubicBezTo>
                  <a:pt x="4557213" y="2120005"/>
                  <a:pt x="4558099" y="2118865"/>
                  <a:pt x="4558416" y="2116775"/>
                </a:cubicBezTo>
                <a:cubicBezTo>
                  <a:pt x="4558733" y="2114685"/>
                  <a:pt x="4558859" y="2112785"/>
                  <a:pt x="4558796" y="2111075"/>
                </a:cubicBezTo>
                <a:close/>
                <a:moveTo>
                  <a:pt x="4607437" y="2083714"/>
                </a:moveTo>
                <a:cubicBezTo>
                  <a:pt x="4607437" y="2086881"/>
                  <a:pt x="4608197" y="2089668"/>
                  <a:pt x="4609717" y="2092075"/>
                </a:cubicBezTo>
                <a:cubicBezTo>
                  <a:pt x="4611237" y="2094481"/>
                  <a:pt x="4613517" y="2095748"/>
                  <a:pt x="4616557" y="2095875"/>
                </a:cubicBezTo>
                <a:cubicBezTo>
                  <a:pt x="4618140" y="2095685"/>
                  <a:pt x="4619534" y="2094545"/>
                  <a:pt x="4620737" y="2092455"/>
                </a:cubicBezTo>
                <a:cubicBezTo>
                  <a:pt x="4621941" y="2090365"/>
                  <a:pt x="4622574" y="2088464"/>
                  <a:pt x="4622637" y="2086755"/>
                </a:cubicBezTo>
                <a:close/>
                <a:moveTo>
                  <a:pt x="4668238" y="2056354"/>
                </a:moveTo>
                <a:cubicBezTo>
                  <a:pt x="4668238" y="2058317"/>
                  <a:pt x="4668998" y="2061231"/>
                  <a:pt x="4670518" y="2065094"/>
                </a:cubicBezTo>
                <a:cubicBezTo>
                  <a:pt x="4672038" y="2068958"/>
                  <a:pt x="4674318" y="2071111"/>
                  <a:pt x="4677358" y="2071554"/>
                </a:cubicBezTo>
                <a:cubicBezTo>
                  <a:pt x="4679892" y="2071048"/>
                  <a:pt x="4680905" y="2069021"/>
                  <a:pt x="4680398" y="2065474"/>
                </a:cubicBezTo>
                <a:cubicBezTo>
                  <a:pt x="4680398" y="2059394"/>
                  <a:pt x="4677358" y="2056354"/>
                  <a:pt x="4671278" y="2056354"/>
                </a:cubicBezTo>
                <a:close/>
                <a:moveTo>
                  <a:pt x="3005324" y="1971232"/>
                </a:moveTo>
                <a:cubicBezTo>
                  <a:pt x="2999877" y="1973259"/>
                  <a:pt x="2994811" y="1981366"/>
                  <a:pt x="2990124" y="1995553"/>
                </a:cubicBezTo>
                <a:cubicBezTo>
                  <a:pt x="2985437" y="2009739"/>
                  <a:pt x="2977330" y="2017846"/>
                  <a:pt x="2965803" y="2019873"/>
                </a:cubicBezTo>
                <a:lnTo>
                  <a:pt x="2938443" y="2044194"/>
                </a:lnTo>
                <a:cubicBezTo>
                  <a:pt x="2939076" y="2054200"/>
                  <a:pt x="2941610" y="2061547"/>
                  <a:pt x="2946043" y="2066234"/>
                </a:cubicBezTo>
                <a:cubicBezTo>
                  <a:pt x="2950476" y="2070921"/>
                  <a:pt x="2953010" y="2076748"/>
                  <a:pt x="2953643" y="2083714"/>
                </a:cubicBezTo>
                <a:cubicBezTo>
                  <a:pt x="2967070" y="2081561"/>
                  <a:pt x="2975177" y="2072948"/>
                  <a:pt x="2977964" y="2057874"/>
                </a:cubicBezTo>
                <a:cubicBezTo>
                  <a:pt x="2980750" y="2042800"/>
                  <a:pt x="2988857" y="2034187"/>
                  <a:pt x="3002284" y="2032033"/>
                </a:cubicBezTo>
                <a:cubicBezTo>
                  <a:pt x="3003867" y="2024307"/>
                  <a:pt x="3005261" y="2016200"/>
                  <a:pt x="3006464" y="2007713"/>
                </a:cubicBezTo>
                <a:cubicBezTo>
                  <a:pt x="3007668" y="1999226"/>
                  <a:pt x="3008301" y="1991119"/>
                  <a:pt x="3008364" y="1983392"/>
                </a:cubicBezTo>
                <a:cubicBezTo>
                  <a:pt x="3008428" y="1981556"/>
                  <a:pt x="3008301" y="1979149"/>
                  <a:pt x="3007984" y="1976172"/>
                </a:cubicBezTo>
                <a:cubicBezTo>
                  <a:pt x="3007668" y="1973195"/>
                  <a:pt x="3006781" y="1971549"/>
                  <a:pt x="3005324" y="1971232"/>
                </a:cubicBezTo>
                <a:close/>
                <a:moveTo>
                  <a:pt x="2953643" y="1965152"/>
                </a:moveTo>
                <a:cubicBezTo>
                  <a:pt x="2951933" y="1966735"/>
                  <a:pt x="2950033" y="1968889"/>
                  <a:pt x="2947943" y="1971612"/>
                </a:cubicBezTo>
                <a:cubicBezTo>
                  <a:pt x="2945853" y="1974336"/>
                  <a:pt x="2944713" y="1977249"/>
                  <a:pt x="2944523" y="1980352"/>
                </a:cubicBezTo>
                <a:cubicBezTo>
                  <a:pt x="2944650" y="1983266"/>
                  <a:pt x="2945916" y="1985039"/>
                  <a:pt x="2948323" y="1985672"/>
                </a:cubicBezTo>
                <a:cubicBezTo>
                  <a:pt x="2950730" y="1986306"/>
                  <a:pt x="2953516" y="1986559"/>
                  <a:pt x="2956683" y="1986432"/>
                </a:cubicBezTo>
                <a:cubicBezTo>
                  <a:pt x="2958393" y="1986559"/>
                  <a:pt x="2960293" y="1986306"/>
                  <a:pt x="2962383" y="1985672"/>
                </a:cubicBezTo>
                <a:cubicBezTo>
                  <a:pt x="2964473" y="1985039"/>
                  <a:pt x="2965613" y="1983266"/>
                  <a:pt x="2965803" y="1980352"/>
                </a:cubicBezTo>
                <a:cubicBezTo>
                  <a:pt x="2965487" y="1977249"/>
                  <a:pt x="2963840" y="1974336"/>
                  <a:pt x="2960863" y="1971612"/>
                </a:cubicBezTo>
                <a:cubicBezTo>
                  <a:pt x="2957886" y="1968889"/>
                  <a:pt x="2955480" y="1966735"/>
                  <a:pt x="2953643" y="1965152"/>
                </a:cubicBezTo>
                <a:close/>
                <a:moveTo>
                  <a:pt x="3047885" y="1904351"/>
                </a:moveTo>
                <a:cubicBezTo>
                  <a:pt x="3048392" y="1909924"/>
                  <a:pt x="3050418" y="1913978"/>
                  <a:pt x="3053965" y="1916511"/>
                </a:cubicBezTo>
                <a:cubicBezTo>
                  <a:pt x="3056879" y="1916321"/>
                  <a:pt x="3058652" y="1915181"/>
                  <a:pt x="3059285" y="1913091"/>
                </a:cubicBezTo>
                <a:cubicBezTo>
                  <a:pt x="3059919" y="1911001"/>
                  <a:pt x="3060172" y="1909101"/>
                  <a:pt x="3060045" y="1907391"/>
                </a:cubicBezTo>
                <a:close/>
                <a:moveTo>
                  <a:pt x="3406612" y="1627705"/>
                </a:moveTo>
                <a:cubicBezTo>
                  <a:pt x="3405979" y="1638535"/>
                  <a:pt x="3401166" y="1647275"/>
                  <a:pt x="3392172" y="1653926"/>
                </a:cubicBezTo>
                <a:cubicBezTo>
                  <a:pt x="3383178" y="1660576"/>
                  <a:pt x="3373805" y="1663996"/>
                  <a:pt x="3364051" y="1664186"/>
                </a:cubicBezTo>
                <a:lnTo>
                  <a:pt x="3373172" y="1639865"/>
                </a:lnTo>
                <a:cubicBezTo>
                  <a:pt x="3382798" y="1631252"/>
                  <a:pt x="3393945" y="1627199"/>
                  <a:pt x="3406612" y="1627705"/>
                </a:cubicBezTo>
                <a:close/>
                <a:moveTo>
                  <a:pt x="3373172" y="1612505"/>
                </a:moveTo>
                <a:cubicBezTo>
                  <a:pt x="3373172" y="1622638"/>
                  <a:pt x="3370132" y="1633532"/>
                  <a:pt x="3364051" y="1645185"/>
                </a:cubicBezTo>
                <a:cubicBezTo>
                  <a:pt x="3357971" y="1656839"/>
                  <a:pt x="3348851" y="1663172"/>
                  <a:pt x="3336691" y="1664186"/>
                </a:cubicBezTo>
                <a:cubicBezTo>
                  <a:pt x="3335424" y="1671596"/>
                  <a:pt x="3328837" y="1676536"/>
                  <a:pt x="3316930" y="1679006"/>
                </a:cubicBezTo>
                <a:cubicBezTo>
                  <a:pt x="3305024" y="1681476"/>
                  <a:pt x="3295397" y="1682616"/>
                  <a:pt x="3288050" y="1682426"/>
                </a:cubicBezTo>
                <a:lnTo>
                  <a:pt x="3330611" y="1652026"/>
                </a:lnTo>
                <a:cubicBezTo>
                  <a:pt x="3338844" y="1650379"/>
                  <a:pt x="3345178" y="1643792"/>
                  <a:pt x="3349611" y="1632265"/>
                </a:cubicBezTo>
                <a:cubicBezTo>
                  <a:pt x="3354045" y="1620738"/>
                  <a:pt x="3361898" y="1614151"/>
                  <a:pt x="3373172" y="1612505"/>
                </a:cubicBezTo>
                <a:close/>
                <a:moveTo>
                  <a:pt x="3430933" y="1579064"/>
                </a:moveTo>
                <a:cubicBezTo>
                  <a:pt x="3434100" y="1580648"/>
                  <a:pt x="3436886" y="1582801"/>
                  <a:pt x="3439293" y="1585524"/>
                </a:cubicBezTo>
                <a:cubicBezTo>
                  <a:pt x="3441700" y="1588248"/>
                  <a:pt x="3442966" y="1591161"/>
                  <a:pt x="3443093" y="1594264"/>
                </a:cubicBezTo>
                <a:cubicBezTo>
                  <a:pt x="3442776" y="1597178"/>
                  <a:pt x="3441130" y="1598951"/>
                  <a:pt x="3438153" y="1599585"/>
                </a:cubicBezTo>
                <a:cubicBezTo>
                  <a:pt x="3435176" y="1600218"/>
                  <a:pt x="3432770" y="1600471"/>
                  <a:pt x="3430933" y="1600345"/>
                </a:cubicBezTo>
                <a:lnTo>
                  <a:pt x="3406612" y="1627705"/>
                </a:lnTo>
                <a:cubicBezTo>
                  <a:pt x="3403066" y="1615038"/>
                  <a:pt x="3401039" y="1603891"/>
                  <a:pt x="3400532" y="1594264"/>
                </a:cubicBezTo>
                <a:cubicBezTo>
                  <a:pt x="3401229" y="1586981"/>
                  <a:pt x="3405156" y="1582548"/>
                  <a:pt x="3412312" y="1580964"/>
                </a:cubicBezTo>
                <a:cubicBezTo>
                  <a:pt x="3419469" y="1579381"/>
                  <a:pt x="3425676" y="1578748"/>
                  <a:pt x="3430933" y="1579064"/>
                </a:cubicBezTo>
                <a:close/>
                <a:moveTo>
                  <a:pt x="3461334" y="1539543"/>
                </a:moveTo>
                <a:cubicBezTo>
                  <a:pt x="3459940" y="1539670"/>
                  <a:pt x="3458927" y="1540177"/>
                  <a:pt x="3458293" y="1541063"/>
                </a:cubicBezTo>
                <a:cubicBezTo>
                  <a:pt x="3457660" y="1541950"/>
                  <a:pt x="3456647" y="1542457"/>
                  <a:pt x="3455253" y="1542583"/>
                </a:cubicBezTo>
                <a:cubicBezTo>
                  <a:pt x="3455317" y="1544420"/>
                  <a:pt x="3455950" y="1546827"/>
                  <a:pt x="3457153" y="1549804"/>
                </a:cubicBezTo>
                <a:cubicBezTo>
                  <a:pt x="3458357" y="1552780"/>
                  <a:pt x="3459750" y="1554427"/>
                  <a:pt x="3461334" y="1554744"/>
                </a:cubicBezTo>
                <a:cubicBezTo>
                  <a:pt x="3464247" y="1554554"/>
                  <a:pt x="3466020" y="1553414"/>
                  <a:pt x="3466654" y="1551324"/>
                </a:cubicBezTo>
                <a:cubicBezTo>
                  <a:pt x="3467287" y="1549234"/>
                  <a:pt x="3467540" y="1547333"/>
                  <a:pt x="3467414" y="1545623"/>
                </a:cubicBezTo>
                <a:cubicBezTo>
                  <a:pt x="3466907" y="1542077"/>
                  <a:pt x="3464880" y="1540050"/>
                  <a:pt x="3461334" y="1539543"/>
                </a:cubicBezTo>
                <a:close/>
                <a:moveTo>
                  <a:pt x="3491734" y="1469622"/>
                </a:moveTo>
                <a:cubicBezTo>
                  <a:pt x="3490214" y="1484759"/>
                  <a:pt x="3484134" y="1494006"/>
                  <a:pt x="3473494" y="1497363"/>
                </a:cubicBezTo>
                <a:cubicBezTo>
                  <a:pt x="3462853" y="1500719"/>
                  <a:pt x="3456773" y="1507686"/>
                  <a:pt x="3455253" y="1518263"/>
                </a:cubicBezTo>
                <a:cubicBezTo>
                  <a:pt x="3461270" y="1521430"/>
                  <a:pt x="3467477" y="1524216"/>
                  <a:pt x="3473874" y="1526623"/>
                </a:cubicBezTo>
                <a:cubicBezTo>
                  <a:pt x="3480271" y="1529030"/>
                  <a:pt x="3487237" y="1530297"/>
                  <a:pt x="3494774" y="1530423"/>
                </a:cubicBezTo>
                <a:cubicBezTo>
                  <a:pt x="3500854" y="1530423"/>
                  <a:pt x="3503894" y="1527383"/>
                  <a:pt x="3503894" y="1521303"/>
                </a:cubicBezTo>
                <a:cubicBezTo>
                  <a:pt x="3507568" y="1519466"/>
                  <a:pt x="3512381" y="1516299"/>
                  <a:pt x="3518335" y="1511803"/>
                </a:cubicBezTo>
                <a:cubicBezTo>
                  <a:pt x="3524288" y="1507306"/>
                  <a:pt x="3527582" y="1503379"/>
                  <a:pt x="3528215" y="1500023"/>
                </a:cubicBezTo>
                <a:cubicBezTo>
                  <a:pt x="3527898" y="1497109"/>
                  <a:pt x="3526252" y="1495336"/>
                  <a:pt x="3523275" y="1494702"/>
                </a:cubicBezTo>
                <a:cubicBezTo>
                  <a:pt x="3520298" y="1494069"/>
                  <a:pt x="3517891" y="1493816"/>
                  <a:pt x="3516055" y="1493942"/>
                </a:cubicBezTo>
                <a:cubicBezTo>
                  <a:pt x="3514345" y="1492422"/>
                  <a:pt x="3512445" y="1490902"/>
                  <a:pt x="3510355" y="1489382"/>
                </a:cubicBezTo>
                <a:cubicBezTo>
                  <a:pt x="3508265" y="1487862"/>
                  <a:pt x="3507124" y="1486342"/>
                  <a:pt x="3506935" y="1484822"/>
                </a:cubicBezTo>
                <a:cubicBezTo>
                  <a:pt x="3507124" y="1483366"/>
                  <a:pt x="3508265" y="1482479"/>
                  <a:pt x="3510355" y="1482162"/>
                </a:cubicBezTo>
                <a:cubicBezTo>
                  <a:pt x="3512445" y="1481845"/>
                  <a:pt x="3514345" y="1481719"/>
                  <a:pt x="3516055" y="1481782"/>
                </a:cubicBezTo>
                <a:cubicBezTo>
                  <a:pt x="3515548" y="1473169"/>
                  <a:pt x="3510481" y="1469115"/>
                  <a:pt x="3500854" y="1469622"/>
                </a:cubicBezTo>
                <a:close/>
                <a:moveTo>
                  <a:pt x="3525175" y="1457462"/>
                </a:moveTo>
                <a:cubicBezTo>
                  <a:pt x="3525301" y="1460755"/>
                  <a:pt x="3526568" y="1464048"/>
                  <a:pt x="3528975" y="1467342"/>
                </a:cubicBezTo>
                <a:cubicBezTo>
                  <a:pt x="3531382" y="1470635"/>
                  <a:pt x="3534168" y="1472409"/>
                  <a:pt x="3537335" y="1472662"/>
                </a:cubicBezTo>
                <a:cubicBezTo>
                  <a:pt x="3546962" y="1473169"/>
                  <a:pt x="3552029" y="1469115"/>
                  <a:pt x="3552535" y="1460502"/>
                </a:cubicBezTo>
                <a:close/>
                <a:moveTo>
                  <a:pt x="3525175" y="1405781"/>
                </a:moveTo>
                <a:cubicBezTo>
                  <a:pt x="3518461" y="1405971"/>
                  <a:pt x="3511368" y="1408631"/>
                  <a:pt x="3503894" y="1413761"/>
                </a:cubicBezTo>
                <a:cubicBezTo>
                  <a:pt x="3496421" y="1418891"/>
                  <a:pt x="3492367" y="1425351"/>
                  <a:pt x="3491734" y="1433141"/>
                </a:cubicBezTo>
                <a:cubicBezTo>
                  <a:pt x="3486224" y="1433648"/>
                  <a:pt x="3482044" y="1435674"/>
                  <a:pt x="3479194" y="1439221"/>
                </a:cubicBezTo>
                <a:cubicBezTo>
                  <a:pt x="3476344" y="1442768"/>
                  <a:pt x="3471404" y="1444795"/>
                  <a:pt x="3464373" y="1445301"/>
                </a:cubicBezTo>
                <a:lnTo>
                  <a:pt x="3455253" y="1469622"/>
                </a:lnTo>
                <a:lnTo>
                  <a:pt x="3406612" y="1490902"/>
                </a:lnTo>
                <a:lnTo>
                  <a:pt x="3397492" y="1512183"/>
                </a:lnTo>
                <a:cubicBezTo>
                  <a:pt x="3397429" y="1512436"/>
                  <a:pt x="3397555" y="1513449"/>
                  <a:pt x="3397872" y="1515223"/>
                </a:cubicBezTo>
                <a:cubicBezTo>
                  <a:pt x="3398189" y="1516996"/>
                  <a:pt x="3399075" y="1518010"/>
                  <a:pt x="3400532" y="1518263"/>
                </a:cubicBezTo>
                <a:cubicBezTo>
                  <a:pt x="3403636" y="1517946"/>
                  <a:pt x="3406549" y="1516299"/>
                  <a:pt x="3409272" y="1513323"/>
                </a:cubicBezTo>
                <a:cubicBezTo>
                  <a:pt x="3411996" y="1510346"/>
                  <a:pt x="3414149" y="1507939"/>
                  <a:pt x="3415733" y="1506103"/>
                </a:cubicBezTo>
                <a:lnTo>
                  <a:pt x="3455253" y="1481782"/>
                </a:lnTo>
                <a:cubicBezTo>
                  <a:pt x="3456013" y="1474182"/>
                  <a:pt x="3460573" y="1468102"/>
                  <a:pt x="3468934" y="1463542"/>
                </a:cubicBezTo>
                <a:cubicBezTo>
                  <a:pt x="3477294" y="1458982"/>
                  <a:pt x="3484894" y="1455942"/>
                  <a:pt x="3491734" y="1454422"/>
                </a:cubicBezTo>
                <a:cubicBezTo>
                  <a:pt x="3496484" y="1446378"/>
                  <a:pt x="3502944" y="1438905"/>
                  <a:pt x="3511115" y="1432001"/>
                </a:cubicBezTo>
                <a:cubicBezTo>
                  <a:pt x="3519285" y="1425098"/>
                  <a:pt x="3528025" y="1421424"/>
                  <a:pt x="3537335" y="1420981"/>
                </a:cubicBezTo>
                <a:cubicBezTo>
                  <a:pt x="3536258" y="1416484"/>
                  <a:pt x="3537652" y="1413318"/>
                  <a:pt x="3541515" y="1411481"/>
                </a:cubicBezTo>
                <a:cubicBezTo>
                  <a:pt x="3545379" y="1409644"/>
                  <a:pt x="3549052" y="1408757"/>
                  <a:pt x="3552535" y="1408821"/>
                </a:cubicBezTo>
                <a:close/>
                <a:moveTo>
                  <a:pt x="981240" y="1385125"/>
                </a:moveTo>
                <a:cubicBezTo>
                  <a:pt x="976868" y="1386000"/>
                  <a:pt x="975119" y="1389497"/>
                  <a:pt x="975993" y="1395619"/>
                </a:cubicBezTo>
                <a:cubicBezTo>
                  <a:pt x="968232" y="1401303"/>
                  <a:pt x="962767" y="1409610"/>
                  <a:pt x="959597" y="1420540"/>
                </a:cubicBezTo>
                <a:cubicBezTo>
                  <a:pt x="956427" y="1431471"/>
                  <a:pt x="954897" y="1442402"/>
                  <a:pt x="955006" y="1453332"/>
                </a:cubicBezTo>
                <a:lnTo>
                  <a:pt x="981240" y="1432345"/>
                </a:lnTo>
                <a:cubicBezTo>
                  <a:pt x="991733" y="1432345"/>
                  <a:pt x="996980" y="1427099"/>
                  <a:pt x="996980" y="1416605"/>
                </a:cubicBezTo>
                <a:cubicBezTo>
                  <a:pt x="996980" y="1412998"/>
                  <a:pt x="995668" y="1407096"/>
                  <a:pt x="993045" y="1398898"/>
                </a:cubicBezTo>
                <a:cubicBezTo>
                  <a:pt x="990421" y="1390700"/>
                  <a:pt x="986486" y="1386109"/>
                  <a:pt x="981240" y="1385125"/>
                </a:cubicBezTo>
                <a:close/>
                <a:moveTo>
                  <a:pt x="3793022" y="1291945"/>
                </a:moveTo>
                <a:lnTo>
                  <a:pt x="3780862" y="1301065"/>
                </a:lnTo>
                <a:lnTo>
                  <a:pt x="3776214" y="1301065"/>
                </a:lnTo>
                <a:lnTo>
                  <a:pt x="3756220" y="1314579"/>
                </a:lnTo>
                <a:cubicBezTo>
                  <a:pt x="3754193" y="1328006"/>
                  <a:pt x="3746086" y="1336113"/>
                  <a:pt x="3731899" y="1338899"/>
                </a:cubicBezTo>
                <a:cubicBezTo>
                  <a:pt x="3717712" y="1341686"/>
                  <a:pt x="3709605" y="1349793"/>
                  <a:pt x="3707579" y="1363220"/>
                </a:cubicBezTo>
                <a:cubicBezTo>
                  <a:pt x="3690605" y="1365563"/>
                  <a:pt x="3665271" y="1376837"/>
                  <a:pt x="3631577" y="1397040"/>
                </a:cubicBezTo>
                <a:cubicBezTo>
                  <a:pt x="3597883" y="1417244"/>
                  <a:pt x="3575589" y="1432318"/>
                  <a:pt x="3564696" y="1442261"/>
                </a:cubicBezTo>
                <a:cubicBezTo>
                  <a:pt x="3582113" y="1431241"/>
                  <a:pt x="3602000" y="1422881"/>
                  <a:pt x="3624357" y="1417181"/>
                </a:cubicBezTo>
                <a:cubicBezTo>
                  <a:pt x="3646714" y="1411481"/>
                  <a:pt x="3667361" y="1401601"/>
                  <a:pt x="3686298" y="1387540"/>
                </a:cubicBezTo>
                <a:cubicBezTo>
                  <a:pt x="3687945" y="1383043"/>
                  <a:pt x="3690732" y="1379877"/>
                  <a:pt x="3694658" y="1378040"/>
                </a:cubicBezTo>
                <a:cubicBezTo>
                  <a:pt x="3698585" y="1376203"/>
                  <a:pt x="3702892" y="1375317"/>
                  <a:pt x="3707579" y="1375380"/>
                </a:cubicBezTo>
                <a:cubicBezTo>
                  <a:pt x="3707769" y="1369300"/>
                  <a:pt x="3709669" y="1364740"/>
                  <a:pt x="3713279" y="1361700"/>
                </a:cubicBezTo>
                <a:cubicBezTo>
                  <a:pt x="3716889" y="1358660"/>
                  <a:pt x="3721069" y="1357140"/>
                  <a:pt x="3725819" y="1357140"/>
                </a:cubicBezTo>
                <a:lnTo>
                  <a:pt x="3734939" y="1357140"/>
                </a:lnTo>
                <a:lnTo>
                  <a:pt x="3780540" y="1338899"/>
                </a:lnTo>
                <a:lnTo>
                  <a:pt x="3795740" y="1311539"/>
                </a:lnTo>
                <a:lnTo>
                  <a:pt x="3829181" y="1302418"/>
                </a:lnTo>
                <a:lnTo>
                  <a:pt x="3845563" y="1294000"/>
                </a:lnTo>
                <a:lnTo>
                  <a:pt x="3823423" y="1298025"/>
                </a:lnTo>
                <a:close/>
                <a:moveTo>
                  <a:pt x="3869883" y="1278926"/>
                </a:moveTo>
                <a:lnTo>
                  <a:pt x="3866407" y="1282403"/>
                </a:lnTo>
                <a:lnTo>
                  <a:pt x="3869367" y="1280615"/>
                </a:lnTo>
                <a:close/>
                <a:moveTo>
                  <a:pt x="3901345" y="1264183"/>
                </a:moveTo>
                <a:lnTo>
                  <a:pt x="3900527" y="1264322"/>
                </a:lnTo>
                <a:lnTo>
                  <a:pt x="3902143" y="1265938"/>
                </a:lnTo>
                <a:close/>
                <a:moveTo>
                  <a:pt x="1149134" y="1243465"/>
                </a:moveTo>
                <a:cubicBezTo>
                  <a:pt x="1146620" y="1244339"/>
                  <a:pt x="1145089" y="1247837"/>
                  <a:pt x="1144543" y="1253958"/>
                </a:cubicBezTo>
                <a:cubicBezTo>
                  <a:pt x="1143996" y="1260080"/>
                  <a:pt x="1143778" y="1263577"/>
                  <a:pt x="1143887" y="1264452"/>
                </a:cubicBezTo>
                <a:cubicBezTo>
                  <a:pt x="1135689" y="1264233"/>
                  <a:pt x="1128475" y="1265982"/>
                  <a:pt x="1122244" y="1269698"/>
                </a:cubicBezTo>
                <a:cubicBezTo>
                  <a:pt x="1116014" y="1273414"/>
                  <a:pt x="1112735" y="1280410"/>
                  <a:pt x="1112407" y="1290685"/>
                </a:cubicBezTo>
                <a:cubicBezTo>
                  <a:pt x="1112298" y="1291122"/>
                  <a:pt x="1112516" y="1292871"/>
                  <a:pt x="1113063" y="1295932"/>
                </a:cubicBezTo>
                <a:cubicBezTo>
                  <a:pt x="1113609" y="1298992"/>
                  <a:pt x="1115140" y="1300741"/>
                  <a:pt x="1117654" y="1301178"/>
                </a:cubicBezTo>
                <a:cubicBezTo>
                  <a:pt x="1120168" y="1300632"/>
                  <a:pt x="1121698" y="1297790"/>
                  <a:pt x="1122244" y="1292653"/>
                </a:cubicBezTo>
                <a:cubicBezTo>
                  <a:pt x="1122791" y="1287515"/>
                  <a:pt x="1123010" y="1283362"/>
                  <a:pt x="1122900" y="1280192"/>
                </a:cubicBezTo>
                <a:cubicBezTo>
                  <a:pt x="1131098" y="1280410"/>
                  <a:pt x="1138312" y="1278661"/>
                  <a:pt x="1144543" y="1274945"/>
                </a:cubicBezTo>
                <a:cubicBezTo>
                  <a:pt x="1150773" y="1271229"/>
                  <a:pt x="1154052" y="1264233"/>
                  <a:pt x="1154380" y="1253958"/>
                </a:cubicBezTo>
                <a:cubicBezTo>
                  <a:pt x="1154490" y="1253521"/>
                  <a:pt x="1154271" y="1251772"/>
                  <a:pt x="1153725" y="1248711"/>
                </a:cubicBezTo>
                <a:cubicBezTo>
                  <a:pt x="1153178" y="1245651"/>
                  <a:pt x="1151648" y="1243902"/>
                  <a:pt x="1149134" y="1243465"/>
                </a:cubicBezTo>
                <a:close/>
                <a:moveTo>
                  <a:pt x="3937673" y="1238132"/>
                </a:moveTo>
                <a:lnTo>
                  <a:pt x="3933346" y="1240984"/>
                </a:lnTo>
                <a:lnTo>
                  <a:pt x="3938623" y="1241617"/>
                </a:lnTo>
                <a:close/>
                <a:moveTo>
                  <a:pt x="4236549" y="989292"/>
                </a:moveTo>
                <a:lnTo>
                  <a:pt x="4254790" y="1004493"/>
                </a:lnTo>
                <a:cubicBezTo>
                  <a:pt x="4259540" y="1004429"/>
                  <a:pt x="4263720" y="1003036"/>
                  <a:pt x="4267330" y="1000312"/>
                </a:cubicBezTo>
                <a:cubicBezTo>
                  <a:pt x="4270940" y="997589"/>
                  <a:pt x="4272840" y="993915"/>
                  <a:pt x="4273030" y="989292"/>
                </a:cubicBezTo>
                <a:close/>
                <a:moveTo>
                  <a:pt x="4367272" y="964971"/>
                </a:moveTo>
                <a:cubicBezTo>
                  <a:pt x="4367905" y="970608"/>
                  <a:pt x="4371199" y="973015"/>
                  <a:pt x="4377152" y="972192"/>
                </a:cubicBezTo>
                <a:cubicBezTo>
                  <a:pt x="4383106" y="971368"/>
                  <a:pt x="4387919" y="969975"/>
                  <a:pt x="4391593" y="968012"/>
                </a:cubicBezTo>
                <a:close/>
                <a:moveTo>
                  <a:pt x="4504075" y="940651"/>
                </a:moveTo>
                <a:cubicBezTo>
                  <a:pt x="4504075" y="942994"/>
                  <a:pt x="4504835" y="947428"/>
                  <a:pt x="4506355" y="953951"/>
                </a:cubicBezTo>
                <a:cubicBezTo>
                  <a:pt x="4507875" y="960475"/>
                  <a:pt x="4510155" y="964149"/>
                  <a:pt x="4513195" y="964971"/>
                </a:cubicBezTo>
                <a:cubicBezTo>
                  <a:pt x="4514652" y="964655"/>
                  <a:pt x="4515538" y="963008"/>
                  <a:pt x="4515855" y="960032"/>
                </a:cubicBezTo>
                <a:cubicBezTo>
                  <a:pt x="4516172" y="957055"/>
                  <a:pt x="4516298" y="954648"/>
                  <a:pt x="4516235" y="952811"/>
                </a:cubicBezTo>
                <a:cubicBezTo>
                  <a:pt x="4516742" y="952875"/>
                  <a:pt x="4518768" y="952748"/>
                  <a:pt x="4522315" y="952431"/>
                </a:cubicBezTo>
                <a:cubicBezTo>
                  <a:pt x="4525862" y="952115"/>
                  <a:pt x="4527889" y="951228"/>
                  <a:pt x="4528395" y="949771"/>
                </a:cubicBezTo>
                <a:cubicBezTo>
                  <a:pt x="4527572" y="948061"/>
                  <a:pt x="4523899" y="946161"/>
                  <a:pt x="4517375" y="944071"/>
                </a:cubicBezTo>
                <a:cubicBezTo>
                  <a:pt x="4510852" y="941981"/>
                  <a:pt x="4506418" y="940841"/>
                  <a:pt x="4504075" y="940651"/>
                </a:cubicBezTo>
                <a:close/>
                <a:moveTo>
                  <a:pt x="4418953" y="940651"/>
                </a:moveTo>
                <a:cubicBezTo>
                  <a:pt x="4415660" y="942361"/>
                  <a:pt x="4412366" y="945021"/>
                  <a:pt x="4409073" y="948631"/>
                </a:cubicBezTo>
                <a:cubicBezTo>
                  <a:pt x="4405780" y="952242"/>
                  <a:pt x="4404006" y="955661"/>
                  <a:pt x="4403753" y="958892"/>
                </a:cubicBezTo>
                <a:cubicBezTo>
                  <a:pt x="4404006" y="961805"/>
                  <a:pt x="4405780" y="963578"/>
                  <a:pt x="4409073" y="964211"/>
                </a:cubicBezTo>
                <a:cubicBezTo>
                  <a:pt x="4412366" y="964845"/>
                  <a:pt x="4415660" y="965098"/>
                  <a:pt x="4418953" y="964971"/>
                </a:cubicBezTo>
                <a:lnTo>
                  <a:pt x="4452394" y="964971"/>
                </a:lnTo>
                <a:cubicBezTo>
                  <a:pt x="4461007" y="965478"/>
                  <a:pt x="4465061" y="961425"/>
                  <a:pt x="4464554" y="952811"/>
                </a:cubicBezTo>
                <a:lnTo>
                  <a:pt x="4461514" y="940651"/>
                </a:lnTo>
                <a:close/>
                <a:moveTo>
                  <a:pt x="4543596" y="928491"/>
                </a:moveTo>
                <a:cubicBezTo>
                  <a:pt x="4542202" y="928617"/>
                  <a:pt x="4541189" y="929124"/>
                  <a:pt x="4540556" y="930011"/>
                </a:cubicBezTo>
                <a:cubicBezTo>
                  <a:pt x="4539922" y="930897"/>
                  <a:pt x="4538909" y="931404"/>
                  <a:pt x="4537516" y="931531"/>
                </a:cubicBezTo>
                <a:cubicBezTo>
                  <a:pt x="4537579" y="933367"/>
                  <a:pt x="4538212" y="935774"/>
                  <a:pt x="4539416" y="938751"/>
                </a:cubicBezTo>
                <a:cubicBezTo>
                  <a:pt x="4540619" y="941728"/>
                  <a:pt x="4542012" y="943374"/>
                  <a:pt x="4543596" y="943691"/>
                </a:cubicBezTo>
                <a:cubicBezTo>
                  <a:pt x="4546509" y="943501"/>
                  <a:pt x="4548283" y="942361"/>
                  <a:pt x="4548916" y="940271"/>
                </a:cubicBezTo>
                <a:cubicBezTo>
                  <a:pt x="4549549" y="938181"/>
                  <a:pt x="4549802" y="936281"/>
                  <a:pt x="4549676" y="934571"/>
                </a:cubicBezTo>
                <a:cubicBezTo>
                  <a:pt x="4549169" y="931024"/>
                  <a:pt x="4547142" y="928997"/>
                  <a:pt x="4543596" y="928491"/>
                </a:cubicBezTo>
                <a:close/>
                <a:moveTo>
                  <a:pt x="3473417" y="0"/>
                </a:moveTo>
                <a:cubicBezTo>
                  <a:pt x="3480194" y="1749"/>
                  <a:pt x="3487626" y="8745"/>
                  <a:pt x="3495715" y="20987"/>
                </a:cubicBezTo>
                <a:cubicBezTo>
                  <a:pt x="3503804" y="33229"/>
                  <a:pt x="3519107" y="40225"/>
                  <a:pt x="3541623" y="41973"/>
                </a:cubicBezTo>
                <a:cubicBezTo>
                  <a:pt x="3591030" y="42630"/>
                  <a:pt x="3639124" y="45253"/>
                  <a:pt x="3685907" y="49844"/>
                </a:cubicBezTo>
                <a:cubicBezTo>
                  <a:pt x="3732691" y="54434"/>
                  <a:pt x="3780785" y="57058"/>
                  <a:pt x="3830191" y="57714"/>
                </a:cubicBezTo>
                <a:cubicBezTo>
                  <a:pt x="3857299" y="84822"/>
                  <a:pt x="3881784" y="114553"/>
                  <a:pt x="3903645" y="146907"/>
                </a:cubicBezTo>
                <a:lnTo>
                  <a:pt x="3903645" y="230854"/>
                </a:lnTo>
                <a:cubicBezTo>
                  <a:pt x="3897305" y="236210"/>
                  <a:pt x="3888998" y="242551"/>
                  <a:pt x="3878723" y="249874"/>
                </a:cubicBezTo>
                <a:cubicBezTo>
                  <a:pt x="3868449" y="257197"/>
                  <a:pt x="3862764" y="264849"/>
                  <a:pt x="3861671" y="272828"/>
                </a:cubicBezTo>
                <a:cubicBezTo>
                  <a:pt x="3865607" y="280151"/>
                  <a:pt x="3883970" y="283868"/>
                  <a:pt x="3916762" y="283977"/>
                </a:cubicBezTo>
                <a:cubicBezTo>
                  <a:pt x="3949553" y="284086"/>
                  <a:pt x="3973164" y="283868"/>
                  <a:pt x="3987592" y="283321"/>
                </a:cubicBezTo>
                <a:lnTo>
                  <a:pt x="4082032" y="367268"/>
                </a:lnTo>
                <a:cubicBezTo>
                  <a:pt x="4085530" y="386069"/>
                  <a:pt x="4099521" y="398311"/>
                  <a:pt x="4124006" y="403995"/>
                </a:cubicBezTo>
                <a:cubicBezTo>
                  <a:pt x="4148490" y="409679"/>
                  <a:pt x="4162481" y="421921"/>
                  <a:pt x="4165979" y="440722"/>
                </a:cubicBezTo>
                <a:cubicBezTo>
                  <a:pt x="4163793" y="492642"/>
                  <a:pt x="4155049" y="533086"/>
                  <a:pt x="4139746" y="562051"/>
                </a:cubicBezTo>
                <a:lnTo>
                  <a:pt x="4138473" y="565518"/>
                </a:lnTo>
                <a:lnTo>
                  <a:pt x="4148483" y="564681"/>
                </a:lnTo>
                <a:cubicBezTo>
                  <a:pt x="4158616" y="563477"/>
                  <a:pt x="4170745" y="561752"/>
                  <a:pt x="4184868" y="559503"/>
                </a:cubicBezTo>
                <a:cubicBezTo>
                  <a:pt x="4213116" y="555006"/>
                  <a:pt x="4230343" y="550320"/>
                  <a:pt x="4236549" y="545443"/>
                </a:cubicBezTo>
                <a:cubicBezTo>
                  <a:pt x="4236423" y="543606"/>
                  <a:pt x="4236676" y="541200"/>
                  <a:pt x="4237309" y="538223"/>
                </a:cubicBezTo>
                <a:cubicBezTo>
                  <a:pt x="4237943" y="535246"/>
                  <a:pt x="4239716" y="533599"/>
                  <a:pt x="4242630" y="533283"/>
                </a:cubicBezTo>
                <a:cubicBezTo>
                  <a:pt x="4246556" y="534296"/>
                  <a:pt x="4250863" y="538349"/>
                  <a:pt x="4255550" y="545443"/>
                </a:cubicBezTo>
                <a:cubicBezTo>
                  <a:pt x="4260237" y="552536"/>
                  <a:pt x="4269103" y="556590"/>
                  <a:pt x="4282150" y="557603"/>
                </a:cubicBezTo>
                <a:cubicBezTo>
                  <a:pt x="4310778" y="557983"/>
                  <a:pt x="4338645" y="559503"/>
                  <a:pt x="4365752" y="562163"/>
                </a:cubicBezTo>
                <a:cubicBezTo>
                  <a:pt x="4392859" y="564823"/>
                  <a:pt x="4420726" y="566343"/>
                  <a:pt x="4449354" y="566723"/>
                </a:cubicBezTo>
                <a:cubicBezTo>
                  <a:pt x="4465061" y="582431"/>
                  <a:pt x="4479248" y="599657"/>
                  <a:pt x="4491915" y="618405"/>
                </a:cubicBezTo>
                <a:lnTo>
                  <a:pt x="4491915" y="667045"/>
                </a:lnTo>
                <a:cubicBezTo>
                  <a:pt x="4488241" y="670149"/>
                  <a:pt x="4483428" y="673822"/>
                  <a:pt x="4477474" y="678066"/>
                </a:cubicBezTo>
                <a:cubicBezTo>
                  <a:pt x="4471521" y="682309"/>
                  <a:pt x="4468227" y="686742"/>
                  <a:pt x="4467594" y="691366"/>
                </a:cubicBezTo>
                <a:cubicBezTo>
                  <a:pt x="4469874" y="695609"/>
                  <a:pt x="4480514" y="697763"/>
                  <a:pt x="4499515" y="697826"/>
                </a:cubicBezTo>
                <a:cubicBezTo>
                  <a:pt x="4518515" y="697889"/>
                  <a:pt x="4532195" y="697763"/>
                  <a:pt x="4540556" y="697446"/>
                </a:cubicBezTo>
                <a:lnTo>
                  <a:pt x="4595277" y="746087"/>
                </a:lnTo>
                <a:cubicBezTo>
                  <a:pt x="4597304" y="756981"/>
                  <a:pt x="4605410" y="764074"/>
                  <a:pt x="4619597" y="767368"/>
                </a:cubicBezTo>
                <a:cubicBezTo>
                  <a:pt x="4633784" y="770661"/>
                  <a:pt x="4641891" y="777754"/>
                  <a:pt x="4643918" y="788648"/>
                </a:cubicBezTo>
                <a:cubicBezTo>
                  <a:pt x="4642651" y="818732"/>
                  <a:pt x="4637584" y="842166"/>
                  <a:pt x="4628717" y="858949"/>
                </a:cubicBezTo>
                <a:cubicBezTo>
                  <a:pt x="4619851" y="875733"/>
                  <a:pt x="4614784" y="896887"/>
                  <a:pt x="4613517" y="922411"/>
                </a:cubicBezTo>
                <a:cubicBezTo>
                  <a:pt x="4613834" y="925324"/>
                  <a:pt x="4615480" y="927097"/>
                  <a:pt x="4618457" y="927731"/>
                </a:cubicBezTo>
                <a:cubicBezTo>
                  <a:pt x="4621434" y="928364"/>
                  <a:pt x="4623841" y="928617"/>
                  <a:pt x="4625677" y="928491"/>
                </a:cubicBezTo>
                <a:lnTo>
                  <a:pt x="4704719" y="928491"/>
                </a:lnTo>
                <a:cubicBezTo>
                  <a:pt x="4703262" y="919497"/>
                  <a:pt x="4712256" y="915444"/>
                  <a:pt x="4731699" y="916330"/>
                </a:cubicBezTo>
                <a:cubicBezTo>
                  <a:pt x="4751143" y="917217"/>
                  <a:pt x="4762417" y="922284"/>
                  <a:pt x="4765520" y="931531"/>
                </a:cubicBezTo>
                <a:cubicBezTo>
                  <a:pt x="4764000" y="938561"/>
                  <a:pt x="4757160" y="941981"/>
                  <a:pt x="4745000" y="941791"/>
                </a:cubicBezTo>
                <a:cubicBezTo>
                  <a:pt x="4732839" y="941601"/>
                  <a:pt x="4724479" y="941221"/>
                  <a:pt x="4719919" y="940651"/>
                </a:cubicBezTo>
                <a:lnTo>
                  <a:pt x="4716879" y="952811"/>
                </a:lnTo>
                <a:lnTo>
                  <a:pt x="4695599" y="968012"/>
                </a:lnTo>
                <a:cubicBezTo>
                  <a:pt x="4689455" y="969152"/>
                  <a:pt x="4679702" y="970672"/>
                  <a:pt x="4666338" y="972572"/>
                </a:cubicBezTo>
                <a:cubicBezTo>
                  <a:pt x="4652975" y="974472"/>
                  <a:pt x="4645501" y="979032"/>
                  <a:pt x="4643918" y="986252"/>
                </a:cubicBezTo>
                <a:cubicBezTo>
                  <a:pt x="4627514" y="986885"/>
                  <a:pt x="4614720" y="989419"/>
                  <a:pt x="4605537" y="993852"/>
                </a:cubicBezTo>
                <a:cubicBezTo>
                  <a:pt x="4596353" y="998285"/>
                  <a:pt x="4588880" y="1000819"/>
                  <a:pt x="4583116" y="1001452"/>
                </a:cubicBezTo>
                <a:cubicBezTo>
                  <a:pt x="4582737" y="991572"/>
                  <a:pt x="4580456" y="987772"/>
                  <a:pt x="4576276" y="990052"/>
                </a:cubicBezTo>
                <a:cubicBezTo>
                  <a:pt x="4572096" y="992332"/>
                  <a:pt x="4568296" y="996132"/>
                  <a:pt x="4564876" y="1001452"/>
                </a:cubicBezTo>
                <a:cubicBezTo>
                  <a:pt x="4562026" y="1001452"/>
                  <a:pt x="4555566" y="1002212"/>
                  <a:pt x="4545496" y="1003733"/>
                </a:cubicBezTo>
                <a:cubicBezTo>
                  <a:pt x="4535425" y="1005253"/>
                  <a:pt x="4529725" y="1007533"/>
                  <a:pt x="4528395" y="1010572"/>
                </a:cubicBezTo>
                <a:cubicBezTo>
                  <a:pt x="4529092" y="1012029"/>
                  <a:pt x="4532259" y="1012916"/>
                  <a:pt x="4537896" y="1013232"/>
                </a:cubicBezTo>
                <a:cubicBezTo>
                  <a:pt x="4543532" y="1013549"/>
                  <a:pt x="4547459" y="1013676"/>
                  <a:pt x="4549676" y="1013612"/>
                </a:cubicBezTo>
                <a:cubicBezTo>
                  <a:pt x="4563546" y="1011523"/>
                  <a:pt x="4574566" y="1008862"/>
                  <a:pt x="4582737" y="1005633"/>
                </a:cubicBezTo>
                <a:cubicBezTo>
                  <a:pt x="4590907" y="1002402"/>
                  <a:pt x="4595087" y="1011143"/>
                  <a:pt x="4595277" y="1031853"/>
                </a:cubicBezTo>
                <a:cubicBezTo>
                  <a:pt x="4595403" y="1033563"/>
                  <a:pt x="4595150" y="1035463"/>
                  <a:pt x="4594517" y="1037553"/>
                </a:cubicBezTo>
                <a:cubicBezTo>
                  <a:pt x="4593883" y="1039643"/>
                  <a:pt x="4592110" y="1040783"/>
                  <a:pt x="4589197" y="1040973"/>
                </a:cubicBezTo>
                <a:cubicBezTo>
                  <a:pt x="4586030" y="1040720"/>
                  <a:pt x="4582483" y="1038946"/>
                  <a:pt x="4578556" y="1035653"/>
                </a:cubicBezTo>
                <a:cubicBezTo>
                  <a:pt x="4574630" y="1032360"/>
                  <a:pt x="4571083" y="1029066"/>
                  <a:pt x="4567916" y="1025773"/>
                </a:cubicBezTo>
                <a:cubicBezTo>
                  <a:pt x="4560823" y="1032676"/>
                  <a:pt x="4552209" y="1037110"/>
                  <a:pt x="4542076" y="1039073"/>
                </a:cubicBezTo>
                <a:cubicBezTo>
                  <a:pt x="4531942" y="1041036"/>
                  <a:pt x="4526369" y="1044710"/>
                  <a:pt x="4525355" y="1050093"/>
                </a:cubicBezTo>
                <a:cubicBezTo>
                  <a:pt x="4524469" y="1059087"/>
                  <a:pt x="4518642" y="1065420"/>
                  <a:pt x="4507875" y="1069094"/>
                </a:cubicBezTo>
                <a:cubicBezTo>
                  <a:pt x="4497108" y="1072767"/>
                  <a:pt x="4486721" y="1074541"/>
                  <a:pt x="4476714" y="1074414"/>
                </a:cubicBezTo>
                <a:lnTo>
                  <a:pt x="4452394" y="1098734"/>
                </a:lnTo>
                <a:lnTo>
                  <a:pt x="4418953" y="1104814"/>
                </a:lnTo>
                <a:lnTo>
                  <a:pt x="4388552" y="1098734"/>
                </a:lnTo>
                <a:lnTo>
                  <a:pt x="4376392" y="1107854"/>
                </a:lnTo>
                <a:lnTo>
                  <a:pt x="4349032" y="1107854"/>
                </a:lnTo>
                <a:lnTo>
                  <a:pt x="4345992" y="1120015"/>
                </a:lnTo>
                <a:lnTo>
                  <a:pt x="4312551" y="1120015"/>
                </a:lnTo>
                <a:cubicBezTo>
                  <a:pt x="4283227" y="1140978"/>
                  <a:pt x="4247633" y="1156812"/>
                  <a:pt x="4205769" y="1167516"/>
                </a:cubicBezTo>
                <a:cubicBezTo>
                  <a:pt x="4163905" y="1178219"/>
                  <a:pt x="4127550" y="1194813"/>
                  <a:pt x="4096707" y="1217297"/>
                </a:cubicBezTo>
                <a:cubicBezTo>
                  <a:pt x="4084800" y="1217803"/>
                  <a:pt x="4072893" y="1219830"/>
                  <a:pt x="4060986" y="1223377"/>
                </a:cubicBezTo>
                <a:cubicBezTo>
                  <a:pt x="4049079" y="1226924"/>
                  <a:pt x="4035652" y="1228950"/>
                  <a:pt x="4020705" y="1229457"/>
                </a:cubicBezTo>
                <a:lnTo>
                  <a:pt x="3999425" y="1241617"/>
                </a:lnTo>
                <a:lnTo>
                  <a:pt x="3984224" y="1265938"/>
                </a:lnTo>
                <a:cubicBezTo>
                  <a:pt x="3975167" y="1265431"/>
                  <a:pt x="3963641" y="1266445"/>
                  <a:pt x="3949644" y="1268978"/>
                </a:cubicBezTo>
                <a:cubicBezTo>
                  <a:pt x="3935647" y="1271511"/>
                  <a:pt x="3927920" y="1278605"/>
                  <a:pt x="3926463" y="1290258"/>
                </a:cubicBezTo>
                <a:cubicBezTo>
                  <a:pt x="3916203" y="1291145"/>
                  <a:pt x="3907083" y="1294692"/>
                  <a:pt x="3899102" y="1300898"/>
                </a:cubicBezTo>
                <a:cubicBezTo>
                  <a:pt x="3891122" y="1307105"/>
                  <a:pt x="3882002" y="1310652"/>
                  <a:pt x="3871742" y="1311539"/>
                </a:cubicBezTo>
                <a:lnTo>
                  <a:pt x="3829181" y="1348019"/>
                </a:lnTo>
                <a:lnTo>
                  <a:pt x="3780540" y="1363220"/>
                </a:lnTo>
                <a:lnTo>
                  <a:pt x="3762300" y="1387540"/>
                </a:lnTo>
                <a:cubicBezTo>
                  <a:pt x="3740386" y="1397294"/>
                  <a:pt x="3718092" y="1406667"/>
                  <a:pt x="3695418" y="1415661"/>
                </a:cubicBezTo>
                <a:cubicBezTo>
                  <a:pt x="3672744" y="1424654"/>
                  <a:pt x="3653491" y="1438588"/>
                  <a:pt x="3637657" y="1457462"/>
                </a:cubicBezTo>
                <a:cubicBezTo>
                  <a:pt x="3637467" y="1461958"/>
                  <a:pt x="3635567" y="1465125"/>
                  <a:pt x="3631957" y="1466962"/>
                </a:cubicBezTo>
                <a:cubicBezTo>
                  <a:pt x="3628347" y="1468799"/>
                  <a:pt x="3624167" y="1469685"/>
                  <a:pt x="3619417" y="1469622"/>
                </a:cubicBezTo>
                <a:lnTo>
                  <a:pt x="3613337" y="1469622"/>
                </a:lnTo>
                <a:lnTo>
                  <a:pt x="3598136" y="1493942"/>
                </a:lnTo>
                <a:cubicBezTo>
                  <a:pt x="3585659" y="1494956"/>
                  <a:pt x="3576412" y="1499009"/>
                  <a:pt x="3570396" y="1506103"/>
                </a:cubicBezTo>
                <a:cubicBezTo>
                  <a:pt x="3564379" y="1513196"/>
                  <a:pt x="3554372" y="1517250"/>
                  <a:pt x="3540375" y="1518263"/>
                </a:cubicBezTo>
                <a:lnTo>
                  <a:pt x="3522135" y="1539543"/>
                </a:lnTo>
                <a:cubicBezTo>
                  <a:pt x="3513838" y="1540050"/>
                  <a:pt x="3508391" y="1542077"/>
                  <a:pt x="3505794" y="1545623"/>
                </a:cubicBezTo>
                <a:cubicBezTo>
                  <a:pt x="3503198" y="1549170"/>
                  <a:pt x="3498511" y="1551197"/>
                  <a:pt x="3491734" y="1551704"/>
                </a:cubicBezTo>
                <a:cubicBezTo>
                  <a:pt x="3486604" y="1557214"/>
                  <a:pt x="3479384" y="1564434"/>
                  <a:pt x="3470074" y="1573364"/>
                </a:cubicBezTo>
                <a:cubicBezTo>
                  <a:pt x="3460764" y="1582294"/>
                  <a:pt x="3452783" y="1587234"/>
                  <a:pt x="3446133" y="1588184"/>
                </a:cubicBezTo>
                <a:cubicBezTo>
                  <a:pt x="3443600" y="1587678"/>
                  <a:pt x="3442586" y="1585651"/>
                  <a:pt x="3443093" y="1582104"/>
                </a:cubicBezTo>
                <a:lnTo>
                  <a:pt x="3430933" y="1576024"/>
                </a:lnTo>
                <a:lnTo>
                  <a:pt x="3418773" y="1551704"/>
                </a:lnTo>
                <a:lnTo>
                  <a:pt x="3397492" y="1576024"/>
                </a:lnTo>
                <a:cubicBezTo>
                  <a:pt x="3391159" y="1573047"/>
                  <a:pt x="3385585" y="1572921"/>
                  <a:pt x="3380772" y="1575644"/>
                </a:cubicBezTo>
                <a:cubicBezTo>
                  <a:pt x="3375958" y="1578367"/>
                  <a:pt x="3373425" y="1583561"/>
                  <a:pt x="3373172" y="1591224"/>
                </a:cubicBezTo>
                <a:cubicBezTo>
                  <a:pt x="3349358" y="1613011"/>
                  <a:pt x="3324024" y="1633279"/>
                  <a:pt x="3297170" y="1652026"/>
                </a:cubicBezTo>
                <a:cubicBezTo>
                  <a:pt x="3293940" y="1657029"/>
                  <a:pt x="3284440" y="1662223"/>
                  <a:pt x="3268670" y="1667606"/>
                </a:cubicBezTo>
                <a:cubicBezTo>
                  <a:pt x="3252899" y="1672989"/>
                  <a:pt x="3241119" y="1675903"/>
                  <a:pt x="3233329" y="1676346"/>
                </a:cubicBezTo>
                <a:cubicBezTo>
                  <a:pt x="3205588" y="1704087"/>
                  <a:pt x="3178228" y="1734487"/>
                  <a:pt x="3151247" y="1767548"/>
                </a:cubicBezTo>
                <a:cubicBezTo>
                  <a:pt x="3124267" y="1800609"/>
                  <a:pt x="3099946" y="1834049"/>
                  <a:pt x="3078286" y="1867870"/>
                </a:cubicBezTo>
                <a:cubicBezTo>
                  <a:pt x="3074992" y="1869580"/>
                  <a:pt x="3071699" y="1872240"/>
                  <a:pt x="3068405" y="1875850"/>
                </a:cubicBezTo>
                <a:cubicBezTo>
                  <a:pt x="3065112" y="1879460"/>
                  <a:pt x="3063339" y="1882880"/>
                  <a:pt x="3063085" y="1886110"/>
                </a:cubicBezTo>
                <a:cubicBezTo>
                  <a:pt x="3063339" y="1887567"/>
                  <a:pt x="3064352" y="1888454"/>
                  <a:pt x="3066125" y="1888770"/>
                </a:cubicBezTo>
                <a:cubicBezTo>
                  <a:pt x="3067899" y="1889087"/>
                  <a:pt x="3068912" y="1889214"/>
                  <a:pt x="3069165" y="1889151"/>
                </a:cubicBezTo>
                <a:cubicBezTo>
                  <a:pt x="3081642" y="1882310"/>
                  <a:pt x="3093929" y="1871670"/>
                  <a:pt x="3106026" y="1857230"/>
                </a:cubicBezTo>
                <a:cubicBezTo>
                  <a:pt x="3118123" y="1842790"/>
                  <a:pt x="3128130" y="1829109"/>
                  <a:pt x="3136047" y="1816189"/>
                </a:cubicBezTo>
                <a:cubicBezTo>
                  <a:pt x="3142254" y="1815302"/>
                  <a:pt x="3145040" y="1811756"/>
                  <a:pt x="3144407" y="1805549"/>
                </a:cubicBezTo>
                <a:cubicBezTo>
                  <a:pt x="3143774" y="1799342"/>
                  <a:pt x="3148080" y="1795795"/>
                  <a:pt x="3157327" y="1794909"/>
                </a:cubicBezTo>
                <a:lnTo>
                  <a:pt x="3175568" y="1770588"/>
                </a:lnTo>
                <a:lnTo>
                  <a:pt x="3181648" y="1800989"/>
                </a:lnTo>
                <a:lnTo>
                  <a:pt x="3212048" y="1804029"/>
                </a:lnTo>
                <a:cubicBezTo>
                  <a:pt x="3212238" y="1802065"/>
                  <a:pt x="3213378" y="1799152"/>
                  <a:pt x="3215468" y="1795289"/>
                </a:cubicBezTo>
                <a:cubicBezTo>
                  <a:pt x="3217559" y="1791425"/>
                  <a:pt x="3219459" y="1789272"/>
                  <a:pt x="3221168" y="1788828"/>
                </a:cubicBezTo>
                <a:cubicBezTo>
                  <a:pt x="3224082" y="1789525"/>
                  <a:pt x="3225855" y="1792692"/>
                  <a:pt x="3226489" y="1798329"/>
                </a:cubicBezTo>
                <a:cubicBezTo>
                  <a:pt x="3227122" y="1803965"/>
                  <a:pt x="3227375" y="1807892"/>
                  <a:pt x="3227249" y="1810109"/>
                </a:cubicBezTo>
                <a:cubicBezTo>
                  <a:pt x="3227502" y="1814859"/>
                  <a:pt x="3226995" y="1819039"/>
                  <a:pt x="3225729" y="1822649"/>
                </a:cubicBezTo>
                <a:cubicBezTo>
                  <a:pt x="3224462" y="1826259"/>
                  <a:pt x="3220915" y="1828159"/>
                  <a:pt x="3215088" y="1828349"/>
                </a:cubicBezTo>
                <a:lnTo>
                  <a:pt x="3202928" y="1828349"/>
                </a:lnTo>
                <a:lnTo>
                  <a:pt x="3163407" y="1880030"/>
                </a:lnTo>
                <a:cubicBezTo>
                  <a:pt x="3153527" y="1882057"/>
                  <a:pt x="3145927" y="1890164"/>
                  <a:pt x="3140607" y="1904351"/>
                </a:cubicBezTo>
                <a:cubicBezTo>
                  <a:pt x="3135287" y="1918538"/>
                  <a:pt x="3127687" y="1926645"/>
                  <a:pt x="3117806" y="1928671"/>
                </a:cubicBezTo>
                <a:lnTo>
                  <a:pt x="3090446" y="1986432"/>
                </a:lnTo>
                <a:cubicBezTo>
                  <a:pt x="3091776" y="1992639"/>
                  <a:pt x="3090636" y="1997706"/>
                  <a:pt x="3087026" y="2001633"/>
                </a:cubicBezTo>
                <a:cubicBezTo>
                  <a:pt x="3083416" y="2005560"/>
                  <a:pt x="3078476" y="2007586"/>
                  <a:pt x="3072205" y="2007713"/>
                </a:cubicBezTo>
                <a:cubicBezTo>
                  <a:pt x="3071699" y="2013413"/>
                  <a:pt x="3069672" y="2017973"/>
                  <a:pt x="3066125" y="2021393"/>
                </a:cubicBezTo>
                <a:cubicBezTo>
                  <a:pt x="3062579" y="2024813"/>
                  <a:pt x="3060552" y="2029373"/>
                  <a:pt x="3060045" y="2035073"/>
                </a:cubicBezTo>
                <a:cubicBezTo>
                  <a:pt x="3053902" y="2042927"/>
                  <a:pt x="3048708" y="2052300"/>
                  <a:pt x="3044465" y="2063194"/>
                </a:cubicBezTo>
                <a:cubicBezTo>
                  <a:pt x="3040221" y="2074088"/>
                  <a:pt x="3037308" y="2084981"/>
                  <a:pt x="3035725" y="2095875"/>
                </a:cubicBezTo>
                <a:cubicBezTo>
                  <a:pt x="2998737" y="2098915"/>
                  <a:pt x="2980750" y="2111075"/>
                  <a:pt x="2981764" y="2132355"/>
                </a:cubicBezTo>
                <a:cubicBezTo>
                  <a:pt x="2982777" y="2153636"/>
                  <a:pt x="2978470" y="2165796"/>
                  <a:pt x="2968843" y="2168836"/>
                </a:cubicBezTo>
                <a:cubicBezTo>
                  <a:pt x="2964220" y="2168710"/>
                  <a:pt x="2959786" y="2167443"/>
                  <a:pt x="2955543" y="2165036"/>
                </a:cubicBezTo>
                <a:cubicBezTo>
                  <a:pt x="2951300" y="2162629"/>
                  <a:pt x="2947626" y="2159843"/>
                  <a:pt x="2944523" y="2156676"/>
                </a:cubicBezTo>
                <a:lnTo>
                  <a:pt x="2932363" y="2168836"/>
                </a:lnTo>
                <a:cubicBezTo>
                  <a:pt x="2930653" y="2168710"/>
                  <a:pt x="2928753" y="2168963"/>
                  <a:pt x="2926663" y="2169596"/>
                </a:cubicBezTo>
                <a:cubicBezTo>
                  <a:pt x="2924573" y="2170230"/>
                  <a:pt x="2923432" y="2172003"/>
                  <a:pt x="2923242" y="2174916"/>
                </a:cubicBezTo>
                <a:cubicBezTo>
                  <a:pt x="2924509" y="2179160"/>
                  <a:pt x="2929576" y="2185873"/>
                  <a:pt x="2938443" y="2195057"/>
                </a:cubicBezTo>
                <a:cubicBezTo>
                  <a:pt x="2947310" y="2204240"/>
                  <a:pt x="2952376" y="2217794"/>
                  <a:pt x="2953643" y="2235718"/>
                </a:cubicBezTo>
                <a:cubicBezTo>
                  <a:pt x="2958140" y="2236098"/>
                  <a:pt x="2961307" y="2238378"/>
                  <a:pt x="2963143" y="2242558"/>
                </a:cubicBezTo>
                <a:cubicBezTo>
                  <a:pt x="2964980" y="2246738"/>
                  <a:pt x="2965867" y="2250538"/>
                  <a:pt x="2965803" y="2253958"/>
                </a:cubicBezTo>
                <a:cubicBezTo>
                  <a:pt x="2965297" y="2268905"/>
                  <a:pt x="2963270" y="2283092"/>
                  <a:pt x="2959723" y="2296519"/>
                </a:cubicBezTo>
                <a:cubicBezTo>
                  <a:pt x="2956176" y="2309946"/>
                  <a:pt x="2954150" y="2324133"/>
                  <a:pt x="2953643" y="2339080"/>
                </a:cubicBezTo>
                <a:cubicBezTo>
                  <a:pt x="2947183" y="2347693"/>
                  <a:pt x="2941103" y="2371507"/>
                  <a:pt x="2935403" y="2410521"/>
                </a:cubicBezTo>
                <a:cubicBezTo>
                  <a:pt x="2929703" y="2449535"/>
                  <a:pt x="2926663" y="2479429"/>
                  <a:pt x="2926282" y="2500203"/>
                </a:cubicBezTo>
                <a:cubicBezTo>
                  <a:pt x="2926789" y="2510843"/>
                  <a:pt x="2928816" y="2521483"/>
                  <a:pt x="2932363" y="2532124"/>
                </a:cubicBezTo>
                <a:cubicBezTo>
                  <a:pt x="2935909" y="2542764"/>
                  <a:pt x="2937936" y="2553404"/>
                  <a:pt x="2938443" y="2564044"/>
                </a:cubicBezTo>
                <a:cubicBezTo>
                  <a:pt x="2947880" y="2565184"/>
                  <a:pt x="2957126" y="2571264"/>
                  <a:pt x="2966183" y="2582285"/>
                </a:cubicBezTo>
                <a:cubicBezTo>
                  <a:pt x="2975240" y="2593305"/>
                  <a:pt x="2982207" y="2602425"/>
                  <a:pt x="2987084" y="2609645"/>
                </a:cubicBezTo>
                <a:cubicBezTo>
                  <a:pt x="3008998" y="2611419"/>
                  <a:pt x="3032811" y="2611672"/>
                  <a:pt x="3058525" y="2610405"/>
                </a:cubicBezTo>
                <a:cubicBezTo>
                  <a:pt x="3084239" y="2609139"/>
                  <a:pt x="3108053" y="2604832"/>
                  <a:pt x="3129967" y="2597485"/>
                </a:cubicBezTo>
                <a:cubicBezTo>
                  <a:pt x="3129650" y="2587288"/>
                  <a:pt x="3131043" y="2581081"/>
                  <a:pt x="3134147" y="2578864"/>
                </a:cubicBezTo>
                <a:cubicBezTo>
                  <a:pt x="3137250" y="2576648"/>
                  <a:pt x="3143964" y="2575761"/>
                  <a:pt x="3154287" y="2576204"/>
                </a:cubicBezTo>
                <a:lnTo>
                  <a:pt x="3163407" y="2588365"/>
                </a:lnTo>
                <a:lnTo>
                  <a:pt x="3193586" y="2588365"/>
                </a:lnTo>
                <a:lnTo>
                  <a:pt x="3270132" y="2553571"/>
                </a:lnTo>
                <a:cubicBezTo>
                  <a:pt x="3283432" y="2552938"/>
                  <a:pt x="3295592" y="2550404"/>
                  <a:pt x="3306613" y="2545971"/>
                </a:cubicBezTo>
                <a:cubicBezTo>
                  <a:pt x="3317633" y="2541538"/>
                  <a:pt x="3329793" y="2539004"/>
                  <a:pt x="3343093" y="2538371"/>
                </a:cubicBezTo>
                <a:lnTo>
                  <a:pt x="3382614" y="2514050"/>
                </a:lnTo>
                <a:cubicBezTo>
                  <a:pt x="3385274" y="2508667"/>
                  <a:pt x="3397434" y="2501953"/>
                  <a:pt x="3419095" y="2493910"/>
                </a:cubicBezTo>
                <a:cubicBezTo>
                  <a:pt x="3440755" y="2485867"/>
                  <a:pt x="3455956" y="2481433"/>
                  <a:pt x="3464696" y="2480610"/>
                </a:cubicBezTo>
                <a:cubicBezTo>
                  <a:pt x="3466469" y="2476113"/>
                  <a:pt x="3469763" y="2472946"/>
                  <a:pt x="3474576" y="2471110"/>
                </a:cubicBezTo>
                <a:cubicBezTo>
                  <a:pt x="3479389" y="2469273"/>
                  <a:pt x="3484203" y="2468386"/>
                  <a:pt x="3489016" y="2468449"/>
                </a:cubicBezTo>
                <a:lnTo>
                  <a:pt x="3507257" y="2456289"/>
                </a:lnTo>
                <a:cubicBezTo>
                  <a:pt x="3515807" y="2455782"/>
                  <a:pt x="3523027" y="2453756"/>
                  <a:pt x="3528917" y="2450209"/>
                </a:cubicBezTo>
                <a:cubicBezTo>
                  <a:pt x="3534807" y="2446662"/>
                  <a:pt x="3542787" y="2444636"/>
                  <a:pt x="3552858" y="2444129"/>
                </a:cubicBezTo>
                <a:lnTo>
                  <a:pt x="3595418" y="2410688"/>
                </a:lnTo>
                <a:lnTo>
                  <a:pt x="3665340" y="2395488"/>
                </a:lnTo>
                <a:cubicBezTo>
                  <a:pt x="3672687" y="2389281"/>
                  <a:pt x="3680033" y="2384214"/>
                  <a:pt x="3687380" y="2380287"/>
                </a:cubicBezTo>
                <a:cubicBezTo>
                  <a:pt x="3694727" y="2376361"/>
                  <a:pt x="3703594" y="2374334"/>
                  <a:pt x="3713981" y="2374207"/>
                </a:cubicBezTo>
                <a:cubicBezTo>
                  <a:pt x="3713854" y="2376297"/>
                  <a:pt x="3714108" y="2379718"/>
                  <a:pt x="3714741" y="2384468"/>
                </a:cubicBezTo>
                <a:cubicBezTo>
                  <a:pt x="3715374" y="2389218"/>
                  <a:pt x="3717148" y="2391878"/>
                  <a:pt x="3720061" y="2392448"/>
                </a:cubicBezTo>
                <a:cubicBezTo>
                  <a:pt x="3721834" y="2391688"/>
                  <a:pt x="3728928" y="2388648"/>
                  <a:pt x="3741342" y="2383328"/>
                </a:cubicBezTo>
                <a:cubicBezTo>
                  <a:pt x="3753755" y="2378008"/>
                  <a:pt x="3769969" y="2374967"/>
                  <a:pt x="3789982" y="2374207"/>
                </a:cubicBezTo>
                <a:cubicBezTo>
                  <a:pt x="3791756" y="2369711"/>
                  <a:pt x="3795049" y="2366544"/>
                  <a:pt x="3799863" y="2364707"/>
                </a:cubicBezTo>
                <a:cubicBezTo>
                  <a:pt x="3804676" y="2362871"/>
                  <a:pt x="3809490" y="2361984"/>
                  <a:pt x="3814303" y="2362047"/>
                </a:cubicBezTo>
                <a:lnTo>
                  <a:pt x="3856864" y="2334687"/>
                </a:lnTo>
                <a:cubicBezTo>
                  <a:pt x="3860411" y="2334750"/>
                  <a:pt x="3864717" y="2333863"/>
                  <a:pt x="3869784" y="2332027"/>
                </a:cubicBezTo>
                <a:cubicBezTo>
                  <a:pt x="3874851" y="2330190"/>
                  <a:pt x="3877637" y="2327023"/>
                  <a:pt x="3878144" y="2322526"/>
                </a:cubicBezTo>
                <a:cubicBezTo>
                  <a:pt x="3882958" y="2322590"/>
                  <a:pt x="3887771" y="2321703"/>
                  <a:pt x="3892585" y="2319866"/>
                </a:cubicBezTo>
                <a:cubicBezTo>
                  <a:pt x="3897398" y="2318030"/>
                  <a:pt x="3900691" y="2314863"/>
                  <a:pt x="3902465" y="2310366"/>
                </a:cubicBezTo>
                <a:cubicBezTo>
                  <a:pt x="3912598" y="2309479"/>
                  <a:pt x="3921212" y="2305933"/>
                  <a:pt x="3928305" y="2299726"/>
                </a:cubicBezTo>
                <a:cubicBezTo>
                  <a:pt x="3935399" y="2293519"/>
                  <a:pt x="3944012" y="2289972"/>
                  <a:pt x="3954146" y="2289086"/>
                </a:cubicBezTo>
                <a:cubicBezTo>
                  <a:pt x="3959529" y="2289719"/>
                  <a:pt x="3966243" y="2289972"/>
                  <a:pt x="3974286" y="2289846"/>
                </a:cubicBezTo>
                <a:cubicBezTo>
                  <a:pt x="3982330" y="2289719"/>
                  <a:pt x="3986763" y="2285412"/>
                  <a:pt x="3987586" y="2276925"/>
                </a:cubicBezTo>
                <a:cubicBezTo>
                  <a:pt x="3994553" y="2275785"/>
                  <a:pt x="4004940" y="2271225"/>
                  <a:pt x="4018747" y="2263245"/>
                </a:cubicBezTo>
                <a:cubicBezTo>
                  <a:pt x="4032554" y="2255265"/>
                  <a:pt x="4044461" y="2250705"/>
                  <a:pt x="4054468" y="2249565"/>
                </a:cubicBezTo>
                <a:cubicBezTo>
                  <a:pt x="4054848" y="2245068"/>
                  <a:pt x="4057128" y="2241901"/>
                  <a:pt x="4061308" y="2240065"/>
                </a:cubicBezTo>
                <a:cubicBezTo>
                  <a:pt x="4065488" y="2238228"/>
                  <a:pt x="4069288" y="2237341"/>
                  <a:pt x="4072708" y="2237405"/>
                </a:cubicBezTo>
                <a:cubicBezTo>
                  <a:pt x="4088289" y="2226448"/>
                  <a:pt x="4105769" y="2216441"/>
                  <a:pt x="4125149" y="2207384"/>
                </a:cubicBezTo>
                <a:cubicBezTo>
                  <a:pt x="4144530" y="2198327"/>
                  <a:pt x="4163530" y="2192120"/>
                  <a:pt x="4182150" y="2188764"/>
                </a:cubicBezTo>
                <a:cubicBezTo>
                  <a:pt x="4182277" y="2185723"/>
                  <a:pt x="4183544" y="2183444"/>
                  <a:pt x="4185950" y="2181923"/>
                </a:cubicBezTo>
                <a:cubicBezTo>
                  <a:pt x="4188357" y="2180403"/>
                  <a:pt x="4191144" y="2179643"/>
                  <a:pt x="4194311" y="2179643"/>
                </a:cubicBezTo>
                <a:cubicBezTo>
                  <a:pt x="4200391" y="2179770"/>
                  <a:pt x="4206471" y="2181037"/>
                  <a:pt x="4212551" y="2183444"/>
                </a:cubicBezTo>
                <a:cubicBezTo>
                  <a:pt x="4218631" y="2185850"/>
                  <a:pt x="4224711" y="2188637"/>
                  <a:pt x="4230792" y="2191804"/>
                </a:cubicBezTo>
                <a:cubicBezTo>
                  <a:pt x="4211538" y="2193514"/>
                  <a:pt x="4190004" y="2198454"/>
                  <a:pt x="4166190" y="2206624"/>
                </a:cubicBezTo>
                <a:cubicBezTo>
                  <a:pt x="4142376" y="2214794"/>
                  <a:pt x="4122363" y="2225054"/>
                  <a:pt x="4106149" y="2237405"/>
                </a:cubicBezTo>
                <a:lnTo>
                  <a:pt x="4103109" y="2249565"/>
                </a:lnTo>
                <a:lnTo>
                  <a:pt x="4145670" y="2225244"/>
                </a:lnTo>
                <a:cubicBezTo>
                  <a:pt x="4150546" y="2228411"/>
                  <a:pt x="4155233" y="2232718"/>
                  <a:pt x="4159730" y="2238165"/>
                </a:cubicBezTo>
                <a:lnTo>
                  <a:pt x="4160928" y="2241065"/>
                </a:lnTo>
                <a:lnTo>
                  <a:pt x="4190948" y="2217477"/>
                </a:lnTo>
                <a:lnTo>
                  <a:pt x="4260870" y="2202277"/>
                </a:lnTo>
                <a:cubicBezTo>
                  <a:pt x="4268217" y="2196070"/>
                  <a:pt x="4275563" y="2191003"/>
                  <a:pt x="4282910" y="2187076"/>
                </a:cubicBezTo>
                <a:cubicBezTo>
                  <a:pt x="4290257" y="2183150"/>
                  <a:pt x="4299124" y="2181123"/>
                  <a:pt x="4309511" y="2180996"/>
                </a:cubicBezTo>
                <a:cubicBezTo>
                  <a:pt x="4309384" y="2183086"/>
                  <a:pt x="4309638" y="2186507"/>
                  <a:pt x="4310271" y="2191257"/>
                </a:cubicBezTo>
                <a:cubicBezTo>
                  <a:pt x="4310904" y="2196007"/>
                  <a:pt x="4312678" y="2198667"/>
                  <a:pt x="4315591" y="2199237"/>
                </a:cubicBezTo>
                <a:cubicBezTo>
                  <a:pt x="4317364" y="2198477"/>
                  <a:pt x="4324458" y="2195437"/>
                  <a:pt x="4336872" y="2190117"/>
                </a:cubicBezTo>
                <a:cubicBezTo>
                  <a:pt x="4349285" y="2184797"/>
                  <a:pt x="4365499" y="2181756"/>
                  <a:pt x="4385512" y="2180996"/>
                </a:cubicBezTo>
                <a:cubicBezTo>
                  <a:pt x="4387286" y="2176500"/>
                  <a:pt x="4390579" y="2173333"/>
                  <a:pt x="4395393" y="2171496"/>
                </a:cubicBezTo>
                <a:cubicBezTo>
                  <a:pt x="4400206" y="2169660"/>
                  <a:pt x="4405020" y="2168773"/>
                  <a:pt x="4409833" y="2168836"/>
                </a:cubicBezTo>
                <a:lnTo>
                  <a:pt x="4452394" y="2141476"/>
                </a:lnTo>
                <a:cubicBezTo>
                  <a:pt x="4455941" y="2141539"/>
                  <a:pt x="4460247" y="2140652"/>
                  <a:pt x="4465314" y="2138816"/>
                </a:cubicBezTo>
                <a:cubicBezTo>
                  <a:pt x="4470381" y="2136979"/>
                  <a:pt x="4473167" y="2133812"/>
                  <a:pt x="4473674" y="2129315"/>
                </a:cubicBezTo>
                <a:cubicBezTo>
                  <a:pt x="4478488" y="2129379"/>
                  <a:pt x="4483301" y="2128492"/>
                  <a:pt x="4488115" y="2126655"/>
                </a:cubicBezTo>
                <a:cubicBezTo>
                  <a:pt x="4492928" y="2124819"/>
                  <a:pt x="4496221" y="2121652"/>
                  <a:pt x="4497995" y="2117155"/>
                </a:cubicBezTo>
                <a:cubicBezTo>
                  <a:pt x="4508128" y="2116268"/>
                  <a:pt x="4516742" y="2112722"/>
                  <a:pt x="4523835" y="2106515"/>
                </a:cubicBezTo>
                <a:cubicBezTo>
                  <a:pt x="4530929" y="2100308"/>
                  <a:pt x="4539542" y="2096761"/>
                  <a:pt x="4549676" y="2095875"/>
                </a:cubicBezTo>
                <a:cubicBezTo>
                  <a:pt x="4555059" y="2096508"/>
                  <a:pt x="4561773" y="2096761"/>
                  <a:pt x="4569816" y="2096635"/>
                </a:cubicBezTo>
                <a:cubicBezTo>
                  <a:pt x="4577860" y="2096508"/>
                  <a:pt x="4582293" y="2092201"/>
                  <a:pt x="4583116" y="2083714"/>
                </a:cubicBezTo>
                <a:cubicBezTo>
                  <a:pt x="4590083" y="2082574"/>
                  <a:pt x="4600470" y="2078014"/>
                  <a:pt x="4614277" y="2070034"/>
                </a:cubicBezTo>
                <a:cubicBezTo>
                  <a:pt x="4628084" y="2062054"/>
                  <a:pt x="4639991" y="2057494"/>
                  <a:pt x="4649998" y="2056354"/>
                </a:cubicBezTo>
                <a:cubicBezTo>
                  <a:pt x="4650378" y="2051857"/>
                  <a:pt x="4652658" y="2048690"/>
                  <a:pt x="4656838" y="2046854"/>
                </a:cubicBezTo>
                <a:cubicBezTo>
                  <a:pt x="4661018" y="2045017"/>
                  <a:pt x="4664818" y="2044130"/>
                  <a:pt x="4668238" y="2044194"/>
                </a:cubicBezTo>
                <a:cubicBezTo>
                  <a:pt x="4683819" y="2033237"/>
                  <a:pt x="4701299" y="2023230"/>
                  <a:pt x="4720679" y="2014173"/>
                </a:cubicBezTo>
                <a:cubicBezTo>
                  <a:pt x="4740060" y="2005116"/>
                  <a:pt x="4759060" y="1998909"/>
                  <a:pt x="4777680" y="1995553"/>
                </a:cubicBezTo>
                <a:cubicBezTo>
                  <a:pt x="4777807" y="1992512"/>
                  <a:pt x="4779074" y="1990233"/>
                  <a:pt x="4781480" y="1988712"/>
                </a:cubicBezTo>
                <a:cubicBezTo>
                  <a:pt x="4783887" y="1987192"/>
                  <a:pt x="4786674" y="1986432"/>
                  <a:pt x="4789840" y="1986432"/>
                </a:cubicBezTo>
                <a:cubicBezTo>
                  <a:pt x="4795921" y="1986559"/>
                  <a:pt x="4802001" y="1987826"/>
                  <a:pt x="4808081" y="1990233"/>
                </a:cubicBezTo>
                <a:cubicBezTo>
                  <a:pt x="4814161" y="1992639"/>
                  <a:pt x="4820241" y="1995426"/>
                  <a:pt x="4826322" y="1998593"/>
                </a:cubicBezTo>
                <a:cubicBezTo>
                  <a:pt x="4807068" y="2000303"/>
                  <a:pt x="4785534" y="2005243"/>
                  <a:pt x="4761720" y="2013413"/>
                </a:cubicBezTo>
                <a:cubicBezTo>
                  <a:pt x="4737906" y="2021583"/>
                  <a:pt x="4717893" y="2031843"/>
                  <a:pt x="4701679" y="2044194"/>
                </a:cubicBezTo>
                <a:lnTo>
                  <a:pt x="4698639" y="2056354"/>
                </a:lnTo>
                <a:lnTo>
                  <a:pt x="4741200" y="2032033"/>
                </a:lnTo>
                <a:cubicBezTo>
                  <a:pt x="4746076" y="2035200"/>
                  <a:pt x="4750763" y="2039507"/>
                  <a:pt x="4755260" y="2044954"/>
                </a:cubicBezTo>
                <a:cubicBezTo>
                  <a:pt x="4759757" y="2050400"/>
                  <a:pt x="4762164" y="2056227"/>
                  <a:pt x="4762480" y="2062434"/>
                </a:cubicBezTo>
                <a:cubicBezTo>
                  <a:pt x="4761973" y="2066804"/>
                  <a:pt x="4759187" y="2069464"/>
                  <a:pt x="4754120" y="2070414"/>
                </a:cubicBezTo>
                <a:cubicBezTo>
                  <a:pt x="4749053" y="2071364"/>
                  <a:pt x="4744747" y="2071744"/>
                  <a:pt x="4741200" y="2071554"/>
                </a:cubicBezTo>
                <a:cubicBezTo>
                  <a:pt x="4733346" y="2077444"/>
                  <a:pt x="4715612" y="2086185"/>
                  <a:pt x="4687999" y="2097775"/>
                </a:cubicBezTo>
                <a:cubicBezTo>
                  <a:pt x="4660385" y="2109365"/>
                  <a:pt x="4642651" y="2115825"/>
                  <a:pt x="4634798" y="2117155"/>
                </a:cubicBezTo>
                <a:lnTo>
                  <a:pt x="4583116" y="2147556"/>
                </a:lnTo>
                <a:cubicBezTo>
                  <a:pt x="4578556" y="2166936"/>
                  <a:pt x="4558796" y="2180616"/>
                  <a:pt x="4523835" y="2188597"/>
                </a:cubicBezTo>
                <a:cubicBezTo>
                  <a:pt x="4488875" y="2196577"/>
                  <a:pt x="4466074" y="2201137"/>
                  <a:pt x="4455434" y="2202277"/>
                </a:cubicBezTo>
                <a:lnTo>
                  <a:pt x="4449354" y="2217477"/>
                </a:lnTo>
                <a:lnTo>
                  <a:pt x="4418953" y="2217477"/>
                </a:lnTo>
                <a:lnTo>
                  <a:pt x="4394633" y="2226597"/>
                </a:lnTo>
                <a:cubicBezTo>
                  <a:pt x="4392859" y="2233944"/>
                  <a:pt x="4388806" y="2243571"/>
                  <a:pt x="4382472" y="2255478"/>
                </a:cubicBezTo>
                <a:cubicBezTo>
                  <a:pt x="4376139" y="2267385"/>
                  <a:pt x="4369045" y="2273972"/>
                  <a:pt x="4361192" y="2275238"/>
                </a:cubicBezTo>
                <a:lnTo>
                  <a:pt x="4309511" y="2302599"/>
                </a:lnTo>
                <a:cubicBezTo>
                  <a:pt x="4308244" y="2310516"/>
                  <a:pt x="4301658" y="2318243"/>
                  <a:pt x="4289751" y="2325779"/>
                </a:cubicBezTo>
                <a:cubicBezTo>
                  <a:pt x="4277844" y="2333316"/>
                  <a:pt x="4268217" y="2338763"/>
                  <a:pt x="4260870" y="2342120"/>
                </a:cubicBezTo>
                <a:lnTo>
                  <a:pt x="4254790" y="2372520"/>
                </a:lnTo>
                <a:cubicBezTo>
                  <a:pt x="4249976" y="2372457"/>
                  <a:pt x="4245163" y="2373344"/>
                  <a:pt x="4240349" y="2375180"/>
                </a:cubicBezTo>
                <a:cubicBezTo>
                  <a:pt x="4235536" y="2377017"/>
                  <a:pt x="4232243" y="2380184"/>
                  <a:pt x="4230469" y="2384681"/>
                </a:cubicBezTo>
                <a:cubicBezTo>
                  <a:pt x="4223249" y="2385061"/>
                  <a:pt x="4217169" y="2386581"/>
                  <a:pt x="4212229" y="2389241"/>
                </a:cubicBezTo>
                <a:cubicBezTo>
                  <a:pt x="4207289" y="2391901"/>
                  <a:pt x="4201209" y="2393421"/>
                  <a:pt x="4193989" y="2393801"/>
                </a:cubicBezTo>
                <a:lnTo>
                  <a:pt x="4163588" y="2418121"/>
                </a:lnTo>
                <a:lnTo>
                  <a:pt x="4114947" y="2418121"/>
                </a:lnTo>
                <a:lnTo>
                  <a:pt x="4093666" y="2427241"/>
                </a:lnTo>
                <a:lnTo>
                  <a:pt x="4099747" y="2427241"/>
                </a:lnTo>
                <a:cubicBezTo>
                  <a:pt x="4097973" y="2432372"/>
                  <a:pt x="4097720" y="2438072"/>
                  <a:pt x="4098987" y="2444342"/>
                </a:cubicBezTo>
                <a:cubicBezTo>
                  <a:pt x="4100253" y="2450612"/>
                  <a:pt x="4104560" y="2454032"/>
                  <a:pt x="4111907" y="2454602"/>
                </a:cubicBezTo>
                <a:cubicBezTo>
                  <a:pt x="4118684" y="2454032"/>
                  <a:pt x="4130971" y="2450612"/>
                  <a:pt x="4148768" y="2444342"/>
                </a:cubicBezTo>
                <a:cubicBezTo>
                  <a:pt x="4166565" y="2438072"/>
                  <a:pt x="4176571" y="2432372"/>
                  <a:pt x="4178788" y="2427241"/>
                </a:cubicBezTo>
                <a:lnTo>
                  <a:pt x="4206149" y="2427241"/>
                </a:lnTo>
                <a:lnTo>
                  <a:pt x="4218309" y="2418121"/>
                </a:lnTo>
                <a:cubicBezTo>
                  <a:pt x="4230469" y="2417615"/>
                  <a:pt x="4242630" y="2415588"/>
                  <a:pt x="4254790" y="2412041"/>
                </a:cubicBezTo>
                <a:cubicBezTo>
                  <a:pt x="4266950" y="2408494"/>
                  <a:pt x="4279110" y="2406468"/>
                  <a:pt x="4291271" y="2405961"/>
                </a:cubicBezTo>
                <a:cubicBezTo>
                  <a:pt x="4298301" y="2401338"/>
                  <a:pt x="4311601" y="2396144"/>
                  <a:pt x="4331171" y="2390381"/>
                </a:cubicBezTo>
                <a:cubicBezTo>
                  <a:pt x="4350742" y="2384617"/>
                  <a:pt x="4361762" y="2378664"/>
                  <a:pt x="4364232" y="2372520"/>
                </a:cubicBezTo>
                <a:cubicBezTo>
                  <a:pt x="4368919" y="2372584"/>
                  <a:pt x="4373226" y="2371697"/>
                  <a:pt x="4377152" y="2369860"/>
                </a:cubicBezTo>
                <a:cubicBezTo>
                  <a:pt x="4381079" y="2368024"/>
                  <a:pt x="4383866" y="2364857"/>
                  <a:pt x="4385512" y="2360360"/>
                </a:cubicBezTo>
                <a:cubicBezTo>
                  <a:pt x="4390452" y="2360297"/>
                  <a:pt x="4395773" y="2358903"/>
                  <a:pt x="4401473" y="2356180"/>
                </a:cubicBezTo>
                <a:cubicBezTo>
                  <a:pt x="4407173" y="2353457"/>
                  <a:pt x="4410973" y="2349783"/>
                  <a:pt x="4412873" y="2345160"/>
                </a:cubicBezTo>
                <a:cubicBezTo>
                  <a:pt x="4420536" y="2345033"/>
                  <a:pt x="4426490" y="2343007"/>
                  <a:pt x="4430733" y="2339080"/>
                </a:cubicBezTo>
                <a:cubicBezTo>
                  <a:pt x="4434977" y="2335153"/>
                  <a:pt x="4437130" y="2330086"/>
                  <a:pt x="4437194" y="2323879"/>
                </a:cubicBezTo>
                <a:lnTo>
                  <a:pt x="4437194" y="2320839"/>
                </a:lnTo>
                <a:cubicBezTo>
                  <a:pt x="4442007" y="2320903"/>
                  <a:pt x="4446820" y="2320016"/>
                  <a:pt x="4451634" y="2318179"/>
                </a:cubicBezTo>
                <a:cubicBezTo>
                  <a:pt x="4456447" y="2316342"/>
                  <a:pt x="4459741" y="2313176"/>
                  <a:pt x="4461514" y="2308679"/>
                </a:cubicBezTo>
                <a:cubicBezTo>
                  <a:pt x="4476968" y="2307919"/>
                  <a:pt x="4492421" y="2303359"/>
                  <a:pt x="4507875" y="2294999"/>
                </a:cubicBezTo>
                <a:cubicBezTo>
                  <a:pt x="4523329" y="2286639"/>
                  <a:pt x="4537262" y="2279038"/>
                  <a:pt x="4549676" y="2272198"/>
                </a:cubicBezTo>
                <a:cubicBezTo>
                  <a:pt x="4549613" y="2269032"/>
                  <a:pt x="4550499" y="2266245"/>
                  <a:pt x="4552336" y="2263838"/>
                </a:cubicBezTo>
                <a:cubicBezTo>
                  <a:pt x="4554173" y="2261432"/>
                  <a:pt x="4557339" y="2260165"/>
                  <a:pt x="4561836" y="2260038"/>
                </a:cubicBezTo>
                <a:cubicBezTo>
                  <a:pt x="4566966" y="2260165"/>
                  <a:pt x="4572666" y="2262191"/>
                  <a:pt x="4578936" y="2266118"/>
                </a:cubicBezTo>
                <a:cubicBezTo>
                  <a:pt x="4585207" y="2270045"/>
                  <a:pt x="4588627" y="2275112"/>
                  <a:pt x="4589197" y="2281318"/>
                </a:cubicBezTo>
                <a:cubicBezTo>
                  <a:pt x="4587170" y="2290945"/>
                  <a:pt x="4578303" y="2297532"/>
                  <a:pt x="4562596" y="2301079"/>
                </a:cubicBezTo>
                <a:cubicBezTo>
                  <a:pt x="4546889" y="2304626"/>
                  <a:pt x="4536502" y="2311213"/>
                  <a:pt x="4531435" y="2320839"/>
                </a:cubicBezTo>
                <a:cubicBezTo>
                  <a:pt x="4521239" y="2321789"/>
                  <a:pt x="4515032" y="2327489"/>
                  <a:pt x="4512815" y="2337940"/>
                </a:cubicBezTo>
                <a:cubicBezTo>
                  <a:pt x="4510598" y="2348390"/>
                  <a:pt x="4509712" y="2357890"/>
                  <a:pt x="4510155" y="2366440"/>
                </a:cubicBezTo>
                <a:lnTo>
                  <a:pt x="4510155" y="2384681"/>
                </a:lnTo>
                <a:cubicBezTo>
                  <a:pt x="4515792" y="2375371"/>
                  <a:pt x="4523518" y="2371190"/>
                  <a:pt x="4533335" y="2372140"/>
                </a:cubicBezTo>
                <a:cubicBezTo>
                  <a:pt x="4543152" y="2373090"/>
                  <a:pt x="4548599" y="2380311"/>
                  <a:pt x="4549676" y="2393801"/>
                </a:cubicBezTo>
                <a:lnTo>
                  <a:pt x="4549676" y="2396841"/>
                </a:lnTo>
                <a:cubicBezTo>
                  <a:pt x="4544328" y="2401251"/>
                  <a:pt x="4525299" y="2413373"/>
                  <a:pt x="4492590" y="2433209"/>
                </a:cubicBezTo>
                <a:cubicBezTo>
                  <a:pt x="4459881" y="2453045"/>
                  <a:pt x="4427341" y="2472373"/>
                  <a:pt x="4394970" y="2491195"/>
                </a:cubicBezTo>
                <a:cubicBezTo>
                  <a:pt x="4362599" y="2510018"/>
                  <a:pt x="4344246" y="2520113"/>
                  <a:pt x="4339912" y="2521483"/>
                </a:cubicBezTo>
                <a:cubicBezTo>
                  <a:pt x="4335985" y="2520723"/>
                  <a:pt x="4333958" y="2517683"/>
                  <a:pt x="4333831" y="2512363"/>
                </a:cubicBezTo>
                <a:cubicBezTo>
                  <a:pt x="4333705" y="2507043"/>
                  <a:pt x="4331678" y="2504003"/>
                  <a:pt x="4327751" y="2503243"/>
                </a:cubicBezTo>
                <a:cubicBezTo>
                  <a:pt x="4314324" y="2504066"/>
                  <a:pt x="4302418" y="2509260"/>
                  <a:pt x="4292031" y="2518823"/>
                </a:cubicBezTo>
                <a:cubicBezTo>
                  <a:pt x="4281644" y="2528387"/>
                  <a:pt x="4271257" y="2537380"/>
                  <a:pt x="4260870" y="2545804"/>
                </a:cubicBezTo>
                <a:cubicBezTo>
                  <a:pt x="4276514" y="2543081"/>
                  <a:pt x="4283987" y="2547007"/>
                  <a:pt x="4283290" y="2557584"/>
                </a:cubicBezTo>
                <a:lnTo>
                  <a:pt x="4285340" y="2563302"/>
                </a:lnTo>
                <a:lnTo>
                  <a:pt x="4298458" y="2555793"/>
                </a:lnTo>
                <a:cubicBezTo>
                  <a:pt x="4331906" y="2540162"/>
                  <a:pt x="4364698" y="2529450"/>
                  <a:pt x="4396834" y="2523656"/>
                </a:cubicBezTo>
                <a:cubicBezTo>
                  <a:pt x="4397052" y="2518410"/>
                  <a:pt x="4399238" y="2514475"/>
                  <a:pt x="4403392" y="2511852"/>
                </a:cubicBezTo>
                <a:cubicBezTo>
                  <a:pt x="4407546" y="2509228"/>
                  <a:pt x="4412355" y="2507916"/>
                  <a:pt x="4417820" y="2507916"/>
                </a:cubicBezTo>
                <a:cubicBezTo>
                  <a:pt x="4428314" y="2508135"/>
                  <a:pt x="4438807" y="2510321"/>
                  <a:pt x="4449301" y="2514475"/>
                </a:cubicBezTo>
                <a:cubicBezTo>
                  <a:pt x="4459794" y="2518629"/>
                  <a:pt x="4470287" y="2523438"/>
                  <a:pt x="4480781" y="2528903"/>
                </a:cubicBezTo>
                <a:cubicBezTo>
                  <a:pt x="4447552" y="2531854"/>
                  <a:pt x="4410388" y="2540380"/>
                  <a:pt x="4369289" y="2554481"/>
                </a:cubicBezTo>
                <a:lnTo>
                  <a:pt x="4317630" y="2576204"/>
                </a:lnTo>
                <a:lnTo>
                  <a:pt x="4324711" y="2576204"/>
                </a:lnTo>
                <a:cubicBezTo>
                  <a:pt x="4329145" y="2569871"/>
                  <a:pt x="4336998" y="2565818"/>
                  <a:pt x="4348272" y="2564044"/>
                </a:cubicBezTo>
                <a:cubicBezTo>
                  <a:pt x="4359545" y="2562271"/>
                  <a:pt x="4365879" y="2564298"/>
                  <a:pt x="4367272" y="2570124"/>
                </a:cubicBezTo>
                <a:cubicBezTo>
                  <a:pt x="4365055" y="2574178"/>
                  <a:pt x="4355809" y="2580511"/>
                  <a:pt x="4339532" y="2589125"/>
                </a:cubicBezTo>
                <a:lnTo>
                  <a:pt x="4337649" y="2590087"/>
                </a:lnTo>
                <a:lnTo>
                  <a:pt x="4358139" y="2608915"/>
                </a:lnTo>
                <a:cubicBezTo>
                  <a:pt x="4365900" y="2618315"/>
                  <a:pt x="4370054" y="2628372"/>
                  <a:pt x="4370600" y="2639084"/>
                </a:cubicBezTo>
                <a:cubicBezTo>
                  <a:pt x="4369726" y="2646626"/>
                  <a:pt x="4364917" y="2651217"/>
                  <a:pt x="4356172" y="2652856"/>
                </a:cubicBezTo>
                <a:cubicBezTo>
                  <a:pt x="4347427" y="2654496"/>
                  <a:pt x="4339994" y="2655152"/>
                  <a:pt x="4333873" y="2654824"/>
                </a:cubicBezTo>
                <a:cubicBezTo>
                  <a:pt x="4327096" y="2659906"/>
                  <a:pt x="4316057" y="2666219"/>
                  <a:pt x="4300754" y="2673761"/>
                </a:cubicBezTo>
                <a:lnTo>
                  <a:pt x="4289355" y="2678871"/>
                </a:lnTo>
                <a:lnTo>
                  <a:pt x="4287091" y="2681847"/>
                </a:lnTo>
                <a:cubicBezTo>
                  <a:pt x="4279047" y="2687294"/>
                  <a:pt x="4272333" y="2691600"/>
                  <a:pt x="4266950" y="2694767"/>
                </a:cubicBezTo>
                <a:cubicBezTo>
                  <a:pt x="4258780" y="2696287"/>
                  <a:pt x="4252320" y="2702367"/>
                  <a:pt x="4247570" y="2713007"/>
                </a:cubicBezTo>
                <a:cubicBezTo>
                  <a:pt x="4242820" y="2723648"/>
                  <a:pt x="4234079" y="2729728"/>
                  <a:pt x="4221349" y="2731248"/>
                </a:cubicBezTo>
                <a:cubicBezTo>
                  <a:pt x="4220969" y="2735744"/>
                  <a:pt x="4218689" y="2738911"/>
                  <a:pt x="4214509" y="2740748"/>
                </a:cubicBezTo>
                <a:cubicBezTo>
                  <a:pt x="4210329" y="2742585"/>
                  <a:pt x="4206529" y="2743471"/>
                  <a:pt x="4203109" y="2743408"/>
                </a:cubicBezTo>
                <a:lnTo>
                  <a:pt x="4178788" y="2767729"/>
                </a:lnTo>
                <a:cubicBezTo>
                  <a:pt x="4171695" y="2768235"/>
                  <a:pt x="4165361" y="2770262"/>
                  <a:pt x="4159788" y="2773809"/>
                </a:cubicBezTo>
                <a:cubicBezTo>
                  <a:pt x="4154214" y="2777355"/>
                  <a:pt x="4146361" y="2779382"/>
                  <a:pt x="4136227" y="2779889"/>
                </a:cubicBezTo>
                <a:cubicBezTo>
                  <a:pt x="4132934" y="2784385"/>
                  <a:pt x="4128120" y="2787552"/>
                  <a:pt x="4121787" y="2789389"/>
                </a:cubicBezTo>
                <a:cubicBezTo>
                  <a:pt x="4115454" y="2791226"/>
                  <a:pt x="4109120" y="2792112"/>
                  <a:pt x="4102787" y="2792049"/>
                </a:cubicBezTo>
                <a:lnTo>
                  <a:pt x="4117987" y="2767729"/>
                </a:lnTo>
                <a:cubicBezTo>
                  <a:pt x="4131097" y="2766209"/>
                  <a:pt x="4142878" y="2760128"/>
                  <a:pt x="4153328" y="2749488"/>
                </a:cubicBezTo>
                <a:cubicBezTo>
                  <a:pt x="4163778" y="2738848"/>
                  <a:pt x="4176318" y="2732768"/>
                  <a:pt x="4190948" y="2731248"/>
                </a:cubicBezTo>
                <a:lnTo>
                  <a:pt x="4213651" y="2711383"/>
                </a:lnTo>
                <a:lnTo>
                  <a:pt x="4183359" y="2723441"/>
                </a:lnTo>
                <a:cubicBezTo>
                  <a:pt x="4168056" y="2729015"/>
                  <a:pt x="4157016" y="2732376"/>
                  <a:pt x="4150239" y="2733524"/>
                </a:cubicBezTo>
                <a:lnTo>
                  <a:pt x="4101243" y="2762346"/>
                </a:lnTo>
                <a:lnTo>
                  <a:pt x="4096707" y="2767729"/>
                </a:lnTo>
                <a:lnTo>
                  <a:pt x="4089607" y="2769190"/>
                </a:lnTo>
                <a:lnTo>
                  <a:pt x="4079726" y="2775003"/>
                </a:lnTo>
                <a:lnTo>
                  <a:pt x="4075426" y="2779889"/>
                </a:lnTo>
                <a:lnTo>
                  <a:pt x="4070486" y="2780438"/>
                </a:lnTo>
                <a:lnTo>
                  <a:pt x="4061046" y="2785991"/>
                </a:lnTo>
                <a:lnTo>
                  <a:pt x="4058988" y="2790411"/>
                </a:lnTo>
                <a:lnTo>
                  <a:pt x="4060606" y="2791669"/>
                </a:lnTo>
                <a:cubicBezTo>
                  <a:pt x="4062696" y="2791986"/>
                  <a:pt x="4064596" y="2792112"/>
                  <a:pt x="4066306" y="2792049"/>
                </a:cubicBezTo>
                <a:cubicBezTo>
                  <a:pt x="4069853" y="2793696"/>
                  <a:pt x="4074159" y="2796482"/>
                  <a:pt x="4079226" y="2800409"/>
                </a:cubicBezTo>
                <a:cubicBezTo>
                  <a:pt x="4084293" y="2804336"/>
                  <a:pt x="4087080" y="2808643"/>
                  <a:pt x="4087586" y="2813330"/>
                </a:cubicBezTo>
                <a:cubicBezTo>
                  <a:pt x="4087333" y="2814786"/>
                  <a:pt x="4086320" y="2815673"/>
                  <a:pt x="4084546" y="2815990"/>
                </a:cubicBezTo>
                <a:cubicBezTo>
                  <a:pt x="4082773" y="2816306"/>
                  <a:pt x="4081759" y="2816433"/>
                  <a:pt x="4081506" y="2816369"/>
                </a:cubicBezTo>
                <a:lnTo>
                  <a:pt x="4038945" y="2840690"/>
                </a:lnTo>
                <a:cubicBezTo>
                  <a:pt x="4037742" y="2848163"/>
                  <a:pt x="4031789" y="2852217"/>
                  <a:pt x="4021085" y="2852850"/>
                </a:cubicBezTo>
                <a:cubicBezTo>
                  <a:pt x="4010382" y="2853483"/>
                  <a:pt x="4002148" y="2860577"/>
                  <a:pt x="3996384" y="2874131"/>
                </a:cubicBezTo>
                <a:cubicBezTo>
                  <a:pt x="3979474" y="2878881"/>
                  <a:pt x="3962374" y="2885341"/>
                  <a:pt x="3945084" y="2893511"/>
                </a:cubicBezTo>
                <a:cubicBezTo>
                  <a:pt x="3927793" y="2901681"/>
                  <a:pt x="3911453" y="2910421"/>
                  <a:pt x="3896062" y="2919731"/>
                </a:cubicBezTo>
                <a:cubicBezTo>
                  <a:pt x="3887702" y="2920238"/>
                  <a:pt x="3881622" y="2922265"/>
                  <a:pt x="3877822" y="2925812"/>
                </a:cubicBezTo>
                <a:cubicBezTo>
                  <a:pt x="3874022" y="2929359"/>
                  <a:pt x="3867942" y="2931385"/>
                  <a:pt x="3859582" y="2931892"/>
                </a:cubicBezTo>
                <a:cubicBezTo>
                  <a:pt x="3846915" y="2937972"/>
                  <a:pt x="3835768" y="2947092"/>
                  <a:pt x="3826141" y="2959252"/>
                </a:cubicBezTo>
                <a:lnTo>
                  <a:pt x="3795740" y="2959252"/>
                </a:lnTo>
                <a:lnTo>
                  <a:pt x="3777500" y="2971413"/>
                </a:lnTo>
                <a:cubicBezTo>
                  <a:pt x="3774143" y="2976416"/>
                  <a:pt x="3764136" y="2981610"/>
                  <a:pt x="3747479" y="2986993"/>
                </a:cubicBezTo>
                <a:cubicBezTo>
                  <a:pt x="3730822" y="2992376"/>
                  <a:pt x="3718535" y="2995290"/>
                  <a:pt x="3710619" y="2995733"/>
                </a:cubicBezTo>
                <a:lnTo>
                  <a:pt x="3695418" y="3020054"/>
                </a:lnTo>
                <a:cubicBezTo>
                  <a:pt x="3688578" y="3019230"/>
                  <a:pt x="3680978" y="3018597"/>
                  <a:pt x="3672618" y="3018154"/>
                </a:cubicBezTo>
                <a:cubicBezTo>
                  <a:pt x="3664258" y="3017710"/>
                  <a:pt x="3659698" y="3022397"/>
                  <a:pt x="3658938" y="3032214"/>
                </a:cubicBezTo>
                <a:lnTo>
                  <a:pt x="3638730" y="3027162"/>
                </a:lnTo>
                <a:lnTo>
                  <a:pt x="3588844" y="3053572"/>
                </a:lnTo>
                <a:cubicBezTo>
                  <a:pt x="3586658" y="3067235"/>
                  <a:pt x="3575290" y="3080571"/>
                  <a:pt x="3554740" y="3093578"/>
                </a:cubicBezTo>
                <a:lnTo>
                  <a:pt x="3542484" y="3100513"/>
                </a:lnTo>
                <a:lnTo>
                  <a:pt x="3547291" y="3105398"/>
                </a:lnTo>
                <a:cubicBezTo>
                  <a:pt x="3544634" y="3110255"/>
                  <a:pt x="3533552" y="3117846"/>
                  <a:pt x="3514045" y="3128168"/>
                </a:cubicBezTo>
                <a:lnTo>
                  <a:pt x="3502432" y="3134101"/>
                </a:lnTo>
                <a:lnTo>
                  <a:pt x="3494403" y="3174246"/>
                </a:lnTo>
                <a:cubicBezTo>
                  <a:pt x="3486096" y="3174137"/>
                  <a:pt x="3477789" y="3175667"/>
                  <a:pt x="3469482" y="3178837"/>
                </a:cubicBezTo>
                <a:cubicBezTo>
                  <a:pt x="3461175" y="3182007"/>
                  <a:pt x="3455490" y="3187472"/>
                  <a:pt x="3452430" y="3195233"/>
                </a:cubicBezTo>
                <a:cubicBezTo>
                  <a:pt x="3439969" y="3195889"/>
                  <a:pt x="3429476" y="3198512"/>
                  <a:pt x="3420950" y="3203103"/>
                </a:cubicBezTo>
                <a:lnTo>
                  <a:pt x="3409489" y="3205968"/>
                </a:lnTo>
                <a:lnTo>
                  <a:pt x="3384310" y="3225399"/>
                </a:lnTo>
                <a:cubicBezTo>
                  <a:pt x="3374670" y="3232838"/>
                  <a:pt x="3368275" y="3237771"/>
                  <a:pt x="3365125" y="3240200"/>
                </a:cubicBezTo>
                <a:lnTo>
                  <a:pt x="3354086" y="3239280"/>
                </a:lnTo>
                <a:lnTo>
                  <a:pt x="3337003" y="3252946"/>
                </a:lnTo>
                <a:lnTo>
                  <a:pt x="3322076" y="3252946"/>
                </a:lnTo>
                <a:lnTo>
                  <a:pt x="3321405" y="3254774"/>
                </a:lnTo>
                <a:cubicBezTo>
                  <a:pt x="3309337" y="3258189"/>
                  <a:pt x="3290665" y="3272307"/>
                  <a:pt x="3265389" y="3297127"/>
                </a:cubicBezTo>
                <a:lnTo>
                  <a:pt x="3247258" y="3315468"/>
                </a:lnTo>
                <a:lnTo>
                  <a:pt x="3247809" y="3315906"/>
                </a:lnTo>
                <a:cubicBezTo>
                  <a:pt x="3259505" y="3314923"/>
                  <a:pt x="3280710" y="3309020"/>
                  <a:pt x="3311425" y="3298199"/>
                </a:cubicBezTo>
                <a:cubicBezTo>
                  <a:pt x="3342140" y="3287378"/>
                  <a:pt x="3359410" y="3277540"/>
                  <a:pt x="3363236" y="3268686"/>
                </a:cubicBezTo>
                <a:lnTo>
                  <a:pt x="3366919" y="3268686"/>
                </a:lnTo>
                <a:lnTo>
                  <a:pt x="3371956" y="3256595"/>
                </a:lnTo>
                <a:cubicBezTo>
                  <a:pt x="3376283" y="3252952"/>
                  <a:pt x="3381292" y="3251130"/>
                  <a:pt x="3386985" y="3251130"/>
                </a:cubicBezTo>
                <a:lnTo>
                  <a:pt x="3390628" y="3251130"/>
                </a:lnTo>
                <a:lnTo>
                  <a:pt x="3419775" y="3240200"/>
                </a:lnTo>
                <a:lnTo>
                  <a:pt x="3445278" y="3211054"/>
                </a:lnTo>
                <a:cubicBezTo>
                  <a:pt x="3447783" y="3210902"/>
                  <a:pt x="3451881" y="3211206"/>
                  <a:pt x="3457574" y="3211965"/>
                </a:cubicBezTo>
                <a:cubicBezTo>
                  <a:pt x="3463267" y="3212724"/>
                  <a:pt x="3466454" y="3214849"/>
                  <a:pt x="3467138" y="3218340"/>
                </a:cubicBezTo>
                <a:cubicBezTo>
                  <a:pt x="3466151" y="3225779"/>
                  <a:pt x="3460838" y="3232762"/>
                  <a:pt x="3451198" y="3239289"/>
                </a:cubicBezTo>
                <a:cubicBezTo>
                  <a:pt x="3441559" y="3245817"/>
                  <a:pt x="3433513" y="3250978"/>
                  <a:pt x="3427061" y="3254774"/>
                </a:cubicBezTo>
                <a:cubicBezTo>
                  <a:pt x="3422166" y="3255685"/>
                  <a:pt x="3417782" y="3257962"/>
                  <a:pt x="3413911" y="3261605"/>
                </a:cubicBezTo>
                <a:lnTo>
                  <a:pt x="3409164" y="3268686"/>
                </a:lnTo>
                <a:lnTo>
                  <a:pt x="3410456" y="3268686"/>
                </a:lnTo>
                <a:lnTo>
                  <a:pt x="3431443" y="3252946"/>
                </a:lnTo>
                <a:cubicBezTo>
                  <a:pt x="3452430" y="3252072"/>
                  <a:pt x="3473417" y="3248574"/>
                  <a:pt x="3494403" y="3242453"/>
                </a:cubicBezTo>
                <a:cubicBezTo>
                  <a:pt x="3515390" y="3236332"/>
                  <a:pt x="3536377" y="3232834"/>
                  <a:pt x="3557363" y="3231960"/>
                </a:cubicBezTo>
                <a:cubicBezTo>
                  <a:pt x="3569496" y="3223980"/>
                  <a:pt x="3592451" y="3215017"/>
                  <a:pt x="3626226" y="3205070"/>
                </a:cubicBezTo>
                <a:cubicBezTo>
                  <a:pt x="3660002" y="3195123"/>
                  <a:pt x="3679021" y="3184849"/>
                  <a:pt x="3683284" y="3174246"/>
                </a:cubicBezTo>
                <a:cubicBezTo>
                  <a:pt x="3691373" y="3174355"/>
                  <a:pt x="3698805" y="3172825"/>
                  <a:pt x="3705583" y="3169655"/>
                </a:cubicBezTo>
                <a:cubicBezTo>
                  <a:pt x="3712360" y="3166485"/>
                  <a:pt x="3717169" y="3161020"/>
                  <a:pt x="3720011" y="3153259"/>
                </a:cubicBezTo>
                <a:cubicBezTo>
                  <a:pt x="3728537" y="3153150"/>
                  <a:pt x="3737718" y="3150745"/>
                  <a:pt x="3747556" y="3146045"/>
                </a:cubicBezTo>
                <a:cubicBezTo>
                  <a:pt x="3757394" y="3141345"/>
                  <a:pt x="3763952" y="3135005"/>
                  <a:pt x="3767231" y="3127026"/>
                </a:cubicBezTo>
                <a:cubicBezTo>
                  <a:pt x="3780457" y="3126807"/>
                  <a:pt x="3790732" y="3123310"/>
                  <a:pt x="3798055" y="3116532"/>
                </a:cubicBezTo>
                <a:cubicBezTo>
                  <a:pt x="3805379" y="3109755"/>
                  <a:pt x="3809095" y="3101011"/>
                  <a:pt x="3809205" y="3090299"/>
                </a:cubicBezTo>
                <a:lnTo>
                  <a:pt x="3809205" y="3085052"/>
                </a:lnTo>
                <a:cubicBezTo>
                  <a:pt x="3817512" y="3085162"/>
                  <a:pt x="3825819" y="3083631"/>
                  <a:pt x="3834127" y="3080462"/>
                </a:cubicBezTo>
                <a:cubicBezTo>
                  <a:pt x="3842434" y="3077292"/>
                  <a:pt x="3848118" y="3071826"/>
                  <a:pt x="3851178" y="3064065"/>
                </a:cubicBezTo>
                <a:cubicBezTo>
                  <a:pt x="3877849" y="3062754"/>
                  <a:pt x="3904520" y="3054884"/>
                  <a:pt x="3931190" y="3040456"/>
                </a:cubicBezTo>
                <a:cubicBezTo>
                  <a:pt x="3957861" y="3026027"/>
                  <a:pt x="3981908" y="3012910"/>
                  <a:pt x="4003332" y="3001105"/>
                </a:cubicBezTo>
                <a:cubicBezTo>
                  <a:pt x="4003223" y="2995640"/>
                  <a:pt x="4004753" y="2990831"/>
                  <a:pt x="4007923" y="2986677"/>
                </a:cubicBezTo>
                <a:cubicBezTo>
                  <a:pt x="4011093" y="2982523"/>
                  <a:pt x="4016558" y="2980337"/>
                  <a:pt x="4024319" y="2980118"/>
                </a:cubicBezTo>
                <a:cubicBezTo>
                  <a:pt x="4033173" y="2980337"/>
                  <a:pt x="4043010" y="2983835"/>
                  <a:pt x="4053831" y="2990612"/>
                </a:cubicBezTo>
                <a:cubicBezTo>
                  <a:pt x="4064653" y="2997389"/>
                  <a:pt x="4070555" y="3006133"/>
                  <a:pt x="4071539" y="3016845"/>
                </a:cubicBezTo>
                <a:cubicBezTo>
                  <a:pt x="4068041" y="3033460"/>
                  <a:pt x="4052738" y="3044828"/>
                  <a:pt x="4025631" y="3050949"/>
                </a:cubicBezTo>
                <a:cubicBezTo>
                  <a:pt x="3998523" y="3057070"/>
                  <a:pt x="3980597" y="3068438"/>
                  <a:pt x="3971852" y="3085052"/>
                </a:cubicBezTo>
                <a:cubicBezTo>
                  <a:pt x="3954253" y="3086692"/>
                  <a:pt x="3943542" y="3096529"/>
                  <a:pt x="3939716" y="3114565"/>
                </a:cubicBezTo>
                <a:cubicBezTo>
                  <a:pt x="3935890" y="3132601"/>
                  <a:pt x="3934360" y="3148996"/>
                  <a:pt x="3935125" y="3163753"/>
                </a:cubicBezTo>
                <a:lnTo>
                  <a:pt x="3935125" y="3195233"/>
                </a:lnTo>
                <a:cubicBezTo>
                  <a:pt x="3944853" y="3179165"/>
                  <a:pt x="3958189" y="3171950"/>
                  <a:pt x="3975131" y="3173590"/>
                </a:cubicBezTo>
                <a:cubicBezTo>
                  <a:pt x="3992074" y="3175230"/>
                  <a:pt x="4001474" y="3187691"/>
                  <a:pt x="4003332" y="3210973"/>
                </a:cubicBezTo>
                <a:lnTo>
                  <a:pt x="4003332" y="3216220"/>
                </a:lnTo>
                <a:cubicBezTo>
                  <a:pt x="3994102" y="3223830"/>
                  <a:pt x="3961261" y="3244752"/>
                  <a:pt x="3904811" y="3278985"/>
                </a:cubicBezTo>
                <a:cubicBezTo>
                  <a:pt x="3848361" y="3313218"/>
                  <a:pt x="3792201" y="3346577"/>
                  <a:pt x="3736334" y="3379061"/>
                </a:cubicBezTo>
                <a:cubicBezTo>
                  <a:pt x="3680466" y="3411545"/>
                  <a:pt x="3648792" y="3428969"/>
                  <a:pt x="3641311" y="3431334"/>
                </a:cubicBezTo>
                <a:cubicBezTo>
                  <a:pt x="3634533" y="3430022"/>
                  <a:pt x="3631036" y="3424775"/>
                  <a:pt x="3630817" y="3415594"/>
                </a:cubicBezTo>
                <a:cubicBezTo>
                  <a:pt x="3630599" y="3406412"/>
                  <a:pt x="3627101" y="3401165"/>
                  <a:pt x="3620324" y="3399854"/>
                </a:cubicBezTo>
                <a:cubicBezTo>
                  <a:pt x="3597151" y="3401275"/>
                  <a:pt x="3576602" y="3410238"/>
                  <a:pt x="3558675" y="3426743"/>
                </a:cubicBezTo>
                <a:cubicBezTo>
                  <a:pt x="3540749" y="3443248"/>
                  <a:pt x="3522823" y="3458770"/>
                  <a:pt x="3504897" y="3473307"/>
                </a:cubicBezTo>
                <a:cubicBezTo>
                  <a:pt x="3531895" y="3468607"/>
                  <a:pt x="3544794" y="3475384"/>
                  <a:pt x="3543591" y="3493638"/>
                </a:cubicBezTo>
                <a:cubicBezTo>
                  <a:pt x="3542389" y="3511892"/>
                  <a:pt x="3553975" y="3522604"/>
                  <a:pt x="3578350" y="3525774"/>
                </a:cubicBezTo>
                <a:lnTo>
                  <a:pt x="3615077" y="3525774"/>
                </a:lnTo>
                <a:cubicBezTo>
                  <a:pt x="3622728" y="3514843"/>
                  <a:pt x="3636283" y="3507848"/>
                  <a:pt x="3655739" y="3504787"/>
                </a:cubicBezTo>
                <a:cubicBezTo>
                  <a:pt x="3675195" y="3501727"/>
                  <a:pt x="3686126" y="3505225"/>
                  <a:pt x="3688531" y="3515281"/>
                </a:cubicBezTo>
                <a:cubicBezTo>
                  <a:pt x="3684705" y="3522276"/>
                  <a:pt x="3668747" y="3533207"/>
                  <a:pt x="3640655" y="3548073"/>
                </a:cubicBezTo>
                <a:cubicBezTo>
                  <a:pt x="3612563" y="3562938"/>
                  <a:pt x="3595293" y="3571245"/>
                  <a:pt x="3588844" y="3572994"/>
                </a:cubicBezTo>
                <a:cubicBezTo>
                  <a:pt x="3582395" y="3585237"/>
                  <a:pt x="3555943" y="3609284"/>
                  <a:pt x="3509488" y="3645136"/>
                </a:cubicBezTo>
                <a:cubicBezTo>
                  <a:pt x="3463032" y="3680989"/>
                  <a:pt x="3435269" y="3702413"/>
                  <a:pt x="3426196" y="3709408"/>
                </a:cubicBezTo>
                <a:cubicBezTo>
                  <a:pt x="3414391" y="3707987"/>
                  <a:pt x="3401275" y="3706894"/>
                  <a:pt x="3386846" y="3706129"/>
                </a:cubicBezTo>
                <a:cubicBezTo>
                  <a:pt x="3372418" y="3705364"/>
                  <a:pt x="3364548" y="3713453"/>
                  <a:pt x="3363236" y="3730395"/>
                </a:cubicBezTo>
                <a:cubicBezTo>
                  <a:pt x="3345857" y="3735313"/>
                  <a:pt x="3318967" y="3755645"/>
                  <a:pt x="3282568" y="3791388"/>
                </a:cubicBezTo>
                <a:cubicBezTo>
                  <a:pt x="3246169" y="3827130"/>
                  <a:pt x="3225839" y="3848773"/>
                  <a:pt x="3221576" y="3856315"/>
                </a:cubicBezTo>
                <a:cubicBezTo>
                  <a:pt x="3215454" y="3856206"/>
                  <a:pt x="3208022" y="3857736"/>
                  <a:pt x="3199277" y="3860906"/>
                </a:cubicBezTo>
                <a:cubicBezTo>
                  <a:pt x="3190533" y="3864076"/>
                  <a:pt x="3185723" y="3869541"/>
                  <a:pt x="3184849" y="3877302"/>
                </a:cubicBezTo>
                <a:cubicBezTo>
                  <a:pt x="3181242" y="3876974"/>
                  <a:pt x="3175339" y="3877630"/>
                  <a:pt x="3167141" y="3879270"/>
                </a:cubicBezTo>
                <a:cubicBezTo>
                  <a:pt x="3158943" y="3880909"/>
                  <a:pt x="3154352" y="3885500"/>
                  <a:pt x="3153369" y="3893042"/>
                </a:cubicBezTo>
                <a:cubicBezTo>
                  <a:pt x="3153697" y="3895556"/>
                  <a:pt x="3155664" y="3897087"/>
                  <a:pt x="3159271" y="3897633"/>
                </a:cubicBezTo>
                <a:cubicBezTo>
                  <a:pt x="3162878" y="3898180"/>
                  <a:pt x="3166157" y="3898398"/>
                  <a:pt x="3169109" y="3898289"/>
                </a:cubicBezTo>
                <a:cubicBezTo>
                  <a:pt x="3175230" y="3901131"/>
                  <a:pt x="3182663" y="3905940"/>
                  <a:pt x="3191407" y="3912717"/>
                </a:cubicBezTo>
                <a:cubicBezTo>
                  <a:pt x="3200152" y="3919494"/>
                  <a:pt x="3204961" y="3926927"/>
                  <a:pt x="3205836" y="3935016"/>
                </a:cubicBezTo>
                <a:cubicBezTo>
                  <a:pt x="3205398" y="3937530"/>
                  <a:pt x="3203649" y="3939060"/>
                  <a:pt x="3200589" y="3939607"/>
                </a:cubicBezTo>
                <a:cubicBezTo>
                  <a:pt x="3197528" y="3940153"/>
                  <a:pt x="3195779" y="3940372"/>
                  <a:pt x="3195342" y="3940263"/>
                </a:cubicBezTo>
                <a:lnTo>
                  <a:pt x="3121889" y="3982236"/>
                </a:lnTo>
                <a:cubicBezTo>
                  <a:pt x="3119812" y="3995134"/>
                  <a:pt x="3109537" y="4002130"/>
                  <a:pt x="3091064" y="4003223"/>
                </a:cubicBezTo>
                <a:cubicBezTo>
                  <a:pt x="3072592" y="4004316"/>
                  <a:pt x="3058382" y="4016558"/>
                  <a:pt x="3048435" y="4039949"/>
                </a:cubicBezTo>
                <a:cubicBezTo>
                  <a:pt x="3019250" y="4048147"/>
                  <a:pt x="2989738" y="4059297"/>
                  <a:pt x="2959897" y="4073397"/>
                </a:cubicBezTo>
                <a:cubicBezTo>
                  <a:pt x="2930056" y="4087498"/>
                  <a:pt x="2901856" y="4102582"/>
                  <a:pt x="2875294" y="4118650"/>
                </a:cubicBezTo>
                <a:cubicBezTo>
                  <a:pt x="2860866" y="4119524"/>
                  <a:pt x="2850373" y="4123022"/>
                  <a:pt x="2843814" y="4129143"/>
                </a:cubicBezTo>
                <a:cubicBezTo>
                  <a:pt x="2837256" y="4135264"/>
                  <a:pt x="2826762" y="4138762"/>
                  <a:pt x="2812334" y="4139636"/>
                </a:cubicBezTo>
                <a:cubicBezTo>
                  <a:pt x="2790473" y="4150130"/>
                  <a:pt x="2771235" y="4165870"/>
                  <a:pt x="2754620" y="4186857"/>
                </a:cubicBezTo>
                <a:lnTo>
                  <a:pt x="2702153" y="4186857"/>
                </a:lnTo>
                <a:lnTo>
                  <a:pt x="2670673" y="4207843"/>
                </a:lnTo>
                <a:cubicBezTo>
                  <a:pt x="2664880" y="4216479"/>
                  <a:pt x="2647610" y="4225442"/>
                  <a:pt x="2618862" y="4234733"/>
                </a:cubicBezTo>
                <a:cubicBezTo>
                  <a:pt x="2590115" y="4244024"/>
                  <a:pt x="2568910" y="4249052"/>
                  <a:pt x="2555246" y="4249817"/>
                </a:cubicBezTo>
                <a:lnTo>
                  <a:pt x="2529013" y="4291791"/>
                </a:lnTo>
                <a:cubicBezTo>
                  <a:pt x="2517208" y="4290370"/>
                  <a:pt x="2504091" y="4289276"/>
                  <a:pt x="2489663" y="4288511"/>
                </a:cubicBezTo>
                <a:cubicBezTo>
                  <a:pt x="2475234" y="4287746"/>
                  <a:pt x="2467364" y="4295835"/>
                  <a:pt x="2466053" y="4312777"/>
                </a:cubicBezTo>
                <a:cubicBezTo>
                  <a:pt x="2452936" y="4310482"/>
                  <a:pt x="2434573" y="4305891"/>
                  <a:pt x="2410962" y="4299005"/>
                </a:cubicBezTo>
                <a:cubicBezTo>
                  <a:pt x="2387352" y="4292118"/>
                  <a:pt x="2374236" y="4296709"/>
                  <a:pt x="2371612" y="4312777"/>
                </a:cubicBezTo>
                <a:cubicBezTo>
                  <a:pt x="2347456" y="4323708"/>
                  <a:pt x="2321003" y="4333327"/>
                  <a:pt x="2292256" y="4341634"/>
                </a:cubicBezTo>
                <a:cubicBezTo>
                  <a:pt x="2263508" y="4349941"/>
                  <a:pt x="2235745" y="4354313"/>
                  <a:pt x="2208965" y="4354751"/>
                </a:cubicBezTo>
                <a:cubicBezTo>
                  <a:pt x="2200876" y="4354641"/>
                  <a:pt x="2192131" y="4353548"/>
                  <a:pt x="2182731" y="4351472"/>
                </a:cubicBezTo>
                <a:cubicBezTo>
                  <a:pt x="2173331" y="4349395"/>
                  <a:pt x="2164587" y="4346990"/>
                  <a:pt x="2156498" y="4344257"/>
                </a:cubicBezTo>
                <a:cubicBezTo>
                  <a:pt x="2142288" y="4347318"/>
                  <a:pt x="2119553" y="4353002"/>
                  <a:pt x="2088291" y="4361309"/>
                </a:cubicBezTo>
                <a:cubicBezTo>
                  <a:pt x="2057029" y="4369616"/>
                  <a:pt x="2039541" y="4377924"/>
                  <a:pt x="2035824" y="4386231"/>
                </a:cubicBezTo>
                <a:cubicBezTo>
                  <a:pt x="2030545" y="4404627"/>
                  <a:pt x="1989802" y="4425549"/>
                  <a:pt x="1913596" y="4448997"/>
                </a:cubicBezTo>
                <a:cubicBezTo>
                  <a:pt x="1837389" y="4472445"/>
                  <a:pt x="1757393" y="4492978"/>
                  <a:pt x="1673608" y="4510597"/>
                </a:cubicBezTo>
                <a:cubicBezTo>
                  <a:pt x="1589823" y="4528215"/>
                  <a:pt x="1533923" y="4537478"/>
                  <a:pt x="1505908" y="4538385"/>
                </a:cubicBezTo>
                <a:cubicBezTo>
                  <a:pt x="1497711" y="4538494"/>
                  <a:pt x="1489185" y="4536964"/>
                  <a:pt x="1480331" y="4533794"/>
                </a:cubicBezTo>
                <a:cubicBezTo>
                  <a:pt x="1471477" y="4530624"/>
                  <a:pt x="1464263" y="4525159"/>
                  <a:pt x="1458688" y="4517398"/>
                </a:cubicBezTo>
                <a:cubicBezTo>
                  <a:pt x="1455300" y="4517508"/>
                  <a:pt x="1450272" y="4517289"/>
                  <a:pt x="1443604" y="4516742"/>
                </a:cubicBezTo>
                <a:cubicBezTo>
                  <a:pt x="1436936" y="4516195"/>
                  <a:pt x="1433220" y="4514665"/>
                  <a:pt x="1432455" y="4512151"/>
                </a:cubicBezTo>
                <a:cubicBezTo>
                  <a:pt x="1433001" y="4507014"/>
                  <a:pt x="1435843" y="4502860"/>
                  <a:pt x="1440981" y="4499691"/>
                </a:cubicBezTo>
                <a:cubicBezTo>
                  <a:pt x="1446118" y="4496520"/>
                  <a:pt x="1450272" y="4493679"/>
                  <a:pt x="1453442" y="4491164"/>
                </a:cubicBezTo>
                <a:cubicBezTo>
                  <a:pt x="1452786" y="4483404"/>
                  <a:pt x="1448851" y="4477938"/>
                  <a:pt x="1441637" y="4474769"/>
                </a:cubicBezTo>
                <a:cubicBezTo>
                  <a:pt x="1434422" y="4471599"/>
                  <a:pt x="1427864" y="4470069"/>
                  <a:pt x="1421962" y="4470178"/>
                </a:cubicBezTo>
                <a:cubicBezTo>
                  <a:pt x="1414310" y="4470396"/>
                  <a:pt x="1400756" y="4472582"/>
                  <a:pt x="1381300" y="4476736"/>
                </a:cubicBezTo>
                <a:cubicBezTo>
                  <a:pt x="1361843" y="4480890"/>
                  <a:pt x="1350913" y="4485699"/>
                  <a:pt x="1348508" y="4491164"/>
                </a:cubicBezTo>
                <a:cubicBezTo>
                  <a:pt x="1349164" y="4493679"/>
                  <a:pt x="1351787" y="4495209"/>
                  <a:pt x="1356378" y="4495755"/>
                </a:cubicBezTo>
                <a:cubicBezTo>
                  <a:pt x="1360969" y="4496302"/>
                  <a:pt x="1363592" y="4496520"/>
                  <a:pt x="1364248" y="4496411"/>
                </a:cubicBezTo>
                <a:lnTo>
                  <a:pt x="1332768" y="4517398"/>
                </a:lnTo>
                <a:cubicBezTo>
                  <a:pt x="1306644" y="4516523"/>
                  <a:pt x="1282815" y="4513026"/>
                  <a:pt x="1261282" y="4506905"/>
                </a:cubicBezTo>
                <a:cubicBezTo>
                  <a:pt x="1239748" y="4500784"/>
                  <a:pt x="1219855" y="4497286"/>
                  <a:pt x="1201601" y="4496411"/>
                </a:cubicBezTo>
                <a:cubicBezTo>
                  <a:pt x="1188265" y="4497504"/>
                  <a:pt x="1171651" y="4501877"/>
                  <a:pt x="1151757" y="4509528"/>
                </a:cubicBezTo>
                <a:cubicBezTo>
                  <a:pt x="1131863" y="4517179"/>
                  <a:pt x="1110002" y="4521551"/>
                  <a:pt x="1086173" y="4522644"/>
                </a:cubicBezTo>
                <a:cubicBezTo>
                  <a:pt x="1077101" y="4523191"/>
                  <a:pt x="1066389" y="4522098"/>
                  <a:pt x="1054038" y="4519366"/>
                </a:cubicBezTo>
                <a:cubicBezTo>
                  <a:pt x="1041686" y="4516633"/>
                  <a:pt x="1034909" y="4508981"/>
                  <a:pt x="1033707" y="4496411"/>
                </a:cubicBezTo>
                <a:cubicBezTo>
                  <a:pt x="1015890" y="4497395"/>
                  <a:pt x="992498" y="4498051"/>
                  <a:pt x="963532" y="4498378"/>
                </a:cubicBezTo>
                <a:cubicBezTo>
                  <a:pt x="934566" y="4498707"/>
                  <a:pt x="912486" y="4492804"/>
                  <a:pt x="897293" y="4480671"/>
                </a:cubicBezTo>
                <a:lnTo>
                  <a:pt x="792359" y="4470178"/>
                </a:lnTo>
                <a:cubicBezTo>
                  <a:pt x="778586" y="4465040"/>
                  <a:pt x="764158" y="4458263"/>
                  <a:pt x="749074" y="4449847"/>
                </a:cubicBezTo>
                <a:cubicBezTo>
                  <a:pt x="733990" y="4441430"/>
                  <a:pt x="722185" y="4430718"/>
                  <a:pt x="713659" y="4417711"/>
                </a:cubicBezTo>
                <a:lnTo>
                  <a:pt x="703165" y="4438698"/>
                </a:lnTo>
                <a:lnTo>
                  <a:pt x="634958" y="4438698"/>
                </a:lnTo>
                <a:lnTo>
                  <a:pt x="519531" y="4386231"/>
                </a:lnTo>
                <a:cubicBezTo>
                  <a:pt x="518657" y="4380110"/>
                  <a:pt x="515159" y="4376612"/>
                  <a:pt x="509038" y="4375738"/>
                </a:cubicBezTo>
                <a:cubicBezTo>
                  <a:pt x="498545" y="4376175"/>
                  <a:pt x="490674" y="4375300"/>
                  <a:pt x="485428" y="4373114"/>
                </a:cubicBezTo>
                <a:cubicBezTo>
                  <a:pt x="480181" y="4370928"/>
                  <a:pt x="477558" y="4364807"/>
                  <a:pt x="477558" y="4354751"/>
                </a:cubicBezTo>
                <a:lnTo>
                  <a:pt x="398858" y="4281297"/>
                </a:lnTo>
                <a:cubicBezTo>
                  <a:pt x="385631" y="4283702"/>
                  <a:pt x="375357" y="4281516"/>
                  <a:pt x="368033" y="4274739"/>
                </a:cubicBezTo>
                <a:cubicBezTo>
                  <a:pt x="360710" y="4267962"/>
                  <a:pt x="356993" y="4257905"/>
                  <a:pt x="356884" y="4244570"/>
                </a:cubicBezTo>
                <a:lnTo>
                  <a:pt x="299170" y="4228830"/>
                </a:lnTo>
                <a:cubicBezTo>
                  <a:pt x="302231" y="4217900"/>
                  <a:pt x="302668" y="4208280"/>
                  <a:pt x="300482" y="4199973"/>
                </a:cubicBezTo>
                <a:cubicBezTo>
                  <a:pt x="298296" y="4191666"/>
                  <a:pt x="290863" y="4187294"/>
                  <a:pt x="278184" y="4186857"/>
                </a:cubicBezTo>
                <a:cubicBezTo>
                  <a:pt x="281026" y="4175707"/>
                  <a:pt x="280588" y="4165214"/>
                  <a:pt x="276872" y="4155377"/>
                </a:cubicBezTo>
                <a:cubicBezTo>
                  <a:pt x="273156" y="4145539"/>
                  <a:pt x="264848" y="4140292"/>
                  <a:pt x="251950" y="4139636"/>
                </a:cubicBezTo>
                <a:lnTo>
                  <a:pt x="204730" y="4113403"/>
                </a:lnTo>
                <a:cubicBezTo>
                  <a:pt x="202325" y="4091651"/>
                  <a:pt x="192706" y="4076130"/>
                  <a:pt x="175873" y="4066839"/>
                </a:cubicBezTo>
                <a:cubicBezTo>
                  <a:pt x="159040" y="4057548"/>
                  <a:pt x="149421" y="4043338"/>
                  <a:pt x="147016" y="4024209"/>
                </a:cubicBezTo>
                <a:lnTo>
                  <a:pt x="126030" y="3982236"/>
                </a:lnTo>
                <a:cubicBezTo>
                  <a:pt x="115974" y="3981689"/>
                  <a:pt x="109852" y="3977536"/>
                  <a:pt x="107666" y="3969775"/>
                </a:cubicBezTo>
                <a:cubicBezTo>
                  <a:pt x="105480" y="3962014"/>
                  <a:pt x="104606" y="3953926"/>
                  <a:pt x="105043" y="3945509"/>
                </a:cubicBezTo>
                <a:lnTo>
                  <a:pt x="105043" y="3903536"/>
                </a:lnTo>
                <a:lnTo>
                  <a:pt x="68316" y="3877302"/>
                </a:lnTo>
                <a:lnTo>
                  <a:pt x="68316" y="3793355"/>
                </a:lnTo>
                <a:cubicBezTo>
                  <a:pt x="36836" y="3756628"/>
                  <a:pt x="26343" y="3714655"/>
                  <a:pt x="36836" y="3667435"/>
                </a:cubicBezTo>
                <a:cubicBezTo>
                  <a:pt x="31371" y="3656723"/>
                  <a:pt x="26561" y="3645355"/>
                  <a:pt x="22408" y="3633331"/>
                </a:cubicBezTo>
                <a:cubicBezTo>
                  <a:pt x="18254" y="3621308"/>
                  <a:pt x="16068" y="3609940"/>
                  <a:pt x="15849" y="3599228"/>
                </a:cubicBezTo>
                <a:cubicBezTo>
                  <a:pt x="16942" y="3557364"/>
                  <a:pt x="21315" y="3516483"/>
                  <a:pt x="28966" y="3476586"/>
                </a:cubicBezTo>
                <a:cubicBezTo>
                  <a:pt x="36617" y="3436690"/>
                  <a:pt x="40990" y="3397121"/>
                  <a:pt x="42083" y="3357880"/>
                </a:cubicBezTo>
                <a:lnTo>
                  <a:pt x="21096" y="3347387"/>
                </a:lnTo>
                <a:cubicBezTo>
                  <a:pt x="18801" y="3331319"/>
                  <a:pt x="19456" y="3314923"/>
                  <a:pt x="23063" y="3298199"/>
                </a:cubicBezTo>
                <a:cubicBezTo>
                  <a:pt x="26671" y="3281475"/>
                  <a:pt x="31261" y="3266391"/>
                  <a:pt x="36836" y="3252946"/>
                </a:cubicBezTo>
                <a:cubicBezTo>
                  <a:pt x="11477" y="3253821"/>
                  <a:pt x="-765" y="3241578"/>
                  <a:pt x="109" y="3216220"/>
                </a:cubicBezTo>
                <a:cubicBezTo>
                  <a:pt x="-328" y="3202556"/>
                  <a:pt x="546" y="3187909"/>
                  <a:pt x="2733" y="3172279"/>
                </a:cubicBezTo>
                <a:cubicBezTo>
                  <a:pt x="4919" y="3156648"/>
                  <a:pt x="11040" y="3143312"/>
                  <a:pt x="21096" y="3132273"/>
                </a:cubicBezTo>
                <a:cubicBezTo>
                  <a:pt x="21970" y="3106039"/>
                  <a:pt x="25468" y="3079805"/>
                  <a:pt x="31589" y="3053572"/>
                </a:cubicBezTo>
                <a:cubicBezTo>
                  <a:pt x="37710" y="3027339"/>
                  <a:pt x="41208" y="3001105"/>
                  <a:pt x="42083" y="2974872"/>
                </a:cubicBezTo>
                <a:cubicBezTo>
                  <a:pt x="50062" y="2969406"/>
                  <a:pt x="56402" y="2961974"/>
                  <a:pt x="61102" y="2952573"/>
                </a:cubicBezTo>
                <a:cubicBezTo>
                  <a:pt x="65802" y="2943173"/>
                  <a:pt x="68207" y="2933117"/>
                  <a:pt x="68316" y="2922405"/>
                </a:cubicBezTo>
                <a:cubicBezTo>
                  <a:pt x="78372" y="2921312"/>
                  <a:pt x="84493" y="2915628"/>
                  <a:pt x="86680" y="2905353"/>
                </a:cubicBezTo>
                <a:cubicBezTo>
                  <a:pt x="88866" y="2895078"/>
                  <a:pt x="89740" y="2886771"/>
                  <a:pt x="89303" y="2880431"/>
                </a:cubicBezTo>
                <a:lnTo>
                  <a:pt x="89303" y="2854198"/>
                </a:lnTo>
                <a:cubicBezTo>
                  <a:pt x="94659" y="2835507"/>
                  <a:pt x="102310" y="2816487"/>
                  <a:pt x="112257" y="2797140"/>
                </a:cubicBezTo>
                <a:cubicBezTo>
                  <a:pt x="122204" y="2777793"/>
                  <a:pt x="133790" y="2760085"/>
                  <a:pt x="147016" y="2744017"/>
                </a:cubicBezTo>
                <a:cubicBezTo>
                  <a:pt x="148656" y="2709258"/>
                  <a:pt x="158494" y="2667285"/>
                  <a:pt x="176529" y="2618097"/>
                </a:cubicBezTo>
                <a:cubicBezTo>
                  <a:pt x="194565" y="2568909"/>
                  <a:pt x="210961" y="2532182"/>
                  <a:pt x="225717" y="2507916"/>
                </a:cubicBezTo>
                <a:cubicBezTo>
                  <a:pt x="227174" y="2487772"/>
                  <a:pt x="239416" y="2454607"/>
                  <a:pt x="262444" y="2408424"/>
                </a:cubicBezTo>
                <a:cubicBezTo>
                  <a:pt x="285471" y="2362240"/>
                  <a:pt x="310538" y="2318971"/>
                  <a:pt x="337646" y="2278617"/>
                </a:cubicBezTo>
                <a:cubicBezTo>
                  <a:pt x="364754" y="2238263"/>
                  <a:pt x="385158" y="2216758"/>
                  <a:pt x="398858" y="2214102"/>
                </a:cubicBezTo>
                <a:lnTo>
                  <a:pt x="409351" y="2135402"/>
                </a:lnTo>
                <a:cubicBezTo>
                  <a:pt x="456571" y="2061948"/>
                  <a:pt x="509038" y="1993741"/>
                  <a:pt x="566751" y="1930781"/>
                </a:cubicBezTo>
                <a:cubicBezTo>
                  <a:pt x="577245" y="1929907"/>
                  <a:pt x="582491" y="1926409"/>
                  <a:pt x="582491" y="1920287"/>
                </a:cubicBezTo>
                <a:cubicBezTo>
                  <a:pt x="581508" y="1912090"/>
                  <a:pt x="580852" y="1904876"/>
                  <a:pt x="580524" y="1898645"/>
                </a:cubicBezTo>
                <a:cubicBezTo>
                  <a:pt x="580196" y="1892415"/>
                  <a:pt x="586099" y="1889135"/>
                  <a:pt x="598232" y="1888807"/>
                </a:cubicBezTo>
                <a:cubicBezTo>
                  <a:pt x="609490" y="1864979"/>
                  <a:pt x="625011" y="1841806"/>
                  <a:pt x="644796" y="1819289"/>
                </a:cubicBezTo>
                <a:cubicBezTo>
                  <a:pt x="664580" y="1796772"/>
                  <a:pt x="684037" y="1776222"/>
                  <a:pt x="703165" y="1757640"/>
                </a:cubicBezTo>
                <a:cubicBezTo>
                  <a:pt x="704040" y="1748131"/>
                  <a:pt x="707538" y="1740916"/>
                  <a:pt x="713659" y="1735998"/>
                </a:cubicBezTo>
                <a:cubicBezTo>
                  <a:pt x="719780" y="1731079"/>
                  <a:pt x="723278" y="1722553"/>
                  <a:pt x="724152" y="1710420"/>
                </a:cubicBezTo>
                <a:lnTo>
                  <a:pt x="771372" y="1678940"/>
                </a:lnTo>
                <a:lnTo>
                  <a:pt x="813346" y="1574006"/>
                </a:lnTo>
                <a:lnTo>
                  <a:pt x="855319" y="1542526"/>
                </a:lnTo>
                <a:cubicBezTo>
                  <a:pt x="855210" y="1534219"/>
                  <a:pt x="856740" y="1525911"/>
                  <a:pt x="859910" y="1517604"/>
                </a:cubicBezTo>
                <a:cubicBezTo>
                  <a:pt x="863080" y="1509297"/>
                  <a:pt x="868545" y="1503613"/>
                  <a:pt x="876306" y="1500552"/>
                </a:cubicBezTo>
                <a:cubicBezTo>
                  <a:pt x="898167" y="1469947"/>
                  <a:pt x="917405" y="1436718"/>
                  <a:pt x="934020" y="1400865"/>
                </a:cubicBezTo>
                <a:cubicBezTo>
                  <a:pt x="965828" y="1371572"/>
                  <a:pt x="1003210" y="1339654"/>
                  <a:pt x="1046167" y="1305113"/>
                </a:cubicBezTo>
                <a:cubicBezTo>
                  <a:pt x="1089125" y="1270573"/>
                  <a:pt x="1119949" y="1236032"/>
                  <a:pt x="1138640" y="1201491"/>
                </a:cubicBezTo>
                <a:lnTo>
                  <a:pt x="1180614" y="1196245"/>
                </a:lnTo>
                <a:lnTo>
                  <a:pt x="1185861" y="1180505"/>
                </a:lnTo>
                <a:cubicBezTo>
                  <a:pt x="1191544" y="1180505"/>
                  <a:pt x="1197228" y="1179193"/>
                  <a:pt x="1202912" y="1176570"/>
                </a:cubicBezTo>
                <a:cubicBezTo>
                  <a:pt x="1208596" y="1173946"/>
                  <a:pt x="1211657" y="1170011"/>
                  <a:pt x="1212094" y="1164765"/>
                </a:cubicBezTo>
                <a:lnTo>
                  <a:pt x="1212094" y="1159518"/>
                </a:lnTo>
                <a:cubicBezTo>
                  <a:pt x="1241169" y="1133503"/>
                  <a:pt x="1269589" y="1106832"/>
                  <a:pt x="1297353" y="1079506"/>
                </a:cubicBezTo>
                <a:cubicBezTo>
                  <a:pt x="1325116" y="1052180"/>
                  <a:pt x="1350913" y="1022885"/>
                  <a:pt x="1374741" y="991624"/>
                </a:cubicBezTo>
                <a:cubicBezTo>
                  <a:pt x="1385453" y="992389"/>
                  <a:pt x="1394198" y="992170"/>
                  <a:pt x="1400975" y="990968"/>
                </a:cubicBezTo>
                <a:cubicBezTo>
                  <a:pt x="1407752" y="989766"/>
                  <a:pt x="1411250" y="982989"/>
                  <a:pt x="1411468" y="970637"/>
                </a:cubicBezTo>
                <a:lnTo>
                  <a:pt x="1411468" y="954897"/>
                </a:lnTo>
                <a:cubicBezTo>
                  <a:pt x="1426771" y="954022"/>
                  <a:pt x="1440762" y="950525"/>
                  <a:pt x="1453442" y="944404"/>
                </a:cubicBezTo>
                <a:cubicBezTo>
                  <a:pt x="1466121" y="938283"/>
                  <a:pt x="1480112" y="934785"/>
                  <a:pt x="1495415" y="933910"/>
                </a:cubicBezTo>
                <a:cubicBezTo>
                  <a:pt x="1498257" y="900791"/>
                  <a:pt x="1509625" y="887018"/>
                  <a:pt x="1529519" y="892593"/>
                </a:cubicBezTo>
                <a:cubicBezTo>
                  <a:pt x="1549412" y="898167"/>
                  <a:pt x="1560780" y="885706"/>
                  <a:pt x="1563622" y="855210"/>
                </a:cubicBezTo>
                <a:lnTo>
                  <a:pt x="1563622" y="849964"/>
                </a:lnTo>
                <a:cubicBezTo>
                  <a:pt x="1569962" y="850073"/>
                  <a:pt x="1578269" y="848543"/>
                  <a:pt x="1588544" y="845372"/>
                </a:cubicBezTo>
                <a:cubicBezTo>
                  <a:pt x="1598819" y="842203"/>
                  <a:pt x="1604503" y="836738"/>
                  <a:pt x="1605596" y="828977"/>
                </a:cubicBezTo>
                <a:lnTo>
                  <a:pt x="1637076" y="828977"/>
                </a:lnTo>
                <a:lnTo>
                  <a:pt x="1647569" y="781757"/>
                </a:lnTo>
                <a:cubicBezTo>
                  <a:pt x="1659811" y="770061"/>
                  <a:pt x="1674677" y="763284"/>
                  <a:pt x="1692166" y="761426"/>
                </a:cubicBezTo>
                <a:cubicBezTo>
                  <a:pt x="1709655" y="759567"/>
                  <a:pt x="1719274" y="754102"/>
                  <a:pt x="1721023" y="745030"/>
                </a:cubicBezTo>
                <a:cubicBezTo>
                  <a:pt x="1720695" y="739564"/>
                  <a:pt x="1721351" y="734755"/>
                  <a:pt x="1722990" y="730601"/>
                </a:cubicBezTo>
                <a:cubicBezTo>
                  <a:pt x="1724630" y="726447"/>
                  <a:pt x="1729221" y="724261"/>
                  <a:pt x="1736763" y="724043"/>
                </a:cubicBezTo>
                <a:cubicBezTo>
                  <a:pt x="1750098" y="718250"/>
                  <a:pt x="1762778" y="708850"/>
                  <a:pt x="1774801" y="695842"/>
                </a:cubicBezTo>
                <a:cubicBezTo>
                  <a:pt x="1786825" y="682835"/>
                  <a:pt x="1796881" y="669499"/>
                  <a:pt x="1804970" y="655836"/>
                </a:cubicBezTo>
                <a:cubicBezTo>
                  <a:pt x="1822240" y="656055"/>
                  <a:pt x="1840166" y="651682"/>
                  <a:pt x="1858748" y="642719"/>
                </a:cubicBezTo>
                <a:cubicBezTo>
                  <a:pt x="1877330" y="633756"/>
                  <a:pt x="1887387" y="618890"/>
                  <a:pt x="1888917" y="598122"/>
                </a:cubicBezTo>
                <a:cubicBezTo>
                  <a:pt x="1892415" y="579322"/>
                  <a:pt x="1906406" y="568391"/>
                  <a:pt x="1930890" y="565330"/>
                </a:cubicBezTo>
                <a:cubicBezTo>
                  <a:pt x="1955375" y="562270"/>
                  <a:pt x="1969366" y="553963"/>
                  <a:pt x="1972864" y="540409"/>
                </a:cubicBezTo>
                <a:cubicBezTo>
                  <a:pt x="1990134" y="535162"/>
                  <a:pt x="2018554" y="514176"/>
                  <a:pt x="2058122" y="477449"/>
                </a:cubicBezTo>
                <a:cubicBezTo>
                  <a:pt x="2097691" y="440722"/>
                  <a:pt x="2123488" y="419735"/>
                  <a:pt x="2135511" y="414488"/>
                </a:cubicBezTo>
                <a:cubicBezTo>
                  <a:pt x="2154749" y="401044"/>
                  <a:pt x="2177922" y="389894"/>
                  <a:pt x="2205030" y="381041"/>
                </a:cubicBezTo>
                <a:cubicBezTo>
                  <a:pt x="2232138" y="372187"/>
                  <a:pt x="2257934" y="367596"/>
                  <a:pt x="2282418" y="367268"/>
                </a:cubicBezTo>
                <a:lnTo>
                  <a:pt x="2313899" y="309554"/>
                </a:lnTo>
                <a:cubicBezTo>
                  <a:pt x="2335979" y="310757"/>
                  <a:pt x="2360026" y="310975"/>
                  <a:pt x="2386041" y="310210"/>
                </a:cubicBezTo>
                <a:cubicBezTo>
                  <a:pt x="2412055" y="309445"/>
                  <a:pt x="2433479" y="300482"/>
                  <a:pt x="2450313" y="283321"/>
                </a:cubicBezTo>
                <a:cubicBezTo>
                  <a:pt x="2451187" y="268456"/>
                  <a:pt x="2459931" y="261460"/>
                  <a:pt x="2476546" y="262334"/>
                </a:cubicBezTo>
                <a:cubicBezTo>
                  <a:pt x="2492505" y="264083"/>
                  <a:pt x="2505184" y="264521"/>
                  <a:pt x="2514585" y="263646"/>
                </a:cubicBezTo>
                <a:cubicBezTo>
                  <a:pt x="2523985" y="262771"/>
                  <a:pt x="2528794" y="250092"/>
                  <a:pt x="2529013" y="225608"/>
                </a:cubicBezTo>
                <a:lnTo>
                  <a:pt x="2628700" y="225608"/>
                </a:lnTo>
                <a:lnTo>
                  <a:pt x="2654933" y="204621"/>
                </a:lnTo>
                <a:cubicBezTo>
                  <a:pt x="2688928" y="202216"/>
                  <a:pt x="2724561" y="192597"/>
                  <a:pt x="2761835" y="175764"/>
                </a:cubicBezTo>
                <a:cubicBezTo>
                  <a:pt x="2799108" y="158931"/>
                  <a:pt x="2838677" y="149312"/>
                  <a:pt x="2880541" y="146907"/>
                </a:cubicBezTo>
                <a:lnTo>
                  <a:pt x="2864801" y="194127"/>
                </a:lnTo>
                <a:lnTo>
                  <a:pt x="2933008" y="183634"/>
                </a:lnTo>
                <a:lnTo>
                  <a:pt x="2995968" y="146907"/>
                </a:lnTo>
                <a:cubicBezTo>
                  <a:pt x="3022201" y="147235"/>
                  <a:pt x="3058928" y="142645"/>
                  <a:pt x="3106149" y="133135"/>
                </a:cubicBezTo>
                <a:cubicBezTo>
                  <a:pt x="3153369" y="123625"/>
                  <a:pt x="3179602" y="107229"/>
                  <a:pt x="3184849" y="83947"/>
                </a:cubicBezTo>
                <a:lnTo>
                  <a:pt x="3184849" y="78700"/>
                </a:lnTo>
                <a:cubicBezTo>
                  <a:pt x="3195233" y="79793"/>
                  <a:pt x="3211192" y="80231"/>
                  <a:pt x="3232725" y="80012"/>
                </a:cubicBezTo>
                <a:cubicBezTo>
                  <a:pt x="3254258" y="79793"/>
                  <a:pt x="3266282" y="72361"/>
                  <a:pt x="3268796" y="57714"/>
                </a:cubicBezTo>
                <a:cubicBezTo>
                  <a:pt x="3290001" y="57167"/>
                  <a:pt x="3324979" y="53013"/>
                  <a:pt x="3373730" y="45253"/>
                </a:cubicBezTo>
                <a:cubicBezTo>
                  <a:pt x="3422480" y="37492"/>
                  <a:pt x="3452211" y="29404"/>
                  <a:pt x="3462923" y="20987"/>
                </a:cubicBezTo>
                <a:cubicBezTo>
                  <a:pt x="3462704" y="17817"/>
                  <a:pt x="3463142" y="13663"/>
                  <a:pt x="3464235" y="8526"/>
                </a:cubicBezTo>
                <a:cubicBezTo>
                  <a:pt x="3465328" y="3389"/>
                  <a:pt x="3468389" y="547"/>
                  <a:pt x="3473417" y="0"/>
                </a:cubicBezTo>
                <a:close/>
              </a:path>
            </a:pathLst>
          </a:custGeom>
          <a:blipFill>
            <a:blip r:embed="rId2"/>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a:latin typeface="Road rage" pitchFamily="50" charset="0"/>
            </a:endParaRPr>
          </a:p>
        </p:txBody>
      </p:sp>
      <p:grpSp>
        <p:nvGrpSpPr>
          <p:cNvPr id="14" name="Group 2"/>
          <p:cNvGrpSpPr>
            <a:grpSpLocks/>
          </p:cNvGrpSpPr>
          <p:nvPr/>
        </p:nvGrpSpPr>
        <p:grpSpPr bwMode="auto">
          <a:xfrm>
            <a:off x="5975797" y="242996"/>
            <a:ext cx="6216202" cy="6516710"/>
            <a:chOff x="209" y="324"/>
            <a:chExt cx="11910" cy="16845"/>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 y="324"/>
              <a:ext cx="11910" cy="16845"/>
            </a:xfrm>
            <a:prstGeom prst="rect">
              <a:avLst/>
            </a:prstGeom>
            <a:solidFill>
              <a:srgbClr val="00B050">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Freeform 4"/>
            <p:cNvSpPr>
              <a:spLocks/>
            </p:cNvSpPr>
            <p:nvPr/>
          </p:nvSpPr>
          <p:spPr bwMode="auto">
            <a:xfrm>
              <a:off x="939" y="4564"/>
              <a:ext cx="5057" cy="5020"/>
            </a:xfrm>
            <a:custGeom>
              <a:avLst/>
              <a:gdLst>
                <a:gd name="T0" fmla="+- 0 5951 940"/>
                <a:gd name="T1" fmla="*/ T0 w 5057"/>
                <a:gd name="T2" fmla="+- 0 9644 4631"/>
                <a:gd name="T3" fmla="*/ 9644 h 5013"/>
                <a:gd name="T4" fmla="+- 0 986 940"/>
                <a:gd name="T5" fmla="*/ T4 w 5057"/>
                <a:gd name="T6" fmla="+- 0 9644 4631"/>
                <a:gd name="T7" fmla="*/ 9644 h 5013"/>
                <a:gd name="T8" fmla="+- 0 968 940"/>
                <a:gd name="T9" fmla="*/ T8 w 5057"/>
                <a:gd name="T10" fmla="+- 0 9640 4631"/>
                <a:gd name="T11" fmla="*/ 9640 h 5013"/>
                <a:gd name="T12" fmla="+- 0 953 940"/>
                <a:gd name="T13" fmla="*/ T12 w 5057"/>
                <a:gd name="T14" fmla="+- 0 9630 4631"/>
                <a:gd name="T15" fmla="*/ 9630 h 5013"/>
                <a:gd name="T16" fmla="+- 0 943 940"/>
                <a:gd name="T17" fmla="*/ T16 w 5057"/>
                <a:gd name="T18" fmla="+- 0 9615 4631"/>
                <a:gd name="T19" fmla="*/ 9615 h 5013"/>
                <a:gd name="T20" fmla="+- 0 940 940"/>
                <a:gd name="T21" fmla="*/ T20 w 5057"/>
                <a:gd name="T22" fmla="+- 0 9597 4631"/>
                <a:gd name="T23" fmla="*/ 9597 h 5013"/>
                <a:gd name="T24" fmla="+- 0 940 940"/>
                <a:gd name="T25" fmla="*/ T24 w 5057"/>
                <a:gd name="T26" fmla="+- 0 4677 4631"/>
                <a:gd name="T27" fmla="*/ 4677 h 5013"/>
                <a:gd name="T28" fmla="+- 0 943 940"/>
                <a:gd name="T29" fmla="*/ T28 w 5057"/>
                <a:gd name="T30" fmla="+- 0 4659 4631"/>
                <a:gd name="T31" fmla="*/ 4659 h 5013"/>
                <a:gd name="T32" fmla="+- 0 953 940"/>
                <a:gd name="T33" fmla="*/ T32 w 5057"/>
                <a:gd name="T34" fmla="+- 0 4645 4631"/>
                <a:gd name="T35" fmla="*/ 4645 h 5013"/>
                <a:gd name="T36" fmla="+- 0 968 940"/>
                <a:gd name="T37" fmla="*/ T36 w 5057"/>
                <a:gd name="T38" fmla="+- 0 4635 4631"/>
                <a:gd name="T39" fmla="*/ 4635 h 5013"/>
                <a:gd name="T40" fmla="+- 0 986 940"/>
                <a:gd name="T41" fmla="*/ T40 w 5057"/>
                <a:gd name="T42" fmla="+- 0 4631 4631"/>
                <a:gd name="T43" fmla="*/ 4631 h 5013"/>
                <a:gd name="T44" fmla="+- 0 5950 940"/>
                <a:gd name="T45" fmla="*/ T44 w 5057"/>
                <a:gd name="T46" fmla="+- 0 4631 4631"/>
                <a:gd name="T47" fmla="*/ 4631 h 5013"/>
                <a:gd name="T48" fmla="+- 0 5968 940"/>
                <a:gd name="T49" fmla="*/ T48 w 5057"/>
                <a:gd name="T50" fmla="+- 0 4635 4631"/>
                <a:gd name="T51" fmla="*/ 4635 h 5013"/>
                <a:gd name="T52" fmla="+- 0 5983 940"/>
                <a:gd name="T53" fmla="*/ T52 w 5057"/>
                <a:gd name="T54" fmla="+- 0 4645 4631"/>
                <a:gd name="T55" fmla="*/ 4645 h 5013"/>
                <a:gd name="T56" fmla="+- 0 5993 940"/>
                <a:gd name="T57" fmla="*/ T56 w 5057"/>
                <a:gd name="T58" fmla="+- 0 4659 4631"/>
                <a:gd name="T59" fmla="*/ 4659 h 5013"/>
                <a:gd name="T60" fmla="+- 0 5997 940"/>
                <a:gd name="T61" fmla="*/ T60 w 5057"/>
                <a:gd name="T62" fmla="+- 0 4677 4631"/>
                <a:gd name="T63" fmla="*/ 4677 h 5013"/>
                <a:gd name="T64" fmla="+- 0 5997 940"/>
                <a:gd name="T65" fmla="*/ T64 w 5057"/>
                <a:gd name="T66" fmla="+- 0 9597 4631"/>
                <a:gd name="T67" fmla="*/ 9597 h 5013"/>
                <a:gd name="T68" fmla="+- 0 5993 940"/>
                <a:gd name="T69" fmla="*/ T68 w 5057"/>
                <a:gd name="T70" fmla="+- 0 9615 4631"/>
                <a:gd name="T71" fmla="*/ 9615 h 5013"/>
                <a:gd name="T72" fmla="+- 0 5984 940"/>
                <a:gd name="T73" fmla="*/ T72 w 5057"/>
                <a:gd name="T74" fmla="+- 0 9630 4631"/>
                <a:gd name="T75" fmla="*/ 9630 h 5013"/>
                <a:gd name="T76" fmla="+- 0 5969 940"/>
                <a:gd name="T77" fmla="*/ T76 w 5057"/>
                <a:gd name="T78" fmla="+- 0 9640 4631"/>
                <a:gd name="T79" fmla="*/ 9640 h 5013"/>
                <a:gd name="T80" fmla="+- 0 5951 940"/>
                <a:gd name="T81" fmla="*/ T80 w 5057"/>
                <a:gd name="T82" fmla="+- 0 9644 4631"/>
                <a:gd name="T83" fmla="*/ 9644 h 5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57" h="5013">
                  <a:moveTo>
                    <a:pt x="5011" y="5013"/>
                  </a:moveTo>
                  <a:lnTo>
                    <a:pt x="46" y="5013"/>
                  </a:lnTo>
                  <a:lnTo>
                    <a:pt x="28" y="5009"/>
                  </a:lnTo>
                  <a:lnTo>
                    <a:pt x="13" y="4999"/>
                  </a:lnTo>
                  <a:lnTo>
                    <a:pt x="3" y="4984"/>
                  </a:lnTo>
                  <a:lnTo>
                    <a:pt x="0" y="4966"/>
                  </a:lnTo>
                  <a:lnTo>
                    <a:pt x="0" y="46"/>
                  </a:lnTo>
                  <a:lnTo>
                    <a:pt x="3" y="28"/>
                  </a:lnTo>
                  <a:lnTo>
                    <a:pt x="13" y="14"/>
                  </a:lnTo>
                  <a:lnTo>
                    <a:pt x="28" y="4"/>
                  </a:lnTo>
                  <a:lnTo>
                    <a:pt x="46" y="0"/>
                  </a:lnTo>
                  <a:lnTo>
                    <a:pt x="5010" y="0"/>
                  </a:lnTo>
                  <a:lnTo>
                    <a:pt x="5028" y="4"/>
                  </a:lnTo>
                  <a:lnTo>
                    <a:pt x="5043" y="14"/>
                  </a:lnTo>
                  <a:lnTo>
                    <a:pt x="5053" y="28"/>
                  </a:lnTo>
                  <a:lnTo>
                    <a:pt x="5057" y="46"/>
                  </a:lnTo>
                  <a:lnTo>
                    <a:pt x="5057" y="4966"/>
                  </a:lnTo>
                  <a:lnTo>
                    <a:pt x="5053" y="4984"/>
                  </a:lnTo>
                  <a:lnTo>
                    <a:pt x="5044" y="4999"/>
                  </a:lnTo>
                  <a:lnTo>
                    <a:pt x="5029" y="5009"/>
                  </a:lnTo>
                  <a:lnTo>
                    <a:pt x="5011" y="50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AutoShape 5"/>
            <p:cNvSpPr>
              <a:spLocks/>
            </p:cNvSpPr>
            <p:nvPr/>
          </p:nvSpPr>
          <p:spPr bwMode="auto">
            <a:xfrm>
              <a:off x="923" y="4615"/>
              <a:ext cx="5090" cy="5045"/>
            </a:xfrm>
            <a:custGeom>
              <a:avLst/>
              <a:gdLst>
                <a:gd name="T0" fmla="+- 0 5951 924"/>
                <a:gd name="T1" fmla="*/ T0 w 5090"/>
                <a:gd name="T2" fmla="+- 0 9659 4615"/>
                <a:gd name="T3" fmla="*/ 9659 h 5045"/>
                <a:gd name="T4" fmla="+- 0 986 924"/>
                <a:gd name="T5" fmla="*/ T4 w 5090"/>
                <a:gd name="T6" fmla="+- 0 9659 4615"/>
                <a:gd name="T7" fmla="*/ 9659 h 5045"/>
                <a:gd name="T8" fmla="+- 0 962 924"/>
                <a:gd name="T9" fmla="*/ T8 w 5090"/>
                <a:gd name="T10" fmla="+- 0 9655 4615"/>
                <a:gd name="T11" fmla="*/ 9655 h 5045"/>
                <a:gd name="T12" fmla="+- 0 942 924"/>
                <a:gd name="T13" fmla="*/ T12 w 5090"/>
                <a:gd name="T14" fmla="+- 0 9641 4615"/>
                <a:gd name="T15" fmla="*/ 9641 h 5045"/>
                <a:gd name="T16" fmla="+- 0 929 924"/>
                <a:gd name="T17" fmla="*/ T16 w 5090"/>
                <a:gd name="T18" fmla="+- 0 9621 4615"/>
                <a:gd name="T19" fmla="*/ 9621 h 5045"/>
                <a:gd name="T20" fmla="+- 0 924 924"/>
                <a:gd name="T21" fmla="*/ T20 w 5090"/>
                <a:gd name="T22" fmla="+- 0 9597 4615"/>
                <a:gd name="T23" fmla="*/ 9597 h 5045"/>
                <a:gd name="T24" fmla="+- 0 924 924"/>
                <a:gd name="T25" fmla="*/ T24 w 5090"/>
                <a:gd name="T26" fmla="+- 0 4677 4615"/>
                <a:gd name="T27" fmla="*/ 4677 h 5045"/>
                <a:gd name="T28" fmla="+- 0 929 924"/>
                <a:gd name="T29" fmla="*/ T28 w 5090"/>
                <a:gd name="T30" fmla="+- 0 4653 4615"/>
                <a:gd name="T31" fmla="*/ 4653 h 5045"/>
                <a:gd name="T32" fmla="+- 0 942 924"/>
                <a:gd name="T33" fmla="*/ T32 w 5090"/>
                <a:gd name="T34" fmla="+- 0 4633 4615"/>
                <a:gd name="T35" fmla="*/ 4633 h 5045"/>
                <a:gd name="T36" fmla="+- 0 962 924"/>
                <a:gd name="T37" fmla="*/ T36 w 5090"/>
                <a:gd name="T38" fmla="+- 0 4620 4615"/>
                <a:gd name="T39" fmla="*/ 4620 h 5045"/>
                <a:gd name="T40" fmla="+- 0 986 924"/>
                <a:gd name="T41" fmla="*/ T40 w 5090"/>
                <a:gd name="T42" fmla="+- 0 4615 4615"/>
                <a:gd name="T43" fmla="*/ 4615 h 5045"/>
                <a:gd name="T44" fmla="+- 0 5951 924"/>
                <a:gd name="T45" fmla="*/ T44 w 5090"/>
                <a:gd name="T46" fmla="+- 0 4615 4615"/>
                <a:gd name="T47" fmla="*/ 4615 h 5045"/>
                <a:gd name="T48" fmla="+- 0 5975 924"/>
                <a:gd name="T49" fmla="*/ T48 w 5090"/>
                <a:gd name="T50" fmla="+- 0 4620 4615"/>
                <a:gd name="T51" fmla="*/ 4620 h 5045"/>
                <a:gd name="T52" fmla="+- 0 5995 924"/>
                <a:gd name="T53" fmla="*/ T52 w 5090"/>
                <a:gd name="T54" fmla="+- 0 4633 4615"/>
                <a:gd name="T55" fmla="*/ 4633 h 5045"/>
                <a:gd name="T56" fmla="+- 0 6003 924"/>
                <a:gd name="T57" fmla="*/ T56 w 5090"/>
                <a:gd name="T58" fmla="+- 0 4645 4615"/>
                <a:gd name="T59" fmla="*/ 4645 h 5045"/>
                <a:gd name="T60" fmla="+- 0 986 924"/>
                <a:gd name="T61" fmla="*/ T60 w 5090"/>
                <a:gd name="T62" fmla="+- 0 4645 4615"/>
                <a:gd name="T63" fmla="*/ 4645 h 5045"/>
                <a:gd name="T64" fmla="+- 0 974 924"/>
                <a:gd name="T65" fmla="*/ T64 w 5090"/>
                <a:gd name="T66" fmla="+- 0 4648 4615"/>
                <a:gd name="T67" fmla="*/ 4648 h 5045"/>
                <a:gd name="T68" fmla="+- 0 963 924"/>
                <a:gd name="T69" fmla="*/ T68 w 5090"/>
                <a:gd name="T70" fmla="+- 0 4654 4615"/>
                <a:gd name="T71" fmla="*/ 4654 h 5045"/>
                <a:gd name="T72" fmla="+- 0 956 924"/>
                <a:gd name="T73" fmla="*/ T72 w 5090"/>
                <a:gd name="T74" fmla="+- 0 4665 4615"/>
                <a:gd name="T75" fmla="*/ 4665 h 5045"/>
                <a:gd name="T76" fmla="+- 0 954 924"/>
                <a:gd name="T77" fmla="*/ T76 w 5090"/>
                <a:gd name="T78" fmla="+- 0 4677 4615"/>
                <a:gd name="T79" fmla="*/ 4677 h 5045"/>
                <a:gd name="T80" fmla="+- 0 954 924"/>
                <a:gd name="T81" fmla="*/ T80 w 5090"/>
                <a:gd name="T82" fmla="+- 0 9597 4615"/>
                <a:gd name="T83" fmla="*/ 9597 h 5045"/>
                <a:gd name="T84" fmla="+- 0 956 924"/>
                <a:gd name="T85" fmla="*/ T84 w 5090"/>
                <a:gd name="T86" fmla="+- 0 9610 4615"/>
                <a:gd name="T87" fmla="*/ 9610 h 5045"/>
                <a:gd name="T88" fmla="+- 0 963 924"/>
                <a:gd name="T89" fmla="*/ T88 w 5090"/>
                <a:gd name="T90" fmla="+- 0 9620 4615"/>
                <a:gd name="T91" fmla="*/ 9620 h 5045"/>
                <a:gd name="T92" fmla="+- 0 974 924"/>
                <a:gd name="T93" fmla="*/ T92 w 5090"/>
                <a:gd name="T94" fmla="+- 0 9627 4615"/>
                <a:gd name="T95" fmla="*/ 9627 h 5045"/>
                <a:gd name="T96" fmla="+- 0 986 924"/>
                <a:gd name="T97" fmla="*/ T96 w 5090"/>
                <a:gd name="T98" fmla="+- 0 9630 4615"/>
                <a:gd name="T99" fmla="*/ 9630 h 5045"/>
                <a:gd name="T100" fmla="+- 0 6003 924"/>
                <a:gd name="T101" fmla="*/ T100 w 5090"/>
                <a:gd name="T102" fmla="+- 0 9630 4615"/>
                <a:gd name="T103" fmla="*/ 9630 h 5045"/>
                <a:gd name="T104" fmla="+- 0 5995 924"/>
                <a:gd name="T105" fmla="*/ T104 w 5090"/>
                <a:gd name="T106" fmla="+- 0 9641 4615"/>
                <a:gd name="T107" fmla="*/ 9641 h 5045"/>
                <a:gd name="T108" fmla="+- 0 5975 924"/>
                <a:gd name="T109" fmla="*/ T108 w 5090"/>
                <a:gd name="T110" fmla="+- 0 9655 4615"/>
                <a:gd name="T111" fmla="*/ 9655 h 5045"/>
                <a:gd name="T112" fmla="+- 0 5951 924"/>
                <a:gd name="T113" fmla="*/ T112 w 5090"/>
                <a:gd name="T114" fmla="+- 0 9659 4615"/>
                <a:gd name="T115" fmla="*/ 9659 h 5045"/>
                <a:gd name="T116" fmla="+- 0 6003 924"/>
                <a:gd name="T117" fmla="*/ T116 w 5090"/>
                <a:gd name="T118" fmla="+- 0 9630 4615"/>
                <a:gd name="T119" fmla="*/ 9630 h 5045"/>
                <a:gd name="T120" fmla="+- 0 5951 924"/>
                <a:gd name="T121" fmla="*/ T120 w 5090"/>
                <a:gd name="T122" fmla="+- 0 9630 4615"/>
                <a:gd name="T123" fmla="*/ 9630 h 5045"/>
                <a:gd name="T124" fmla="+- 0 5963 924"/>
                <a:gd name="T125" fmla="*/ T124 w 5090"/>
                <a:gd name="T126" fmla="+- 0 9627 4615"/>
                <a:gd name="T127" fmla="*/ 9627 h 5045"/>
                <a:gd name="T128" fmla="+- 0 5974 924"/>
                <a:gd name="T129" fmla="*/ T128 w 5090"/>
                <a:gd name="T130" fmla="+- 0 9620 4615"/>
                <a:gd name="T131" fmla="*/ 9620 h 5045"/>
                <a:gd name="T132" fmla="+- 0 5981 924"/>
                <a:gd name="T133" fmla="*/ T132 w 5090"/>
                <a:gd name="T134" fmla="+- 0 9610 4615"/>
                <a:gd name="T135" fmla="*/ 9610 h 5045"/>
                <a:gd name="T136" fmla="+- 0 5983 924"/>
                <a:gd name="T137" fmla="*/ T136 w 5090"/>
                <a:gd name="T138" fmla="+- 0 9597 4615"/>
                <a:gd name="T139" fmla="*/ 9597 h 5045"/>
                <a:gd name="T140" fmla="+- 0 5983 924"/>
                <a:gd name="T141" fmla="*/ T140 w 5090"/>
                <a:gd name="T142" fmla="+- 0 4677 4615"/>
                <a:gd name="T143" fmla="*/ 4677 h 5045"/>
                <a:gd name="T144" fmla="+- 0 5981 924"/>
                <a:gd name="T145" fmla="*/ T144 w 5090"/>
                <a:gd name="T146" fmla="+- 0 4665 4615"/>
                <a:gd name="T147" fmla="*/ 4665 h 5045"/>
                <a:gd name="T148" fmla="+- 0 5974 924"/>
                <a:gd name="T149" fmla="*/ T148 w 5090"/>
                <a:gd name="T150" fmla="+- 0 4654 4615"/>
                <a:gd name="T151" fmla="*/ 4654 h 5045"/>
                <a:gd name="T152" fmla="+- 0 5963 924"/>
                <a:gd name="T153" fmla="*/ T152 w 5090"/>
                <a:gd name="T154" fmla="+- 0 4648 4615"/>
                <a:gd name="T155" fmla="*/ 4648 h 5045"/>
                <a:gd name="T156" fmla="+- 0 5951 924"/>
                <a:gd name="T157" fmla="*/ T156 w 5090"/>
                <a:gd name="T158" fmla="+- 0 4645 4615"/>
                <a:gd name="T159" fmla="*/ 4645 h 5045"/>
                <a:gd name="T160" fmla="+- 0 6003 924"/>
                <a:gd name="T161" fmla="*/ T160 w 5090"/>
                <a:gd name="T162" fmla="+- 0 4645 4615"/>
                <a:gd name="T163" fmla="*/ 4645 h 5045"/>
                <a:gd name="T164" fmla="+- 0 6008 924"/>
                <a:gd name="T165" fmla="*/ T164 w 5090"/>
                <a:gd name="T166" fmla="+- 0 4653 4615"/>
                <a:gd name="T167" fmla="*/ 4653 h 5045"/>
                <a:gd name="T168" fmla="+- 0 6013 924"/>
                <a:gd name="T169" fmla="*/ T168 w 5090"/>
                <a:gd name="T170" fmla="+- 0 4677 4615"/>
                <a:gd name="T171" fmla="*/ 4677 h 5045"/>
                <a:gd name="T172" fmla="+- 0 6013 924"/>
                <a:gd name="T173" fmla="*/ T172 w 5090"/>
                <a:gd name="T174" fmla="+- 0 9597 4615"/>
                <a:gd name="T175" fmla="*/ 9597 h 5045"/>
                <a:gd name="T176" fmla="+- 0 6008 924"/>
                <a:gd name="T177" fmla="*/ T176 w 5090"/>
                <a:gd name="T178" fmla="+- 0 9621 4615"/>
                <a:gd name="T179" fmla="*/ 9621 h 5045"/>
                <a:gd name="T180" fmla="+- 0 6003 924"/>
                <a:gd name="T181" fmla="*/ T180 w 5090"/>
                <a:gd name="T182" fmla="+- 0 9630 4615"/>
                <a:gd name="T183" fmla="*/ 9630 h 50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5090" h="5045">
                  <a:moveTo>
                    <a:pt x="5027" y="5044"/>
                  </a:moveTo>
                  <a:lnTo>
                    <a:pt x="62" y="5044"/>
                  </a:lnTo>
                  <a:lnTo>
                    <a:pt x="38" y="5040"/>
                  </a:lnTo>
                  <a:lnTo>
                    <a:pt x="18" y="5026"/>
                  </a:lnTo>
                  <a:lnTo>
                    <a:pt x="5" y="5006"/>
                  </a:lnTo>
                  <a:lnTo>
                    <a:pt x="0" y="4982"/>
                  </a:lnTo>
                  <a:lnTo>
                    <a:pt x="0" y="62"/>
                  </a:lnTo>
                  <a:lnTo>
                    <a:pt x="5" y="38"/>
                  </a:lnTo>
                  <a:lnTo>
                    <a:pt x="18" y="18"/>
                  </a:lnTo>
                  <a:lnTo>
                    <a:pt x="38" y="5"/>
                  </a:lnTo>
                  <a:lnTo>
                    <a:pt x="62" y="0"/>
                  </a:lnTo>
                  <a:lnTo>
                    <a:pt x="5027" y="0"/>
                  </a:lnTo>
                  <a:lnTo>
                    <a:pt x="5051" y="5"/>
                  </a:lnTo>
                  <a:lnTo>
                    <a:pt x="5071" y="18"/>
                  </a:lnTo>
                  <a:lnTo>
                    <a:pt x="5079" y="30"/>
                  </a:lnTo>
                  <a:lnTo>
                    <a:pt x="62" y="30"/>
                  </a:lnTo>
                  <a:lnTo>
                    <a:pt x="50" y="33"/>
                  </a:lnTo>
                  <a:lnTo>
                    <a:pt x="39" y="39"/>
                  </a:lnTo>
                  <a:lnTo>
                    <a:pt x="32" y="50"/>
                  </a:lnTo>
                  <a:lnTo>
                    <a:pt x="30" y="62"/>
                  </a:lnTo>
                  <a:lnTo>
                    <a:pt x="30" y="4982"/>
                  </a:lnTo>
                  <a:lnTo>
                    <a:pt x="32" y="4995"/>
                  </a:lnTo>
                  <a:lnTo>
                    <a:pt x="39" y="5005"/>
                  </a:lnTo>
                  <a:lnTo>
                    <a:pt x="50" y="5012"/>
                  </a:lnTo>
                  <a:lnTo>
                    <a:pt x="62" y="5015"/>
                  </a:lnTo>
                  <a:lnTo>
                    <a:pt x="5079" y="5015"/>
                  </a:lnTo>
                  <a:lnTo>
                    <a:pt x="5071" y="5026"/>
                  </a:lnTo>
                  <a:lnTo>
                    <a:pt x="5051" y="5040"/>
                  </a:lnTo>
                  <a:lnTo>
                    <a:pt x="5027" y="5044"/>
                  </a:lnTo>
                  <a:close/>
                  <a:moveTo>
                    <a:pt x="5079" y="5015"/>
                  </a:moveTo>
                  <a:lnTo>
                    <a:pt x="5027" y="5015"/>
                  </a:lnTo>
                  <a:lnTo>
                    <a:pt x="5039" y="5012"/>
                  </a:lnTo>
                  <a:lnTo>
                    <a:pt x="5050" y="5005"/>
                  </a:lnTo>
                  <a:lnTo>
                    <a:pt x="5057" y="4995"/>
                  </a:lnTo>
                  <a:lnTo>
                    <a:pt x="5059" y="4982"/>
                  </a:lnTo>
                  <a:lnTo>
                    <a:pt x="5059" y="62"/>
                  </a:lnTo>
                  <a:lnTo>
                    <a:pt x="5057" y="50"/>
                  </a:lnTo>
                  <a:lnTo>
                    <a:pt x="5050" y="39"/>
                  </a:lnTo>
                  <a:lnTo>
                    <a:pt x="5039" y="33"/>
                  </a:lnTo>
                  <a:lnTo>
                    <a:pt x="5027" y="30"/>
                  </a:lnTo>
                  <a:lnTo>
                    <a:pt x="5079" y="30"/>
                  </a:lnTo>
                  <a:lnTo>
                    <a:pt x="5084" y="38"/>
                  </a:lnTo>
                  <a:lnTo>
                    <a:pt x="5089" y="62"/>
                  </a:lnTo>
                  <a:lnTo>
                    <a:pt x="5089" y="4982"/>
                  </a:lnTo>
                  <a:lnTo>
                    <a:pt x="5084" y="5006"/>
                  </a:lnTo>
                  <a:lnTo>
                    <a:pt x="5079" y="5015"/>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958" y="340"/>
              <a:ext cx="10432" cy="2037"/>
            </a:xfrm>
            <a:custGeom>
              <a:avLst/>
              <a:gdLst>
                <a:gd name="T0" fmla="+- 0 11344 958"/>
                <a:gd name="T1" fmla="*/ T0 w 10432"/>
                <a:gd name="T2" fmla="+- 0 2891 340"/>
                <a:gd name="T3" fmla="*/ 2891 h 2551"/>
                <a:gd name="T4" fmla="+- 0 1004 958"/>
                <a:gd name="T5" fmla="*/ T4 w 10432"/>
                <a:gd name="T6" fmla="+- 0 2891 340"/>
                <a:gd name="T7" fmla="*/ 2891 h 2551"/>
                <a:gd name="T8" fmla="+- 0 987 958"/>
                <a:gd name="T9" fmla="*/ T8 w 10432"/>
                <a:gd name="T10" fmla="+- 0 2887 340"/>
                <a:gd name="T11" fmla="*/ 2887 h 2551"/>
                <a:gd name="T12" fmla="+- 0 972 958"/>
                <a:gd name="T13" fmla="*/ T12 w 10432"/>
                <a:gd name="T14" fmla="+- 0 2877 340"/>
                <a:gd name="T15" fmla="*/ 2877 h 2551"/>
                <a:gd name="T16" fmla="+- 0 962 958"/>
                <a:gd name="T17" fmla="*/ T16 w 10432"/>
                <a:gd name="T18" fmla="+- 0 2862 340"/>
                <a:gd name="T19" fmla="*/ 2862 h 2551"/>
                <a:gd name="T20" fmla="+- 0 958 958"/>
                <a:gd name="T21" fmla="*/ T20 w 10432"/>
                <a:gd name="T22" fmla="+- 0 2844 340"/>
                <a:gd name="T23" fmla="*/ 2844 h 2551"/>
                <a:gd name="T24" fmla="+- 0 958 958"/>
                <a:gd name="T25" fmla="*/ T24 w 10432"/>
                <a:gd name="T26" fmla="+- 0 386 340"/>
                <a:gd name="T27" fmla="*/ 386 h 2551"/>
                <a:gd name="T28" fmla="+- 0 962 958"/>
                <a:gd name="T29" fmla="*/ T28 w 10432"/>
                <a:gd name="T30" fmla="+- 0 368 340"/>
                <a:gd name="T31" fmla="*/ 368 h 2551"/>
                <a:gd name="T32" fmla="+- 0 972 958"/>
                <a:gd name="T33" fmla="*/ T32 w 10432"/>
                <a:gd name="T34" fmla="+- 0 354 340"/>
                <a:gd name="T35" fmla="*/ 354 h 2551"/>
                <a:gd name="T36" fmla="+- 0 987 958"/>
                <a:gd name="T37" fmla="*/ T36 w 10432"/>
                <a:gd name="T38" fmla="+- 0 344 340"/>
                <a:gd name="T39" fmla="*/ 344 h 2551"/>
                <a:gd name="T40" fmla="+- 0 1004 958"/>
                <a:gd name="T41" fmla="*/ T40 w 10432"/>
                <a:gd name="T42" fmla="+- 0 340 340"/>
                <a:gd name="T43" fmla="*/ 340 h 2551"/>
                <a:gd name="T44" fmla="+- 0 11343 958"/>
                <a:gd name="T45" fmla="*/ T44 w 10432"/>
                <a:gd name="T46" fmla="+- 0 340 340"/>
                <a:gd name="T47" fmla="*/ 340 h 2551"/>
                <a:gd name="T48" fmla="+- 0 11361 958"/>
                <a:gd name="T49" fmla="*/ T48 w 10432"/>
                <a:gd name="T50" fmla="+- 0 344 340"/>
                <a:gd name="T51" fmla="*/ 344 h 2551"/>
                <a:gd name="T52" fmla="+- 0 11376 958"/>
                <a:gd name="T53" fmla="*/ T52 w 10432"/>
                <a:gd name="T54" fmla="+- 0 354 340"/>
                <a:gd name="T55" fmla="*/ 354 h 2551"/>
                <a:gd name="T56" fmla="+- 0 11386 958"/>
                <a:gd name="T57" fmla="*/ T56 w 10432"/>
                <a:gd name="T58" fmla="+- 0 368 340"/>
                <a:gd name="T59" fmla="*/ 368 h 2551"/>
                <a:gd name="T60" fmla="+- 0 11389 958"/>
                <a:gd name="T61" fmla="*/ T60 w 10432"/>
                <a:gd name="T62" fmla="+- 0 386 340"/>
                <a:gd name="T63" fmla="*/ 386 h 2551"/>
                <a:gd name="T64" fmla="+- 0 11389 958"/>
                <a:gd name="T65" fmla="*/ T64 w 10432"/>
                <a:gd name="T66" fmla="+- 0 2844 340"/>
                <a:gd name="T67" fmla="*/ 2844 h 2551"/>
                <a:gd name="T68" fmla="+- 0 11386 958"/>
                <a:gd name="T69" fmla="*/ T68 w 10432"/>
                <a:gd name="T70" fmla="+- 0 2862 340"/>
                <a:gd name="T71" fmla="*/ 2862 h 2551"/>
                <a:gd name="T72" fmla="+- 0 11376 958"/>
                <a:gd name="T73" fmla="*/ T72 w 10432"/>
                <a:gd name="T74" fmla="+- 0 2877 340"/>
                <a:gd name="T75" fmla="*/ 2877 h 2551"/>
                <a:gd name="T76" fmla="+- 0 11362 958"/>
                <a:gd name="T77" fmla="*/ T76 w 10432"/>
                <a:gd name="T78" fmla="+- 0 2887 340"/>
                <a:gd name="T79" fmla="*/ 2887 h 2551"/>
                <a:gd name="T80" fmla="+- 0 11344 958"/>
                <a:gd name="T81" fmla="*/ T80 w 10432"/>
                <a:gd name="T82" fmla="+- 0 2891 340"/>
                <a:gd name="T83" fmla="*/ 2891 h 25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432" h="2551">
                  <a:moveTo>
                    <a:pt x="10386" y="2551"/>
                  </a:moveTo>
                  <a:lnTo>
                    <a:pt x="46" y="2551"/>
                  </a:lnTo>
                  <a:lnTo>
                    <a:pt x="29" y="2547"/>
                  </a:lnTo>
                  <a:lnTo>
                    <a:pt x="14" y="2537"/>
                  </a:lnTo>
                  <a:lnTo>
                    <a:pt x="4" y="2522"/>
                  </a:lnTo>
                  <a:lnTo>
                    <a:pt x="0" y="2504"/>
                  </a:lnTo>
                  <a:lnTo>
                    <a:pt x="0" y="46"/>
                  </a:lnTo>
                  <a:lnTo>
                    <a:pt x="4" y="28"/>
                  </a:lnTo>
                  <a:lnTo>
                    <a:pt x="14" y="14"/>
                  </a:lnTo>
                  <a:lnTo>
                    <a:pt x="29" y="4"/>
                  </a:lnTo>
                  <a:lnTo>
                    <a:pt x="46" y="0"/>
                  </a:lnTo>
                  <a:lnTo>
                    <a:pt x="10385" y="0"/>
                  </a:lnTo>
                  <a:lnTo>
                    <a:pt x="10403" y="4"/>
                  </a:lnTo>
                  <a:lnTo>
                    <a:pt x="10418" y="14"/>
                  </a:lnTo>
                  <a:lnTo>
                    <a:pt x="10428" y="28"/>
                  </a:lnTo>
                  <a:lnTo>
                    <a:pt x="10431" y="46"/>
                  </a:lnTo>
                  <a:lnTo>
                    <a:pt x="10431" y="2504"/>
                  </a:lnTo>
                  <a:lnTo>
                    <a:pt x="10428" y="2522"/>
                  </a:lnTo>
                  <a:lnTo>
                    <a:pt x="10418" y="2537"/>
                  </a:lnTo>
                  <a:lnTo>
                    <a:pt x="10404" y="2547"/>
                  </a:lnTo>
                  <a:lnTo>
                    <a:pt x="10386" y="2551"/>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thầy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Đuy-sen</a:t>
              </a:r>
              <a:r>
                <a:rPr lang="en-US" sz="2000" dirty="0" smtClean="0">
                  <a:latin typeface="Times New Roman" panose="02020603050405020304" pitchFamily="18" charset="0"/>
                  <a:cs typeface="Times New Roman" panose="02020603050405020304" pitchFamily="18" charset="0"/>
                </a:rPr>
                <a:t> qua </a:t>
              </a:r>
              <a:r>
                <a:rPr lang="en-US" sz="2000" dirty="0" err="1" smtClean="0">
                  <a:latin typeface="Times New Roman" panose="02020603050405020304" pitchFamily="18" charset="0"/>
                  <a:cs typeface="Times New Roman" panose="02020603050405020304" pitchFamily="18" charset="0"/>
                </a:rPr>
                <a:t>lời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An-</a:t>
              </a:r>
              <a:r>
                <a:rPr lang="en-US" sz="2000" dirty="0" err="1" smtClean="0">
                  <a:latin typeface="Times New Roman" panose="02020603050405020304" pitchFamily="18" charset="0"/>
                  <a:cs typeface="Times New Roman" panose="02020603050405020304" pitchFamily="18" charset="0"/>
                </a:rPr>
                <a:t>tư</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nai</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9" name="AutoShape 7"/>
            <p:cNvSpPr>
              <a:spLocks/>
            </p:cNvSpPr>
            <p:nvPr/>
          </p:nvSpPr>
          <p:spPr bwMode="auto">
            <a:xfrm>
              <a:off x="942" y="324"/>
              <a:ext cx="10464" cy="2148"/>
            </a:xfrm>
            <a:custGeom>
              <a:avLst/>
              <a:gdLst>
                <a:gd name="T0" fmla="+- 0 11344 942"/>
                <a:gd name="T1" fmla="*/ T0 w 10464"/>
                <a:gd name="T2" fmla="+- 0 2906 324"/>
                <a:gd name="T3" fmla="*/ 2906 h 2583"/>
                <a:gd name="T4" fmla="+- 0 1004 942"/>
                <a:gd name="T5" fmla="*/ T4 w 10464"/>
                <a:gd name="T6" fmla="+- 0 2906 324"/>
                <a:gd name="T7" fmla="*/ 2906 h 2583"/>
                <a:gd name="T8" fmla="+- 0 980 942"/>
                <a:gd name="T9" fmla="*/ T8 w 10464"/>
                <a:gd name="T10" fmla="+- 0 2902 324"/>
                <a:gd name="T11" fmla="*/ 2902 h 2583"/>
                <a:gd name="T12" fmla="+- 0 961 942"/>
                <a:gd name="T13" fmla="*/ T12 w 10464"/>
                <a:gd name="T14" fmla="+- 0 2888 324"/>
                <a:gd name="T15" fmla="*/ 2888 h 2583"/>
                <a:gd name="T16" fmla="+- 0 947 942"/>
                <a:gd name="T17" fmla="*/ T16 w 10464"/>
                <a:gd name="T18" fmla="+- 0 2869 324"/>
                <a:gd name="T19" fmla="*/ 2869 h 2583"/>
                <a:gd name="T20" fmla="+- 0 942 942"/>
                <a:gd name="T21" fmla="*/ T20 w 10464"/>
                <a:gd name="T22" fmla="+- 0 2844 324"/>
                <a:gd name="T23" fmla="*/ 2844 h 2583"/>
                <a:gd name="T24" fmla="+- 0 942 942"/>
                <a:gd name="T25" fmla="*/ T24 w 10464"/>
                <a:gd name="T26" fmla="+- 0 386 324"/>
                <a:gd name="T27" fmla="*/ 386 h 2583"/>
                <a:gd name="T28" fmla="+- 0 947 942"/>
                <a:gd name="T29" fmla="*/ T28 w 10464"/>
                <a:gd name="T30" fmla="+- 0 362 324"/>
                <a:gd name="T31" fmla="*/ 362 h 2583"/>
                <a:gd name="T32" fmla="+- 0 961 942"/>
                <a:gd name="T33" fmla="*/ T32 w 10464"/>
                <a:gd name="T34" fmla="+- 0 343 324"/>
                <a:gd name="T35" fmla="*/ 343 h 2583"/>
                <a:gd name="T36" fmla="+- 0 980 942"/>
                <a:gd name="T37" fmla="*/ T36 w 10464"/>
                <a:gd name="T38" fmla="+- 0 329 324"/>
                <a:gd name="T39" fmla="*/ 329 h 2583"/>
                <a:gd name="T40" fmla="+- 0 1004 942"/>
                <a:gd name="T41" fmla="*/ T40 w 10464"/>
                <a:gd name="T42" fmla="+- 0 324 324"/>
                <a:gd name="T43" fmla="*/ 324 h 2583"/>
                <a:gd name="T44" fmla="+- 0 11344 942"/>
                <a:gd name="T45" fmla="*/ T44 w 10464"/>
                <a:gd name="T46" fmla="+- 0 324 324"/>
                <a:gd name="T47" fmla="*/ 324 h 2583"/>
                <a:gd name="T48" fmla="+- 0 11368 942"/>
                <a:gd name="T49" fmla="*/ T48 w 10464"/>
                <a:gd name="T50" fmla="+- 0 329 324"/>
                <a:gd name="T51" fmla="*/ 329 h 2583"/>
                <a:gd name="T52" fmla="+- 0 11388 942"/>
                <a:gd name="T53" fmla="*/ T52 w 10464"/>
                <a:gd name="T54" fmla="+- 0 343 324"/>
                <a:gd name="T55" fmla="*/ 343 h 2583"/>
                <a:gd name="T56" fmla="+- 0 11396 942"/>
                <a:gd name="T57" fmla="*/ T56 w 10464"/>
                <a:gd name="T58" fmla="+- 0 354 324"/>
                <a:gd name="T59" fmla="*/ 354 h 2583"/>
                <a:gd name="T60" fmla="+- 0 1004 942"/>
                <a:gd name="T61" fmla="*/ T60 w 10464"/>
                <a:gd name="T62" fmla="+- 0 354 324"/>
                <a:gd name="T63" fmla="*/ 354 h 2583"/>
                <a:gd name="T64" fmla="+- 0 992 942"/>
                <a:gd name="T65" fmla="*/ T64 w 10464"/>
                <a:gd name="T66" fmla="+- 0 357 324"/>
                <a:gd name="T67" fmla="*/ 357 h 2583"/>
                <a:gd name="T68" fmla="+- 0 982 942"/>
                <a:gd name="T69" fmla="*/ T68 w 10464"/>
                <a:gd name="T70" fmla="+- 0 364 324"/>
                <a:gd name="T71" fmla="*/ 364 h 2583"/>
                <a:gd name="T72" fmla="+- 0 975 942"/>
                <a:gd name="T73" fmla="*/ T72 w 10464"/>
                <a:gd name="T74" fmla="+- 0 374 324"/>
                <a:gd name="T75" fmla="*/ 374 h 2583"/>
                <a:gd name="T76" fmla="+- 0 972 942"/>
                <a:gd name="T77" fmla="*/ T76 w 10464"/>
                <a:gd name="T78" fmla="+- 0 386 324"/>
                <a:gd name="T79" fmla="*/ 386 h 2583"/>
                <a:gd name="T80" fmla="+- 0 972 942"/>
                <a:gd name="T81" fmla="*/ T80 w 10464"/>
                <a:gd name="T82" fmla="+- 0 2844 324"/>
                <a:gd name="T83" fmla="*/ 2844 h 2583"/>
                <a:gd name="T84" fmla="+- 0 975 942"/>
                <a:gd name="T85" fmla="*/ T84 w 10464"/>
                <a:gd name="T86" fmla="+- 0 2857 324"/>
                <a:gd name="T87" fmla="*/ 2857 h 2583"/>
                <a:gd name="T88" fmla="+- 0 982 942"/>
                <a:gd name="T89" fmla="*/ T88 w 10464"/>
                <a:gd name="T90" fmla="+- 0 2867 324"/>
                <a:gd name="T91" fmla="*/ 2867 h 2583"/>
                <a:gd name="T92" fmla="+- 0 992 942"/>
                <a:gd name="T93" fmla="*/ T92 w 10464"/>
                <a:gd name="T94" fmla="+- 0 2874 324"/>
                <a:gd name="T95" fmla="*/ 2874 h 2583"/>
                <a:gd name="T96" fmla="+- 0 1004 942"/>
                <a:gd name="T97" fmla="*/ T96 w 10464"/>
                <a:gd name="T98" fmla="+- 0 2877 324"/>
                <a:gd name="T99" fmla="*/ 2877 h 2583"/>
                <a:gd name="T100" fmla="+- 0 11396 942"/>
                <a:gd name="T101" fmla="*/ T100 w 10464"/>
                <a:gd name="T102" fmla="+- 0 2877 324"/>
                <a:gd name="T103" fmla="*/ 2877 h 2583"/>
                <a:gd name="T104" fmla="+- 0 11388 942"/>
                <a:gd name="T105" fmla="*/ T104 w 10464"/>
                <a:gd name="T106" fmla="+- 0 2888 324"/>
                <a:gd name="T107" fmla="*/ 2888 h 2583"/>
                <a:gd name="T108" fmla="+- 0 11368 942"/>
                <a:gd name="T109" fmla="*/ T108 w 10464"/>
                <a:gd name="T110" fmla="+- 0 2902 324"/>
                <a:gd name="T111" fmla="*/ 2902 h 2583"/>
                <a:gd name="T112" fmla="+- 0 11344 942"/>
                <a:gd name="T113" fmla="*/ T112 w 10464"/>
                <a:gd name="T114" fmla="+- 0 2906 324"/>
                <a:gd name="T115" fmla="*/ 2906 h 2583"/>
                <a:gd name="T116" fmla="+- 0 11396 942"/>
                <a:gd name="T117" fmla="*/ T116 w 10464"/>
                <a:gd name="T118" fmla="+- 0 2877 324"/>
                <a:gd name="T119" fmla="*/ 2877 h 2583"/>
                <a:gd name="T120" fmla="+- 0 11344 942"/>
                <a:gd name="T121" fmla="*/ T120 w 10464"/>
                <a:gd name="T122" fmla="+- 0 2877 324"/>
                <a:gd name="T123" fmla="*/ 2877 h 2583"/>
                <a:gd name="T124" fmla="+- 0 11356 942"/>
                <a:gd name="T125" fmla="*/ T124 w 10464"/>
                <a:gd name="T126" fmla="+- 0 2874 324"/>
                <a:gd name="T127" fmla="*/ 2874 h 2583"/>
                <a:gd name="T128" fmla="+- 0 11367 942"/>
                <a:gd name="T129" fmla="*/ T128 w 10464"/>
                <a:gd name="T130" fmla="+- 0 2867 324"/>
                <a:gd name="T131" fmla="*/ 2867 h 2583"/>
                <a:gd name="T132" fmla="+- 0 11374 942"/>
                <a:gd name="T133" fmla="*/ T132 w 10464"/>
                <a:gd name="T134" fmla="+- 0 2857 324"/>
                <a:gd name="T135" fmla="*/ 2857 h 2583"/>
                <a:gd name="T136" fmla="+- 0 11376 942"/>
                <a:gd name="T137" fmla="*/ T136 w 10464"/>
                <a:gd name="T138" fmla="+- 0 2844 324"/>
                <a:gd name="T139" fmla="*/ 2844 h 2583"/>
                <a:gd name="T140" fmla="+- 0 11376 942"/>
                <a:gd name="T141" fmla="*/ T140 w 10464"/>
                <a:gd name="T142" fmla="+- 0 386 324"/>
                <a:gd name="T143" fmla="*/ 386 h 2583"/>
                <a:gd name="T144" fmla="+- 0 11374 942"/>
                <a:gd name="T145" fmla="*/ T144 w 10464"/>
                <a:gd name="T146" fmla="+- 0 374 324"/>
                <a:gd name="T147" fmla="*/ 374 h 2583"/>
                <a:gd name="T148" fmla="+- 0 11367 942"/>
                <a:gd name="T149" fmla="*/ T148 w 10464"/>
                <a:gd name="T150" fmla="+- 0 364 324"/>
                <a:gd name="T151" fmla="*/ 364 h 2583"/>
                <a:gd name="T152" fmla="+- 0 11356 942"/>
                <a:gd name="T153" fmla="*/ T152 w 10464"/>
                <a:gd name="T154" fmla="+- 0 357 324"/>
                <a:gd name="T155" fmla="*/ 357 h 2583"/>
                <a:gd name="T156" fmla="+- 0 11344 942"/>
                <a:gd name="T157" fmla="*/ T156 w 10464"/>
                <a:gd name="T158" fmla="+- 0 354 324"/>
                <a:gd name="T159" fmla="*/ 354 h 2583"/>
                <a:gd name="T160" fmla="+- 0 11396 942"/>
                <a:gd name="T161" fmla="*/ T160 w 10464"/>
                <a:gd name="T162" fmla="+- 0 354 324"/>
                <a:gd name="T163" fmla="*/ 354 h 2583"/>
                <a:gd name="T164" fmla="+- 0 11401 942"/>
                <a:gd name="T165" fmla="*/ T164 w 10464"/>
                <a:gd name="T166" fmla="+- 0 362 324"/>
                <a:gd name="T167" fmla="*/ 362 h 2583"/>
                <a:gd name="T168" fmla="+- 0 11406 942"/>
                <a:gd name="T169" fmla="*/ T168 w 10464"/>
                <a:gd name="T170" fmla="+- 0 386 324"/>
                <a:gd name="T171" fmla="*/ 386 h 2583"/>
                <a:gd name="T172" fmla="+- 0 11406 942"/>
                <a:gd name="T173" fmla="*/ T172 w 10464"/>
                <a:gd name="T174" fmla="+- 0 2844 324"/>
                <a:gd name="T175" fmla="*/ 2844 h 2583"/>
                <a:gd name="T176" fmla="+- 0 11401 942"/>
                <a:gd name="T177" fmla="*/ T176 w 10464"/>
                <a:gd name="T178" fmla="+- 0 2869 324"/>
                <a:gd name="T179" fmla="*/ 2869 h 2583"/>
                <a:gd name="T180" fmla="+- 0 11396 942"/>
                <a:gd name="T181" fmla="*/ T180 w 10464"/>
                <a:gd name="T182" fmla="+- 0 2877 324"/>
                <a:gd name="T183" fmla="*/ 2877 h 2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0464" h="2583">
                  <a:moveTo>
                    <a:pt x="10402" y="2582"/>
                  </a:moveTo>
                  <a:lnTo>
                    <a:pt x="62" y="2582"/>
                  </a:lnTo>
                  <a:lnTo>
                    <a:pt x="38" y="2578"/>
                  </a:lnTo>
                  <a:lnTo>
                    <a:pt x="19" y="2564"/>
                  </a:lnTo>
                  <a:lnTo>
                    <a:pt x="5" y="2545"/>
                  </a:lnTo>
                  <a:lnTo>
                    <a:pt x="0" y="2520"/>
                  </a:lnTo>
                  <a:lnTo>
                    <a:pt x="0" y="62"/>
                  </a:lnTo>
                  <a:lnTo>
                    <a:pt x="5" y="38"/>
                  </a:lnTo>
                  <a:lnTo>
                    <a:pt x="19" y="19"/>
                  </a:lnTo>
                  <a:lnTo>
                    <a:pt x="38" y="5"/>
                  </a:lnTo>
                  <a:lnTo>
                    <a:pt x="62" y="0"/>
                  </a:lnTo>
                  <a:lnTo>
                    <a:pt x="10402" y="0"/>
                  </a:lnTo>
                  <a:lnTo>
                    <a:pt x="10426" y="5"/>
                  </a:lnTo>
                  <a:lnTo>
                    <a:pt x="10446" y="19"/>
                  </a:lnTo>
                  <a:lnTo>
                    <a:pt x="10454" y="30"/>
                  </a:lnTo>
                  <a:lnTo>
                    <a:pt x="62" y="30"/>
                  </a:lnTo>
                  <a:lnTo>
                    <a:pt x="50" y="33"/>
                  </a:lnTo>
                  <a:lnTo>
                    <a:pt x="40" y="40"/>
                  </a:lnTo>
                  <a:lnTo>
                    <a:pt x="33" y="50"/>
                  </a:lnTo>
                  <a:lnTo>
                    <a:pt x="30" y="62"/>
                  </a:lnTo>
                  <a:lnTo>
                    <a:pt x="30" y="2520"/>
                  </a:lnTo>
                  <a:lnTo>
                    <a:pt x="33" y="2533"/>
                  </a:lnTo>
                  <a:lnTo>
                    <a:pt x="40" y="2543"/>
                  </a:lnTo>
                  <a:lnTo>
                    <a:pt x="50" y="2550"/>
                  </a:lnTo>
                  <a:lnTo>
                    <a:pt x="62" y="2553"/>
                  </a:lnTo>
                  <a:lnTo>
                    <a:pt x="10454" y="2553"/>
                  </a:lnTo>
                  <a:lnTo>
                    <a:pt x="10446" y="2564"/>
                  </a:lnTo>
                  <a:lnTo>
                    <a:pt x="10426" y="2578"/>
                  </a:lnTo>
                  <a:lnTo>
                    <a:pt x="10402" y="2582"/>
                  </a:lnTo>
                  <a:close/>
                  <a:moveTo>
                    <a:pt x="10454" y="2553"/>
                  </a:moveTo>
                  <a:lnTo>
                    <a:pt x="10402" y="2553"/>
                  </a:lnTo>
                  <a:lnTo>
                    <a:pt x="10414" y="2550"/>
                  </a:lnTo>
                  <a:lnTo>
                    <a:pt x="10425" y="2543"/>
                  </a:lnTo>
                  <a:lnTo>
                    <a:pt x="10432" y="2533"/>
                  </a:lnTo>
                  <a:lnTo>
                    <a:pt x="10434" y="2520"/>
                  </a:lnTo>
                  <a:lnTo>
                    <a:pt x="10434" y="62"/>
                  </a:lnTo>
                  <a:lnTo>
                    <a:pt x="10432" y="50"/>
                  </a:lnTo>
                  <a:lnTo>
                    <a:pt x="10425" y="40"/>
                  </a:lnTo>
                  <a:lnTo>
                    <a:pt x="10414" y="33"/>
                  </a:lnTo>
                  <a:lnTo>
                    <a:pt x="10402" y="30"/>
                  </a:lnTo>
                  <a:lnTo>
                    <a:pt x="10454" y="30"/>
                  </a:lnTo>
                  <a:lnTo>
                    <a:pt x="10459" y="38"/>
                  </a:lnTo>
                  <a:lnTo>
                    <a:pt x="10464" y="62"/>
                  </a:lnTo>
                  <a:lnTo>
                    <a:pt x="10464" y="2520"/>
                  </a:lnTo>
                  <a:lnTo>
                    <a:pt x="10459" y="2545"/>
                  </a:lnTo>
                  <a:lnTo>
                    <a:pt x="10454" y="2553"/>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274" y="4567"/>
              <a:ext cx="5147" cy="5013"/>
            </a:xfrm>
            <a:custGeom>
              <a:avLst/>
              <a:gdLst>
                <a:gd name="T0" fmla="+- 0 11368 6267"/>
                <a:gd name="T1" fmla="*/ T0 w 5147"/>
                <a:gd name="T2" fmla="+- 0 9644 4631"/>
                <a:gd name="T3" fmla="*/ 9644 h 5013"/>
                <a:gd name="T4" fmla="+- 0 6313 6267"/>
                <a:gd name="T5" fmla="*/ T4 w 5147"/>
                <a:gd name="T6" fmla="+- 0 9644 4631"/>
                <a:gd name="T7" fmla="*/ 9644 h 5013"/>
                <a:gd name="T8" fmla="+- 0 6295 6267"/>
                <a:gd name="T9" fmla="*/ T8 w 5147"/>
                <a:gd name="T10" fmla="+- 0 9640 4631"/>
                <a:gd name="T11" fmla="*/ 9640 h 5013"/>
                <a:gd name="T12" fmla="+- 0 6281 6267"/>
                <a:gd name="T13" fmla="*/ T12 w 5147"/>
                <a:gd name="T14" fmla="+- 0 9630 4631"/>
                <a:gd name="T15" fmla="*/ 9630 h 5013"/>
                <a:gd name="T16" fmla="+- 0 6271 6267"/>
                <a:gd name="T17" fmla="*/ T16 w 5147"/>
                <a:gd name="T18" fmla="+- 0 9615 4631"/>
                <a:gd name="T19" fmla="*/ 9615 h 5013"/>
                <a:gd name="T20" fmla="+- 0 6267 6267"/>
                <a:gd name="T21" fmla="*/ T20 w 5147"/>
                <a:gd name="T22" fmla="+- 0 9597 4631"/>
                <a:gd name="T23" fmla="*/ 9597 h 5013"/>
                <a:gd name="T24" fmla="+- 0 6267 6267"/>
                <a:gd name="T25" fmla="*/ T24 w 5147"/>
                <a:gd name="T26" fmla="+- 0 4677 4631"/>
                <a:gd name="T27" fmla="*/ 4677 h 5013"/>
                <a:gd name="T28" fmla="+- 0 6271 6267"/>
                <a:gd name="T29" fmla="*/ T28 w 5147"/>
                <a:gd name="T30" fmla="+- 0 4659 4631"/>
                <a:gd name="T31" fmla="*/ 4659 h 5013"/>
                <a:gd name="T32" fmla="+- 0 6281 6267"/>
                <a:gd name="T33" fmla="*/ T32 w 5147"/>
                <a:gd name="T34" fmla="+- 0 4645 4631"/>
                <a:gd name="T35" fmla="*/ 4645 h 5013"/>
                <a:gd name="T36" fmla="+- 0 6295 6267"/>
                <a:gd name="T37" fmla="*/ T36 w 5147"/>
                <a:gd name="T38" fmla="+- 0 4635 4631"/>
                <a:gd name="T39" fmla="*/ 4635 h 5013"/>
                <a:gd name="T40" fmla="+- 0 6313 6267"/>
                <a:gd name="T41" fmla="*/ T40 w 5147"/>
                <a:gd name="T42" fmla="+- 0 4631 4631"/>
                <a:gd name="T43" fmla="*/ 4631 h 5013"/>
                <a:gd name="T44" fmla="+- 0 11368 6267"/>
                <a:gd name="T45" fmla="*/ T44 w 5147"/>
                <a:gd name="T46" fmla="+- 0 4631 4631"/>
                <a:gd name="T47" fmla="*/ 4631 h 5013"/>
                <a:gd name="T48" fmla="+- 0 11386 6267"/>
                <a:gd name="T49" fmla="*/ T48 w 5147"/>
                <a:gd name="T50" fmla="+- 0 4635 4631"/>
                <a:gd name="T51" fmla="*/ 4635 h 5013"/>
                <a:gd name="T52" fmla="+- 0 11400 6267"/>
                <a:gd name="T53" fmla="*/ T52 w 5147"/>
                <a:gd name="T54" fmla="+- 0 4645 4631"/>
                <a:gd name="T55" fmla="*/ 4645 h 5013"/>
                <a:gd name="T56" fmla="+- 0 11410 6267"/>
                <a:gd name="T57" fmla="*/ T56 w 5147"/>
                <a:gd name="T58" fmla="+- 0 4659 4631"/>
                <a:gd name="T59" fmla="*/ 4659 h 5013"/>
                <a:gd name="T60" fmla="+- 0 11414 6267"/>
                <a:gd name="T61" fmla="*/ T60 w 5147"/>
                <a:gd name="T62" fmla="+- 0 4677 4631"/>
                <a:gd name="T63" fmla="*/ 4677 h 5013"/>
                <a:gd name="T64" fmla="+- 0 11414 6267"/>
                <a:gd name="T65" fmla="*/ T64 w 5147"/>
                <a:gd name="T66" fmla="+- 0 9597 4631"/>
                <a:gd name="T67" fmla="*/ 9597 h 5013"/>
                <a:gd name="T68" fmla="+- 0 11411 6267"/>
                <a:gd name="T69" fmla="*/ T68 w 5147"/>
                <a:gd name="T70" fmla="+- 0 9615 4631"/>
                <a:gd name="T71" fmla="*/ 9615 h 5013"/>
                <a:gd name="T72" fmla="+- 0 11401 6267"/>
                <a:gd name="T73" fmla="*/ T72 w 5147"/>
                <a:gd name="T74" fmla="+- 0 9630 4631"/>
                <a:gd name="T75" fmla="*/ 9630 h 5013"/>
                <a:gd name="T76" fmla="+- 0 11386 6267"/>
                <a:gd name="T77" fmla="*/ T76 w 5147"/>
                <a:gd name="T78" fmla="+- 0 9640 4631"/>
                <a:gd name="T79" fmla="*/ 9640 h 5013"/>
                <a:gd name="T80" fmla="+- 0 11368 6267"/>
                <a:gd name="T81" fmla="*/ T80 w 5147"/>
                <a:gd name="T82" fmla="+- 0 9644 4631"/>
                <a:gd name="T83" fmla="*/ 9644 h 5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147" h="5013">
                  <a:moveTo>
                    <a:pt x="5101" y="5013"/>
                  </a:moveTo>
                  <a:lnTo>
                    <a:pt x="46" y="5013"/>
                  </a:lnTo>
                  <a:lnTo>
                    <a:pt x="28" y="5009"/>
                  </a:lnTo>
                  <a:lnTo>
                    <a:pt x="14" y="4999"/>
                  </a:lnTo>
                  <a:lnTo>
                    <a:pt x="4" y="4984"/>
                  </a:lnTo>
                  <a:lnTo>
                    <a:pt x="0" y="4966"/>
                  </a:lnTo>
                  <a:lnTo>
                    <a:pt x="0" y="46"/>
                  </a:lnTo>
                  <a:lnTo>
                    <a:pt x="4" y="28"/>
                  </a:lnTo>
                  <a:lnTo>
                    <a:pt x="14" y="14"/>
                  </a:lnTo>
                  <a:lnTo>
                    <a:pt x="28" y="4"/>
                  </a:lnTo>
                  <a:lnTo>
                    <a:pt x="46" y="0"/>
                  </a:lnTo>
                  <a:lnTo>
                    <a:pt x="5101" y="0"/>
                  </a:lnTo>
                  <a:lnTo>
                    <a:pt x="5119" y="4"/>
                  </a:lnTo>
                  <a:lnTo>
                    <a:pt x="5133" y="14"/>
                  </a:lnTo>
                  <a:lnTo>
                    <a:pt x="5143" y="28"/>
                  </a:lnTo>
                  <a:lnTo>
                    <a:pt x="5147" y="46"/>
                  </a:lnTo>
                  <a:lnTo>
                    <a:pt x="5147" y="4966"/>
                  </a:lnTo>
                  <a:lnTo>
                    <a:pt x="5144" y="4984"/>
                  </a:lnTo>
                  <a:lnTo>
                    <a:pt x="5134" y="4999"/>
                  </a:lnTo>
                  <a:lnTo>
                    <a:pt x="5119" y="5009"/>
                  </a:lnTo>
                  <a:lnTo>
                    <a:pt x="5101" y="50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9"/>
            <p:cNvSpPr>
              <a:spLocks/>
            </p:cNvSpPr>
            <p:nvPr/>
          </p:nvSpPr>
          <p:spPr bwMode="auto">
            <a:xfrm>
              <a:off x="6251" y="4615"/>
              <a:ext cx="5180" cy="5045"/>
            </a:xfrm>
            <a:custGeom>
              <a:avLst/>
              <a:gdLst>
                <a:gd name="T0" fmla="+- 0 11368 6251"/>
                <a:gd name="T1" fmla="*/ T0 w 5180"/>
                <a:gd name="T2" fmla="+- 0 9659 4615"/>
                <a:gd name="T3" fmla="*/ 9659 h 5045"/>
                <a:gd name="T4" fmla="+- 0 6313 6251"/>
                <a:gd name="T5" fmla="*/ T4 w 5180"/>
                <a:gd name="T6" fmla="+- 0 9659 4615"/>
                <a:gd name="T7" fmla="*/ 9659 h 5045"/>
                <a:gd name="T8" fmla="+- 0 6289 6251"/>
                <a:gd name="T9" fmla="*/ T8 w 5180"/>
                <a:gd name="T10" fmla="+- 0 9654 4615"/>
                <a:gd name="T11" fmla="*/ 9654 h 5045"/>
                <a:gd name="T12" fmla="+- 0 6269 6251"/>
                <a:gd name="T13" fmla="*/ T12 w 5180"/>
                <a:gd name="T14" fmla="+- 0 9641 4615"/>
                <a:gd name="T15" fmla="*/ 9641 h 5045"/>
                <a:gd name="T16" fmla="+- 0 6256 6251"/>
                <a:gd name="T17" fmla="*/ T16 w 5180"/>
                <a:gd name="T18" fmla="+- 0 9621 4615"/>
                <a:gd name="T19" fmla="*/ 9621 h 5045"/>
                <a:gd name="T20" fmla="+- 0 6251 6251"/>
                <a:gd name="T21" fmla="*/ T20 w 5180"/>
                <a:gd name="T22" fmla="+- 0 9597 4615"/>
                <a:gd name="T23" fmla="*/ 9597 h 5045"/>
                <a:gd name="T24" fmla="+- 0 6251 6251"/>
                <a:gd name="T25" fmla="*/ T24 w 5180"/>
                <a:gd name="T26" fmla="+- 0 4677 4615"/>
                <a:gd name="T27" fmla="*/ 4677 h 5045"/>
                <a:gd name="T28" fmla="+- 0 6256 6251"/>
                <a:gd name="T29" fmla="*/ T28 w 5180"/>
                <a:gd name="T30" fmla="+- 0 4653 4615"/>
                <a:gd name="T31" fmla="*/ 4653 h 5045"/>
                <a:gd name="T32" fmla="+- 0 6269 6251"/>
                <a:gd name="T33" fmla="*/ T32 w 5180"/>
                <a:gd name="T34" fmla="+- 0 4633 4615"/>
                <a:gd name="T35" fmla="*/ 4633 h 5045"/>
                <a:gd name="T36" fmla="+- 0 6289 6251"/>
                <a:gd name="T37" fmla="*/ T36 w 5180"/>
                <a:gd name="T38" fmla="+- 0 4620 4615"/>
                <a:gd name="T39" fmla="*/ 4620 h 5045"/>
                <a:gd name="T40" fmla="+- 0 6313 6251"/>
                <a:gd name="T41" fmla="*/ T40 w 5180"/>
                <a:gd name="T42" fmla="+- 0 4615 4615"/>
                <a:gd name="T43" fmla="*/ 4615 h 5045"/>
                <a:gd name="T44" fmla="+- 0 11368 6251"/>
                <a:gd name="T45" fmla="*/ T44 w 5180"/>
                <a:gd name="T46" fmla="+- 0 4615 4615"/>
                <a:gd name="T47" fmla="*/ 4615 h 5045"/>
                <a:gd name="T48" fmla="+- 0 11392 6251"/>
                <a:gd name="T49" fmla="*/ T48 w 5180"/>
                <a:gd name="T50" fmla="+- 0 4620 4615"/>
                <a:gd name="T51" fmla="*/ 4620 h 5045"/>
                <a:gd name="T52" fmla="+- 0 11412 6251"/>
                <a:gd name="T53" fmla="*/ T52 w 5180"/>
                <a:gd name="T54" fmla="+- 0 4633 4615"/>
                <a:gd name="T55" fmla="*/ 4633 h 5045"/>
                <a:gd name="T56" fmla="+- 0 11420 6251"/>
                <a:gd name="T57" fmla="*/ T56 w 5180"/>
                <a:gd name="T58" fmla="+- 0 4645 4615"/>
                <a:gd name="T59" fmla="*/ 4645 h 5045"/>
                <a:gd name="T60" fmla="+- 0 6313 6251"/>
                <a:gd name="T61" fmla="*/ T60 w 5180"/>
                <a:gd name="T62" fmla="+- 0 4645 4615"/>
                <a:gd name="T63" fmla="*/ 4645 h 5045"/>
                <a:gd name="T64" fmla="+- 0 6301 6251"/>
                <a:gd name="T65" fmla="*/ T64 w 5180"/>
                <a:gd name="T66" fmla="+- 0 4648 4615"/>
                <a:gd name="T67" fmla="*/ 4648 h 5045"/>
                <a:gd name="T68" fmla="+- 0 6290 6251"/>
                <a:gd name="T69" fmla="*/ T68 w 5180"/>
                <a:gd name="T70" fmla="+- 0 4655 4615"/>
                <a:gd name="T71" fmla="*/ 4655 h 5045"/>
                <a:gd name="T72" fmla="+- 0 6284 6251"/>
                <a:gd name="T73" fmla="*/ T72 w 5180"/>
                <a:gd name="T74" fmla="+- 0 4665 4615"/>
                <a:gd name="T75" fmla="*/ 4665 h 5045"/>
                <a:gd name="T76" fmla="+- 0 6281 6251"/>
                <a:gd name="T77" fmla="*/ T76 w 5180"/>
                <a:gd name="T78" fmla="+- 0 4677 4615"/>
                <a:gd name="T79" fmla="*/ 4677 h 5045"/>
                <a:gd name="T80" fmla="+- 0 6281 6251"/>
                <a:gd name="T81" fmla="*/ T80 w 5180"/>
                <a:gd name="T82" fmla="+- 0 9597 4615"/>
                <a:gd name="T83" fmla="*/ 9597 h 5045"/>
                <a:gd name="T84" fmla="+- 0 6284 6251"/>
                <a:gd name="T85" fmla="*/ T84 w 5180"/>
                <a:gd name="T86" fmla="+- 0 9610 4615"/>
                <a:gd name="T87" fmla="*/ 9610 h 5045"/>
                <a:gd name="T88" fmla="+- 0 6290 6251"/>
                <a:gd name="T89" fmla="*/ T88 w 5180"/>
                <a:gd name="T90" fmla="+- 0 9620 4615"/>
                <a:gd name="T91" fmla="*/ 9620 h 5045"/>
                <a:gd name="T92" fmla="+- 0 6301 6251"/>
                <a:gd name="T93" fmla="*/ T92 w 5180"/>
                <a:gd name="T94" fmla="+- 0 9627 4615"/>
                <a:gd name="T95" fmla="*/ 9627 h 5045"/>
                <a:gd name="T96" fmla="+- 0 6313 6251"/>
                <a:gd name="T97" fmla="*/ T96 w 5180"/>
                <a:gd name="T98" fmla="+- 0 9630 4615"/>
                <a:gd name="T99" fmla="*/ 9630 h 5045"/>
                <a:gd name="T100" fmla="+- 0 11420 6251"/>
                <a:gd name="T101" fmla="*/ T100 w 5180"/>
                <a:gd name="T102" fmla="+- 0 9630 4615"/>
                <a:gd name="T103" fmla="*/ 9630 h 5045"/>
                <a:gd name="T104" fmla="+- 0 11412 6251"/>
                <a:gd name="T105" fmla="*/ T104 w 5180"/>
                <a:gd name="T106" fmla="+- 0 9641 4615"/>
                <a:gd name="T107" fmla="*/ 9641 h 5045"/>
                <a:gd name="T108" fmla="+- 0 11392 6251"/>
                <a:gd name="T109" fmla="*/ T108 w 5180"/>
                <a:gd name="T110" fmla="+- 0 9654 4615"/>
                <a:gd name="T111" fmla="*/ 9654 h 5045"/>
                <a:gd name="T112" fmla="+- 0 11368 6251"/>
                <a:gd name="T113" fmla="*/ T112 w 5180"/>
                <a:gd name="T114" fmla="+- 0 9659 4615"/>
                <a:gd name="T115" fmla="*/ 9659 h 5045"/>
                <a:gd name="T116" fmla="+- 0 11420 6251"/>
                <a:gd name="T117" fmla="*/ T116 w 5180"/>
                <a:gd name="T118" fmla="+- 0 9630 4615"/>
                <a:gd name="T119" fmla="*/ 9630 h 5045"/>
                <a:gd name="T120" fmla="+- 0 11368 6251"/>
                <a:gd name="T121" fmla="*/ T120 w 5180"/>
                <a:gd name="T122" fmla="+- 0 9630 4615"/>
                <a:gd name="T123" fmla="*/ 9630 h 5045"/>
                <a:gd name="T124" fmla="+- 0 11381 6251"/>
                <a:gd name="T125" fmla="*/ T124 w 5180"/>
                <a:gd name="T126" fmla="+- 0 9627 4615"/>
                <a:gd name="T127" fmla="*/ 9627 h 5045"/>
                <a:gd name="T128" fmla="+- 0 11391 6251"/>
                <a:gd name="T129" fmla="*/ T128 w 5180"/>
                <a:gd name="T130" fmla="+- 0 9620 4615"/>
                <a:gd name="T131" fmla="*/ 9620 h 5045"/>
                <a:gd name="T132" fmla="+- 0 11398 6251"/>
                <a:gd name="T133" fmla="*/ T132 w 5180"/>
                <a:gd name="T134" fmla="+- 0 9610 4615"/>
                <a:gd name="T135" fmla="*/ 9610 h 5045"/>
                <a:gd name="T136" fmla="+- 0 11401 6251"/>
                <a:gd name="T137" fmla="*/ T136 w 5180"/>
                <a:gd name="T138" fmla="+- 0 9597 4615"/>
                <a:gd name="T139" fmla="*/ 9597 h 5045"/>
                <a:gd name="T140" fmla="+- 0 11401 6251"/>
                <a:gd name="T141" fmla="*/ T140 w 5180"/>
                <a:gd name="T142" fmla="+- 0 4677 4615"/>
                <a:gd name="T143" fmla="*/ 4677 h 5045"/>
                <a:gd name="T144" fmla="+- 0 11398 6251"/>
                <a:gd name="T145" fmla="*/ T144 w 5180"/>
                <a:gd name="T146" fmla="+- 0 4665 4615"/>
                <a:gd name="T147" fmla="*/ 4665 h 5045"/>
                <a:gd name="T148" fmla="+- 0 11391 6251"/>
                <a:gd name="T149" fmla="*/ T148 w 5180"/>
                <a:gd name="T150" fmla="+- 0 4655 4615"/>
                <a:gd name="T151" fmla="*/ 4655 h 5045"/>
                <a:gd name="T152" fmla="+- 0 11381 6251"/>
                <a:gd name="T153" fmla="*/ T152 w 5180"/>
                <a:gd name="T154" fmla="+- 0 4648 4615"/>
                <a:gd name="T155" fmla="*/ 4648 h 5045"/>
                <a:gd name="T156" fmla="+- 0 11368 6251"/>
                <a:gd name="T157" fmla="*/ T156 w 5180"/>
                <a:gd name="T158" fmla="+- 0 4645 4615"/>
                <a:gd name="T159" fmla="*/ 4645 h 5045"/>
                <a:gd name="T160" fmla="+- 0 11420 6251"/>
                <a:gd name="T161" fmla="*/ T160 w 5180"/>
                <a:gd name="T162" fmla="+- 0 4645 4615"/>
                <a:gd name="T163" fmla="*/ 4645 h 5045"/>
                <a:gd name="T164" fmla="+- 0 11426 6251"/>
                <a:gd name="T165" fmla="*/ T164 w 5180"/>
                <a:gd name="T166" fmla="+- 0 4653 4615"/>
                <a:gd name="T167" fmla="*/ 4653 h 5045"/>
                <a:gd name="T168" fmla="+- 0 11430 6251"/>
                <a:gd name="T169" fmla="*/ T168 w 5180"/>
                <a:gd name="T170" fmla="+- 0 4677 4615"/>
                <a:gd name="T171" fmla="*/ 4677 h 5045"/>
                <a:gd name="T172" fmla="+- 0 11430 6251"/>
                <a:gd name="T173" fmla="*/ T172 w 5180"/>
                <a:gd name="T174" fmla="+- 0 9597 4615"/>
                <a:gd name="T175" fmla="*/ 9597 h 5045"/>
                <a:gd name="T176" fmla="+- 0 11426 6251"/>
                <a:gd name="T177" fmla="*/ T176 w 5180"/>
                <a:gd name="T178" fmla="+- 0 9621 4615"/>
                <a:gd name="T179" fmla="*/ 9621 h 5045"/>
                <a:gd name="T180" fmla="+- 0 11420 6251"/>
                <a:gd name="T181" fmla="*/ T180 w 5180"/>
                <a:gd name="T182" fmla="+- 0 9630 4615"/>
                <a:gd name="T183" fmla="*/ 9630 h 50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5180" h="5045">
                  <a:moveTo>
                    <a:pt x="5117" y="5044"/>
                  </a:moveTo>
                  <a:lnTo>
                    <a:pt x="62" y="5044"/>
                  </a:lnTo>
                  <a:lnTo>
                    <a:pt x="38" y="5039"/>
                  </a:lnTo>
                  <a:lnTo>
                    <a:pt x="18" y="5026"/>
                  </a:lnTo>
                  <a:lnTo>
                    <a:pt x="5" y="5006"/>
                  </a:lnTo>
                  <a:lnTo>
                    <a:pt x="0" y="4982"/>
                  </a:lnTo>
                  <a:lnTo>
                    <a:pt x="0" y="62"/>
                  </a:lnTo>
                  <a:lnTo>
                    <a:pt x="5" y="38"/>
                  </a:lnTo>
                  <a:lnTo>
                    <a:pt x="18" y="18"/>
                  </a:lnTo>
                  <a:lnTo>
                    <a:pt x="38" y="5"/>
                  </a:lnTo>
                  <a:lnTo>
                    <a:pt x="62" y="0"/>
                  </a:lnTo>
                  <a:lnTo>
                    <a:pt x="5117" y="0"/>
                  </a:lnTo>
                  <a:lnTo>
                    <a:pt x="5141" y="5"/>
                  </a:lnTo>
                  <a:lnTo>
                    <a:pt x="5161" y="18"/>
                  </a:lnTo>
                  <a:lnTo>
                    <a:pt x="5169" y="30"/>
                  </a:lnTo>
                  <a:lnTo>
                    <a:pt x="62" y="30"/>
                  </a:lnTo>
                  <a:lnTo>
                    <a:pt x="50" y="33"/>
                  </a:lnTo>
                  <a:lnTo>
                    <a:pt x="39" y="40"/>
                  </a:lnTo>
                  <a:lnTo>
                    <a:pt x="33" y="50"/>
                  </a:lnTo>
                  <a:lnTo>
                    <a:pt x="30" y="62"/>
                  </a:lnTo>
                  <a:lnTo>
                    <a:pt x="30" y="4982"/>
                  </a:lnTo>
                  <a:lnTo>
                    <a:pt x="33" y="4995"/>
                  </a:lnTo>
                  <a:lnTo>
                    <a:pt x="39" y="5005"/>
                  </a:lnTo>
                  <a:lnTo>
                    <a:pt x="50" y="5012"/>
                  </a:lnTo>
                  <a:lnTo>
                    <a:pt x="62" y="5015"/>
                  </a:lnTo>
                  <a:lnTo>
                    <a:pt x="5169" y="5015"/>
                  </a:lnTo>
                  <a:lnTo>
                    <a:pt x="5161" y="5026"/>
                  </a:lnTo>
                  <a:lnTo>
                    <a:pt x="5141" y="5039"/>
                  </a:lnTo>
                  <a:lnTo>
                    <a:pt x="5117" y="5044"/>
                  </a:lnTo>
                  <a:close/>
                  <a:moveTo>
                    <a:pt x="5169" y="5015"/>
                  </a:moveTo>
                  <a:lnTo>
                    <a:pt x="5117" y="5015"/>
                  </a:lnTo>
                  <a:lnTo>
                    <a:pt x="5130" y="5012"/>
                  </a:lnTo>
                  <a:lnTo>
                    <a:pt x="5140" y="5005"/>
                  </a:lnTo>
                  <a:lnTo>
                    <a:pt x="5147" y="4995"/>
                  </a:lnTo>
                  <a:lnTo>
                    <a:pt x="5150" y="4982"/>
                  </a:lnTo>
                  <a:lnTo>
                    <a:pt x="5150" y="62"/>
                  </a:lnTo>
                  <a:lnTo>
                    <a:pt x="5147" y="50"/>
                  </a:lnTo>
                  <a:lnTo>
                    <a:pt x="5140" y="40"/>
                  </a:lnTo>
                  <a:lnTo>
                    <a:pt x="5130" y="33"/>
                  </a:lnTo>
                  <a:lnTo>
                    <a:pt x="5117" y="30"/>
                  </a:lnTo>
                  <a:lnTo>
                    <a:pt x="5169" y="30"/>
                  </a:lnTo>
                  <a:lnTo>
                    <a:pt x="5175" y="38"/>
                  </a:lnTo>
                  <a:lnTo>
                    <a:pt x="5179" y="62"/>
                  </a:lnTo>
                  <a:lnTo>
                    <a:pt x="5179" y="4982"/>
                  </a:lnTo>
                  <a:lnTo>
                    <a:pt x="5175" y="5006"/>
                  </a:lnTo>
                  <a:lnTo>
                    <a:pt x="5169" y="5015"/>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 y="9925"/>
              <a:ext cx="5090" cy="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11"/>
            <p:cNvSpPr>
              <a:spLocks/>
            </p:cNvSpPr>
            <p:nvPr/>
          </p:nvSpPr>
          <p:spPr bwMode="auto">
            <a:xfrm>
              <a:off x="945" y="15657"/>
              <a:ext cx="10460" cy="990"/>
            </a:xfrm>
            <a:custGeom>
              <a:avLst/>
              <a:gdLst>
                <a:gd name="T0" fmla="+- 0 11359 945"/>
                <a:gd name="T1" fmla="*/ T0 w 10460"/>
                <a:gd name="T2" fmla="+- 0 16647 15658"/>
                <a:gd name="T3" fmla="*/ 16647 h 990"/>
                <a:gd name="T4" fmla="+- 0 991 945"/>
                <a:gd name="T5" fmla="*/ T4 w 10460"/>
                <a:gd name="T6" fmla="+- 0 16647 15658"/>
                <a:gd name="T7" fmla="*/ 16647 h 990"/>
                <a:gd name="T8" fmla="+- 0 973 945"/>
                <a:gd name="T9" fmla="*/ T8 w 10460"/>
                <a:gd name="T10" fmla="+- 0 16643 15658"/>
                <a:gd name="T11" fmla="*/ 16643 h 990"/>
                <a:gd name="T12" fmla="+- 0 959 945"/>
                <a:gd name="T13" fmla="*/ T12 w 10460"/>
                <a:gd name="T14" fmla="+- 0 16633 15658"/>
                <a:gd name="T15" fmla="*/ 16633 h 990"/>
                <a:gd name="T16" fmla="+- 0 949 945"/>
                <a:gd name="T17" fmla="*/ T16 w 10460"/>
                <a:gd name="T18" fmla="+- 0 16619 15658"/>
                <a:gd name="T19" fmla="*/ 16619 h 990"/>
                <a:gd name="T20" fmla="+- 0 945 945"/>
                <a:gd name="T21" fmla="*/ T20 w 10460"/>
                <a:gd name="T22" fmla="+- 0 16601 15658"/>
                <a:gd name="T23" fmla="*/ 16601 h 990"/>
                <a:gd name="T24" fmla="+- 0 945 945"/>
                <a:gd name="T25" fmla="*/ T24 w 10460"/>
                <a:gd name="T26" fmla="+- 0 15704 15658"/>
                <a:gd name="T27" fmla="*/ 15704 h 990"/>
                <a:gd name="T28" fmla="+- 0 949 945"/>
                <a:gd name="T29" fmla="*/ T28 w 10460"/>
                <a:gd name="T30" fmla="+- 0 15686 15658"/>
                <a:gd name="T31" fmla="*/ 15686 h 990"/>
                <a:gd name="T32" fmla="+- 0 959 945"/>
                <a:gd name="T33" fmla="*/ T32 w 10460"/>
                <a:gd name="T34" fmla="+- 0 15671 15658"/>
                <a:gd name="T35" fmla="*/ 15671 h 990"/>
                <a:gd name="T36" fmla="+- 0 973 945"/>
                <a:gd name="T37" fmla="*/ T36 w 10460"/>
                <a:gd name="T38" fmla="+- 0 15661 15658"/>
                <a:gd name="T39" fmla="*/ 15661 h 990"/>
                <a:gd name="T40" fmla="+- 0 991 945"/>
                <a:gd name="T41" fmla="*/ T40 w 10460"/>
                <a:gd name="T42" fmla="+- 0 15658 15658"/>
                <a:gd name="T43" fmla="*/ 15658 h 990"/>
                <a:gd name="T44" fmla="+- 0 11358 945"/>
                <a:gd name="T45" fmla="*/ T44 w 10460"/>
                <a:gd name="T46" fmla="+- 0 15658 15658"/>
                <a:gd name="T47" fmla="*/ 15658 h 990"/>
                <a:gd name="T48" fmla="+- 0 11376 945"/>
                <a:gd name="T49" fmla="*/ T48 w 10460"/>
                <a:gd name="T50" fmla="+- 0 15661 15658"/>
                <a:gd name="T51" fmla="*/ 15661 h 990"/>
                <a:gd name="T52" fmla="+- 0 11391 945"/>
                <a:gd name="T53" fmla="*/ T52 w 10460"/>
                <a:gd name="T54" fmla="+- 0 15671 15658"/>
                <a:gd name="T55" fmla="*/ 15671 h 990"/>
                <a:gd name="T56" fmla="+- 0 11401 945"/>
                <a:gd name="T57" fmla="*/ T56 w 10460"/>
                <a:gd name="T58" fmla="+- 0 15686 15658"/>
                <a:gd name="T59" fmla="*/ 15686 h 990"/>
                <a:gd name="T60" fmla="+- 0 11404 945"/>
                <a:gd name="T61" fmla="*/ T60 w 10460"/>
                <a:gd name="T62" fmla="+- 0 15704 15658"/>
                <a:gd name="T63" fmla="*/ 15704 h 990"/>
                <a:gd name="T64" fmla="+- 0 11404 945"/>
                <a:gd name="T65" fmla="*/ T64 w 10460"/>
                <a:gd name="T66" fmla="+- 0 16600 15658"/>
                <a:gd name="T67" fmla="*/ 16600 h 990"/>
                <a:gd name="T68" fmla="+- 0 11401 945"/>
                <a:gd name="T69" fmla="*/ T68 w 10460"/>
                <a:gd name="T70" fmla="+- 0 16618 15658"/>
                <a:gd name="T71" fmla="*/ 16618 h 990"/>
                <a:gd name="T72" fmla="+- 0 11391 945"/>
                <a:gd name="T73" fmla="*/ T72 w 10460"/>
                <a:gd name="T74" fmla="+- 0 16633 15658"/>
                <a:gd name="T75" fmla="*/ 16633 h 990"/>
                <a:gd name="T76" fmla="+- 0 11377 945"/>
                <a:gd name="T77" fmla="*/ T76 w 10460"/>
                <a:gd name="T78" fmla="+- 0 16643 15658"/>
                <a:gd name="T79" fmla="*/ 16643 h 990"/>
                <a:gd name="T80" fmla="+- 0 11359 945"/>
                <a:gd name="T81" fmla="*/ T80 w 10460"/>
                <a:gd name="T82" fmla="+- 0 16647 15658"/>
                <a:gd name="T83" fmla="*/ 16647 h 9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460" h="990">
                  <a:moveTo>
                    <a:pt x="10414" y="989"/>
                  </a:moveTo>
                  <a:lnTo>
                    <a:pt x="46" y="989"/>
                  </a:lnTo>
                  <a:lnTo>
                    <a:pt x="28" y="985"/>
                  </a:lnTo>
                  <a:lnTo>
                    <a:pt x="14" y="975"/>
                  </a:lnTo>
                  <a:lnTo>
                    <a:pt x="4" y="961"/>
                  </a:lnTo>
                  <a:lnTo>
                    <a:pt x="0" y="943"/>
                  </a:lnTo>
                  <a:lnTo>
                    <a:pt x="0" y="46"/>
                  </a:lnTo>
                  <a:lnTo>
                    <a:pt x="4" y="28"/>
                  </a:lnTo>
                  <a:lnTo>
                    <a:pt x="14" y="13"/>
                  </a:lnTo>
                  <a:lnTo>
                    <a:pt x="28" y="3"/>
                  </a:lnTo>
                  <a:lnTo>
                    <a:pt x="46" y="0"/>
                  </a:lnTo>
                  <a:lnTo>
                    <a:pt x="10413" y="0"/>
                  </a:lnTo>
                  <a:lnTo>
                    <a:pt x="10431" y="3"/>
                  </a:lnTo>
                  <a:lnTo>
                    <a:pt x="10446" y="13"/>
                  </a:lnTo>
                  <a:lnTo>
                    <a:pt x="10456" y="28"/>
                  </a:lnTo>
                  <a:lnTo>
                    <a:pt x="10459" y="46"/>
                  </a:lnTo>
                  <a:lnTo>
                    <a:pt x="10459" y="942"/>
                  </a:lnTo>
                  <a:lnTo>
                    <a:pt x="10456" y="960"/>
                  </a:lnTo>
                  <a:lnTo>
                    <a:pt x="10446" y="975"/>
                  </a:lnTo>
                  <a:lnTo>
                    <a:pt x="10432" y="985"/>
                  </a:lnTo>
                  <a:lnTo>
                    <a:pt x="10414" y="9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mtClean="0">
                  <a:latin typeface="Times New Roman" panose="02020603050405020304" pitchFamily="18" charset="0"/>
                  <a:cs typeface="Times New Roman" panose="02020603050405020304" pitchFamily="18" charset="0"/>
                </a:rPr>
                <a:t>Tên nhóm:                                                  Lớp:</a:t>
              </a:r>
              <a:endParaRPr lang="en-US">
                <a:latin typeface="Times New Roman" panose="02020603050405020304" pitchFamily="18" charset="0"/>
                <a:cs typeface="Times New Roman" panose="02020603050405020304" pitchFamily="18" charset="0"/>
              </a:endParaRPr>
            </a:p>
          </p:txBody>
        </p:sp>
        <p:pic>
          <p:nvPicPr>
            <p:cNvPr id="2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9" y="9939"/>
              <a:ext cx="5150" cy="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3"/>
            <p:cNvSpPr>
              <a:spLocks/>
            </p:cNvSpPr>
            <p:nvPr/>
          </p:nvSpPr>
          <p:spPr bwMode="auto">
            <a:xfrm>
              <a:off x="929" y="15641"/>
              <a:ext cx="10492" cy="1021"/>
            </a:xfrm>
            <a:custGeom>
              <a:avLst/>
              <a:gdLst>
                <a:gd name="T0" fmla="+- 0 11359 929"/>
                <a:gd name="T1" fmla="*/ T0 w 10492"/>
                <a:gd name="T2" fmla="+- 0 16663 15642"/>
                <a:gd name="T3" fmla="*/ 16663 h 1021"/>
                <a:gd name="T4" fmla="+- 0 991 929"/>
                <a:gd name="T5" fmla="*/ T4 w 10492"/>
                <a:gd name="T6" fmla="+- 0 16663 15642"/>
                <a:gd name="T7" fmla="*/ 16663 h 1021"/>
                <a:gd name="T8" fmla="+- 0 967 929"/>
                <a:gd name="T9" fmla="*/ T8 w 10492"/>
                <a:gd name="T10" fmla="+- 0 16658 15642"/>
                <a:gd name="T11" fmla="*/ 16658 h 1021"/>
                <a:gd name="T12" fmla="+- 0 947 929"/>
                <a:gd name="T13" fmla="*/ T12 w 10492"/>
                <a:gd name="T14" fmla="+- 0 16645 15642"/>
                <a:gd name="T15" fmla="*/ 16645 h 1021"/>
                <a:gd name="T16" fmla="+- 0 934 929"/>
                <a:gd name="T17" fmla="*/ T16 w 10492"/>
                <a:gd name="T18" fmla="+- 0 16625 15642"/>
                <a:gd name="T19" fmla="*/ 16625 h 1021"/>
                <a:gd name="T20" fmla="+- 0 929 929"/>
                <a:gd name="T21" fmla="*/ T20 w 10492"/>
                <a:gd name="T22" fmla="+- 0 16601 15642"/>
                <a:gd name="T23" fmla="*/ 16601 h 1021"/>
                <a:gd name="T24" fmla="+- 0 929 929"/>
                <a:gd name="T25" fmla="*/ T24 w 10492"/>
                <a:gd name="T26" fmla="+- 0 15704 15642"/>
                <a:gd name="T27" fmla="*/ 15704 h 1021"/>
                <a:gd name="T28" fmla="+- 0 934 929"/>
                <a:gd name="T29" fmla="*/ T28 w 10492"/>
                <a:gd name="T30" fmla="+- 0 15680 15642"/>
                <a:gd name="T31" fmla="*/ 15680 h 1021"/>
                <a:gd name="T32" fmla="+- 0 947 929"/>
                <a:gd name="T33" fmla="*/ T32 w 10492"/>
                <a:gd name="T34" fmla="+- 0 15660 15642"/>
                <a:gd name="T35" fmla="*/ 15660 h 1021"/>
                <a:gd name="T36" fmla="+- 0 967 929"/>
                <a:gd name="T37" fmla="*/ T36 w 10492"/>
                <a:gd name="T38" fmla="+- 0 15647 15642"/>
                <a:gd name="T39" fmla="*/ 15647 h 1021"/>
                <a:gd name="T40" fmla="+- 0 991 929"/>
                <a:gd name="T41" fmla="*/ T40 w 10492"/>
                <a:gd name="T42" fmla="+- 0 15642 15642"/>
                <a:gd name="T43" fmla="*/ 15642 h 1021"/>
                <a:gd name="T44" fmla="+- 0 11359 929"/>
                <a:gd name="T45" fmla="*/ T44 w 10492"/>
                <a:gd name="T46" fmla="+- 0 15642 15642"/>
                <a:gd name="T47" fmla="*/ 15642 h 1021"/>
                <a:gd name="T48" fmla="+- 0 11383 929"/>
                <a:gd name="T49" fmla="*/ T48 w 10492"/>
                <a:gd name="T50" fmla="+- 0 15647 15642"/>
                <a:gd name="T51" fmla="*/ 15647 h 1021"/>
                <a:gd name="T52" fmla="+- 0 11403 929"/>
                <a:gd name="T53" fmla="*/ T52 w 10492"/>
                <a:gd name="T54" fmla="+- 0 15660 15642"/>
                <a:gd name="T55" fmla="*/ 15660 h 1021"/>
                <a:gd name="T56" fmla="+- 0 11410 929"/>
                <a:gd name="T57" fmla="*/ T56 w 10492"/>
                <a:gd name="T58" fmla="+- 0 15672 15642"/>
                <a:gd name="T59" fmla="*/ 15672 h 1021"/>
                <a:gd name="T60" fmla="+- 0 991 929"/>
                <a:gd name="T61" fmla="*/ T60 w 10492"/>
                <a:gd name="T62" fmla="+- 0 15672 15642"/>
                <a:gd name="T63" fmla="*/ 15672 h 1021"/>
                <a:gd name="T64" fmla="+- 0 979 929"/>
                <a:gd name="T65" fmla="*/ T64 w 10492"/>
                <a:gd name="T66" fmla="+- 0 15674 15642"/>
                <a:gd name="T67" fmla="*/ 15674 h 1021"/>
                <a:gd name="T68" fmla="+- 0 968 929"/>
                <a:gd name="T69" fmla="*/ T68 w 10492"/>
                <a:gd name="T70" fmla="+- 0 15681 15642"/>
                <a:gd name="T71" fmla="*/ 15681 h 1021"/>
                <a:gd name="T72" fmla="+- 0 962 929"/>
                <a:gd name="T73" fmla="*/ T72 w 10492"/>
                <a:gd name="T74" fmla="+- 0 15691 15642"/>
                <a:gd name="T75" fmla="*/ 15691 h 1021"/>
                <a:gd name="T76" fmla="+- 0 959 929"/>
                <a:gd name="T77" fmla="*/ T76 w 10492"/>
                <a:gd name="T78" fmla="+- 0 15704 15642"/>
                <a:gd name="T79" fmla="*/ 15704 h 1021"/>
                <a:gd name="T80" fmla="+- 0 959 929"/>
                <a:gd name="T81" fmla="*/ T80 w 10492"/>
                <a:gd name="T82" fmla="+- 0 16601 15642"/>
                <a:gd name="T83" fmla="*/ 16601 h 1021"/>
                <a:gd name="T84" fmla="+- 0 962 929"/>
                <a:gd name="T85" fmla="*/ T84 w 10492"/>
                <a:gd name="T86" fmla="+- 0 16613 15642"/>
                <a:gd name="T87" fmla="*/ 16613 h 1021"/>
                <a:gd name="T88" fmla="+- 0 968 929"/>
                <a:gd name="T89" fmla="*/ T88 w 10492"/>
                <a:gd name="T90" fmla="+- 0 16624 15642"/>
                <a:gd name="T91" fmla="*/ 16624 h 1021"/>
                <a:gd name="T92" fmla="+- 0 979 929"/>
                <a:gd name="T93" fmla="*/ T92 w 10492"/>
                <a:gd name="T94" fmla="+- 0 16630 15642"/>
                <a:gd name="T95" fmla="*/ 16630 h 1021"/>
                <a:gd name="T96" fmla="+- 0 991 929"/>
                <a:gd name="T97" fmla="*/ T96 w 10492"/>
                <a:gd name="T98" fmla="+- 0 16633 15642"/>
                <a:gd name="T99" fmla="*/ 16633 h 1021"/>
                <a:gd name="T100" fmla="+- 0 11410 929"/>
                <a:gd name="T101" fmla="*/ T100 w 10492"/>
                <a:gd name="T102" fmla="+- 0 16633 15642"/>
                <a:gd name="T103" fmla="*/ 16633 h 1021"/>
                <a:gd name="T104" fmla="+- 0 11403 929"/>
                <a:gd name="T105" fmla="*/ T104 w 10492"/>
                <a:gd name="T106" fmla="+- 0 16645 15642"/>
                <a:gd name="T107" fmla="*/ 16645 h 1021"/>
                <a:gd name="T108" fmla="+- 0 11383 929"/>
                <a:gd name="T109" fmla="*/ T108 w 10492"/>
                <a:gd name="T110" fmla="+- 0 16658 15642"/>
                <a:gd name="T111" fmla="*/ 16658 h 1021"/>
                <a:gd name="T112" fmla="+- 0 11359 929"/>
                <a:gd name="T113" fmla="*/ T112 w 10492"/>
                <a:gd name="T114" fmla="+- 0 16663 15642"/>
                <a:gd name="T115" fmla="*/ 16663 h 1021"/>
                <a:gd name="T116" fmla="+- 0 11410 929"/>
                <a:gd name="T117" fmla="*/ T116 w 10492"/>
                <a:gd name="T118" fmla="+- 0 16633 15642"/>
                <a:gd name="T119" fmla="*/ 16633 h 1021"/>
                <a:gd name="T120" fmla="+- 0 11359 929"/>
                <a:gd name="T121" fmla="*/ T120 w 10492"/>
                <a:gd name="T122" fmla="+- 0 16633 15642"/>
                <a:gd name="T123" fmla="*/ 16633 h 1021"/>
                <a:gd name="T124" fmla="+- 0 11371 929"/>
                <a:gd name="T125" fmla="*/ T124 w 10492"/>
                <a:gd name="T126" fmla="+- 0 16630 15642"/>
                <a:gd name="T127" fmla="*/ 16630 h 1021"/>
                <a:gd name="T128" fmla="+- 0 11382 929"/>
                <a:gd name="T129" fmla="*/ T128 w 10492"/>
                <a:gd name="T130" fmla="+- 0 16624 15642"/>
                <a:gd name="T131" fmla="*/ 16624 h 1021"/>
                <a:gd name="T132" fmla="+- 0 11389 929"/>
                <a:gd name="T133" fmla="*/ T132 w 10492"/>
                <a:gd name="T134" fmla="+- 0 16613 15642"/>
                <a:gd name="T135" fmla="*/ 16613 h 1021"/>
                <a:gd name="T136" fmla="+- 0 11391 929"/>
                <a:gd name="T137" fmla="*/ T136 w 10492"/>
                <a:gd name="T138" fmla="+- 0 16601 15642"/>
                <a:gd name="T139" fmla="*/ 16601 h 1021"/>
                <a:gd name="T140" fmla="+- 0 11391 929"/>
                <a:gd name="T141" fmla="*/ T140 w 10492"/>
                <a:gd name="T142" fmla="+- 0 15704 15642"/>
                <a:gd name="T143" fmla="*/ 15704 h 1021"/>
                <a:gd name="T144" fmla="+- 0 11389 929"/>
                <a:gd name="T145" fmla="*/ T144 w 10492"/>
                <a:gd name="T146" fmla="+- 0 15691 15642"/>
                <a:gd name="T147" fmla="*/ 15691 h 1021"/>
                <a:gd name="T148" fmla="+- 0 11382 929"/>
                <a:gd name="T149" fmla="*/ T148 w 10492"/>
                <a:gd name="T150" fmla="+- 0 15681 15642"/>
                <a:gd name="T151" fmla="*/ 15681 h 1021"/>
                <a:gd name="T152" fmla="+- 0 11371 929"/>
                <a:gd name="T153" fmla="*/ T152 w 10492"/>
                <a:gd name="T154" fmla="+- 0 15674 15642"/>
                <a:gd name="T155" fmla="*/ 15674 h 1021"/>
                <a:gd name="T156" fmla="+- 0 11359 929"/>
                <a:gd name="T157" fmla="*/ T156 w 10492"/>
                <a:gd name="T158" fmla="+- 0 15672 15642"/>
                <a:gd name="T159" fmla="*/ 15672 h 1021"/>
                <a:gd name="T160" fmla="+- 0 11410 929"/>
                <a:gd name="T161" fmla="*/ T160 w 10492"/>
                <a:gd name="T162" fmla="+- 0 15672 15642"/>
                <a:gd name="T163" fmla="*/ 15672 h 1021"/>
                <a:gd name="T164" fmla="+- 0 11416 929"/>
                <a:gd name="T165" fmla="*/ T164 w 10492"/>
                <a:gd name="T166" fmla="+- 0 15680 15642"/>
                <a:gd name="T167" fmla="*/ 15680 h 1021"/>
                <a:gd name="T168" fmla="+- 0 11421 929"/>
                <a:gd name="T169" fmla="*/ T168 w 10492"/>
                <a:gd name="T170" fmla="+- 0 15704 15642"/>
                <a:gd name="T171" fmla="*/ 15704 h 1021"/>
                <a:gd name="T172" fmla="+- 0 11421 929"/>
                <a:gd name="T173" fmla="*/ T172 w 10492"/>
                <a:gd name="T174" fmla="+- 0 16601 15642"/>
                <a:gd name="T175" fmla="*/ 16601 h 1021"/>
                <a:gd name="T176" fmla="+- 0 11416 929"/>
                <a:gd name="T177" fmla="*/ T176 w 10492"/>
                <a:gd name="T178" fmla="+- 0 16625 15642"/>
                <a:gd name="T179" fmla="*/ 16625 h 1021"/>
                <a:gd name="T180" fmla="+- 0 11410 929"/>
                <a:gd name="T181" fmla="*/ T180 w 10492"/>
                <a:gd name="T182" fmla="+- 0 16633 15642"/>
                <a:gd name="T183" fmla="*/ 16633 h 10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0492" h="1021">
                  <a:moveTo>
                    <a:pt x="10430" y="1021"/>
                  </a:moveTo>
                  <a:lnTo>
                    <a:pt x="62" y="1021"/>
                  </a:lnTo>
                  <a:lnTo>
                    <a:pt x="38" y="1016"/>
                  </a:lnTo>
                  <a:lnTo>
                    <a:pt x="18" y="1003"/>
                  </a:lnTo>
                  <a:lnTo>
                    <a:pt x="5" y="983"/>
                  </a:lnTo>
                  <a:lnTo>
                    <a:pt x="0" y="959"/>
                  </a:lnTo>
                  <a:lnTo>
                    <a:pt x="0" y="62"/>
                  </a:lnTo>
                  <a:lnTo>
                    <a:pt x="5" y="38"/>
                  </a:lnTo>
                  <a:lnTo>
                    <a:pt x="18" y="18"/>
                  </a:lnTo>
                  <a:lnTo>
                    <a:pt x="38" y="5"/>
                  </a:lnTo>
                  <a:lnTo>
                    <a:pt x="62" y="0"/>
                  </a:lnTo>
                  <a:lnTo>
                    <a:pt x="10430" y="0"/>
                  </a:lnTo>
                  <a:lnTo>
                    <a:pt x="10454" y="5"/>
                  </a:lnTo>
                  <a:lnTo>
                    <a:pt x="10474" y="18"/>
                  </a:lnTo>
                  <a:lnTo>
                    <a:pt x="10481" y="30"/>
                  </a:lnTo>
                  <a:lnTo>
                    <a:pt x="62" y="30"/>
                  </a:lnTo>
                  <a:lnTo>
                    <a:pt x="50" y="32"/>
                  </a:lnTo>
                  <a:lnTo>
                    <a:pt x="39" y="39"/>
                  </a:lnTo>
                  <a:lnTo>
                    <a:pt x="33" y="49"/>
                  </a:lnTo>
                  <a:lnTo>
                    <a:pt x="30" y="62"/>
                  </a:lnTo>
                  <a:lnTo>
                    <a:pt x="30" y="959"/>
                  </a:lnTo>
                  <a:lnTo>
                    <a:pt x="33" y="971"/>
                  </a:lnTo>
                  <a:lnTo>
                    <a:pt x="39" y="982"/>
                  </a:lnTo>
                  <a:lnTo>
                    <a:pt x="50" y="988"/>
                  </a:lnTo>
                  <a:lnTo>
                    <a:pt x="62" y="991"/>
                  </a:lnTo>
                  <a:lnTo>
                    <a:pt x="10481" y="991"/>
                  </a:lnTo>
                  <a:lnTo>
                    <a:pt x="10474" y="1003"/>
                  </a:lnTo>
                  <a:lnTo>
                    <a:pt x="10454" y="1016"/>
                  </a:lnTo>
                  <a:lnTo>
                    <a:pt x="10430" y="1021"/>
                  </a:lnTo>
                  <a:close/>
                  <a:moveTo>
                    <a:pt x="10481" y="991"/>
                  </a:moveTo>
                  <a:lnTo>
                    <a:pt x="10430" y="991"/>
                  </a:lnTo>
                  <a:lnTo>
                    <a:pt x="10442" y="988"/>
                  </a:lnTo>
                  <a:lnTo>
                    <a:pt x="10453" y="982"/>
                  </a:lnTo>
                  <a:lnTo>
                    <a:pt x="10460" y="971"/>
                  </a:lnTo>
                  <a:lnTo>
                    <a:pt x="10462" y="959"/>
                  </a:lnTo>
                  <a:lnTo>
                    <a:pt x="10462" y="62"/>
                  </a:lnTo>
                  <a:lnTo>
                    <a:pt x="10460" y="49"/>
                  </a:lnTo>
                  <a:lnTo>
                    <a:pt x="10453" y="39"/>
                  </a:lnTo>
                  <a:lnTo>
                    <a:pt x="10442" y="32"/>
                  </a:lnTo>
                  <a:lnTo>
                    <a:pt x="10430" y="30"/>
                  </a:lnTo>
                  <a:lnTo>
                    <a:pt x="10481" y="30"/>
                  </a:lnTo>
                  <a:lnTo>
                    <a:pt x="10487" y="38"/>
                  </a:lnTo>
                  <a:lnTo>
                    <a:pt x="10492" y="62"/>
                  </a:lnTo>
                  <a:lnTo>
                    <a:pt x="10492" y="959"/>
                  </a:lnTo>
                  <a:lnTo>
                    <a:pt x="10487" y="983"/>
                  </a:lnTo>
                  <a:lnTo>
                    <a:pt x="10481" y="991"/>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1994" y="4398"/>
              <a:ext cx="3164" cy="1116"/>
            </a:xfrm>
            <a:custGeom>
              <a:avLst/>
              <a:gdLst>
                <a:gd name="T0" fmla="+- 0 4992 1876"/>
                <a:gd name="T1" fmla="*/ T0 w 3164"/>
                <a:gd name="T2" fmla="+- 0 5109 4437"/>
                <a:gd name="T3" fmla="*/ 5109 h 672"/>
                <a:gd name="T4" fmla="+- 0 1925 1876"/>
                <a:gd name="T5" fmla="*/ T4 w 3164"/>
                <a:gd name="T6" fmla="+- 0 5109 4437"/>
                <a:gd name="T7" fmla="*/ 5109 h 672"/>
                <a:gd name="T8" fmla="+- 0 1906 1876"/>
                <a:gd name="T9" fmla="*/ T8 w 3164"/>
                <a:gd name="T10" fmla="+- 0 5105 4437"/>
                <a:gd name="T11" fmla="*/ 5105 h 672"/>
                <a:gd name="T12" fmla="+- 0 1891 1876"/>
                <a:gd name="T13" fmla="*/ T12 w 3164"/>
                <a:gd name="T14" fmla="+- 0 5095 4437"/>
                <a:gd name="T15" fmla="*/ 5095 h 672"/>
                <a:gd name="T16" fmla="+- 0 1880 1876"/>
                <a:gd name="T17" fmla="*/ T16 w 3164"/>
                <a:gd name="T18" fmla="+- 0 5079 4437"/>
                <a:gd name="T19" fmla="*/ 5079 h 672"/>
                <a:gd name="T20" fmla="+- 0 1876 1876"/>
                <a:gd name="T21" fmla="*/ T20 w 3164"/>
                <a:gd name="T22" fmla="+- 0 5060 4437"/>
                <a:gd name="T23" fmla="*/ 5060 h 672"/>
                <a:gd name="T24" fmla="+- 0 1876 1876"/>
                <a:gd name="T25" fmla="*/ T24 w 3164"/>
                <a:gd name="T26" fmla="+- 0 4487 4437"/>
                <a:gd name="T27" fmla="*/ 4487 h 672"/>
                <a:gd name="T28" fmla="+- 0 1880 1876"/>
                <a:gd name="T29" fmla="*/ T28 w 3164"/>
                <a:gd name="T30" fmla="+- 0 4467 4437"/>
                <a:gd name="T31" fmla="*/ 4467 h 672"/>
                <a:gd name="T32" fmla="+- 0 1891 1876"/>
                <a:gd name="T33" fmla="*/ T32 w 3164"/>
                <a:gd name="T34" fmla="+- 0 4452 4437"/>
                <a:gd name="T35" fmla="*/ 4452 h 672"/>
                <a:gd name="T36" fmla="+- 0 1906 1876"/>
                <a:gd name="T37" fmla="*/ T36 w 3164"/>
                <a:gd name="T38" fmla="+- 0 4441 4437"/>
                <a:gd name="T39" fmla="*/ 4441 h 672"/>
                <a:gd name="T40" fmla="+- 0 1925 1876"/>
                <a:gd name="T41" fmla="*/ T40 w 3164"/>
                <a:gd name="T42" fmla="+- 0 4437 4437"/>
                <a:gd name="T43" fmla="*/ 4437 h 672"/>
                <a:gd name="T44" fmla="+- 0 4991 1876"/>
                <a:gd name="T45" fmla="*/ T44 w 3164"/>
                <a:gd name="T46" fmla="+- 0 4437 4437"/>
                <a:gd name="T47" fmla="*/ 4437 h 672"/>
                <a:gd name="T48" fmla="+- 0 5010 1876"/>
                <a:gd name="T49" fmla="*/ T48 w 3164"/>
                <a:gd name="T50" fmla="+- 0 4441 4437"/>
                <a:gd name="T51" fmla="*/ 4441 h 672"/>
                <a:gd name="T52" fmla="+- 0 5026 1876"/>
                <a:gd name="T53" fmla="*/ T52 w 3164"/>
                <a:gd name="T54" fmla="+- 0 4452 4437"/>
                <a:gd name="T55" fmla="*/ 4452 h 672"/>
                <a:gd name="T56" fmla="+- 0 5036 1876"/>
                <a:gd name="T57" fmla="*/ T56 w 3164"/>
                <a:gd name="T58" fmla="+- 0 4467 4437"/>
                <a:gd name="T59" fmla="*/ 4467 h 672"/>
                <a:gd name="T60" fmla="+- 0 5040 1876"/>
                <a:gd name="T61" fmla="*/ T60 w 3164"/>
                <a:gd name="T62" fmla="+- 0 4487 4437"/>
                <a:gd name="T63" fmla="*/ 4487 h 672"/>
                <a:gd name="T64" fmla="+- 0 5040 1876"/>
                <a:gd name="T65" fmla="*/ T64 w 3164"/>
                <a:gd name="T66" fmla="+- 0 5059 4437"/>
                <a:gd name="T67" fmla="*/ 5059 h 672"/>
                <a:gd name="T68" fmla="+- 0 5036 1876"/>
                <a:gd name="T69" fmla="*/ T68 w 3164"/>
                <a:gd name="T70" fmla="+- 0 5079 4437"/>
                <a:gd name="T71" fmla="*/ 5079 h 672"/>
                <a:gd name="T72" fmla="+- 0 5026 1876"/>
                <a:gd name="T73" fmla="*/ T72 w 3164"/>
                <a:gd name="T74" fmla="+- 0 5094 4437"/>
                <a:gd name="T75" fmla="*/ 5094 h 672"/>
                <a:gd name="T76" fmla="+- 0 5011 1876"/>
                <a:gd name="T77" fmla="*/ T76 w 3164"/>
                <a:gd name="T78" fmla="+- 0 5105 4437"/>
                <a:gd name="T79" fmla="*/ 5105 h 672"/>
                <a:gd name="T80" fmla="+- 0 4992 1876"/>
                <a:gd name="T81" fmla="*/ T80 w 3164"/>
                <a:gd name="T82" fmla="+- 0 5109 4437"/>
                <a:gd name="T83" fmla="*/ 5109 h 6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64" h="672">
                  <a:moveTo>
                    <a:pt x="3116" y="672"/>
                  </a:moveTo>
                  <a:lnTo>
                    <a:pt x="49" y="672"/>
                  </a:lnTo>
                  <a:lnTo>
                    <a:pt x="30" y="668"/>
                  </a:lnTo>
                  <a:lnTo>
                    <a:pt x="15" y="658"/>
                  </a:lnTo>
                  <a:lnTo>
                    <a:pt x="4" y="642"/>
                  </a:lnTo>
                  <a:lnTo>
                    <a:pt x="0" y="623"/>
                  </a:lnTo>
                  <a:lnTo>
                    <a:pt x="0" y="50"/>
                  </a:lnTo>
                  <a:lnTo>
                    <a:pt x="4" y="30"/>
                  </a:lnTo>
                  <a:lnTo>
                    <a:pt x="15" y="15"/>
                  </a:lnTo>
                  <a:lnTo>
                    <a:pt x="30" y="4"/>
                  </a:lnTo>
                  <a:lnTo>
                    <a:pt x="49" y="0"/>
                  </a:lnTo>
                  <a:lnTo>
                    <a:pt x="3115" y="0"/>
                  </a:lnTo>
                  <a:lnTo>
                    <a:pt x="3134" y="4"/>
                  </a:lnTo>
                  <a:lnTo>
                    <a:pt x="3150" y="15"/>
                  </a:lnTo>
                  <a:lnTo>
                    <a:pt x="3160" y="30"/>
                  </a:lnTo>
                  <a:lnTo>
                    <a:pt x="3164" y="50"/>
                  </a:lnTo>
                  <a:lnTo>
                    <a:pt x="3164" y="622"/>
                  </a:lnTo>
                  <a:lnTo>
                    <a:pt x="3160" y="642"/>
                  </a:lnTo>
                  <a:lnTo>
                    <a:pt x="3150" y="657"/>
                  </a:lnTo>
                  <a:lnTo>
                    <a:pt x="3135" y="668"/>
                  </a:lnTo>
                  <a:lnTo>
                    <a:pt x="3116" y="6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000" dirty="0" smtClean="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Ngôn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ngữ</a:t>
              </a:r>
              <a:endParaRPr lang="en-US" sz="2000" dirty="0">
                <a:latin typeface="Times New Roman" panose="02020603050405020304" pitchFamily="18" charset="0"/>
                <a:cs typeface="Times New Roman" panose="02020603050405020304" pitchFamily="18" charset="0"/>
              </a:endParaRPr>
            </a:p>
          </p:txBody>
        </p:sp>
        <p:sp>
          <p:nvSpPr>
            <p:cNvPr id="27" name="AutoShape 15"/>
            <p:cNvSpPr>
              <a:spLocks/>
            </p:cNvSpPr>
            <p:nvPr/>
          </p:nvSpPr>
          <p:spPr bwMode="auto">
            <a:xfrm>
              <a:off x="1859" y="4420"/>
              <a:ext cx="3198" cy="813"/>
            </a:xfrm>
            <a:custGeom>
              <a:avLst/>
              <a:gdLst>
                <a:gd name="T0" fmla="+- 0 4992 1860"/>
                <a:gd name="T1" fmla="*/ T0 w 3198"/>
                <a:gd name="T2" fmla="+- 0 5126 4420"/>
                <a:gd name="T3" fmla="*/ 5126 h 706"/>
                <a:gd name="T4" fmla="+- 0 1925 1860"/>
                <a:gd name="T5" fmla="*/ T4 w 3198"/>
                <a:gd name="T6" fmla="+- 0 5126 4420"/>
                <a:gd name="T7" fmla="*/ 5126 h 706"/>
                <a:gd name="T8" fmla="+- 0 1900 1860"/>
                <a:gd name="T9" fmla="*/ T8 w 3198"/>
                <a:gd name="T10" fmla="+- 0 5121 4420"/>
                <a:gd name="T11" fmla="*/ 5121 h 706"/>
                <a:gd name="T12" fmla="+- 0 1879 1860"/>
                <a:gd name="T13" fmla="*/ T12 w 3198"/>
                <a:gd name="T14" fmla="+- 0 5107 4420"/>
                <a:gd name="T15" fmla="*/ 5107 h 706"/>
                <a:gd name="T16" fmla="+- 0 1865 1860"/>
                <a:gd name="T17" fmla="*/ T16 w 3198"/>
                <a:gd name="T18" fmla="+- 0 5085 4420"/>
                <a:gd name="T19" fmla="*/ 5085 h 706"/>
                <a:gd name="T20" fmla="+- 0 1860 1860"/>
                <a:gd name="T21" fmla="*/ T20 w 3198"/>
                <a:gd name="T22" fmla="+- 0 5060 4420"/>
                <a:gd name="T23" fmla="*/ 5060 h 706"/>
                <a:gd name="T24" fmla="+- 0 1860 1860"/>
                <a:gd name="T25" fmla="*/ T24 w 3198"/>
                <a:gd name="T26" fmla="+- 0 4487 4420"/>
                <a:gd name="T27" fmla="*/ 4487 h 706"/>
                <a:gd name="T28" fmla="+- 0 1865 1860"/>
                <a:gd name="T29" fmla="*/ T28 w 3198"/>
                <a:gd name="T30" fmla="+- 0 4461 4420"/>
                <a:gd name="T31" fmla="*/ 4461 h 706"/>
                <a:gd name="T32" fmla="+- 0 1879 1860"/>
                <a:gd name="T33" fmla="*/ T32 w 3198"/>
                <a:gd name="T34" fmla="+- 0 4440 4420"/>
                <a:gd name="T35" fmla="*/ 4440 h 706"/>
                <a:gd name="T36" fmla="+- 0 1900 1860"/>
                <a:gd name="T37" fmla="*/ T36 w 3198"/>
                <a:gd name="T38" fmla="+- 0 4426 4420"/>
                <a:gd name="T39" fmla="*/ 4426 h 706"/>
                <a:gd name="T40" fmla="+- 0 1925 1860"/>
                <a:gd name="T41" fmla="*/ T40 w 3198"/>
                <a:gd name="T42" fmla="+- 0 4420 4420"/>
                <a:gd name="T43" fmla="*/ 4420 h 706"/>
                <a:gd name="T44" fmla="+- 0 4992 1860"/>
                <a:gd name="T45" fmla="*/ T44 w 3198"/>
                <a:gd name="T46" fmla="+- 0 4420 4420"/>
                <a:gd name="T47" fmla="*/ 4420 h 706"/>
                <a:gd name="T48" fmla="+- 0 5017 1860"/>
                <a:gd name="T49" fmla="*/ T48 w 3198"/>
                <a:gd name="T50" fmla="+- 0 4426 4420"/>
                <a:gd name="T51" fmla="*/ 4426 h 706"/>
                <a:gd name="T52" fmla="+- 0 5038 1860"/>
                <a:gd name="T53" fmla="*/ T52 w 3198"/>
                <a:gd name="T54" fmla="+- 0 4440 4420"/>
                <a:gd name="T55" fmla="*/ 4440 h 706"/>
                <a:gd name="T56" fmla="+- 0 5046 1860"/>
                <a:gd name="T57" fmla="*/ T56 w 3198"/>
                <a:gd name="T58" fmla="+- 0 4452 4420"/>
                <a:gd name="T59" fmla="*/ 4452 h 706"/>
                <a:gd name="T60" fmla="+- 0 1925 1860"/>
                <a:gd name="T61" fmla="*/ T60 w 3198"/>
                <a:gd name="T62" fmla="+- 0 4452 4420"/>
                <a:gd name="T63" fmla="*/ 4452 h 706"/>
                <a:gd name="T64" fmla="+- 0 1912 1860"/>
                <a:gd name="T65" fmla="*/ T64 w 3198"/>
                <a:gd name="T66" fmla="+- 0 4455 4420"/>
                <a:gd name="T67" fmla="*/ 4455 h 706"/>
                <a:gd name="T68" fmla="+- 0 1901 1860"/>
                <a:gd name="T69" fmla="*/ T68 w 3198"/>
                <a:gd name="T70" fmla="+- 0 4462 4420"/>
                <a:gd name="T71" fmla="*/ 4462 h 706"/>
                <a:gd name="T72" fmla="+- 0 1894 1860"/>
                <a:gd name="T73" fmla="*/ T72 w 3198"/>
                <a:gd name="T74" fmla="+- 0 4473 4420"/>
                <a:gd name="T75" fmla="*/ 4473 h 706"/>
                <a:gd name="T76" fmla="+- 0 1891 1860"/>
                <a:gd name="T77" fmla="*/ T76 w 3198"/>
                <a:gd name="T78" fmla="+- 0 4487 4420"/>
                <a:gd name="T79" fmla="*/ 4487 h 706"/>
                <a:gd name="T80" fmla="+- 0 1891 1860"/>
                <a:gd name="T81" fmla="*/ T80 w 3198"/>
                <a:gd name="T82" fmla="+- 0 5060 4420"/>
                <a:gd name="T83" fmla="*/ 5060 h 706"/>
                <a:gd name="T84" fmla="+- 0 1894 1860"/>
                <a:gd name="T85" fmla="*/ T84 w 3198"/>
                <a:gd name="T86" fmla="+- 0 5073 4420"/>
                <a:gd name="T87" fmla="*/ 5073 h 706"/>
                <a:gd name="T88" fmla="+- 0 1901 1860"/>
                <a:gd name="T89" fmla="*/ T88 w 3198"/>
                <a:gd name="T90" fmla="+- 0 5084 4420"/>
                <a:gd name="T91" fmla="*/ 5084 h 706"/>
                <a:gd name="T92" fmla="+- 0 1912 1860"/>
                <a:gd name="T93" fmla="*/ T92 w 3198"/>
                <a:gd name="T94" fmla="+- 0 5091 4420"/>
                <a:gd name="T95" fmla="*/ 5091 h 706"/>
                <a:gd name="T96" fmla="+- 0 1925 1860"/>
                <a:gd name="T97" fmla="*/ T96 w 3198"/>
                <a:gd name="T98" fmla="+- 0 5094 4420"/>
                <a:gd name="T99" fmla="*/ 5094 h 706"/>
                <a:gd name="T100" fmla="+- 0 5046 1860"/>
                <a:gd name="T101" fmla="*/ T100 w 3198"/>
                <a:gd name="T102" fmla="+- 0 5094 4420"/>
                <a:gd name="T103" fmla="*/ 5094 h 706"/>
                <a:gd name="T104" fmla="+- 0 5038 1860"/>
                <a:gd name="T105" fmla="*/ T104 w 3198"/>
                <a:gd name="T106" fmla="+- 0 5107 4420"/>
                <a:gd name="T107" fmla="*/ 5107 h 706"/>
                <a:gd name="T108" fmla="+- 0 5017 1860"/>
                <a:gd name="T109" fmla="*/ T108 w 3198"/>
                <a:gd name="T110" fmla="+- 0 5121 4420"/>
                <a:gd name="T111" fmla="*/ 5121 h 706"/>
                <a:gd name="T112" fmla="+- 0 4992 1860"/>
                <a:gd name="T113" fmla="*/ T112 w 3198"/>
                <a:gd name="T114" fmla="+- 0 5126 4420"/>
                <a:gd name="T115" fmla="*/ 5126 h 706"/>
                <a:gd name="T116" fmla="+- 0 5046 1860"/>
                <a:gd name="T117" fmla="*/ T116 w 3198"/>
                <a:gd name="T118" fmla="+- 0 5094 4420"/>
                <a:gd name="T119" fmla="*/ 5094 h 706"/>
                <a:gd name="T120" fmla="+- 0 4992 1860"/>
                <a:gd name="T121" fmla="*/ T120 w 3198"/>
                <a:gd name="T122" fmla="+- 0 5094 4420"/>
                <a:gd name="T123" fmla="*/ 5094 h 706"/>
                <a:gd name="T124" fmla="+- 0 5005 1860"/>
                <a:gd name="T125" fmla="*/ T124 w 3198"/>
                <a:gd name="T126" fmla="+- 0 5091 4420"/>
                <a:gd name="T127" fmla="*/ 5091 h 706"/>
                <a:gd name="T128" fmla="+- 0 5016 1860"/>
                <a:gd name="T129" fmla="*/ T128 w 3198"/>
                <a:gd name="T130" fmla="+- 0 5084 4420"/>
                <a:gd name="T131" fmla="*/ 5084 h 706"/>
                <a:gd name="T132" fmla="+- 0 5023 1860"/>
                <a:gd name="T133" fmla="*/ T132 w 3198"/>
                <a:gd name="T134" fmla="+- 0 5073 4420"/>
                <a:gd name="T135" fmla="*/ 5073 h 706"/>
                <a:gd name="T136" fmla="+- 0 5026 1860"/>
                <a:gd name="T137" fmla="*/ T136 w 3198"/>
                <a:gd name="T138" fmla="+- 0 5060 4420"/>
                <a:gd name="T139" fmla="*/ 5060 h 706"/>
                <a:gd name="T140" fmla="+- 0 5026 1860"/>
                <a:gd name="T141" fmla="*/ T140 w 3198"/>
                <a:gd name="T142" fmla="+- 0 4487 4420"/>
                <a:gd name="T143" fmla="*/ 4487 h 706"/>
                <a:gd name="T144" fmla="+- 0 5023 1860"/>
                <a:gd name="T145" fmla="*/ T144 w 3198"/>
                <a:gd name="T146" fmla="+- 0 4473 4420"/>
                <a:gd name="T147" fmla="*/ 4473 h 706"/>
                <a:gd name="T148" fmla="+- 0 5016 1860"/>
                <a:gd name="T149" fmla="*/ T148 w 3198"/>
                <a:gd name="T150" fmla="+- 0 4462 4420"/>
                <a:gd name="T151" fmla="*/ 4462 h 706"/>
                <a:gd name="T152" fmla="+- 0 5005 1860"/>
                <a:gd name="T153" fmla="*/ T152 w 3198"/>
                <a:gd name="T154" fmla="+- 0 4455 4420"/>
                <a:gd name="T155" fmla="*/ 4455 h 706"/>
                <a:gd name="T156" fmla="+- 0 4992 1860"/>
                <a:gd name="T157" fmla="*/ T156 w 3198"/>
                <a:gd name="T158" fmla="+- 0 4452 4420"/>
                <a:gd name="T159" fmla="*/ 4452 h 706"/>
                <a:gd name="T160" fmla="+- 0 5046 1860"/>
                <a:gd name="T161" fmla="*/ T160 w 3198"/>
                <a:gd name="T162" fmla="+- 0 4452 4420"/>
                <a:gd name="T163" fmla="*/ 4452 h 706"/>
                <a:gd name="T164" fmla="+- 0 5052 1860"/>
                <a:gd name="T165" fmla="*/ T164 w 3198"/>
                <a:gd name="T166" fmla="+- 0 4461 4420"/>
                <a:gd name="T167" fmla="*/ 4461 h 706"/>
                <a:gd name="T168" fmla="+- 0 5057 1860"/>
                <a:gd name="T169" fmla="*/ T168 w 3198"/>
                <a:gd name="T170" fmla="+- 0 4487 4420"/>
                <a:gd name="T171" fmla="*/ 4487 h 706"/>
                <a:gd name="T172" fmla="+- 0 5057 1860"/>
                <a:gd name="T173" fmla="*/ T172 w 3198"/>
                <a:gd name="T174" fmla="+- 0 5060 4420"/>
                <a:gd name="T175" fmla="*/ 5060 h 706"/>
                <a:gd name="T176" fmla="+- 0 5052 1860"/>
                <a:gd name="T177" fmla="*/ T176 w 3198"/>
                <a:gd name="T178" fmla="+- 0 5085 4420"/>
                <a:gd name="T179" fmla="*/ 5085 h 706"/>
                <a:gd name="T180" fmla="+- 0 5046 1860"/>
                <a:gd name="T181" fmla="*/ T180 w 3198"/>
                <a:gd name="T182" fmla="+- 0 5094 4420"/>
                <a:gd name="T183" fmla="*/ 5094 h 7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198" h="706">
                  <a:moveTo>
                    <a:pt x="3132" y="706"/>
                  </a:moveTo>
                  <a:lnTo>
                    <a:pt x="65" y="706"/>
                  </a:lnTo>
                  <a:lnTo>
                    <a:pt x="40" y="701"/>
                  </a:lnTo>
                  <a:lnTo>
                    <a:pt x="19" y="687"/>
                  </a:lnTo>
                  <a:lnTo>
                    <a:pt x="5" y="665"/>
                  </a:lnTo>
                  <a:lnTo>
                    <a:pt x="0" y="640"/>
                  </a:lnTo>
                  <a:lnTo>
                    <a:pt x="0" y="67"/>
                  </a:lnTo>
                  <a:lnTo>
                    <a:pt x="5" y="41"/>
                  </a:lnTo>
                  <a:lnTo>
                    <a:pt x="19" y="20"/>
                  </a:lnTo>
                  <a:lnTo>
                    <a:pt x="40" y="6"/>
                  </a:lnTo>
                  <a:lnTo>
                    <a:pt x="65" y="0"/>
                  </a:lnTo>
                  <a:lnTo>
                    <a:pt x="3132" y="0"/>
                  </a:lnTo>
                  <a:lnTo>
                    <a:pt x="3157" y="6"/>
                  </a:lnTo>
                  <a:lnTo>
                    <a:pt x="3178" y="20"/>
                  </a:lnTo>
                  <a:lnTo>
                    <a:pt x="3186" y="32"/>
                  </a:lnTo>
                  <a:lnTo>
                    <a:pt x="65" y="32"/>
                  </a:lnTo>
                  <a:lnTo>
                    <a:pt x="52" y="35"/>
                  </a:lnTo>
                  <a:lnTo>
                    <a:pt x="41" y="42"/>
                  </a:lnTo>
                  <a:lnTo>
                    <a:pt x="34" y="53"/>
                  </a:lnTo>
                  <a:lnTo>
                    <a:pt x="31" y="67"/>
                  </a:lnTo>
                  <a:lnTo>
                    <a:pt x="31" y="640"/>
                  </a:lnTo>
                  <a:lnTo>
                    <a:pt x="34" y="653"/>
                  </a:lnTo>
                  <a:lnTo>
                    <a:pt x="41" y="664"/>
                  </a:lnTo>
                  <a:lnTo>
                    <a:pt x="52" y="671"/>
                  </a:lnTo>
                  <a:lnTo>
                    <a:pt x="65" y="674"/>
                  </a:lnTo>
                  <a:lnTo>
                    <a:pt x="3186" y="674"/>
                  </a:lnTo>
                  <a:lnTo>
                    <a:pt x="3178" y="687"/>
                  </a:lnTo>
                  <a:lnTo>
                    <a:pt x="3157" y="701"/>
                  </a:lnTo>
                  <a:lnTo>
                    <a:pt x="3132" y="706"/>
                  </a:lnTo>
                  <a:close/>
                  <a:moveTo>
                    <a:pt x="3186" y="674"/>
                  </a:moveTo>
                  <a:lnTo>
                    <a:pt x="3132" y="674"/>
                  </a:lnTo>
                  <a:lnTo>
                    <a:pt x="3145" y="671"/>
                  </a:lnTo>
                  <a:lnTo>
                    <a:pt x="3156" y="664"/>
                  </a:lnTo>
                  <a:lnTo>
                    <a:pt x="3163" y="653"/>
                  </a:lnTo>
                  <a:lnTo>
                    <a:pt x="3166" y="640"/>
                  </a:lnTo>
                  <a:lnTo>
                    <a:pt x="3166" y="67"/>
                  </a:lnTo>
                  <a:lnTo>
                    <a:pt x="3163" y="53"/>
                  </a:lnTo>
                  <a:lnTo>
                    <a:pt x="3156" y="42"/>
                  </a:lnTo>
                  <a:lnTo>
                    <a:pt x="3145" y="35"/>
                  </a:lnTo>
                  <a:lnTo>
                    <a:pt x="3132" y="32"/>
                  </a:lnTo>
                  <a:lnTo>
                    <a:pt x="3186" y="32"/>
                  </a:lnTo>
                  <a:lnTo>
                    <a:pt x="3192" y="41"/>
                  </a:lnTo>
                  <a:lnTo>
                    <a:pt x="3197" y="67"/>
                  </a:lnTo>
                  <a:lnTo>
                    <a:pt x="3197" y="640"/>
                  </a:lnTo>
                  <a:lnTo>
                    <a:pt x="3192" y="665"/>
                  </a:lnTo>
                  <a:lnTo>
                    <a:pt x="3186" y="674"/>
                  </a:lnTo>
                  <a:close/>
                </a:path>
              </a:pathLst>
            </a:custGeom>
            <a:solidFill>
              <a:srgbClr val="8B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1984" y="4794"/>
              <a:ext cx="504" cy="241"/>
            </a:xfrm>
            <a:custGeom>
              <a:avLst/>
              <a:gdLst>
                <a:gd name="T0" fmla="+- 0 2237 1985"/>
                <a:gd name="T1" fmla="*/ T0 w 504"/>
                <a:gd name="T2" fmla="+- 0 5034 4794"/>
                <a:gd name="T3" fmla="*/ 5034 h 241"/>
                <a:gd name="T4" fmla="+- 0 2198 1985"/>
                <a:gd name="T5" fmla="*/ T4 w 504"/>
                <a:gd name="T6" fmla="+- 0 4999 4794"/>
                <a:gd name="T7" fmla="*/ 4999 h 241"/>
                <a:gd name="T8" fmla="+- 0 2170 1985"/>
                <a:gd name="T9" fmla="*/ T8 w 504"/>
                <a:gd name="T10" fmla="+- 0 4981 4794"/>
                <a:gd name="T11" fmla="*/ 4981 h 241"/>
                <a:gd name="T12" fmla="+- 0 2136 1985"/>
                <a:gd name="T13" fmla="*/ T12 w 504"/>
                <a:gd name="T14" fmla="+- 0 4974 4794"/>
                <a:gd name="T15" fmla="*/ 4974 h 241"/>
                <a:gd name="T16" fmla="+- 0 2085 1985"/>
                <a:gd name="T17" fmla="*/ T16 w 504"/>
                <a:gd name="T18" fmla="+- 0 4972 4794"/>
                <a:gd name="T19" fmla="*/ 4972 h 241"/>
                <a:gd name="T20" fmla="+- 0 2042 1985"/>
                <a:gd name="T21" fmla="*/ T20 w 504"/>
                <a:gd name="T22" fmla="+- 0 4974 4794"/>
                <a:gd name="T23" fmla="*/ 4974 h 241"/>
                <a:gd name="T24" fmla="+- 0 2011 1985"/>
                <a:gd name="T25" fmla="*/ T24 w 504"/>
                <a:gd name="T26" fmla="+- 0 4979 4794"/>
                <a:gd name="T27" fmla="*/ 4979 h 241"/>
                <a:gd name="T28" fmla="+- 0 1992 1985"/>
                <a:gd name="T29" fmla="*/ T28 w 504"/>
                <a:gd name="T30" fmla="+- 0 4984 4794"/>
                <a:gd name="T31" fmla="*/ 4984 h 241"/>
                <a:gd name="T32" fmla="+- 0 1985 1985"/>
                <a:gd name="T33" fmla="*/ T32 w 504"/>
                <a:gd name="T34" fmla="+- 0 4986 4794"/>
                <a:gd name="T35" fmla="*/ 4986 h 241"/>
                <a:gd name="T36" fmla="+- 0 2060 1985"/>
                <a:gd name="T37" fmla="*/ T36 w 504"/>
                <a:gd name="T38" fmla="+- 0 4794 4794"/>
                <a:gd name="T39" fmla="*/ 4794 h 241"/>
                <a:gd name="T40" fmla="+- 0 2081 1985"/>
                <a:gd name="T41" fmla="*/ T40 w 504"/>
                <a:gd name="T42" fmla="+- 0 4796 4794"/>
                <a:gd name="T43" fmla="*/ 4796 h 241"/>
                <a:gd name="T44" fmla="+- 0 2098 1985"/>
                <a:gd name="T45" fmla="*/ T44 w 504"/>
                <a:gd name="T46" fmla="+- 0 4798 4794"/>
                <a:gd name="T47" fmla="*/ 4798 h 241"/>
                <a:gd name="T48" fmla="+- 0 2120 1985"/>
                <a:gd name="T49" fmla="*/ T48 w 504"/>
                <a:gd name="T50" fmla="+- 0 4800 4794"/>
                <a:gd name="T51" fmla="*/ 4800 h 241"/>
                <a:gd name="T52" fmla="+- 0 2157 1985"/>
                <a:gd name="T53" fmla="*/ T52 w 504"/>
                <a:gd name="T54" fmla="+- 0 4803 4794"/>
                <a:gd name="T55" fmla="*/ 4803 h 241"/>
                <a:gd name="T56" fmla="+- 0 2196 1985"/>
                <a:gd name="T57" fmla="*/ T56 w 504"/>
                <a:gd name="T58" fmla="+- 0 4812 4794"/>
                <a:gd name="T59" fmla="*/ 4812 h 241"/>
                <a:gd name="T60" fmla="+- 0 2220 1985"/>
                <a:gd name="T61" fmla="*/ T60 w 504"/>
                <a:gd name="T62" fmla="+- 0 4826 4794"/>
                <a:gd name="T63" fmla="*/ 4826 h 241"/>
                <a:gd name="T64" fmla="+- 0 2233 1985"/>
                <a:gd name="T65" fmla="*/ T64 w 504"/>
                <a:gd name="T66" fmla="+- 0 4840 4794"/>
                <a:gd name="T67" fmla="*/ 4840 h 241"/>
                <a:gd name="T68" fmla="+- 0 2237 1985"/>
                <a:gd name="T69" fmla="*/ T68 w 504"/>
                <a:gd name="T70" fmla="+- 0 4846 4794"/>
                <a:gd name="T71" fmla="*/ 4846 h 241"/>
                <a:gd name="T72" fmla="+- 0 2248 1985"/>
                <a:gd name="T73" fmla="*/ T72 w 504"/>
                <a:gd name="T74" fmla="+- 0 4824 4794"/>
                <a:gd name="T75" fmla="*/ 4824 h 241"/>
                <a:gd name="T76" fmla="+- 0 2260 1985"/>
                <a:gd name="T77" fmla="*/ T76 w 504"/>
                <a:gd name="T78" fmla="+- 0 4812 4794"/>
                <a:gd name="T79" fmla="*/ 4812 h 241"/>
                <a:gd name="T80" fmla="+- 0 2281 1985"/>
                <a:gd name="T81" fmla="*/ T80 w 504"/>
                <a:gd name="T82" fmla="+- 0 4806 4794"/>
                <a:gd name="T83" fmla="*/ 4806 h 241"/>
                <a:gd name="T84" fmla="+- 0 2317 1985"/>
                <a:gd name="T85" fmla="*/ T84 w 504"/>
                <a:gd name="T86" fmla="+- 0 4803 4794"/>
                <a:gd name="T87" fmla="*/ 4803 h 241"/>
                <a:gd name="T88" fmla="+- 0 2358 1985"/>
                <a:gd name="T89" fmla="*/ T88 w 504"/>
                <a:gd name="T90" fmla="+- 0 4799 4794"/>
                <a:gd name="T91" fmla="*/ 4799 h 241"/>
                <a:gd name="T92" fmla="+- 0 2388 1985"/>
                <a:gd name="T93" fmla="*/ T92 w 504"/>
                <a:gd name="T94" fmla="+- 0 4797 4794"/>
                <a:gd name="T95" fmla="*/ 4797 h 241"/>
                <a:gd name="T96" fmla="+- 0 2407 1985"/>
                <a:gd name="T97" fmla="*/ T96 w 504"/>
                <a:gd name="T98" fmla="+- 0 4795 4794"/>
                <a:gd name="T99" fmla="*/ 4795 h 241"/>
                <a:gd name="T100" fmla="+- 0 2414 1985"/>
                <a:gd name="T101" fmla="*/ T100 w 504"/>
                <a:gd name="T102" fmla="+- 0 4794 4794"/>
                <a:gd name="T103" fmla="*/ 4794 h 241"/>
                <a:gd name="T104" fmla="+- 0 2489 1985"/>
                <a:gd name="T105" fmla="*/ T104 w 504"/>
                <a:gd name="T106" fmla="+- 0 4986 4794"/>
                <a:gd name="T107" fmla="*/ 4986 h 241"/>
                <a:gd name="T108" fmla="+- 0 2466 1985"/>
                <a:gd name="T109" fmla="*/ T108 w 504"/>
                <a:gd name="T110" fmla="+- 0 4977 4794"/>
                <a:gd name="T111" fmla="*/ 4977 h 241"/>
                <a:gd name="T112" fmla="+- 0 2449 1985"/>
                <a:gd name="T113" fmla="*/ T112 w 504"/>
                <a:gd name="T114" fmla="+- 0 4973 4794"/>
                <a:gd name="T115" fmla="*/ 4973 h 241"/>
                <a:gd name="T116" fmla="+- 0 2426 1985"/>
                <a:gd name="T117" fmla="*/ T116 w 504"/>
                <a:gd name="T118" fmla="+- 0 4972 4794"/>
                <a:gd name="T119" fmla="*/ 4972 h 241"/>
                <a:gd name="T120" fmla="+- 0 2389 1985"/>
                <a:gd name="T121" fmla="*/ T120 w 504"/>
                <a:gd name="T122" fmla="+- 0 4972 4794"/>
                <a:gd name="T123" fmla="*/ 4972 h 241"/>
                <a:gd name="T124" fmla="+- 0 2328 1985"/>
                <a:gd name="T125" fmla="*/ T124 w 504"/>
                <a:gd name="T126" fmla="+- 0 4982 4794"/>
                <a:gd name="T127" fmla="*/ 4982 h 241"/>
                <a:gd name="T128" fmla="+- 0 2280 1985"/>
                <a:gd name="T129" fmla="*/ T128 w 504"/>
                <a:gd name="T130" fmla="+- 0 5004 4794"/>
                <a:gd name="T131" fmla="*/ 5004 h 241"/>
                <a:gd name="T132" fmla="+- 0 2248 1985"/>
                <a:gd name="T133" fmla="*/ T132 w 504"/>
                <a:gd name="T134" fmla="+- 0 5025 4794"/>
                <a:gd name="T135" fmla="*/ 5025 h 241"/>
                <a:gd name="T136" fmla="+- 0 2237 1985"/>
                <a:gd name="T137" fmla="*/ T136 w 504"/>
                <a:gd name="T138" fmla="+- 0 5034 4794"/>
                <a:gd name="T139" fmla="*/ 5034 h 2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04" h="241">
                  <a:moveTo>
                    <a:pt x="252" y="240"/>
                  </a:moveTo>
                  <a:lnTo>
                    <a:pt x="213" y="205"/>
                  </a:lnTo>
                  <a:lnTo>
                    <a:pt x="185" y="187"/>
                  </a:lnTo>
                  <a:lnTo>
                    <a:pt x="151" y="180"/>
                  </a:lnTo>
                  <a:lnTo>
                    <a:pt x="100" y="178"/>
                  </a:lnTo>
                  <a:lnTo>
                    <a:pt x="57" y="180"/>
                  </a:lnTo>
                  <a:lnTo>
                    <a:pt x="26" y="185"/>
                  </a:lnTo>
                  <a:lnTo>
                    <a:pt x="7" y="190"/>
                  </a:lnTo>
                  <a:lnTo>
                    <a:pt x="0" y="192"/>
                  </a:lnTo>
                  <a:lnTo>
                    <a:pt x="75" y="0"/>
                  </a:lnTo>
                  <a:lnTo>
                    <a:pt x="96" y="2"/>
                  </a:lnTo>
                  <a:lnTo>
                    <a:pt x="113" y="4"/>
                  </a:lnTo>
                  <a:lnTo>
                    <a:pt x="135" y="6"/>
                  </a:lnTo>
                  <a:lnTo>
                    <a:pt x="172" y="9"/>
                  </a:lnTo>
                  <a:lnTo>
                    <a:pt x="211" y="18"/>
                  </a:lnTo>
                  <a:lnTo>
                    <a:pt x="235" y="32"/>
                  </a:lnTo>
                  <a:lnTo>
                    <a:pt x="248" y="46"/>
                  </a:lnTo>
                  <a:lnTo>
                    <a:pt x="252" y="52"/>
                  </a:lnTo>
                  <a:lnTo>
                    <a:pt x="263" y="30"/>
                  </a:lnTo>
                  <a:lnTo>
                    <a:pt x="275" y="18"/>
                  </a:lnTo>
                  <a:lnTo>
                    <a:pt x="296" y="12"/>
                  </a:lnTo>
                  <a:lnTo>
                    <a:pt x="332" y="9"/>
                  </a:lnTo>
                  <a:lnTo>
                    <a:pt x="373" y="5"/>
                  </a:lnTo>
                  <a:lnTo>
                    <a:pt x="403" y="3"/>
                  </a:lnTo>
                  <a:lnTo>
                    <a:pt x="422" y="1"/>
                  </a:lnTo>
                  <a:lnTo>
                    <a:pt x="429" y="0"/>
                  </a:lnTo>
                  <a:lnTo>
                    <a:pt x="504" y="192"/>
                  </a:lnTo>
                  <a:lnTo>
                    <a:pt x="481" y="183"/>
                  </a:lnTo>
                  <a:lnTo>
                    <a:pt x="464" y="179"/>
                  </a:lnTo>
                  <a:lnTo>
                    <a:pt x="441" y="178"/>
                  </a:lnTo>
                  <a:lnTo>
                    <a:pt x="404" y="178"/>
                  </a:lnTo>
                  <a:lnTo>
                    <a:pt x="343" y="188"/>
                  </a:lnTo>
                  <a:lnTo>
                    <a:pt x="295" y="210"/>
                  </a:lnTo>
                  <a:lnTo>
                    <a:pt x="263" y="231"/>
                  </a:lnTo>
                  <a:lnTo>
                    <a:pt x="252" y="240"/>
                  </a:lnTo>
                  <a:close/>
                </a:path>
              </a:pathLst>
            </a:custGeom>
            <a:solidFill>
              <a:srgbClr val="FAE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6" y="4794"/>
              <a:ext cx="36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7" y="4794"/>
              <a:ext cx="16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20"/>
            <p:cNvSpPr>
              <a:spLocks/>
            </p:cNvSpPr>
            <p:nvPr/>
          </p:nvSpPr>
          <p:spPr bwMode="auto">
            <a:xfrm>
              <a:off x="1906" y="4846"/>
              <a:ext cx="661" cy="181"/>
            </a:xfrm>
            <a:custGeom>
              <a:avLst/>
              <a:gdLst>
                <a:gd name="T0" fmla="+- 0 2320 1907"/>
                <a:gd name="T1" fmla="*/ T0 w 661"/>
                <a:gd name="T2" fmla="+- 0 5027 4846"/>
                <a:gd name="T3" fmla="*/ 5027 h 181"/>
                <a:gd name="T4" fmla="+- 0 2253 1907"/>
                <a:gd name="T5" fmla="*/ T4 w 661"/>
                <a:gd name="T6" fmla="+- 0 5027 4846"/>
                <a:gd name="T7" fmla="*/ 5027 h 181"/>
                <a:gd name="T8" fmla="+- 0 2268 1907"/>
                <a:gd name="T9" fmla="*/ T8 w 661"/>
                <a:gd name="T10" fmla="+- 0 5021 4846"/>
                <a:gd name="T11" fmla="*/ 5021 h 181"/>
                <a:gd name="T12" fmla="+- 0 2283 1907"/>
                <a:gd name="T13" fmla="*/ T12 w 661"/>
                <a:gd name="T14" fmla="+- 0 5016 4846"/>
                <a:gd name="T15" fmla="*/ 5016 h 181"/>
                <a:gd name="T16" fmla="+- 0 2298 1907"/>
                <a:gd name="T17" fmla="*/ T16 w 661"/>
                <a:gd name="T18" fmla="+- 0 5012 4846"/>
                <a:gd name="T19" fmla="*/ 5012 h 181"/>
                <a:gd name="T20" fmla="+- 0 2314 1907"/>
                <a:gd name="T21" fmla="*/ T20 w 661"/>
                <a:gd name="T22" fmla="+- 0 5008 4846"/>
                <a:gd name="T23" fmla="*/ 5008 h 181"/>
                <a:gd name="T24" fmla="+- 0 2316 1907"/>
                <a:gd name="T25" fmla="*/ T24 w 661"/>
                <a:gd name="T26" fmla="+- 0 5013 4846"/>
                <a:gd name="T27" fmla="*/ 5013 h 181"/>
                <a:gd name="T28" fmla="+- 0 2318 1907"/>
                <a:gd name="T29" fmla="*/ T28 w 661"/>
                <a:gd name="T30" fmla="+- 0 5020 4846"/>
                <a:gd name="T31" fmla="*/ 5020 h 181"/>
                <a:gd name="T32" fmla="+- 0 2320 1907"/>
                <a:gd name="T33" fmla="*/ T32 w 661"/>
                <a:gd name="T34" fmla="+- 0 5027 4846"/>
                <a:gd name="T35" fmla="*/ 5027 h 181"/>
                <a:gd name="T36" fmla="+- 0 2562 1907"/>
                <a:gd name="T37" fmla="*/ T36 w 661"/>
                <a:gd name="T38" fmla="+- 0 5016 4846"/>
                <a:gd name="T39" fmla="*/ 5016 h 181"/>
                <a:gd name="T40" fmla="+- 0 2527 1907"/>
                <a:gd name="T41" fmla="*/ T40 w 661"/>
                <a:gd name="T42" fmla="+- 0 5016 4846"/>
                <a:gd name="T43" fmla="*/ 5016 h 181"/>
                <a:gd name="T44" fmla="+- 0 2458 1907"/>
                <a:gd name="T45" fmla="*/ T44 w 661"/>
                <a:gd name="T46" fmla="+- 0 4846 4846"/>
                <a:gd name="T47" fmla="*/ 4846 h 181"/>
                <a:gd name="T48" fmla="+- 0 2491 1907"/>
                <a:gd name="T49" fmla="*/ T48 w 661"/>
                <a:gd name="T50" fmla="+- 0 4846 4846"/>
                <a:gd name="T51" fmla="*/ 4846 h 181"/>
                <a:gd name="T52" fmla="+- 0 2562 1907"/>
                <a:gd name="T53" fmla="*/ T52 w 661"/>
                <a:gd name="T54" fmla="+- 0 5016 4846"/>
                <a:gd name="T55" fmla="*/ 5016 h 181"/>
                <a:gd name="T56" fmla="+- 0 2567 1907"/>
                <a:gd name="T57" fmla="*/ T56 w 661"/>
                <a:gd name="T58" fmla="+- 0 5027 4846"/>
                <a:gd name="T59" fmla="*/ 5027 h 181"/>
                <a:gd name="T60" fmla="+- 0 2384 1907"/>
                <a:gd name="T61" fmla="*/ T60 w 661"/>
                <a:gd name="T62" fmla="+- 0 5027 4846"/>
                <a:gd name="T63" fmla="*/ 5027 h 181"/>
                <a:gd name="T64" fmla="+- 0 2383 1907"/>
                <a:gd name="T65" fmla="*/ T64 w 661"/>
                <a:gd name="T66" fmla="+- 0 5017 4846"/>
                <a:gd name="T67" fmla="*/ 5017 h 181"/>
                <a:gd name="T68" fmla="+- 0 2381 1907"/>
                <a:gd name="T69" fmla="*/ T68 w 661"/>
                <a:gd name="T70" fmla="+- 0 5009 4846"/>
                <a:gd name="T71" fmla="*/ 5009 h 181"/>
                <a:gd name="T72" fmla="+- 0 2378 1907"/>
                <a:gd name="T73" fmla="*/ T72 w 661"/>
                <a:gd name="T74" fmla="+- 0 5001 4846"/>
                <a:gd name="T75" fmla="*/ 5001 h 181"/>
                <a:gd name="T76" fmla="+- 0 2426 1907"/>
                <a:gd name="T77" fmla="*/ T76 w 661"/>
                <a:gd name="T78" fmla="+- 0 4999 4846"/>
                <a:gd name="T79" fmla="*/ 4999 h 181"/>
                <a:gd name="T80" fmla="+- 0 2458 1907"/>
                <a:gd name="T81" fmla="*/ T80 w 661"/>
                <a:gd name="T82" fmla="+- 0 5000 4846"/>
                <a:gd name="T83" fmla="*/ 5000 h 181"/>
                <a:gd name="T84" fmla="+- 0 2486 1907"/>
                <a:gd name="T85" fmla="*/ T84 w 661"/>
                <a:gd name="T86" fmla="+- 0 5006 4846"/>
                <a:gd name="T87" fmla="*/ 5006 h 181"/>
                <a:gd name="T88" fmla="+- 0 2527 1907"/>
                <a:gd name="T89" fmla="*/ T88 w 661"/>
                <a:gd name="T90" fmla="+- 0 5016 4846"/>
                <a:gd name="T91" fmla="*/ 5016 h 181"/>
                <a:gd name="T92" fmla="+- 0 2562 1907"/>
                <a:gd name="T93" fmla="*/ T92 w 661"/>
                <a:gd name="T94" fmla="+- 0 5016 4846"/>
                <a:gd name="T95" fmla="*/ 5016 h 181"/>
                <a:gd name="T96" fmla="+- 0 2567 1907"/>
                <a:gd name="T97" fmla="*/ T96 w 661"/>
                <a:gd name="T98" fmla="+- 0 5027 4846"/>
                <a:gd name="T99" fmla="*/ 5027 h 181"/>
                <a:gd name="T100" fmla="+- 0 2221 1907"/>
                <a:gd name="T101" fmla="*/ T100 w 661"/>
                <a:gd name="T102" fmla="+- 0 5027 4846"/>
                <a:gd name="T103" fmla="*/ 5027 h 181"/>
                <a:gd name="T104" fmla="+- 0 1907 1907"/>
                <a:gd name="T105" fmla="*/ T104 w 661"/>
                <a:gd name="T106" fmla="+- 0 5027 4846"/>
                <a:gd name="T107" fmla="*/ 5027 h 181"/>
                <a:gd name="T108" fmla="+- 0 1982 1907"/>
                <a:gd name="T109" fmla="*/ T108 w 661"/>
                <a:gd name="T110" fmla="+- 0 4846 4846"/>
                <a:gd name="T111" fmla="*/ 4846 h 181"/>
                <a:gd name="T112" fmla="+- 0 2015 1907"/>
                <a:gd name="T113" fmla="*/ T112 w 661"/>
                <a:gd name="T114" fmla="+- 0 4846 4846"/>
                <a:gd name="T115" fmla="*/ 4846 h 181"/>
                <a:gd name="T116" fmla="+- 0 1947 1907"/>
                <a:gd name="T117" fmla="*/ T116 w 661"/>
                <a:gd name="T118" fmla="+- 0 5016 4846"/>
                <a:gd name="T119" fmla="*/ 5016 h 181"/>
                <a:gd name="T120" fmla="+- 0 2195 1907"/>
                <a:gd name="T121" fmla="*/ T120 w 661"/>
                <a:gd name="T122" fmla="+- 0 5016 4846"/>
                <a:gd name="T123" fmla="*/ 5016 h 181"/>
                <a:gd name="T124" fmla="+- 0 2221 1907"/>
                <a:gd name="T125" fmla="*/ T124 w 661"/>
                <a:gd name="T126" fmla="+- 0 5027 4846"/>
                <a:gd name="T127" fmla="*/ 5027 h 181"/>
                <a:gd name="T128" fmla="+- 0 2183 1907"/>
                <a:gd name="T129" fmla="*/ T128 w 661"/>
                <a:gd name="T130" fmla="+- 0 4889 4846"/>
                <a:gd name="T131" fmla="*/ 4889 h 181"/>
                <a:gd name="T132" fmla="+- 0 2180 1907"/>
                <a:gd name="T133" fmla="*/ T132 w 661"/>
                <a:gd name="T134" fmla="+- 0 4887 4846"/>
                <a:gd name="T135" fmla="*/ 4887 h 181"/>
                <a:gd name="T136" fmla="+- 0 2180 1907"/>
                <a:gd name="T137" fmla="*/ T136 w 661"/>
                <a:gd name="T138" fmla="+- 0 4880 4846"/>
                <a:gd name="T139" fmla="*/ 4880 h 181"/>
                <a:gd name="T140" fmla="+- 0 2183 1907"/>
                <a:gd name="T141" fmla="*/ T140 w 661"/>
                <a:gd name="T142" fmla="+- 0 4877 4846"/>
                <a:gd name="T143" fmla="*/ 4877 h 181"/>
                <a:gd name="T144" fmla="+- 0 2290 1907"/>
                <a:gd name="T145" fmla="*/ T144 w 661"/>
                <a:gd name="T146" fmla="+- 0 4866 4846"/>
                <a:gd name="T147" fmla="*/ 4866 h 181"/>
                <a:gd name="T148" fmla="+- 0 2293 1907"/>
                <a:gd name="T149" fmla="*/ T148 w 661"/>
                <a:gd name="T150" fmla="+- 0 4868 4846"/>
                <a:gd name="T151" fmla="*/ 4868 h 181"/>
                <a:gd name="T152" fmla="+- 0 2293 1907"/>
                <a:gd name="T153" fmla="*/ T152 w 661"/>
                <a:gd name="T154" fmla="+- 0 4875 4846"/>
                <a:gd name="T155" fmla="*/ 4875 h 181"/>
                <a:gd name="T156" fmla="+- 0 2290 1907"/>
                <a:gd name="T157" fmla="*/ T156 w 661"/>
                <a:gd name="T158" fmla="+- 0 4878 4846"/>
                <a:gd name="T159" fmla="*/ 4878 h 181"/>
                <a:gd name="T160" fmla="+- 0 2183 1907"/>
                <a:gd name="T161" fmla="*/ T160 w 661"/>
                <a:gd name="T162" fmla="+- 0 4889 4846"/>
                <a:gd name="T163" fmla="*/ 4889 h 181"/>
                <a:gd name="T164" fmla="+- 0 2183 1907"/>
                <a:gd name="T165" fmla="*/ T164 w 661"/>
                <a:gd name="T166" fmla="+- 0 4915 4846"/>
                <a:gd name="T167" fmla="*/ 4915 h 181"/>
                <a:gd name="T168" fmla="+- 0 2180 1907"/>
                <a:gd name="T169" fmla="*/ T168 w 661"/>
                <a:gd name="T170" fmla="+- 0 4913 4846"/>
                <a:gd name="T171" fmla="*/ 4913 h 181"/>
                <a:gd name="T172" fmla="+- 0 2180 1907"/>
                <a:gd name="T173" fmla="*/ T172 w 661"/>
                <a:gd name="T174" fmla="+- 0 4906 4846"/>
                <a:gd name="T175" fmla="*/ 4906 h 181"/>
                <a:gd name="T176" fmla="+- 0 2183 1907"/>
                <a:gd name="T177" fmla="*/ T176 w 661"/>
                <a:gd name="T178" fmla="+- 0 4903 4846"/>
                <a:gd name="T179" fmla="*/ 4903 h 181"/>
                <a:gd name="T180" fmla="+- 0 2290 1907"/>
                <a:gd name="T181" fmla="*/ T180 w 661"/>
                <a:gd name="T182" fmla="+- 0 4892 4846"/>
                <a:gd name="T183" fmla="*/ 4892 h 181"/>
                <a:gd name="T184" fmla="+- 0 2293 1907"/>
                <a:gd name="T185" fmla="*/ T184 w 661"/>
                <a:gd name="T186" fmla="+- 0 4894 4846"/>
                <a:gd name="T187" fmla="*/ 4894 h 181"/>
                <a:gd name="T188" fmla="+- 0 2293 1907"/>
                <a:gd name="T189" fmla="*/ T188 w 661"/>
                <a:gd name="T190" fmla="+- 0 4901 4846"/>
                <a:gd name="T191" fmla="*/ 4901 h 181"/>
                <a:gd name="T192" fmla="+- 0 2290 1907"/>
                <a:gd name="T193" fmla="*/ T192 w 661"/>
                <a:gd name="T194" fmla="+- 0 4904 4846"/>
                <a:gd name="T195" fmla="*/ 4904 h 181"/>
                <a:gd name="T196" fmla="+- 0 2183 1907"/>
                <a:gd name="T197" fmla="*/ T196 w 661"/>
                <a:gd name="T198" fmla="+- 0 4915 4846"/>
                <a:gd name="T199" fmla="*/ 4915 h 181"/>
                <a:gd name="T200" fmla="+- 0 2195 1907"/>
                <a:gd name="T201" fmla="*/ T200 w 661"/>
                <a:gd name="T202" fmla="+- 0 5016 4846"/>
                <a:gd name="T203" fmla="*/ 5016 h 181"/>
                <a:gd name="T204" fmla="+- 0 1947 1907"/>
                <a:gd name="T205" fmla="*/ T204 w 661"/>
                <a:gd name="T206" fmla="+- 0 5016 4846"/>
                <a:gd name="T207" fmla="*/ 5016 h 181"/>
                <a:gd name="T208" fmla="+- 0 2036 1907"/>
                <a:gd name="T209" fmla="*/ T208 w 661"/>
                <a:gd name="T210" fmla="+- 0 4993 4846"/>
                <a:gd name="T211" fmla="*/ 4993 h 181"/>
                <a:gd name="T212" fmla="+- 0 2095 1907"/>
                <a:gd name="T213" fmla="*/ T212 w 661"/>
                <a:gd name="T214" fmla="+- 0 4986 4846"/>
                <a:gd name="T215" fmla="*/ 4986 h 181"/>
                <a:gd name="T216" fmla="+- 0 2148 1907"/>
                <a:gd name="T217" fmla="*/ T216 w 661"/>
                <a:gd name="T218" fmla="+- 0 4997 4846"/>
                <a:gd name="T219" fmla="*/ 4997 h 181"/>
                <a:gd name="T220" fmla="+- 0 2195 1907"/>
                <a:gd name="T221" fmla="*/ T220 w 661"/>
                <a:gd name="T222" fmla="+- 0 5016 4846"/>
                <a:gd name="T223" fmla="*/ 5016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661" h="181">
                  <a:moveTo>
                    <a:pt x="413" y="181"/>
                  </a:moveTo>
                  <a:lnTo>
                    <a:pt x="346" y="181"/>
                  </a:lnTo>
                  <a:lnTo>
                    <a:pt x="361" y="175"/>
                  </a:lnTo>
                  <a:lnTo>
                    <a:pt x="376" y="170"/>
                  </a:lnTo>
                  <a:lnTo>
                    <a:pt x="391" y="166"/>
                  </a:lnTo>
                  <a:lnTo>
                    <a:pt x="407" y="162"/>
                  </a:lnTo>
                  <a:lnTo>
                    <a:pt x="409" y="167"/>
                  </a:lnTo>
                  <a:lnTo>
                    <a:pt x="411" y="174"/>
                  </a:lnTo>
                  <a:lnTo>
                    <a:pt x="413" y="181"/>
                  </a:lnTo>
                  <a:close/>
                  <a:moveTo>
                    <a:pt x="655" y="170"/>
                  </a:moveTo>
                  <a:lnTo>
                    <a:pt x="620" y="170"/>
                  </a:lnTo>
                  <a:lnTo>
                    <a:pt x="551" y="0"/>
                  </a:lnTo>
                  <a:lnTo>
                    <a:pt x="584" y="0"/>
                  </a:lnTo>
                  <a:lnTo>
                    <a:pt x="655" y="170"/>
                  </a:lnTo>
                  <a:close/>
                  <a:moveTo>
                    <a:pt x="660" y="181"/>
                  </a:moveTo>
                  <a:lnTo>
                    <a:pt x="477" y="181"/>
                  </a:lnTo>
                  <a:lnTo>
                    <a:pt x="476" y="171"/>
                  </a:lnTo>
                  <a:lnTo>
                    <a:pt x="474" y="163"/>
                  </a:lnTo>
                  <a:lnTo>
                    <a:pt x="471" y="155"/>
                  </a:lnTo>
                  <a:lnTo>
                    <a:pt x="519" y="153"/>
                  </a:lnTo>
                  <a:lnTo>
                    <a:pt x="551" y="154"/>
                  </a:lnTo>
                  <a:lnTo>
                    <a:pt x="579" y="160"/>
                  </a:lnTo>
                  <a:lnTo>
                    <a:pt x="620" y="170"/>
                  </a:lnTo>
                  <a:lnTo>
                    <a:pt x="655" y="170"/>
                  </a:lnTo>
                  <a:lnTo>
                    <a:pt x="660" y="181"/>
                  </a:lnTo>
                  <a:close/>
                  <a:moveTo>
                    <a:pt x="314" y="181"/>
                  </a:moveTo>
                  <a:lnTo>
                    <a:pt x="0" y="181"/>
                  </a:lnTo>
                  <a:lnTo>
                    <a:pt x="75" y="0"/>
                  </a:lnTo>
                  <a:lnTo>
                    <a:pt x="108" y="0"/>
                  </a:lnTo>
                  <a:lnTo>
                    <a:pt x="40" y="170"/>
                  </a:lnTo>
                  <a:lnTo>
                    <a:pt x="288" y="170"/>
                  </a:lnTo>
                  <a:lnTo>
                    <a:pt x="314" y="181"/>
                  </a:lnTo>
                  <a:close/>
                  <a:moveTo>
                    <a:pt x="276" y="43"/>
                  </a:moveTo>
                  <a:lnTo>
                    <a:pt x="273" y="41"/>
                  </a:lnTo>
                  <a:lnTo>
                    <a:pt x="273" y="34"/>
                  </a:lnTo>
                  <a:lnTo>
                    <a:pt x="276" y="31"/>
                  </a:lnTo>
                  <a:lnTo>
                    <a:pt x="383" y="20"/>
                  </a:lnTo>
                  <a:lnTo>
                    <a:pt x="386" y="22"/>
                  </a:lnTo>
                  <a:lnTo>
                    <a:pt x="386" y="29"/>
                  </a:lnTo>
                  <a:lnTo>
                    <a:pt x="383" y="32"/>
                  </a:lnTo>
                  <a:lnTo>
                    <a:pt x="276" y="43"/>
                  </a:lnTo>
                  <a:close/>
                  <a:moveTo>
                    <a:pt x="276" y="69"/>
                  </a:moveTo>
                  <a:lnTo>
                    <a:pt x="273" y="67"/>
                  </a:lnTo>
                  <a:lnTo>
                    <a:pt x="273" y="60"/>
                  </a:lnTo>
                  <a:lnTo>
                    <a:pt x="276" y="57"/>
                  </a:lnTo>
                  <a:lnTo>
                    <a:pt x="383" y="46"/>
                  </a:lnTo>
                  <a:lnTo>
                    <a:pt x="386" y="48"/>
                  </a:lnTo>
                  <a:lnTo>
                    <a:pt x="386" y="55"/>
                  </a:lnTo>
                  <a:lnTo>
                    <a:pt x="383" y="58"/>
                  </a:lnTo>
                  <a:lnTo>
                    <a:pt x="276" y="69"/>
                  </a:lnTo>
                  <a:close/>
                  <a:moveTo>
                    <a:pt x="288" y="170"/>
                  </a:moveTo>
                  <a:lnTo>
                    <a:pt x="40" y="170"/>
                  </a:lnTo>
                  <a:lnTo>
                    <a:pt x="129" y="147"/>
                  </a:lnTo>
                  <a:lnTo>
                    <a:pt x="188" y="140"/>
                  </a:lnTo>
                  <a:lnTo>
                    <a:pt x="241" y="151"/>
                  </a:lnTo>
                  <a:lnTo>
                    <a:pt x="288" y="170"/>
                  </a:lnTo>
                  <a:close/>
                </a:path>
              </a:pathLst>
            </a:custGeom>
            <a:solidFill>
              <a:srgbClr val="4D5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AutoShape 21"/>
            <p:cNvSpPr>
              <a:spLocks/>
            </p:cNvSpPr>
            <p:nvPr/>
          </p:nvSpPr>
          <p:spPr bwMode="auto">
            <a:xfrm>
              <a:off x="1906" y="4533"/>
              <a:ext cx="661" cy="892"/>
            </a:xfrm>
            <a:custGeom>
              <a:avLst/>
              <a:gdLst>
                <a:gd name="T0" fmla="+- 0 2567 1907"/>
                <a:gd name="T1" fmla="*/ T0 w 661"/>
                <a:gd name="T2" fmla="+- 0 5056 4852"/>
                <a:gd name="T3" fmla="*/ 5056 h 224"/>
                <a:gd name="T4" fmla="+- 0 2387 1907"/>
                <a:gd name="T5" fmla="*/ T4 w 661"/>
                <a:gd name="T6" fmla="+- 0 5056 4852"/>
                <a:gd name="T7" fmla="*/ 5056 h 224"/>
                <a:gd name="T8" fmla="+- 0 2387 1907"/>
                <a:gd name="T9" fmla="*/ T8 w 661"/>
                <a:gd name="T10" fmla="+- 0 5046 4852"/>
                <a:gd name="T11" fmla="*/ 5046 h 224"/>
                <a:gd name="T12" fmla="+- 0 2386 1907"/>
                <a:gd name="T13" fmla="*/ T12 w 661"/>
                <a:gd name="T14" fmla="+- 0 5036 4852"/>
                <a:gd name="T15" fmla="*/ 5036 h 224"/>
                <a:gd name="T16" fmla="+- 0 2384 1907"/>
                <a:gd name="T17" fmla="*/ T16 w 661"/>
                <a:gd name="T18" fmla="+- 0 5027 4852"/>
                <a:gd name="T19" fmla="*/ 5027 h 224"/>
                <a:gd name="T20" fmla="+- 0 2567 1907"/>
                <a:gd name="T21" fmla="*/ T20 w 661"/>
                <a:gd name="T22" fmla="+- 0 5027 4852"/>
                <a:gd name="T23" fmla="*/ 5027 h 224"/>
                <a:gd name="T24" fmla="+- 0 2567 1907"/>
                <a:gd name="T25" fmla="*/ T24 w 661"/>
                <a:gd name="T26" fmla="+- 0 5056 4852"/>
                <a:gd name="T27" fmla="*/ 5056 h 224"/>
                <a:gd name="T28" fmla="+- 0 2323 1907"/>
                <a:gd name="T29" fmla="*/ T28 w 661"/>
                <a:gd name="T30" fmla="+- 0 5056 4852"/>
                <a:gd name="T31" fmla="*/ 5056 h 224"/>
                <a:gd name="T32" fmla="+- 0 1907 1907"/>
                <a:gd name="T33" fmla="*/ T32 w 661"/>
                <a:gd name="T34" fmla="+- 0 5056 4852"/>
                <a:gd name="T35" fmla="*/ 5056 h 224"/>
                <a:gd name="T36" fmla="+- 0 1907 1907"/>
                <a:gd name="T37" fmla="*/ T36 w 661"/>
                <a:gd name="T38" fmla="+- 0 5027 4852"/>
                <a:gd name="T39" fmla="*/ 5027 h 224"/>
                <a:gd name="T40" fmla="+- 0 2320 1907"/>
                <a:gd name="T41" fmla="*/ T40 w 661"/>
                <a:gd name="T42" fmla="+- 0 5027 4852"/>
                <a:gd name="T43" fmla="*/ 5027 h 224"/>
                <a:gd name="T44" fmla="+- 0 2322 1907"/>
                <a:gd name="T45" fmla="*/ T44 w 661"/>
                <a:gd name="T46" fmla="+- 0 5035 4852"/>
                <a:gd name="T47" fmla="*/ 5035 h 224"/>
                <a:gd name="T48" fmla="+- 0 2323 1907"/>
                <a:gd name="T49" fmla="*/ T48 w 661"/>
                <a:gd name="T50" fmla="+- 0 5045 4852"/>
                <a:gd name="T51" fmla="*/ 5045 h 224"/>
                <a:gd name="T52" fmla="+- 0 2323 1907"/>
                <a:gd name="T53" fmla="*/ T52 w 661"/>
                <a:gd name="T54" fmla="+- 0 5056 4852"/>
                <a:gd name="T55" fmla="*/ 5056 h 224"/>
                <a:gd name="T56" fmla="+- 0 2250 1907"/>
                <a:gd name="T57" fmla="*/ T56 w 661"/>
                <a:gd name="T58" fmla="+- 0 5076 4852"/>
                <a:gd name="T59" fmla="*/ 5076 h 224"/>
                <a:gd name="T60" fmla="+- 0 2224 1907"/>
                <a:gd name="T61" fmla="*/ T60 w 661"/>
                <a:gd name="T62" fmla="+- 0 5076 4852"/>
                <a:gd name="T63" fmla="*/ 5076 h 224"/>
                <a:gd name="T64" fmla="+- 0 2213 1907"/>
                <a:gd name="T65" fmla="*/ T64 w 661"/>
                <a:gd name="T66" fmla="+- 0 5068 4852"/>
                <a:gd name="T67" fmla="*/ 5068 h 224"/>
                <a:gd name="T68" fmla="+- 0 2210 1907"/>
                <a:gd name="T69" fmla="*/ T68 w 661"/>
                <a:gd name="T70" fmla="+- 0 5056 4852"/>
                <a:gd name="T71" fmla="*/ 5056 h 224"/>
                <a:gd name="T72" fmla="+- 0 2264 1907"/>
                <a:gd name="T73" fmla="*/ T72 w 661"/>
                <a:gd name="T74" fmla="+- 0 5056 4852"/>
                <a:gd name="T75" fmla="*/ 5056 h 224"/>
                <a:gd name="T76" fmla="+- 0 2261 1907"/>
                <a:gd name="T77" fmla="*/ T76 w 661"/>
                <a:gd name="T78" fmla="+- 0 5068 4852"/>
                <a:gd name="T79" fmla="*/ 5068 h 224"/>
                <a:gd name="T80" fmla="+- 0 2250 1907"/>
                <a:gd name="T81" fmla="*/ T80 w 661"/>
                <a:gd name="T82" fmla="+- 0 5076 4852"/>
                <a:gd name="T83" fmla="*/ 5076 h 224"/>
                <a:gd name="T84" fmla="+- 0 2237 1907"/>
                <a:gd name="T85" fmla="*/ T84 w 661"/>
                <a:gd name="T86" fmla="+- 0 4935 4852"/>
                <a:gd name="T87" fmla="*/ 4935 h 224"/>
                <a:gd name="T88" fmla="+- 0 2225 1907"/>
                <a:gd name="T89" fmla="*/ T88 w 661"/>
                <a:gd name="T90" fmla="+- 0 4933 4852"/>
                <a:gd name="T91" fmla="*/ 4933 h 224"/>
                <a:gd name="T92" fmla="+- 0 2215 1907"/>
                <a:gd name="T93" fmla="*/ T92 w 661"/>
                <a:gd name="T94" fmla="+- 0 4929 4852"/>
                <a:gd name="T95" fmla="*/ 4929 h 224"/>
                <a:gd name="T96" fmla="+- 0 2205 1907"/>
                <a:gd name="T97" fmla="*/ T96 w 661"/>
                <a:gd name="T98" fmla="+- 0 4922 4852"/>
                <a:gd name="T99" fmla="*/ 4922 h 224"/>
                <a:gd name="T100" fmla="+- 0 2198 1907"/>
                <a:gd name="T101" fmla="*/ T100 w 661"/>
                <a:gd name="T102" fmla="+- 0 4914 4852"/>
                <a:gd name="T103" fmla="*/ 4914 h 224"/>
                <a:gd name="T104" fmla="+- 0 2280 1907"/>
                <a:gd name="T105" fmla="*/ T104 w 661"/>
                <a:gd name="T106" fmla="+- 0 4905 4852"/>
                <a:gd name="T107" fmla="*/ 4905 h 224"/>
                <a:gd name="T108" fmla="+- 0 2273 1907"/>
                <a:gd name="T109" fmla="*/ T108 w 661"/>
                <a:gd name="T110" fmla="+- 0 4917 4852"/>
                <a:gd name="T111" fmla="*/ 4917 h 224"/>
                <a:gd name="T112" fmla="+- 0 2263 1907"/>
                <a:gd name="T113" fmla="*/ T112 w 661"/>
                <a:gd name="T114" fmla="+- 0 4926 4852"/>
                <a:gd name="T115" fmla="*/ 4926 h 224"/>
                <a:gd name="T116" fmla="+- 0 2251 1907"/>
                <a:gd name="T117" fmla="*/ T116 w 661"/>
                <a:gd name="T118" fmla="+- 0 4933 4852"/>
                <a:gd name="T119" fmla="*/ 4933 h 224"/>
                <a:gd name="T120" fmla="+- 0 2237 1907"/>
                <a:gd name="T121" fmla="*/ T120 w 661"/>
                <a:gd name="T122" fmla="+- 0 4935 4852"/>
                <a:gd name="T123" fmla="*/ 4935 h 224"/>
                <a:gd name="T124" fmla="+- 0 2191 1907"/>
                <a:gd name="T125" fmla="*/ T124 w 661"/>
                <a:gd name="T126" fmla="+- 0 4876 4852"/>
                <a:gd name="T127" fmla="*/ 4876 h 224"/>
                <a:gd name="T128" fmla="+- 0 2191 1907"/>
                <a:gd name="T129" fmla="*/ T128 w 661"/>
                <a:gd name="T130" fmla="+- 0 4852 4852"/>
                <a:gd name="T131" fmla="*/ 4852 h 224"/>
                <a:gd name="T132" fmla="+- 0 2282 1907"/>
                <a:gd name="T133" fmla="*/ T132 w 661"/>
                <a:gd name="T134" fmla="+- 0 4852 4852"/>
                <a:gd name="T135" fmla="*/ 4852 h 224"/>
                <a:gd name="T136" fmla="+- 0 2282 1907"/>
                <a:gd name="T137" fmla="*/ T136 w 661"/>
                <a:gd name="T138" fmla="+- 0 4866 4852"/>
                <a:gd name="T139" fmla="*/ 4866 h 224"/>
                <a:gd name="T140" fmla="+- 0 2191 1907"/>
                <a:gd name="T141" fmla="*/ T140 w 661"/>
                <a:gd name="T142" fmla="+- 0 4876 4852"/>
                <a:gd name="T143" fmla="*/ 4876 h 224"/>
                <a:gd name="T144" fmla="+- 0 2193 1907"/>
                <a:gd name="T145" fmla="*/ T144 w 661"/>
                <a:gd name="T146" fmla="+- 0 4902 4852"/>
                <a:gd name="T147" fmla="*/ 4902 h 224"/>
                <a:gd name="T148" fmla="+- 0 2192 1907"/>
                <a:gd name="T149" fmla="*/ T148 w 661"/>
                <a:gd name="T150" fmla="+- 0 4898 4852"/>
                <a:gd name="T151" fmla="*/ 4898 h 224"/>
                <a:gd name="T152" fmla="+- 0 2191 1907"/>
                <a:gd name="T153" fmla="*/ T152 w 661"/>
                <a:gd name="T154" fmla="+- 0 4894 4852"/>
                <a:gd name="T155" fmla="*/ 4894 h 224"/>
                <a:gd name="T156" fmla="+- 0 2191 1907"/>
                <a:gd name="T157" fmla="*/ T156 w 661"/>
                <a:gd name="T158" fmla="+- 0 4888 4852"/>
                <a:gd name="T159" fmla="*/ 4888 h 224"/>
                <a:gd name="T160" fmla="+- 0 2282 1907"/>
                <a:gd name="T161" fmla="*/ T160 w 661"/>
                <a:gd name="T162" fmla="+- 0 4878 4852"/>
                <a:gd name="T163" fmla="*/ 4878 h 224"/>
                <a:gd name="T164" fmla="+- 0 2282 1907"/>
                <a:gd name="T165" fmla="*/ T164 w 661"/>
                <a:gd name="T166" fmla="+- 0 4893 4852"/>
                <a:gd name="T167" fmla="*/ 4893 h 224"/>
                <a:gd name="T168" fmla="+- 0 2193 1907"/>
                <a:gd name="T169" fmla="*/ T168 w 661"/>
                <a:gd name="T170" fmla="+- 0 4902 4852"/>
                <a:gd name="T171" fmla="*/ 4902 h 2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661" h="224">
                  <a:moveTo>
                    <a:pt x="660" y="204"/>
                  </a:moveTo>
                  <a:lnTo>
                    <a:pt x="480" y="204"/>
                  </a:lnTo>
                  <a:lnTo>
                    <a:pt x="480" y="194"/>
                  </a:lnTo>
                  <a:lnTo>
                    <a:pt x="479" y="184"/>
                  </a:lnTo>
                  <a:lnTo>
                    <a:pt x="477" y="175"/>
                  </a:lnTo>
                  <a:lnTo>
                    <a:pt x="660" y="175"/>
                  </a:lnTo>
                  <a:lnTo>
                    <a:pt x="660" y="204"/>
                  </a:lnTo>
                  <a:close/>
                  <a:moveTo>
                    <a:pt x="416" y="204"/>
                  </a:moveTo>
                  <a:lnTo>
                    <a:pt x="0" y="204"/>
                  </a:lnTo>
                  <a:lnTo>
                    <a:pt x="0" y="175"/>
                  </a:lnTo>
                  <a:lnTo>
                    <a:pt x="413" y="175"/>
                  </a:lnTo>
                  <a:lnTo>
                    <a:pt x="415" y="183"/>
                  </a:lnTo>
                  <a:lnTo>
                    <a:pt x="416" y="193"/>
                  </a:lnTo>
                  <a:lnTo>
                    <a:pt x="416" y="204"/>
                  </a:lnTo>
                  <a:close/>
                  <a:moveTo>
                    <a:pt x="343" y="224"/>
                  </a:moveTo>
                  <a:lnTo>
                    <a:pt x="317" y="224"/>
                  </a:lnTo>
                  <a:lnTo>
                    <a:pt x="306" y="216"/>
                  </a:lnTo>
                  <a:lnTo>
                    <a:pt x="303" y="204"/>
                  </a:lnTo>
                  <a:lnTo>
                    <a:pt x="357" y="204"/>
                  </a:lnTo>
                  <a:lnTo>
                    <a:pt x="354" y="216"/>
                  </a:lnTo>
                  <a:lnTo>
                    <a:pt x="343" y="224"/>
                  </a:lnTo>
                  <a:close/>
                  <a:moveTo>
                    <a:pt x="330" y="83"/>
                  </a:moveTo>
                  <a:lnTo>
                    <a:pt x="318" y="81"/>
                  </a:lnTo>
                  <a:lnTo>
                    <a:pt x="308" y="77"/>
                  </a:lnTo>
                  <a:lnTo>
                    <a:pt x="298" y="70"/>
                  </a:lnTo>
                  <a:lnTo>
                    <a:pt x="291" y="62"/>
                  </a:lnTo>
                  <a:lnTo>
                    <a:pt x="373" y="53"/>
                  </a:lnTo>
                  <a:lnTo>
                    <a:pt x="366" y="65"/>
                  </a:lnTo>
                  <a:lnTo>
                    <a:pt x="356" y="74"/>
                  </a:lnTo>
                  <a:lnTo>
                    <a:pt x="344" y="81"/>
                  </a:lnTo>
                  <a:lnTo>
                    <a:pt x="330" y="83"/>
                  </a:lnTo>
                  <a:close/>
                  <a:moveTo>
                    <a:pt x="284" y="24"/>
                  </a:moveTo>
                  <a:lnTo>
                    <a:pt x="284" y="0"/>
                  </a:lnTo>
                  <a:lnTo>
                    <a:pt x="375" y="0"/>
                  </a:lnTo>
                  <a:lnTo>
                    <a:pt x="375" y="14"/>
                  </a:lnTo>
                  <a:lnTo>
                    <a:pt x="284" y="24"/>
                  </a:lnTo>
                  <a:close/>
                  <a:moveTo>
                    <a:pt x="286" y="50"/>
                  </a:moveTo>
                  <a:lnTo>
                    <a:pt x="285" y="46"/>
                  </a:lnTo>
                  <a:lnTo>
                    <a:pt x="284" y="42"/>
                  </a:lnTo>
                  <a:lnTo>
                    <a:pt x="284" y="36"/>
                  </a:lnTo>
                  <a:lnTo>
                    <a:pt x="375" y="26"/>
                  </a:lnTo>
                  <a:lnTo>
                    <a:pt x="375" y="41"/>
                  </a:lnTo>
                  <a:lnTo>
                    <a:pt x="286" y="50"/>
                  </a:lnTo>
                  <a:close/>
                </a:path>
              </a:pathLst>
            </a:custGeom>
            <a:solidFill>
              <a:srgbClr val="2B3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7697" y="4276"/>
              <a:ext cx="3164" cy="884"/>
            </a:xfrm>
            <a:custGeom>
              <a:avLst/>
              <a:gdLst>
                <a:gd name="T0" fmla="+- 0 10392 7276"/>
                <a:gd name="T1" fmla="*/ T0 w 3164"/>
                <a:gd name="T2" fmla="+- 0 5109 4437"/>
                <a:gd name="T3" fmla="*/ 5109 h 672"/>
                <a:gd name="T4" fmla="+- 0 7325 7276"/>
                <a:gd name="T5" fmla="*/ T4 w 3164"/>
                <a:gd name="T6" fmla="+- 0 5109 4437"/>
                <a:gd name="T7" fmla="*/ 5109 h 672"/>
                <a:gd name="T8" fmla="+- 0 7306 7276"/>
                <a:gd name="T9" fmla="*/ T8 w 3164"/>
                <a:gd name="T10" fmla="+- 0 5105 4437"/>
                <a:gd name="T11" fmla="*/ 5105 h 672"/>
                <a:gd name="T12" fmla="+- 0 7291 7276"/>
                <a:gd name="T13" fmla="*/ T12 w 3164"/>
                <a:gd name="T14" fmla="+- 0 5095 4437"/>
                <a:gd name="T15" fmla="*/ 5095 h 672"/>
                <a:gd name="T16" fmla="+- 0 7280 7276"/>
                <a:gd name="T17" fmla="*/ T16 w 3164"/>
                <a:gd name="T18" fmla="+- 0 5079 4437"/>
                <a:gd name="T19" fmla="*/ 5079 h 672"/>
                <a:gd name="T20" fmla="+- 0 7276 7276"/>
                <a:gd name="T21" fmla="*/ T20 w 3164"/>
                <a:gd name="T22" fmla="+- 0 5060 4437"/>
                <a:gd name="T23" fmla="*/ 5060 h 672"/>
                <a:gd name="T24" fmla="+- 0 7276 7276"/>
                <a:gd name="T25" fmla="*/ T24 w 3164"/>
                <a:gd name="T26" fmla="+- 0 4487 4437"/>
                <a:gd name="T27" fmla="*/ 4487 h 672"/>
                <a:gd name="T28" fmla="+- 0 7280 7276"/>
                <a:gd name="T29" fmla="*/ T28 w 3164"/>
                <a:gd name="T30" fmla="+- 0 4467 4437"/>
                <a:gd name="T31" fmla="*/ 4467 h 672"/>
                <a:gd name="T32" fmla="+- 0 7291 7276"/>
                <a:gd name="T33" fmla="*/ T32 w 3164"/>
                <a:gd name="T34" fmla="+- 0 4452 4437"/>
                <a:gd name="T35" fmla="*/ 4452 h 672"/>
                <a:gd name="T36" fmla="+- 0 7306 7276"/>
                <a:gd name="T37" fmla="*/ T36 w 3164"/>
                <a:gd name="T38" fmla="+- 0 4441 4437"/>
                <a:gd name="T39" fmla="*/ 4441 h 672"/>
                <a:gd name="T40" fmla="+- 0 7325 7276"/>
                <a:gd name="T41" fmla="*/ T40 w 3164"/>
                <a:gd name="T42" fmla="+- 0 4437 4437"/>
                <a:gd name="T43" fmla="*/ 4437 h 672"/>
                <a:gd name="T44" fmla="+- 0 10391 7276"/>
                <a:gd name="T45" fmla="*/ T44 w 3164"/>
                <a:gd name="T46" fmla="+- 0 4437 4437"/>
                <a:gd name="T47" fmla="*/ 4437 h 672"/>
                <a:gd name="T48" fmla="+- 0 10410 7276"/>
                <a:gd name="T49" fmla="*/ T48 w 3164"/>
                <a:gd name="T50" fmla="+- 0 4441 4437"/>
                <a:gd name="T51" fmla="*/ 4441 h 672"/>
                <a:gd name="T52" fmla="+- 0 10425 7276"/>
                <a:gd name="T53" fmla="*/ T52 w 3164"/>
                <a:gd name="T54" fmla="+- 0 4452 4437"/>
                <a:gd name="T55" fmla="*/ 4452 h 672"/>
                <a:gd name="T56" fmla="+- 0 10436 7276"/>
                <a:gd name="T57" fmla="*/ T56 w 3164"/>
                <a:gd name="T58" fmla="+- 0 4467 4437"/>
                <a:gd name="T59" fmla="*/ 4467 h 672"/>
                <a:gd name="T60" fmla="+- 0 10440 7276"/>
                <a:gd name="T61" fmla="*/ T60 w 3164"/>
                <a:gd name="T62" fmla="+- 0 4487 4437"/>
                <a:gd name="T63" fmla="*/ 4487 h 672"/>
                <a:gd name="T64" fmla="+- 0 10440 7276"/>
                <a:gd name="T65" fmla="*/ T64 w 3164"/>
                <a:gd name="T66" fmla="+- 0 5059 4437"/>
                <a:gd name="T67" fmla="*/ 5059 h 672"/>
                <a:gd name="T68" fmla="+- 0 10436 7276"/>
                <a:gd name="T69" fmla="*/ T68 w 3164"/>
                <a:gd name="T70" fmla="+- 0 5079 4437"/>
                <a:gd name="T71" fmla="*/ 5079 h 672"/>
                <a:gd name="T72" fmla="+- 0 10426 7276"/>
                <a:gd name="T73" fmla="*/ T72 w 3164"/>
                <a:gd name="T74" fmla="+- 0 5094 4437"/>
                <a:gd name="T75" fmla="*/ 5094 h 672"/>
                <a:gd name="T76" fmla="+- 0 10411 7276"/>
                <a:gd name="T77" fmla="*/ T76 w 3164"/>
                <a:gd name="T78" fmla="+- 0 5105 4437"/>
                <a:gd name="T79" fmla="*/ 5105 h 672"/>
                <a:gd name="T80" fmla="+- 0 10392 7276"/>
                <a:gd name="T81" fmla="*/ T80 w 3164"/>
                <a:gd name="T82" fmla="+- 0 5109 4437"/>
                <a:gd name="T83" fmla="*/ 5109 h 6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64" h="672">
                  <a:moveTo>
                    <a:pt x="3116" y="672"/>
                  </a:moveTo>
                  <a:lnTo>
                    <a:pt x="49" y="672"/>
                  </a:lnTo>
                  <a:lnTo>
                    <a:pt x="30" y="668"/>
                  </a:lnTo>
                  <a:lnTo>
                    <a:pt x="15" y="658"/>
                  </a:lnTo>
                  <a:lnTo>
                    <a:pt x="4" y="642"/>
                  </a:lnTo>
                  <a:lnTo>
                    <a:pt x="0" y="623"/>
                  </a:lnTo>
                  <a:lnTo>
                    <a:pt x="0" y="50"/>
                  </a:lnTo>
                  <a:lnTo>
                    <a:pt x="4" y="30"/>
                  </a:lnTo>
                  <a:lnTo>
                    <a:pt x="15" y="15"/>
                  </a:lnTo>
                  <a:lnTo>
                    <a:pt x="30" y="4"/>
                  </a:lnTo>
                  <a:lnTo>
                    <a:pt x="49" y="0"/>
                  </a:lnTo>
                  <a:lnTo>
                    <a:pt x="3115" y="0"/>
                  </a:lnTo>
                  <a:lnTo>
                    <a:pt x="3134" y="4"/>
                  </a:lnTo>
                  <a:lnTo>
                    <a:pt x="3149" y="15"/>
                  </a:lnTo>
                  <a:lnTo>
                    <a:pt x="3160" y="30"/>
                  </a:lnTo>
                  <a:lnTo>
                    <a:pt x="3164" y="50"/>
                  </a:lnTo>
                  <a:lnTo>
                    <a:pt x="3164" y="622"/>
                  </a:lnTo>
                  <a:lnTo>
                    <a:pt x="3160" y="642"/>
                  </a:lnTo>
                  <a:lnTo>
                    <a:pt x="3150" y="657"/>
                  </a:lnTo>
                  <a:lnTo>
                    <a:pt x="3135" y="668"/>
                  </a:lnTo>
                  <a:lnTo>
                    <a:pt x="3116" y="6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000">
                  <a:latin typeface="Times New Roman" panose="02020603050405020304" pitchFamily="18" charset="0"/>
                  <a:cs typeface="Times New Roman" panose="02020603050405020304" pitchFamily="18" charset="0"/>
                </a:rPr>
                <a:t>3</a:t>
              </a:r>
              <a:r>
                <a:rPr lang="en-US" sz="2000" smtClean="0">
                  <a:latin typeface="Times New Roman" panose="02020603050405020304" pitchFamily="18" charset="0"/>
                  <a:cs typeface="Times New Roman" panose="02020603050405020304" pitchFamily="18" charset="0"/>
                </a:rPr>
                <a:t>. Tính cách</a:t>
              </a:r>
              <a:endParaRPr lang="en-US" sz="2000">
                <a:latin typeface="Times New Roman" panose="02020603050405020304" pitchFamily="18" charset="0"/>
                <a:cs typeface="Times New Roman" panose="02020603050405020304" pitchFamily="18" charset="0"/>
              </a:endParaRPr>
            </a:p>
          </p:txBody>
        </p:sp>
        <p:sp>
          <p:nvSpPr>
            <p:cNvPr id="35" name="AutoShape 23"/>
            <p:cNvSpPr>
              <a:spLocks/>
            </p:cNvSpPr>
            <p:nvPr/>
          </p:nvSpPr>
          <p:spPr bwMode="auto">
            <a:xfrm>
              <a:off x="7259" y="4420"/>
              <a:ext cx="3198" cy="706"/>
            </a:xfrm>
            <a:custGeom>
              <a:avLst/>
              <a:gdLst>
                <a:gd name="T0" fmla="+- 0 10392 7260"/>
                <a:gd name="T1" fmla="*/ T0 w 3198"/>
                <a:gd name="T2" fmla="+- 0 5126 4420"/>
                <a:gd name="T3" fmla="*/ 5126 h 706"/>
                <a:gd name="T4" fmla="+- 0 7325 7260"/>
                <a:gd name="T5" fmla="*/ T4 w 3198"/>
                <a:gd name="T6" fmla="+- 0 5126 4420"/>
                <a:gd name="T7" fmla="*/ 5126 h 706"/>
                <a:gd name="T8" fmla="+- 0 7300 7260"/>
                <a:gd name="T9" fmla="*/ T8 w 3198"/>
                <a:gd name="T10" fmla="+- 0 5121 4420"/>
                <a:gd name="T11" fmla="*/ 5121 h 706"/>
                <a:gd name="T12" fmla="+- 0 7279 7260"/>
                <a:gd name="T13" fmla="*/ T12 w 3198"/>
                <a:gd name="T14" fmla="+- 0 5107 4420"/>
                <a:gd name="T15" fmla="*/ 5107 h 706"/>
                <a:gd name="T16" fmla="+- 0 7265 7260"/>
                <a:gd name="T17" fmla="*/ T16 w 3198"/>
                <a:gd name="T18" fmla="+- 0 5085 4420"/>
                <a:gd name="T19" fmla="*/ 5085 h 706"/>
                <a:gd name="T20" fmla="+- 0 7260 7260"/>
                <a:gd name="T21" fmla="*/ T20 w 3198"/>
                <a:gd name="T22" fmla="+- 0 5060 4420"/>
                <a:gd name="T23" fmla="*/ 5060 h 706"/>
                <a:gd name="T24" fmla="+- 0 7260 7260"/>
                <a:gd name="T25" fmla="*/ T24 w 3198"/>
                <a:gd name="T26" fmla="+- 0 4487 4420"/>
                <a:gd name="T27" fmla="*/ 4487 h 706"/>
                <a:gd name="T28" fmla="+- 0 7265 7260"/>
                <a:gd name="T29" fmla="*/ T28 w 3198"/>
                <a:gd name="T30" fmla="+- 0 4461 4420"/>
                <a:gd name="T31" fmla="*/ 4461 h 706"/>
                <a:gd name="T32" fmla="+- 0 7279 7260"/>
                <a:gd name="T33" fmla="*/ T32 w 3198"/>
                <a:gd name="T34" fmla="+- 0 4440 4420"/>
                <a:gd name="T35" fmla="*/ 4440 h 706"/>
                <a:gd name="T36" fmla="+- 0 7300 7260"/>
                <a:gd name="T37" fmla="*/ T36 w 3198"/>
                <a:gd name="T38" fmla="+- 0 4426 4420"/>
                <a:gd name="T39" fmla="*/ 4426 h 706"/>
                <a:gd name="T40" fmla="+- 0 7325 7260"/>
                <a:gd name="T41" fmla="*/ T40 w 3198"/>
                <a:gd name="T42" fmla="+- 0 4420 4420"/>
                <a:gd name="T43" fmla="*/ 4420 h 706"/>
                <a:gd name="T44" fmla="+- 0 10392 7260"/>
                <a:gd name="T45" fmla="*/ T44 w 3198"/>
                <a:gd name="T46" fmla="+- 0 4420 4420"/>
                <a:gd name="T47" fmla="*/ 4420 h 706"/>
                <a:gd name="T48" fmla="+- 0 10417 7260"/>
                <a:gd name="T49" fmla="*/ T48 w 3198"/>
                <a:gd name="T50" fmla="+- 0 4426 4420"/>
                <a:gd name="T51" fmla="*/ 4426 h 706"/>
                <a:gd name="T52" fmla="+- 0 10438 7260"/>
                <a:gd name="T53" fmla="*/ T52 w 3198"/>
                <a:gd name="T54" fmla="+- 0 4440 4420"/>
                <a:gd name="T55" fmla="*/ 4440 h 706"/>
                <a:gd name="T56" fmla="+- 0 10446 7260"/>
                <a:gd name="T57" fmla="*/ T56 w 3198"/>
                <a:gd name="T58" fmla="+- 0 4452 4420"/>
                <a:gd name="T59" fmla="*/ 4452 h 706"/>
                <a:gd name="T60" fmla="+- 0 7325 7260"/>
                <a:gd name="T61" fmla="*/ T60 w 3198"/>
                <a:gd name="T62" fmla="+- 0 4452 4420"/>
                <a:gd name="T63" fmla="*/ 4452 h 706"/>
                <a:gd name="T64" fmla="+- 0 7312 7260"/>
                <a:gd name="T65" fmla="*/ T64 w 3198"/>
                <a:gd name="T66" fmla="+- 0 4455 4420"/>
                <a:gd name="T67" fmla="*/ 4455 h 706"/>
                <a:gd name="T68" fmla="+- 0 7301 7260"/>
                <a:gd name="T69" fmla="*/ T68 w 3198"/>
                <a:gd name="T70" fmla="+- 0 4462 4420"/>
                <a:gd name="T71" fmla="*/ 4462 h 706"/>
                <a:gd name="T72" fmla="+- 0 7294 7260"/>
                <a:gd name="T73" fmla="*/ T72 w 3198"/>
                <a:gd name="T74" fmla="+- 0 4473 4420"/>
                <a:gd name="T75" fmla="*/ 4473 h 706"/>
                <a:gd name="T76" fmla="+- 0 7291 7260"/>
                <a:gd name="T77" fmla="*/ T76 w 3198"/>
                <a:gd name="T78" fmla="+- 0 4487 4420"/>
                <a:gd name="T79" fmla="*/ 4487 h 706"/>
                <a:gd name="T80" fmla="+- 0 7291 7260"/>
                <a:gd name="T81" fmla="*/ T80 w 3198"/>
                <a:gd name="T82" fmla="+- 0 5060 4420"/>
                <a:gd name="T83" fmla="*/ 5060 h 706"/>
                <a:gd name="T84" fmla="+- 0 7294 7260"/>
                <a:gd name="T85" fmla="*/ T84 w 3198"/>
                <a:gd name="T86" fmla="+- 0 5073 4420"/>
                <a:gd name="T87" fmla="*/ 5073 h 706"/>
                <a:gd name="T88" fmla="+- 0 7301 7260"/>
                <a:gd name="T89" fmla="*/ T88 w 3198"/>
                <a:gd name="T90" fmla="+- 0 5084 4420"/>
                <a:gd name="T91" fmla="*/ 5084 h 706"/>
                <a:gd name="T92" fmla="+- 0 7312 7260"/>
                <a:gd name="T93" fmla="*/ T92 w 3198"/>
                <a:gd name="T94" fmla="+- 0 5091 4420"/>
                <a:gd name="T95" fmla="*/ 5091 h 706"/>
                <a:gd name="T96" fmla="+- 0 7325 7260"/>
                <a:gd name="T97" fmla="*/ T96 w 3198"/>
                <a:gd name="T98" fmla="+- 0 5094 4420"/>
                <a:gd name="T99" fmla="*/ 5094 h 706"/>
                <a:gd name="T100" fmla="+- 0 10446 7260"/>
                <a:gd name="T101" fmla="*/ T100 w 3198"/>
                <a:gd name="T102" fmla="+- 0 5094 4420"/>
                <a:gd name="T103" fmla="*/ 5094 h 706"/>
                <a:gd name="T104" fmla="+- 0 10438 7260"/>
                <a:gd name="T105" fmla="*/ T104 w 3198"/>
                <a:gd name="T106" fmla="+- 0 5107 4420"/>
                <a:gd name="T107" fmla="*/ 5107 h 706"/>
                <a:gd name="T108" fmla="+- 0 10417 7260"/>
                <a:gd name="T109" fmla="*/ T108 w 3198"/>
                <a:gd name="T110" fmla="+- 0 5121 4420"/>
                <a:gd name="T111" fmla="*/ 5121 h 706"/>
                <a:gd name="T112" fmla="+- 0 10392 7260"/>
                <a:gd name="T113" fmla="*/ T112 w 3198"/>
                <a:gd name="T114" fmla="+- 0 5126 4420"/>
                <a:gd name="T115" fmla="*/ 5126 h 706"/>
                <a:gd name="T116" fmla="+- 0 10446 7260"/>
                <a:gd name="T117" fmla="*/ T116 w 3198"/>
                <a:gd name="T118" fmla="+- 0 5094 4420"/>
                <a:gd name="T119" fmla="*/ 5094 h 706"/>
                <a:gd name="T120" fmla="+- 0 10392 7260"/>
                <a:gd name="T121" fmla="*/ T120 w 3198"/>
                <a:gd name="T122" fmla="+- 0 5094 4420"/>
                <a:gd name="T123" fmla="*/ 5094 h 706"/>
                <a:gd name="T124" fmla="+- 0 10405 7260"/>
                <a:gd name="T125" fmla="*/ T124 w 3198"/>
                <a:gd name="T126" fmla="+- 0 5091 4420"/>
                <a:gd name="T127" fmla="*/ 5091 h 706"/>
                <a:gd name="T128" fmla="+- 0 10416 7260"/>
                <a:gd name="T129" fmla="*/ T128 w 3198"/>
                <a:gd name="T130" fmla="+- 0 5084 4420"/>
                <a:gd name="T131" fmla="*/ 5084 h 706"/>
                <a:gd name="T132" fmla="+- 0 10423 7260"/>
                <a:gd name="T133" fmla="*/ T132 w 3198"/>
                <a:gd name="T134" fmla="+- 0 5073 4420"/>
                <a:gd name="T135" fmla="*/ 5073 h 706"/>
                <a:gd name="T136" fmla="+- 0 10426 7260"/>
                <a:gd name="T137" fmla="*/ T136 w 3198"/>
                <a:gd name="T138" fmla="+- 0 5060 4420"/>
                <a:gd name="T139" fmla="*/ 5060 h 706"/>
                <a:gd name="T140" fmla="+- 0 10426 7260"/>
                <a:gd name="T141" fmla="*/ T140 w 3198"/>
                <a:gd name="T142" fmla="+- 0 4487 4420"/>
                <a:gd name="T143" fmla="*/ 4487 h 706"/>
                <a:gd name="T144" fmla="+- 0 10423 7260"/>
                <a:gd name="T145" fmla="*/ T144 w 3198"/>
                <a:gd name="T146" fmla="+- 0 4473 4420"/>
                <a:gd name="T147" fmla="*/ 4473 h 706"/>
                <a:gd name="T148" fmla="+- 0 10416 7260"/>
                <a:gd name="T149" fmla="*/ T148 w 3198"/>
                <a:gd name="T150" fmla="+- 0 4462 4420"/>
                <a:gd name="T151" fmla="*/ 4462 h 706"/>
                <a:gd name="T152" fmla="+- 0 10405 7260"/>
                <a:gd name="T153" fmla="*/ T152 w 3198"/>
                <a:gd name="T154" fmla="+- 0 4455 4420"/>
                <a:gd name="T155" fmla="*/ 4455 h 706"/>
                <a:gd name="T156" fmla="+- 0 10392 7260"/>
                <a:gd name="T157" fmla="*/ T156 w 3198"/>
                <a:gd name="T158" fmla="+- 0 4452 4420"/>
                <a:gd name="T159" fmla="*/ 4452 h 706"/>
                <a:gd name="T160" fmla="+- 0 10446 7260"/>
                <a:gd name="T161" fmla="*/ T160 w 3198"/>
                <a:gd name="T162" fmla="+- 0 4452 4420"/>
                <a:gd name="T163" fmla="*/ 4452 h 706"/>
                <a:gd name="T164" fmla="+- 0 10452 7260"/>
                <a:gd name="T165" fmla="*/ T164 w 3198"/>
                <a:gd name="T166" fmla="+- 0 4461 4420"/>
                <a:gd name="T167" fmla="*/ 4461 h 706"/>
                <a:gd name="T168" fmla="+- 0 10457 7260"/>
                <a:gd name="T169" fmla="*/ T168 w 3198"/>
                <a:gd name="T170" fmla="+- 0 4487 4420"/>
                <a:gd name="T171" fmla="*/ 4487 h 706"/>
                <a:gd name="T172" fmla="+- 0 10457 7260"/>
                <a:gd name="T173" fmla="*/ T172 w 3198"/>
                <a:gd name="T174" fmla="+- 0 5060 4420"/>
                <a:gd name="T175" fmla="*/ 5060 h 706"/>
                <a:gd name="T176" fmla="+- 0 10452 7260"/>
                <a:gd name="T177" fmla="*/ T176 w 3198"/>
                <a:gd name="T178" fmla="+- 0 5085 4420"/>
                <a:gd name="T179" fmla="*/ 5085 h 706"/>
                <a:gd name="T180" fmla="+- 0 10446 7260"/>
                <a:gd name="T181" fmla="*/ T180 w 3198"/>
                <a:gd name="T182" fmla="+- 0 5094 4420"/>
                <a:gd name="T183" fmla="*/ 5094 h 7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198" h="706">
                  <a:moveTo>
                    <a:pt x="3132" y="706"/>
                  </a:moveTo>
                  <a:lnTo>
                    <a:pt x="65" y="706"/>
                  </a:lnTo>
                  <a:lnTo>
                    <a:pt x="40" y="701"/>
                  </a:lnTo>
                  <a:lnTo>
                    <a:pt x="19" y="687"/>
                  </a:lnTo>
                  <a:lnTo>
                    <a:pt x="5" y="665"/>
                  </a:lnTo>
                  <a:lnTo>
                    <a:pt x="0" y="640"/>
                  </a:lnTo>
                  <a:lnTo>
                    <a:pt x="0" y="67"/>
                  </a:lnTo>
                  <a:lnTo>
                    <a:pt x="5" y="41"/>
                  </a:lnTo>
                  <a:lnTo>
                    <a:pt x="19" y="20"/>
                  </a:lnTo>
                  <a:lnTo>
                    <a:pt x="40" y="6"/>
                  </a:lnTo>
                  <a:lnTo>
                    <a:pt x="65" y="0"/>
                  </a:lnTo>
                  <a:lnTo>
                    <a:pt x="3132" y="0"/>
                  </a:lnTo>
                  <a:lnTo>
                    <a:pt x="3157" y="6"/>
                  </a:lnTo>
                  <a:lnTo>
                    <a:pt x="3178" y="20"/>
                  </a:lnTo>
                  <a:lnTo>
                    <a:pt x="3186" y="32"/>
                  </a:lnTo>
                  <a:lnTo>
                    <a:pt x="65" y="32"/>
                  </a:lnTo>
                  <a:lnTo>
                    <a:pt x="52" y="35"/>
                  </a:lnTo>
                  <a:lnTo>
                    <a:pt x="41" y="42"/>
                  </a:lnTo>
                  <a:lnTo>
                    <a:pt x="34" y="53"/>
                  </a:lnTo>
                  <a:lnTo>
                    <a:pt x="31" y="67"/>
                  </a:lnTo>
                  <a:lnTo>
                    <a:pt x="31" y="640"/>
                  </a:lnTo>
                  <a:lnTo>
                    <a:pt x="34" y="653"/>
                  </a:lnTo>
                  <a:lnTo>
                    <a:pt x="41" y="664"/>
                  </a:lnTo>
                  <a:lnTo>
                    <a:pt x="52" y="671"/>
                  </a:lnTo>
                  <a:lnTo>
                    <a:pt x="65" y="674"/>
                  </a:lnTo>
                  <a:lnTo>
                    <a:pt x="3186" y="674"/>
                  </a:lnTo>
                  <a:lnTo>
                    <a:pt x="3178" y="687"/>
                  </a:lnTo>
                  <a:lnTo>
                    <a:pt x="3157" y="701"/>
                  </a:lnTo>
                  <a:lnTo>
                    <a:pt x="3132" y="706"/>
                  </a:lnTo>
                  <a:close/>
                  <a:moveTo>
                    <a:pt x="3186" y="674"/>
                  </a:moveTo>
                  <a:lnTo>
                    <a:pt x="3132" y="674"/>
                  </a:lnTo>
                  <a:lnTo>
                    <a:pt x="3145" y="671"/>
                  </a:lnTo>
                  <a:lnTo>
                    <a:pt x="3156" y="664"/>
                  </a:lnTo>
                  <a:lnTo>
                    <a:pt x="3163" y="653"/>
                  </a:lnTo>
                  <a:lnTo>
                    <a:pt x="3166" y="640"/>
                  </a:lnTo>
                  <a:lnTo>
                    <a:pt x="3166" y="67"/>
                  </a:lnTo>
                  <a:lnTo>
                    <a:pt x="3163" y="53"/>
                  </a:lnTo>
                  <a:lnTo>
                    <a:pt x="3156" y="42"/>
                  </a:lnTo>
                  <a:lnTo>
                    <a:pt x="3145" y="35"/>
                  </a:lnTo>
                  <a:lnTo>
                    <a:pt x="3132" y="32"/>
                  </a:lnTo>
                  <a:lnTo>
                    <a:pt x="3186" y="32"/>
                  </a:lnTo>
                  <a:lnTo>
                    <a:pt x="3192" y="41"/>
                  </a:lnTo>
                  <a:lnTo>
                    <a:pt x="3197" y="67"/>
                  </a:lnTo>
                  <a:lnTo>
                    <a:pt x="3197" y="640"/>
                  </a:lnTo>
                  <a:lnTo>
                    <a:pt x="3192" y="665"/>
                  </a:lnTo>
                  <a:lnTo>
                    <a:pt x="3186" y="674"/>
                  </a:lnTo>
                  <a:close/>
                </a:path>
              </a:pathLst>
            </a:custGeom>
            <a:solidFill>
              <a:srgbClr val="8B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AutoShape 26"/>
            <p:cNvSpPr>
              <a:spLocks/>
            </p:cNvSpPr>
            <p:nvPr/>
          </p:nvSpPr>
          <p:spPr bwMode="auto">
            <a:xfrm>
              <a:off x="7282" y="4535"/>
              <a:ext cx="500" cy="550"/>
            </a:xfrm>
            <a:custGeom>
              <a:avLst/>
              <a:gdLst>
                <a:gd name="T0" fmla="+- 0 7468 7282"/>
                <a:gd name="T1" fmla="*/ T0 w 500"/>
                <a:gd name="T2" fmla="+- 0 4850 4535"/>
                <a:gd name="T3" fmla="*/ 4850 h 550"/>
                <a:gd name="T4" fmla="+- 0 7428 7282"/>
                <a:gd name="T5" fmla="*/ T4 w 500"/>
                <a:gd name="T6" fmla="+- 0 4794 4535"/>
                <a:gd name="T7" fmla="*/ 4794 h 550"/>
                <a:gd name="T8" fmla="+- 0 7414 7282"/>
                <a:gd name="T9" fmla="*/ T8 w 500"/>
                <a:gd name="T10" fmla="+- 0 4693 4535"/>
                <a:gd name="T11" fmla="*/ 4693 h 550"/>
                <a:gd name="T12" fmla="+- 0 7455 7282"/>
                <a:gd name="T13" fmla="*/ T12 w 500"/>
                <a:gd name="T14" fmla="+- 0 4600 4535"/>
                <a:gd name="T15" fmla="*/ 4600 h 550"/>
                <a:gd name="T16" fmla="+- 0 7651 7282"/>
                <a:gd name="T17" fmla="*/ T16 w 500"/>
                <a:gd name="T18" fmla="+- 0 4543 4535"/>
                <a:gd name="T19" fmla="*/ 4543 h 550"/>
                <a:gd name="T20" fmla="+- 0 7774 7282"/>
                <a:gd name="T21" fmla="*/ T20 w 500"/>
                <a:gd name="T22" fmla="+- 0 4677 4535"/>
                <a:gd name="T23" fmla="*/ 4677 h 550"/>
                <a:gd name="T24" fmla="+- 0 7584 7282"/>
                <a:gd name="T25" fmla="*/ T24 w 500"/>
                <a:gd name="T26" fmla="+- 0 4574 4535"/>
                <a:gd name="T27" fmla="*/ 4574 h 550"/>
                <a:gd name="T28" fmla="+- 0 7457 7282"/>
                <a:gd name="T29" fmla="*/ T28 w 500"/>
                <a:gd name="T30" fmla="+- 0 4676 4535"/>
                <a:gd name="T31" fmla="*/ 4676 h 550"/>
                <a:gd name="T32" fmla="+- 0 7504 7282"/>
                <a:gd name="T33" fmla="*/ T32 w 500"/>
                <a:gd name="T34" fmla="+- 0 4831 4535"/>
                <a:gd name="T35" fmla="*/ 4831 h 550"/>
                <a:gd name="T36" fmla="+- 0 7555 7282"/>
                <a:gd name="T37" fmla="*/ T36 w 500"/>
                <a:gd name="T38" fmla="+- 0 4899 4535"/>
                <a:gd name="T39" fmla="*/ 4899 h 550"/>
                <a:gd name="T40" fmla="+- 0 7492 7282"/>
                <a:gd name="T41" fmla="*/ T40 w 500"/>
                <a:gd name="T42" fmla="+- 0 4871 4535"/>
                <a:gd name="T43" fmla="*/ 4871 h 550"/>
                <a:gd name="T44" fmla="+- 0 7504 7282"/>
                <a:gd name="T45" fmla="*/ T44 w 500"/>
                <a:gd name="T46" fmla="+- 0 4831 4535"/>
                <a:gd name="T47" fmla="*/ 4831 h 550"/>
                <a:gd name="T48" fmla="+- 0 7665 7282"/>
                <a:gd name="T49" fmla="*/ T48 w 500"/>
                <a:gd name="T50" fmla="+- 0 4850 4535"/>
                <a:gd name="T51" fmla="*/ 4850 h 550"/>
                <a:gd name="T52" fmla="+- 0 7744 7282"/>
                <a:gd name="T53" fmla="*/ T52 w 500"/>
                <a:gd name="T54" fmla="+- 0 4707 4535"/>
                <a:gd name="T55" fmla="*/ 4707 h 550"/>
                <a:gd name="T56" fmla="+- 0 7774 7282"/>
                <a:gd name="T57" fmla="*/ T56 w 500"/>
                <a:gd name="T58" fmla="+- 0 4677 4535"/>
                <a:gd name="T59" fmla="*/ 4677 h 550"/>
                <a:gd name="T60" fmla="+- 0 7740 7282"/>
                <a:gd name="T61" fmla="*/ T60 w 500"/>
                <a:gd name="T62" fmla="+- 0 4839 4535"/>
                <a:gd name="T63" fmla="*/ 4839 h 550"/>
                <a:gd name="T64" fmla="+- 0 7656 7282"/>
                <a:gd name="T65" fmla="*/ T64 w 500"/>
                <a:gd name="T66" fmla="+- 0 4896 4535"/>
                <a:gd name="T67" fmla="*/ 4896 h 550"/>
                <a:gd name="T68" fmla="+- 0 7502 7282"/>
                <a:gd name="T69" fmla="*/ T68 w 500"/>
                <a:gd name="T70" fmla="+- 0 4649 4535"/>
                <a:gd name="T71" fmla="*/ 4649 h 550"/>
                <a:gd name="T72" fmla="+- 0 7498 7282"/>
                <a:gd name="T73" fmla="*/ T72 w 500"/>
                <a:gd name="T74" fmla="+- 0 4636 4535"/>
                <a:gd name="T75" fmla="*/ 4636 h 550"/>
                <a:gd name="T76" fmla="+- 0 7582 7282"/>
                <a:gd name="T77" fmla="*/ T76 w 500"/>
                <a:gd name="T78" fmla="+- 0 4591 4535"/>
                <a:gd name="T79" fmla="*/ 4591 h 550"/>
                <a:gd name="T80" fmla="+- 0 7650 7282"/>
                <a:gd name="T81" fmla="*/ T80 w 500"/>
                <a:gd name="T82" fmla="+- 0 4601 4535"/>
                <a:gd name="T83" fmla="*/ 4601 h 550"/>
                <a:gd name="T84" fmla="+- 0 7684 7282"/>
                <a:gd name="T85" fmla="*/ T84 w 500"/>
                <a:gd name="T86" fmla="+- 0 4623 4535"/>
                <a:gd name="T87" fmla="*/ 4623 h 550"/>
                <a:gd name="T88" fmla="+- 0 7674 7282"/>
                <a:gd name="T89" fmla="*/ T88 w 500"/>
                <a:gd name="T90" fmla="+- 0 4635 4535"/>
                <a:gd name="T91" fmla="*/ 4635 h 550"/>
                <a:gd name="T92" fmla="+- 0 7644 7282"/>
                <a:gd name="T93" fmla="*/ T92 w 500"/>
                <a:gd name="T94" fmla="+- 0 4615 4535"/>
                <a:gd name="T95" fmla="*/ 4615 h 550"/>
                <a:gd name="T96" fmla="+- 0 7584 7282"/>
                <a:gd name="T97" fmla="*/ T96 w 500"/>
                <a:gd name="T98" fmla="+- 0 4606 4535"/>
                <a:gd name="T99" fmla="*/ 4606 h 550"/>
                <a:gd name="T100" fmla="+- 0 7509 7282"/>
                <a:gd name="T101" fmla="*/ T100 w 500"/>
                <a:gd name="T102" fmla="+- 0 4646 4535"/>
                <a:gd name="T103" fmla="*/ 4646 h 550"/>
                <a:gd name="T104" fmla="+- 0 7472 7282"/>
                <a:gd name="T105" fmla="*/ T104 w 500"/>
                <a:gd name="T106" fmla="+- 0 4712 4535"/>
                <a:gd name="T107" fmla="*/ 4712 h 550"/>
                <a:gd name="T108" fmla="+- 0 7470 7282"/>
                <a:gd name="T109" fmla="*/ T108 w 500"/>
                <a:gd name="T110" fmla="+- 0 4692 4535"/>
                <a:gd name="T111" fmla="*/ 4692 h 550"/>
                <a:gd name="T112" fmla="+- 0 7484 7282"/>
                <a:gd name="T113" fmla="*/ T112 w 500"/>
                <a:gd name="T114" fmla="+- 0 4663 4535"/>
                <a:gd name="T115" fmla="*/ 4663 h 550"/>
                <a:gd name="T116" fmla="+- 0 7492 7282"/>
                <a:gd name="T117" fmla="*/ T116 w 500"/>
                <a:gd name="T118" fmla="+- 0 4668 4535"/>
                <a:gd name="T119" fmla="*/ 4668 h 550"/>
                <a:gd name="T120" fmla="+- 0 7485 7282"/>
                <a:gd name="T121" fmla="*/ T120 w 500"/>
                <a:gd name="T122" fmla="+- 0 4695 4535"/>
                <a:gd name="T123" fmla="*/ 4695 h 550"/>
                <a:gd name="T124" fmla="+- 0 7474 7282"/>
                <a:gd name="T125" fmla="*/ T124 w 500"/>
                <a:gd name="T126" fmla="+- 0 4713 4535"/>
                <a:gd name="T127" fmla="*/ 4713 h 550"/>
                <a:gd name="T128" fmla="+- 0 7416 7282"/>
                <a:gd name="T129" fmla="*/ T128 w 500"/>
                <a:gd name="T130" fmla="+- 0 4886 4535"/>
                <a:gd name="T131" fmla="*/ 4886 h 550"/>
                <a:gd name="T132" fmla="+- 0 7437 7282"/>
                <a:gd name="T133" fmla="*/ T132 w 500"/>
                <a:gd name="T134" fmla="+- 0 4887 4535"/>
                <a:gd name="T135" fmla="*/ 4887 h 550"/>
                <a:gd name="T136" fmla="+- 0 7466 7282"/>
                <a:gd name="T137" fmla="*/ T136 w 500"/>
                <a:gd name="T138" fmla="+- 0 4851 4535"/>
                <a:gd name="T139" fmla="*/ 4851 h 550"/>
                <a:gd name="T140" fmla="+- 0 7482 7282"/>
                <a:gd name="T141" fmla="*/ T140 w 500"/>
                <a:gd name="T142" fmla="+- 0 4884 4535"/>
                <a:gd name="T143" fmla="*/ 4884 h 550"/>
                <a:gd name="T144" fmla="+- 0 7462 7282"/>
                <a:gd name="T145" fmla="*/ T144 w 500"/>
                <a:gd name="T146" fmla="+- 0 4908 4535"/>
                <a:gd name="T147" fmla="*/ 4908 h 550"/>
                <a:gd name="T148" fmla="+- 0 7465 7282"/>
                <a:gd name="T149" fmla="*/ T148 w 500"/>
                <a:gd name="T150" fmla="+- 0 4928 4535"/>
                <a:gd name="T151" fmla="*/ 4928 h 550"/>
                <a:gd name="T152" fmla="+- 0 7492 7282"/>
                <a:gd name="T153" fmla="*/ T152 w 500"/>
                <a:gd name="T154" fmla="+- 0 4872 4535"/>
                <a:gd name="T155" fmla="*/ 4872 h 550"/>
                <a:gd name="T156" fmla="+- 0 7416 7282"/>
                <a:gd name="T157" fmla="*/ T156 w 500"/>
                <a:gd name="T158" fmla="+- 0 4888 4535"/>
                <a:gd name="T159" fmla="*/ 4888 h 550"/>
                <a:gd name="T160" fmla="+- 0 7464 7282"/>
                <a:gd name="T161" fmla="*/ T160 w 500"/>
                <a:gd name="T162" fmla="+- 0 4928 4535"/>
                <a:gd name="T163" fmla="*/ 4928 h 550"/>
                <a:gd name="T164" fmla="+- 0 7415 7282"/>
                <a:gd name="T165" fmla="*/ T164 w 500"/>
                <a:gd name="T166" fmla="+- 0 4889 4535"/>
                <a:gd name="T167" fmla="*/ 4889 h 550"/>
                <a:gd name="T168" fmla="+- 0 7414 7282"/>
                <a:gd name="T169" fmla="*/ T168 w 500"/>
                <a:gd name="T170" fmla="+- 0 4887 4535"/>
                <a:gd name="T171" fmla="*/ 4887 h 550"/>
                <a:gd name="T172" fmla="+- 0 7465 7282"/>
                <a:gd name="T173" fmla="*/ T172 w 500"/>
                <a:gd name="T174" fmla="+- 0 4930 4535"/>
                <a:gd name="T175" fmla="*/ 4930 h 550"/>
                <a:gd name="T176" fmla="+- 0 7463 7282"/>
                <a:gd name="T177" fmla="*/ T176 w 500"/>
                <a:gd name="T178" fmla="+- 0 4929 4535"/>
                <a:gd name="T179" fmla="*/ 4929 h 550"/>
                <a:gd name="T180" fmla="+- 0 7360 7282"/>
                <a:gd name="T181" fmla="*/ T180 w 500"/>
                <a:gd name="T182" fmla="+- 0 5072 4535"/>
                <a:gd name="T183" fmla="*/ 5072 h 550"/>
                <a:gd name="T184" fmla="+- 0 7414 7282"/>
                <a:gd name="T185" fmla="*/ T184 w 500"/>
                <a:gd name="T186" fmla="+- 0 4890 4535"/>
                <a:gd name="T187" fmla="*/ 4890 h 550"/>
                <a:gd name="T188" fmla="+- 0 7292 7282"/>
                <a:gd name="T189" fmla="*/ T188 w 500"/>
                <a:gd name="T190" fmla="+- 0 5015 4535"/>
                <a:gd name="T191" fmla="*/ 5015 h 550"/>
                <a:gd name="T192" fmla="+- 0 7357 7282"/>
                <a:gd name="T193" fmla="*/ T192 w 500"/>
                <a:gd name="T194" fmla="+- 0 5075 4535"/>
                <a:gd name="T195" fmla="*/ 5075 h 550"/>
                <a:gd name="T196" fmla="+- 0 7291 7282"/>
                <a:gd name="T197" fmla="*/ T196 w 500"/>
                <a:gd name="T198" fmla="+- 0 5017 4535"/>
                <a:gd name="T199" fmla="*/ 5017 h 550"/>
                <a:gd name="T200" fmla="+- 0 7293 7282"/>
                <a:gd name="T201" fmla="*/ T200 w 500"/>
                <a:gd name="T202" fmla="+- 0 5016 4535"/>
                <a:gd name="T203" fmla="*/ 5016 h 550"/>
                <a:gd name="T204" fmla="+- 0 7359 7282"/>
                <a:gd name="T205" fmla="*/ T204 w 500"/>
                <a:gd name="T206" fmla="+- 0 5073 4535"/>
                <a:gd name="T207" fmla="*/ 5073 h 550"/>
                <a:gd name="T208" fmla="+- 0 7357 7282"/>
                <a:gd name="T209" fmla="*/ T208 w 500"/>
                <a:gd name="T210" fmla="+- 0 5075 4535"/>
                <a:gd name="T211" fmla="*/ 5075 h 550"/>
                <a:gd name="T212" fmla="+- 0 7282 7282"/>
                <a:gd name="T213" fmla="*/ T212 w 500"/>
                <a:gd name="T214" fmla="+- 0 5025 4535"/>
                <a:gd name="T215" fmla="*/ 5025 h 550"/>
                <a:gd name="T216" fmla="+- 0 7290 7282"/>
                <a:gd name="T217" fmla="*/ T216 w 500"/>
                <a:gd name="T218" fmla="+- 0 5018 4535"/>
                <a:gd name="T219" fmla="*/ 5018 h 550"/>
                <a:gd name="T220" fmla="+- 0 7341 7282"/>
                <a:gd name="T221" fmla="*/ T220 w 500"/>
                <a:gd name="T222" fmla="+- 0 5085 4535"/>
                <a:gd name="T223" fmla="*/ 5085 h 550"/>
                <a:gd name="T224" fmla="+- 0 7358 7282"/>
                <a:gd name="T225" fmla="*/ T224 w 500"/>
                <a:gd name="T226" fmla="+- 0 5075 4535"/>
                <a:gd name="T227" fmla="*/ 5075 h 5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500" h="550">
                  <a:moveTo>
                    <a:pt x="209" y="337"/>
                  </a:moveTo>
                  <a:lnTo>
                    <a:pt x="185" y="317"/>
                  </a:lnTo>
                  <a:lnTo>
                    <a:pt x="186" y="315"/>
                  </a:lnTo>
                  <a:lnTo>
                    <a:pt x="185" y="315"/>
                  </a:lnTo>
                  <a:lnTo>
                    <a:pt x="163" y="288"/>
                  </a:lnTo>
                  <a:lnTo>
                    <a:pt x="146" y="259"/>
                  </a:lnTo>
                  <a:lnTo>
                    <a:pt x="135" y="226"/>
                  </a:lnTo>
                  <a:lnTo>
                    <a:pt x="131" y="192"/>
                  </a:lnTo>
                  <a:lnTo>
                    <a:pt x="132" y="158"/>
                  </a:lnTo>
                  <a:lnTo>
                    <a:pt x="140" y="125"/>
                  </a:lnTo>
                  <a:lnTo>
                    <a:pt x="154" y="93"/>
                  </a:lnTo>
                  <a:lnTo>
                    <a:pt x="173" y="65"/>
                  </a:lnTo>
                  <a:lnTo>
                    <a:pt x="230" y="20"/>
                  </a:lnTo>
                  <a:lnTo>
                    <a:pt x="299" y="0"/>
                  </a:lnTo>
                  <a:lnTo>
                    <a:pt x="369" y="8"/>
                  </a:lnTo>
                  <a:lnTo>
                    <a:pt x="434" y="43"/>
                  </a:lnTo>
                  <a:lnTo>
                    <a:pt x="480" y="101"/>
                  </a:lnTo>
                  <a:lnTo>
                    <a:pt x="492" y="142"/>
                  </a:lnTo>
                  <a:lnTo>
                    <a:pt x="409" y="73"/>
                  </a:lnTo>
                  <a:lnTo>
                    <a:pt x="358" y="45"/>
                  </a:lnTo>
                  <a:lnTo>
                    <a:pt x="302" y="39"/>
                  </a:lnTo>
                  <a:lnTo>
                    <a:pt x="248" y="54"/>
                  </a:lnTo>
                  <a:lnTo>
                    <a:pt x="203" y="90"/>
                  </a:lnTo>
                  <a:lnTo>
                    <a:pt x="175" y="141"/>
                  </a:lnTo>
                  <a:lnTo>
                    <a:pt x="170" y="197"/>
                  </a:lnTo>
                  <a:lnTo>
                    <a:pt x="185" y="251"/>
                  </a:lnTo>
                  <a:lnTo>
                    <a:pt x="222" y="296"/>
                  </a:lnTo>
                  <a:lnTo>
                    <a:pt x="309" y="369"/>
                  </a:lnTo>
                  <a:lnTo>
                    <a:pt x="306" y="369"/>
                  </a:lnTo>
                  <a:lnTo>
                    <a:pt x="273" y="364"/>
                  </a:lnTo>
                  <a:lnTo>
                    <a:pt x="240" y="353"/>
                  </a:lnTo>
                  <a:lnTo>
                    <a:pt x="211" y="336"/>
                  </a:lnTo>
                  <a:lnTo>
                    <a:pt x="210" y="336"/>
                  </a:lnTo>
                  <a:lnTo>
                    <a:pt x="209" y="337"/>
                  </a:lnTo>
                  <a:close/>
                  <a:moveTo>
                    <a:pt x="309" y="369"/>
                  </a:moveTo>
                  <a:lnTo>
                    <a:pt x="222" y="296"/>
                  </a:lnTo>
                  <a:lnTo>
                    <a:pt x="273" y="324"/>
                  </a:lnTo>
                  <a:lnTo>
                    <a:pt x="329" y="330"/>
                  </a:lnTo>
                  <a:lnTo>
                    <a:pt x="383" y="315"/>
                  </a:lnTo>
                  <a:lnTo>
                    <a:pt x="428" y="279"/>
                  </a:lnTo>
                  <a:lnTo>
                    <a:pt x="456" y="228"/>
                  </a:lnTo>
                  <a:lnTo>
                    <a:pt x="462" y="172"/>
                  </a:lnTo>
                  <a:lnTo>
                    <a:pt x="446" y="118"/>
                  </a:lnTo>
                  <a:lnTo>
                    <a:pt x="409" y="73"/>
                  </a:lnTo>
                  <a:lnTo>
                    <a:pt x="492" y="142"/>
                  </a:lnTo>
                  <a:lnTo>
                    <a:pt x="500" y="169"/>
                  </a:lnTo>
                  <a:lnTo>
                    <a:pt x="493" y="240"/>
                  </a:lnTo>
                  <a:lnTo>
                    <a:pt x="458" y="304"/>
                  </a:lnTo>
                  <a:lnTo>
                    <a:pt x="434" y="328"/>
                  </a:lnTo>
                  <a:lnTo>
                    <a:pt x="405" y="347"/>
                  </a:lnTo>
                  <a:lnTo>
                    <a:pt x="374" y="361"/>
                  </a:lnTo>
                  <a:lnTo>
                    <a:pt x="340" y="368"/>
                  </a:lnTo>
                  <a:lnTo>
                    <a:pt x="309" y="369"/>
                  </a:lnTo>
                  <a:close/>
                  <a:moveTo>
                    <a:pt x="220" y="114"/>
                  </a:moveTo>
                  <a:lnTo>
                    <a:pt x="214" y="109"/>
                  </a:lnTo>
                  <a:lnTo>
                    <a:pt x="213" y="104"/>
                  </a:lnTo>
                  <a:lnTo>
                    <a:pt x="216" y="101"/>
                  </a:lnTo>
                  <a:lnTo>
                    <a:pt x="240" y="79"/>
                  </a:lnTo>
                  <a:lnTo>
                    <a:pt x="268" y="63"/>
                  </a:lnTo>
                  <a:lnTo>
                    <a:pt x="300" y="56"/>
                  </a:lnTo>
                  <a:lnTo>
                    <a:pt x="333" y="56"/>
                  </a:lnTo>
                  <a:lnTo>
                    <a:pt x="351" y="60"/>
                  </a:lnTo>
                  <a:lnTo>
                    <a:pt x="368" y="66"/>
                  </a:lnTo>
                  <a:lnTo>
                    <a:pt x="384" y="75"/>
                  </a:lnTo>
                  <a:lnTo>
                    <a:pt x="399" y="86"/>
                  </a:lnTo>
                  <a:lnTo>
                    <a:pt x="402" y="88"/>
                  </a:lnTo>
                  <a:lnTo>
                    <a:pt x="402" y="93"/>
                  </a:lnTo>
                  <a:lnTo>
                    <a:pt x="397" y="99"/>
                  </a:lnTo>
                  <a:lnTo>
                    <a:pt x="392" y="100"/>
                  </a:lnTo>
                  <a:lnTo>
                    <a:pt x="389" y="97"/>
                  </a:lnTo>
                  <a:lnTo>
                    <a:pt x="376" y="87"/>
                  </a:lnTo>
                  <a:lnTo>
                    <a:pt x="362" y="80"/>
                  </a:lnTo>
                  <a:lnTo>
                    <a:pt x="347" y="74"/>
                  </a:lnTo>
                  <a:lnTo>
                    <a:pt x="331" y="71"/>
                  </a:lnTo>
                  <a:lnTo>
                    <a:pt x="302" y="71"/>
                  </a:lnTo>
                  <a:lnTo>
                    <a:pt x="274" y="77"/>
                  </a:lnTo>
                  <a:lnTo>
                    <a:pt x="249" y="91"/>
                  </a:lnTo>
                  <a:lnTo>
                    <a:pt x="227" y="111"/>
                  </a:lnTo>
                  <a:lnTo>
                    <a:pt x="225" y="114"/>
                  </a:lnTo>
                  <a:lnTo>
                    <a:pt x="220" y="114"/>
                  </a:lnTo>
                  <a:close/>
                  <a:moveTo>
                    <a:pt x="190" y="177"/>
                  </a:moveTo>
                  <a:lnTo>
                    <a:pt x="187" y="175"/>
                  </a:lnTo>
                  <a:lnTo>
                    <a:pt x="186" y="172"/>
                  </a:lnTo>
                  <a:lnTo>
                    <a:pt x="188" y="157"/>
                  </a:lnTo>
                  <a:lnTo>
                    <a:pt x="191" y="145"/>
                  </a:lnTo>
                  <a:lnTo>
                    <a:pt x="198" y="129"/>
                  </a:lnTo>
                  <a:lnTo>
                    <a:pt x="202" y="128"/>
                  </a:lnTo>
                  <a:lnTo>
                    <a:pt x="207" y="130"/>
                  </a:lnTo>
                  <a:lnTo>
                    <a:pt x="210" y="133"/>
                  </a:lnTo>
                  <a:lnTo>
                    <a:pt x="211" y="136"/>
                  </a:lnTo>
                  <a:lnTo>
                    <a:pt x="206" y="149"/>
                  </a:lnTo>
                  <a:lnTo>
                    <a:pt x="203" y="160"/>
                  </a:lnTo>
                  <a:lnTo>
                    <a:pt x="201" y="176"/>
                  </a:lnTo>
                  <a:lnTo>
                    <a:pt x="197" y="178"/>
                  </a:lnTo>
                  <a:lnTo>
                    <a:pt x="192" y="178"/>
                  </a:lnTo>
                  <a:lnTo>
                    <a:pt x="190" y="177"/>
                  </a:lnTo>
                  <a:close/>
                  <a:moveTo>
                    <a:pt x="183" y="393"/>
                  </a:moveTo>
                  <a:lnTo>
                    <a:pt x="134" y="351"/>
                  </a:lnTo>
                  <a:lnTo>
                    <a:pt x="140" y="347"/>
                  </a:lnTo>
                  <a:lnTo>
                    <a:pt x="148" y="347"/>
                  </a:lnTo>
                  <a:lnTo>
                    <a:pt x="155" y="352"/>
                  </a:lnTo>
                  <a:lnTo>
                    <a:pt x="175" y="329"/>
                  </a:lnTo>
                  <a:lnTo>
                    <a:pt x="174" y="328"/>
                  </a:lnTo>
                  <a:lnTo>
                    <a:pt x="184" y="316"/>
                  </a:lnTo>
                  <a:lnTo>
                    <a:pt x="185" y="317"/>
                  </a:lnTo>
                  <a:lnTo>
                    <a:pt x="210" y="337"/>
                  </a:lnTo>
                  <a:lnTo>
                    <a:pt x="200" y="349"/>
                  </a:lnTo>
                  <a:lnTo>
                    <a:pt x="199" y="349"/>
                  </a:lnTo>
                  <a:lnTo>
                    <a:pt x="179" y="372"/>
                  </a:lnTo>
                  <a:lnTo>
                    <a:pt x="180" y="373"/>
                  </a:lnTo>
                  <a:lnTo>
                    <a:pt x="186" y="378"/>
                  </a:lnTo>
                  <a:lnTo>
                    <a:pt x="187" y="386"/>
                  </a:lnTo>
                  <a:lnTo>
                    <a:pt x="183" y="393"/>
                  </a:lnTo>
                  <a:close/>
                  <a:moveTo>
                    <a:pt x="210" y="337"/>
                  </a:moveTo>
                  <a:lnTo>
                    <a:pt x="209" y="337"/>
                  </a:lnTo>
                  <a:lnTo>
                    <a:pt x="210" y="337"/>
                  </a:lnTo>
                  <a:close/>
                  <a:moveTo>
                    <a:pt x="182" y="393"/>
                  </a:moveTo>
                  <a:lnTo>
                    <a:pt x="134" y="353"/>
                  </a:lnTo>
                  <a:lnTo>
                    <a:pt x="135" y="352"/>
                  </a:lnTo>
                  <a:lnTo>
                    <a:pt x="182" y="392"/>
                  </a:lnTo>
                  <a:lnTo>
                    <a:pt x="182" y="393"/>
                  </a:lnTo>
                  <a:close/>
                  <a:moveTo>
                    <a:pt x="180" y="395"/>
                  </a:moveTo>
                  <a:lnTo>
                    <a:pt x="132" y="355"/>
                  </a:lnTo>
                  <a:lnTo>
                    <a:pt x="133" y="354"/>
                  </a:lnTo>
                  <a:lnTo>
                    <a:pt x="132" y="353"/>
                  </a:lnTo>
                  <a:lnTo>
                    <a:pt x="132" y="352"/>
                  </a:lnTo>
                  <a:lnTo>
                    <a:pt x="183" y="394"/>
                  </a:lnTo>
                  <a:lnTo>
                    <a:pt x="183" y="395"/>
                  </a:lnTo>
                  <a:lnTo>
                    <a:pt x="182" y="395"/>
                  </a:lnTo>
                  <a:lnTo>
                    <a:pt x="181" y="394"/>
                  </a:lnTo>
                  <a:lnTo>
                    <a:pt x="180" y="395"/>
                  </a:lnTo>
                  <a:close/>
                  <a:moveTo>
                    <a:pt x="78" y="537"/>
                  </a:moveTo>
                  <a:lnTo>
                    <a:pt x="78" y="537"/>
                  </a:lnTo>
                  <a:lnTo>
                    <a:pt x="10" y="480"/>
                  </a:lnTo>
                  <a:lnTo>
                    <a:pt x="131" y="354"/>
                  </a:lnTo>
                  <a:lnTo>
                    <a:pt x="132" y="355"/>
                  </a:lnTo>
                  <a:lnTo>
                    <a:pt x="181" y="396"/>
                  </a:lnTo>
                  <a:lnTo>
                    <a:pt x="78" y="537"/>
                  </a:lnTo>
                  <a:lnTo>
                    <a:pt x="10" y="480"/>
                  </a:lnTo>
                  <a:lnTo>
                    <a:pt x="78" y="537"/>
                  </a:lnTo>
                  <a:close/>
                  <a:moveTo>
                    <a:pt x="75" y="540"/>
                  </a:moveTo>
                  <a:lnTo>
                    <a:pt x="8" y="484"/>
                  </a:lnTo>
                  <a:lnTo>
                    <a:pt x="9" y="483"/>
                  </a:lnTo>
                  <a:lnTo>
                    <a:pt x="9" y="482"/>
                  </a:lnTo>
                  <a:lnTo>
                    <a:pt x="9" y="481"/>
                  </a:lnTo>
                  <a:lnTo>
                    <a:pt x="10" y="482"/>
                  </a:lnTo>
                  <a:lnTo>
                    <a:pt x="11" y="481"/>
                  </a:lnTo>
                  <a:lnTo>
                    <a:pt x="77" y="536"/>
                  </a:lnTo>
                  <a:lnTo>
                    <a:pt x="76" y="537"/>
                  </a:lnTo>
                  <a:lnTo>
                    <a:pt x="77" y="538"/>
                  </a:lnTo>
                  <a:lnTo>
                    <a:pt x="76" y="539"/>
                  </a:lnTo>
                  <a:lnTo>
                    <a:pt x="75" y="539"/>
                  </a:lnTo>
                  <a:lnTo>
                    <a:pt x="75" y="540"/>
                  </a:lnTo>
                  <a:close/>
                  <a:moveTo>
                    <a:pt x="59" y="550"/>
                  </a:moveTo>
                  <a:lnTo>
                    <a:pt x="1" y="501"/>
                  </a:lnTo>
                  <a:lnTo>
                    <a:pt x="0" y="490"/>
                  </a:lnTo>
                  <a:lnTo>
                    <a:pt x="7" y="483"/>
                  </a:lnTo>
                  <a:lnTo>
                    <a:pt x="8" y="483"/>
                  </a:lnTo>
                  <a:lnTo>
                    <a:pt x="76" y="541"/>
                  </a:lnTo>
                  <a:lnTo>
                    <a:pt x="70" y="549"/>
                  </a:lnTo>
                  <a:lnTo>
                    <a:pt x="59" y="550"/>
                  </a:lnTo>
                  <a:close/>
                  <a:moveTo>
                    <a:pt x="76" y="541"/>
                  </a:moveTo>
                  <a:lnTo>
                    <a:pt x="75" y="540"/>
                  </a:lnTo>
                  <a:lnTo>
                    <a:pt x="76" y="540"/>
                  </a:lnTo>
                  <a:lnTo>
                    <a:pt x="76" y="541"/>
                  </a:lnTo>
                  <a:close/>
                </a:path>
              </a:pathLst>
            </a:custGeom>
            <a:solidFill>
              <a:srgbClr val="049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9"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1" y="4533"/>
              <a:ext cx="3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8"/>
            <p:cNvSpPr>
              <a:spLocks/>
            </p:cNvSpPr>
            <p:nvPr/>
          </p:nvSpPr>
          <p:spPr bwMode="auto">
            <a:xfrm>
              <a:off x="7289" y="4564"/>
              <a:ext cx="465" cy="512"/>
            </a:xfrm>
            <a:custGeom>
              <a:avLst/>
              <a:gdLst>
                <a:gd name="T0" fmla="+- 0 7413 7289"/>
                <a:gd name="T1" fmla="*/ T0 w 465"/>
                <a:gd name="T2" fmla="+- 0 4889 4564"/>
                <a:gd name="T3" fmla="*/ 4889 h 512"/>
                <a:gd name="T4" fmla="+- 0 7412 7289"/>
                <a:gd name="T5" fmla="*/ T4 w 465"/>
                <a:gd name="T6" fmla="+- 0 4887 4564"/>
                <a:gd name="T7" fmla="*/ 4887 h 512"/>
                <a:gd name="T8" fmla="+- 0 7415 7289"/>
                <a:gd name="T9" fmla="*/ T8 w 465"/>
                <a:gd name="T10" fmla="+- 0 4885 4564"/>
                <a:gd name="T11" fmla="*/ 4885 h 512"/>
                <a:gd name="T12" fmla="+- 0 7467 7289"/>
                <a:gd name="T13" fmla="*/ T12 w 465"/>
                <a:gd name="T14" fmla="+- 0 4930 4564"/>
                <a:gd name="T15" fmla="*/ 4930 h 512"/>
                <a:gd name="T16" fmla="+- 0 7464 7289"/>
                <a:gd name="T17" fmla="*/ T16 w 465"/>
                <a:gd name="T18" fmla="+- 0 4932 4564"/>
                <a:gd name="T19" fmla="*/ 4932 h 512"/>
                <a:gd name="T20" fmla="+- 0 7357 7289"/>
                <a:gd name="T21" fmla="*/ T20 w 465"/>
                <a:gd name="T22" fmla="+- 0 5075 4564"/>
                <a:gd name="T23" fmla="*/ 5075 h 512"/>
                <a:gd name="T24" fmla="+- 0 7289 7289"/>
                <a:gd name="T25" fmla="*/ T24 w 465"/>
                <a:gd name="T26" fmla="+- 0 5018 4564"/>
                <a:gd name="T27" fmla="*/ 5018 h 512"/>
                <a:gd name="T28" fmla="+- 0 7289 7289"/>
                <a:gd name="T29" fmla="*/ T28 w 465"/>
                <a:gd name="T30" fmla="+- 0 5016 4564"/>
                <a:gd name="T31" fmla="*/ 5016 h 512"/>
                <a:gd name="T32" fmla="+- 0 7291 7289"/>
                <a:gd name="T33" fmla="*/ T32 w 465"/>
                <a:gd name="T34" fmla="+- 0 5015 4564"/>
                <a:gd name="T35" fmla="*/ 5015 h 512"/>
                <a:gd name="T36" fmla="+- 0 7292 7289"/>
                <a:gd name="T37" fmla="*/ T36 w 465"/>
                <a:gd name="T38" fmla="+- 0 5015 4564"/>
                <a:gd name="T39" fmla="*/ 5015 h 512"/>
                <a:gd name="T40" fmla="+- 0 7360 7289"/>
                <a:gd name="T41" fmla="*/ T40 w 465"/>
                <a:gd name="T42" fmla="+- 0 5072 4564"/>
                <a:gd name="T43" fmla="*/ 5072 h 512"/>
                <a:gd name="T44" fmla="+- 0 7360 7289"/>
                <a:gd name="T45" fmla="*/ T44 w 465"/>
                <a:gd name="T46" fmla="+- 0 5074 4564"/>
                <a:gd name="T47" fmla="*/ 5074 h 512"/>
                <a:gd name="T48" fmla="+- 0 7359 7289"/>
                <a:gd name="T49" fmla="*/ T48 w 465"/>
                <a:gd name="T50" fmla="+- 0 5075 4564"/>
                <a:gd name="T51" fmla="*/ 5075 h 512"/>
                <a:gd name="T52" fmla="+- 0 7357 7289"/>
                <a:gd name="T53" fmla="*/ T52 w 465"/>
                <a:gd name="T54" fmla="+- 0 5075 4564"/>
                <a:gd name="T55" fmla="*/ 5075 h 512"/>
                <a:gd name="T56" fmla="+- 0 7459 7289"/>
                <a:gd name="T57" fmla="*/ T56 w 465"/>
                <a:gd name="T58" fmla="+- 0 4790 4564"/>
                <a:gd name="T59" fmla="*/ 4790 h 512"/>
                <a:gd name="T60" fmla="+- 0 7448 7289"/>
                <a:gd name="T61" fmla="*/ T60 w 465"/>
                <a:gd name="T62" fmla="+- 0 4673 4564"/>
                <a:gd name="T63" fmla="*/ 4673 h 512"/>
                <a:gd name="T64" fmla="+- 0 7526 7289"/>
                <a:gd name="T65" fmla="*/ T64 w 465"/>
                <a:gd name="T66" fmla="+- 0 4580 4564"/>
                <a:gd name="T67" fmla="*/ 4580 h 512"/>
                <a:gd name="T68" fmla="+- 0 7643 7289"/>
                <a:gd name="T69" fmla="*/ T68 w 465"/>
                <a:gd name="T70" fmla="+- 0 4571 4564"/>
                <a:gd name="T71" fmla="*/ 4571 h 512"/>
                <a:gd name="T72" fmla="+- 0 7732 7289"/>
                <a:gd name="T73" fmla="*/ T72 w 465"/>
                <a:gd name="T74" fmla="+- 0 4644 4564"/>
                <a:gd name="T75" fmla="*/ 4644 h 512"/>
                <a:gd name="T76" fmla="+- 0 7640 7289"/>
                <a:gd name="T77" fmla="*/ T76 w 465"/>
                <a:gd name="T78" fmla="+- 0 4581 4564"/>
                <a:gd name="T79" fmla="*/ 4581 h 512"/>
                <a:gd name="T80" fmla="+- 0 7531 7289"/>
                <a:gd name="T81" fmla="*/ T80 w 465"/>
                <a:gd name="T82" fmla="+- 0 4590 4564"/>
                <a:gd name="T83" fmla="*/ 4590 h 512"/>
                <a:gd name="T84" fmla="+- 0 7459 7289"/>
                <a:gd name="T85" fmla="*/ T84 w 465"/>
                <a:gd name="T86" fmla="+- 0 4676 4564"/>
                <a:gd name="T87" fmla="*/ 4676 h 512"/>
                <a:gd name="T88" fmla="+- 0 7469 7289"/>
                <a:gd name="T89" fmla="*/ T88 w 465"/>
                <a:gd name="T90" fmla="+- 0 4785 4564"/>
                <a:gd name="T91" fmla="*/ 4785 h 512"/>
                <a:gd name="T92" fmla="+- 0 7546 7289"/>
                <a:gd name="T93" fmla="*/ T92 w 465"/>
                <a:gd name="T94" fmla="+- 0 4865 4564"/>
                <a:gd name="T95" fmla="*/ 4865 h 512"/>
                <a:gd name="T96" fmla="+- 0 7546 7289"/>
                <a:gd name="T97" fmla="*/ T96 w 465"/>
                <a:gd name="T98" fmla="+- 0 4865 4564"/>
                <a:gd name="T99" fmla="*/ 4865 h 512"/>
                <a:gd name="T100" fmla="+- 0 7556 7289"/>
                <a:gd name="T101" fmla="*/ T100 w 465"/>
                <a:gd name="T102" fmla="+- 0 4858 4564"/>
                <a:gd name="T103" fmla="*/ 4858 h 512"/>
                <a:gd name="T104" fmla="+- 0 7664 7289"/>
                <a:gd name="T105" fmla="*/ T104 w 465"/>
                <a:gd name="T106" fmla="+- 0 4849 4564"/>
                <a:gd name="T107" fmla="*/ 4849 h 512"/>
                <a:gd name="T108" fmla="+- 0 7737 7289"/>
                <a:gd name="T109" fmla="*/ T108 w 465"/>
                <a:gd name="T110" fmla="+- 0 4763 4564"/>
                <a:gd name="T111" fmla="*/ 4763 h 512"/>
                <a:gd name="T112" fmla="+- 0 7727 7289"/>
                <a:gd name="T113" fmla="*/ T112 w 465"/>
                <a:gd name="T114" fmla="+- 0 4654 4564"/>
                <a:gd name="T115" fmla="*/ 4654 h 512"/>
                <a:gd name="T116" fmla="+- 0 7732 7289"/>
                <a:gd name="T117" fmla="*/ T116 w 465"/>
                <a:gd name="T118" fmla="+- 0 4644 4564"/>
                <a:gd name="T119" fmla="*/ 4644 h 512"/>
                <a:gd name="T120" fmla="+- 0 7753 7289"/>
                <a:gd name="T121" fmla="*/ T120 w 465"/>
                <a:gd name="T122" fmla="+- 0 4706 4564"/>
                <a:gd name="T123" fmla="*/ 4706 h 512"/>
                <a:gd name="T124" fmla="+- 0 7718 7289"/>
                <a:gd name="T125" fmla="*/ T124 w 465"/>
                <a:gd name="T126" fmla="+- 0 4820 4564"/>
                <a:gd name="T127" fmla="*/ 4820 h 512"/>
                <a:gd name="T128" fmla="+- 0 7612 7289"/>
                <a:gd name="T129" fmla="*/ T128 w 465"/>
                <a:gd name="T130" fmla="+- 0 4875 4564"/>
                <a:gd name="T131" fmla="*/ 4875 h 512"/>
                <a:gd name="T132" fmla="+- 0 7546 7289"/>
                <a:gd name="T133" fmla="*/ T132 w 465"/>
                <a:gd name="T134" fmla="+- 0 4865 4564"/>
                <a:gd name="T135" fmla="*/ 4865 h 512"/>
                <a:gd name="T136" fmla="+- 0 7436 7289"/>
                <a:gd name="T137" fmla="*/ T136 w 465"/>
                <a:gd name="T138" fmla="+- 0 4886 4564"/>
                <a:gd name="T139" fmla="*/ 4886 h 512"/>
                <a:gd name="T140" fmla="+- 0 7460 7289"/>
                <a:gd name="T141" fmla="*/ T140 w 465"/>
                <a:gd name="T142" fmla="+- 0 4867 4564"/>
                <a:gd name="T143" fmla="*/ 4867 h 512"/>
                <a:gd name="T144" fmla="+- 0 7481 7289"/>
                <a:gd name="T145" fmla="*/ T144 w 465"/>
                <a:gd name="T146" fmla="+- 0 4885 4564"/>
                <a:gd name="T147" fmla="*/ 4885 h 512"/>
                <a:gd name="T148" fmla="+- 0 7481 7289"/>
                <a:gd name="T149" fmla="*/ T148 w 465"/>
                <a:gd name="T150" fmla="+- 0 4885 4564"/>
                <a:gd name="T151" fmla="*/ 4885 h 512"/>
                <a:gd name="T152" fmla="+- 0 7477 7289"/>
                <a:gd name="T153" fmla="*/ T152 w 465"/>
                <a:gd name="T154" fmla="+- 0 4881 4564"/>
                <a:gd name="T155" fmla="*/ 4881 h 512"/>
                <a:gd name="T156" fmla="+- 0 7481 7289"/>
                <a:gd name="T157" fmla="*/ T156 w 465"/>
                <a:gd name="T158" fmla="+- 0 4885 4564"/>
                <a:gd name="T159" fmla="*/ 488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65" h="512">
                  <a:moveTo>
                    <a:pt x="174" y="367"/>
                  </a:moveTo>
                  <a:lnTo>
                    <a:pt x="124" y="325"/>
                  </a:lnTo>
                  <a:lnTo>
                    <a:pt x="123" y="324"/>
                  </a:lnTo>
                  <a:lnTo>
                    <a:pt x="123" y="323"/>
                  </a:lnTo>
                  <a:lnTo>
                    <a:pt x="125" y="321"/>
                  </a:lnTo>
                  <a:lnTo>
                    <a:pt x="126" y="321"/>
                  </a:lnTo>
                  <a:lnTo>
                    <a:pt x="177" y="365"/>
                  </a:lnTo>
                  <a:lnTo>
                    <a:pt x="178" y="366"/>
                  </a:lnTo>
                  <a:lnTo>
                    <a:pt x="176" y="368"/>
                  </a:lnTo>
                  <a:lnTo>
                    <a:pt x="175" y="368"/>
                  </a:lnTo>
                  <a:lnTo>
                    <a:pt x="174" y="367"/>
                  </a:lnTo>
                  <a:close/>
                  <a:moveTo>
                    <a:pt x="68" y="511"/>
                  </a:moveTo>
                  <a:lnTo>
                    <a:pt x="1" y="454"/>
                  </a:lnTo>
                  <a:lnTo>
                    <a:pt x="0" y="454"/>
                  </a:lnTo>
                  <a:lnTo>
                    <a:pt x="0" y="453"/>
                  </a:lnTo>
                  <a:lnTo>
                    <a:pt x="0" y="452"/>
                  </a:lnTo>
                  <a:lnTo>
                    <a:pt x="1" y="451"/>
                  </a:lnTo>
                  <a:lnTo>
                    <a:pt x="2" y="451"/>
                  </a:lnTo>
                  <a:lnTo>
                    <a:pt x="3" y="451"/>
                  </a:lnTo>
                  <a:lnTo>
                    <a:pt x="71" y="508"/>
                  </a:lnTo>
                  <a:lnTo>
                    <a:pt x="71" y="509"/>
                  </a:lnTo>
                  <a:lnTo>
                    <a:pt x="71" y="510"/>
                  </a:lnTo>
                  <a:lnTo>
                    <a:pt x="70" y="511"/>
                  </a:lnTo>
                  <a:lnTo>
                    <a:pt x="69" y="511"/>
                  </a:lnTo>
                  <a:lnTo>
                    <a:pt x="68" y="511"/>
                  </a:lnTo>
                  <a:close/>
                  <a:moveTo>
                    <a:pt x="209" y="275"/>
                  </a:moveTo>
                  <a:lnTo>
                    <a:pt x="170" y="226"/>
                  </a:lnTo>
                  <a:lnTo>
                    <a:pt x="153" y="169"/>
                  </a:lnTo>
                  <a:lnTo>
                    <a:pt x="159" y="109"/>
                  </a:lnTo>
                  <a:lnTo>
                    <a:pt x="189" y="55"/>
                  </a:lnTo>
                  <a:lnTo>
                    <a:pt x="237" y="16"/>
                  </a:lnTo>
                  <a:lnTo>
                    <a:pt x="294" y="0"/>
                  </a:lnTo>
                  <a:lnTo>
                    <a:pt x="354" y="7"/>
                  </a:lnTo>
                  <a:lnTo>
                    <a:pt x="409" y="36"/>
                  </a:lnTo>
                  <a:lnTo>
                    <a:pt x="443" y="80"/>
                  </a:lnTo>
                  <a:lnTo>
                    <a:pt x="402" y="45"/>
                  </a:lnTo>
                  <a:lnTo>
                    <a:pt x="351" y="17"/>
                  </a:lnTo>
                  <a:lnTo>
                    <a:pt x="295" y="11"/>
                  </a:lnTo>
                  <a:lnTo>
                    <a:pt x="242" y="26"/>
                  </a:lnTo>
                  <a:lnTo>
                    <a:pt x="197" y="62"/>
                  </a:lnTo>
                  <a:lnTo>
                    <a:pt x="170" y="112"/>
                  </a:lnTo>
                  <a:lnTo>
                    <a:pt x="164" y="168"/>
                  </a:lnTo>
                  <a:lnTo>
                    <a:pt x="180" y="221"/>
                  </a:lnTo>
                  <a:lnTo>
                    <a:pt x="216" y="266"/>
                  </a:lnTo>
                  <a:lnTo>
                    <a:pt x="257" y="301"/>
                  </a:lnTo>
                  <a:lnTo>
                    <a:pt x="209" y="275"/>
                  </a:lnTo>
                  <a:close/>
                  <a:moveTo>
                    <a:pt x="257" y="301"/>
                  </a:moveTo>
                  <a:lnTo>
                    <a:pt x="216" y="266"/>
                  </a:lnTo>
                  <a:lnTo>
                    <a:pt x="267" y="294"/>
                  </a:lnTo>
                  <a:lnTo>
                    <a:pt x="322" y="300"/>
                  </a:lnTo>
                  <a:lnTo>
                    <a:pt x="375" y="285"/>
                  </a:lnTo>
                  <a:lnTo>
                    <a:pt x="420" y="249"/>
                  </a:lnTo>
                  <a:lnTo>
                    <a:pt x="448" y="199"/>
                  </a:lnTo>
                  <a:lnTo>
                    <a:pt x="453" y="143"/>
                  </a:lnTo>
                  <a:lnTo>
                    <a:pt x="438" y="90"/>
                  </a:lnTo>
                  <a:lnTo>
                    <a:pt x="402" y="45"/>
                  </a:lnTo>
                  <a:lnTo>
                    <a:pt x="443" y="80"/>
                  </a:lnTo>
                  <a:lnTo>
                    <a:pt x="447" y="85"/>
                  </a:lnTo>
                  <a:lnTo>
                    <a:pt x="464" y="142"/>
                  </a:lnTo>
                  <a:lnTo>
                    <a:pt x="458" y="202"/>
                  </a:lnTo>
                  <a:lnTo>
                    <a:pt x="429" y="256"/>
                  </a:lnTo>
                  <a:lnTo>
                    <a:pt x="380" y="295"/>
                  </a:lnTo>
                  <a:lnTo>
                    <a:pt x="323" y="311"/>
                  </a:lnTo>
                  <a:lnTo>
                    <a:pt x="263" y="305"/>
                  </a:lnTo>
                  <a:lnTo>
                    <a:pt x="257" y="301"/>
                  </a:lnTo>
                  <a:close/>
                  <a:moveTo>
                    <a:pt x="173" y="344"/>
                  </a:moveTo>
                  <a:lnTo>
                    <a:pt x="147" y="322"/>
                  </a:lnTo>
                  <a:lnTo>
                    <a:pt x="167" y="299"/>
                  </a:lnTo>
                  <a:lnTo>
                    <a:pt x="171" y="303"/>
                  </a:lnTo>
                  <a:lnTo>
                    <a:pt x="175" y="306"/>
                  </a:lnTo>
                  <a:lnTo>
                    <a:pt x="192" y="321"/>
                  </a:lnTo>
                  <a:lnTo>
                    <a:pt x="173" y="344"/>
                  </a:lnTo>
                  <a:close/>
                  <a:moveTo>
                    <a:pt x="192" y="321"/>
                  </a:moveTo>
                  <a:lnTo>
                    <a:pt x="184" y="314"/>
                  </a:lnTo>
                  <a:lnTo>
                    <a:pt x="188" y="317"/>
                  </a:lnTo>
                  <a:lnTo>
                    <a:pt x="193" y="320"/>
                  </a:lnTo>
                  <a:lnTo>
                    <a:pt x="192" y="321"/>
                  </a:lnTo>
                  <a:close/>
                </a:path>
              </a:pathLst>
            </a:custGeom>
            <a:solidFill>
              <a:srgbClr val="FAC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AutoShape 29"/>
            <p:cNvSpPr>
              <a:spLocks/>
            </p:cNvSpPr>
            <p:nvPr/>
          </p:nvSpPr>
          <p:spPr bwMode="auto">
            <a:xfrm>
              <a:off x="1048" y="5514"/>
              <a:ext cx="10357" cy="9425"/>
            </a:xfrm>
            <a:custGeom>
              <a:avLst/>
              <a:gdLst>
                <a:gd name="T0" fmla="+- 0 4389 986"/>
                <a:gd name="T1" fmla="*/ T0 w 10357"/>
                <a:gd name="T2" fmla="+- 0 9366 5514"/>
                <a:gd name="T3" fmla="*/ 9366 h 9425"/>
                <a:gd name="T4" fmla="+- 0 986 986"/>
                <a:gd name="T5" fmla="*/ T4 w 10357"/>
                <a:gd name="T6" fmla="+- 0 8929 5514"/>
                <a:gd name="T7" fmla="*/ 8929 h 9425"/>
                <a:gd name="T8" fmla="+- 0 5955 986"/>
                <a:gd name="T9" fmla="*/ T8 w 10357"/>
                <a:gd name="T10" fmla="+- 0 8502 5514"/>
                <a:gd name="T11" fmla="*/ 8502 h 9425"/>
                <a:gd name="T12" fmla="+- 0 5955 986"/>
                <a:gd name="T13" fmla="*/ T12 w 10357"/>
                <a:gd name="T14" fmla="+- 0 8513 5514"/>
                <a:gd name="T15" fmla="*/ 8513 h 9425"/>
                <a:gd name="T16" fmla="+- 0 986 986"/>
                <a:gd name="T17" fmla="*/ T16 w 10357"/>
                <a:gd name="T18" fmla="+- 0 8085 5514"/>
                <a:gd name="T19" fmla="*/ 8085 h 9425"/>
                <a:gd name="T20" fmla="+- 0 4389 986"/>
                <a:gd name="T21" fmla="*/ T20 w 10357"/>
                <a:gd name="T22" fmla="+- 0 7648 5514"/>
                <a:gd name="T23" fmla="*/ 7648 h 9425"/>
                <a:gd name="T24" fmla="+- 0 5955 986"/>
                <a:gd name="T25" fmla="*/ T24 w 10357"/>
                <a:gd name="T26" fmla="+- 0 7648 5514"/>
                <a:gd name="T27" fmla="*/ 7648 h 9425"/>
                <a:gd name="T28" fmla="+- 0 4389 986"/>
                <a:gd name="T29" fmla="*/ T28 w 10357"/>
                <a:gd name="T30" fmla="+- 0 7231 5514"/>
                <a:gd name="T31" fmla="*/ 7231 h 9425"/>
                <a:gd name="T32" fmla="+- 0 986 986"/>
                <a:gd name="T33" fmla="*/ T32 w 10357"/>
                <a:gd name="T34" fmla="+- 0 6794 5514"/>
                <a:gd name="T35" fmla="*/ 6794 h 9425"/>
                <a:gd name="T36" fmla="+- 0 5955 986"/>
                <a:gd name="T37" fmla="*/ T36 w 10357"/>
                <a:gd name="T38" fmla="+- 0 6368 5514"/>
                <a:gd name="T39" fmla="*/ 6368 h 9425"/>
                <a:gd name="T40" fmla="+- 0 5955 986"/>
                <a:gd name="T41" fmla="*/ T40 w 10357"/>
                <a:gd name="T42" fmla="+- 0 6379 5514"/>
                <a:gd name="T43" fmla="*/ 6379 h 9425"/>
                <a:gd name="T44" fmla="+- 0 986 986"/>
                <a:gd name="T45" fmla="*/ T44 w 10357"/>
                <a:gd name="T46" fmla="+- 0 5951 5514"/>
                <a:gd name="T47" fmla="*/ 5951 h 9425"/>
                <a:gd name="T48" fmla="+- 0 4389 986"/>
                <a:gd name="T49" fmla="*/ T48 w 10357"/>
                <a:gd name="T50" fmla="+- 0 5514 5514"/>
                <a:gd name="T51" fmla="*/ 5514 h 9425"/>
                <a:gd name="T52" fmla="+- 0 5955 986"/>
                <a:gd name="T53" fmla="*/ T52 w 10357"/>
                <a:gd name="T54" fmla="+- 0 5514 5514"/>
                <a:gd name="T55" fmla="*/ 5514 h 9425"/>
                <a:gd name="T56" fmla="+- 0 1051 986"/>
                <a:gd name="T57" fmla="*/ T56 w 10357"/>
                <a:gd name="T58" fmla="+- 0 14938 5514"/>
                <a:gd name="T59" fmla="*/ 14938 h 9425"/>
                <a:gd name="T60" fmla="+- 0 6020 986"/>
                <a:gd name="T61" fmla="*/ T60 w 10357"/>
                <a:gd name="T62" fmla="+- 0 14501 5514"/>
                <a:gd name="T63" fmla="*/ 14501 h 9425"/>
                <a:gd name="T64" fmla="+- 0 4454 986"/>
                <a:gd name="T65" fmla="*/ T64 w 10357"/>
                <a:gd name="T66" fmla="+- 0 14512 5514"/>
                <a:gd name="T67" fmla="*/ 14512 h 9425"/>
                <a:gd name="T68" fmla="+- 0 4454 986"/>
                <a:gd name="T69" fmla="*/ T68 w 10357"/>
                <a:gd name="T70" fmla="+- 0 14075 5514"/>
                <a:gd name="T71" fmla="*/ 14075 h 9425"/>
                <a:gd name="T72" fmla="+- 0 4454 986"/>
                <a:gd name="T73" fmla="*/ T72 w 10357"/>
                <a:gd name="T74" fmla="+- 0 14086 5514"/>
                <a:gd name="T75" fmla="*/ 14086 h 9425"/>
                <a:gd name="T76" fmla="+- 0 4454 986"/>
                <a:gd name="T77" fmla="*/ T76 w 10357"/>
                <a:gd name="T78" fmla="+- 0 13647 5514"/>
                <a:gd name="T79" fmla="*/ 13647 h 9425"/>
                <a:gd name="T80" fmla="+- 0 6020 986"/>
                <a:gd name="T81" fmla="*/ T80 w 10357"/>
                <a:gd name="T82" fmla="+- 0 13658 5514"/>
                <a:gd name="T83" fmla="*/ 13658 h 9425"/>
                <a:gd name="T84" fmla="+- 0 1051 986"/>
                <a:gd name="T85" fmla="*/ T84 w 10357"/>
                <a:gd name="T86" fmla="+- 0 13221 5514"/>
                <a:gd name="T87" fmla="*/ 13221 h 9425"/>
                <a:gd name="T88" fmla="+- 0 6020 986"/>
                <a:gd name="T89" fmla="*/ T88 w 10357"/>
                <a:gd name="T90" fmla="+- 0 13221 5514"/>
                <a:gd name="T91" fmla="*/ 13221 h 9425"/>
                <a:gd name="T92" fmla="+- 0 1051 986"/>
                <a:gd name="T93" fmla="*/ T92 w 10357"/>
                <a:gd name="T94" fmla="+- 0 12804 5514"/>
                <a:gd name="T95" fmla="*/ 12804 h 9425"/>
                <a:gd name="T96" fmla="+- 0 6020 986"/>
                <a:gd name="T97" fmla="*/ T96 w 10357"/>
                <a:gd name="T98" fmla="+- 0 12367 5514"/>
                <a:gd name="T99" fmla="*/ 12367 h 9425"/>
                <a:gd name="T100" fmla="+- 0 4454 986"/>
                <a:gd name="T101" fmla="*/ T100 w 10357"/>
                <a:gd name="T102" fmla="+- 0 12378 5514"/>
                <a:gd name="T103" fmla="*/ 12378 h 9425"/>
                <a:gd name="T104" fmla="+- 0 4454 986"/>
                <a:gd name="T105" fmla="*/ T104 w 10357"/>
                <a:gd name="T106" fmla="+- 0 11941 5514"/>
                <a:gd name="T107" fmla="*/ 11941 h 9425"/>
                <a:gd name="T108" fmla="+- 0 4454 986"/>
                <a:gd name="T109" fmla="*/ T108 w 10357"/>
                <a:gd name="T110" fmla="+- 0 11951 5514"/>
                <a:gd name="T111" fmla="*/ 11951 h 9425"/>
                <a:gd name="T112" fmla="+- 0 4454 986"/>
                <a:gd name="T113" fmla="*/ T112 w 10357"/>
                <a:gd name="T114" fmla="+- 0 11513 5514"/>
                <a:gd name="T115" fmla="*/ 11513 h 9425"/>
                <a:gd name="T116" fmla="+- 0 6020 986"/>
                <a:gd name="T117" fmla="*/ T116 w 10357"/>
                <a:gd name="T118" fmla="+- 0 11524 5514"/>
                <a:gd name="T119" fmla="*/ 11524 h 9425"/>
                <a:gd name="T120" fmla="+- 0 1051 986"/>
                <a:gd name="T121" fmla="*/ T120 w 10357"/>
                <a:gd name="T122" fmla="+- 0 11087 5514"/>
                <a:gd name="T123" fmla="*/ 11087 h 9425"/>
                <a:gd name="T124" fmla="+- 0 6020 986"/>
                <a:gd name="T125" fmla="*/ T124 w 10357"/>
                <a:gd name="T126" fmla="+- 0 11087 5514"/>
                <a:gd name="T127" fmla="*/ 11087 h 9425"/>
                <a:gd name="T128" fmla="+- 0 9776 986"/>
                <a:gd name="T129" fmla="*/ T128 w 10357"/>
                <a:gd name="T130" fmla="+- 0 14928 5514"/>
                <a:gd name="T131" fmla="*/ 14928 h 9425"/>
                <a:gd name="T132" fmla="+- 0 9776 986"/>
                <a:gd name="T133" fmla="*/ T132 w 10357"/>
                <a:gd name="T134" fmla="+- 0 14501 5514"/>
                <a:gd name="T135" fmla="*/ 14501 h 9425"/>
                <a:gd name="T136" fmla="+- 0 9776 986"/>
                <a:gd name="T137" fmla="*/ T136 w 10357"/>
                <a:gd name="T138" fmla="+- 0 14075 5514"/>
                <a:gd name="T139" fmla="*/ 14075 h 9425"/>
                <a:gd name="T140" fmla="+- 0 9776 986"/>
                <a:gd name="T141" fmla="*/ T140 w 10357"/>
                <a:gd name="T142" fmla="+- 0 13647 5514"/>
                <a:gd name="T143" fmla="*/ 13647 h 9425"/>
                <a:gd name="T144" fmla="+- 0 9776 986"/>
                <a:gd name="T145" fmla="*/ T144 w 10357"/>
                <a:gd name="T146" fmla="+- 0 13221 5514"/>
                <a:gd name="T147" fmla="*/ 13221 h 9425"/>
                <a:gd name="T148" fmla="+- 0 9776 986"/>
                <a:gd name="T149" fmla="*/ T148 w 10357"/>
                <a:gd name="T150" fmla="+- 0 12793 5514"/>
                <a:gd name="T151" fmla="*/ 12793 h 9425"/>
                <a:gd name="T152" fmla="+- 0 9776 986"/>
                <a:gd name="T153" fmla="*/ T152 w 10357"/>
                <a:gd name="T154" fmla="+- 0 12367 5514"/>
                <a:gd name="T155" fmla="*/ 12367 h 9425"/>
                <a:gd name="T156" fmla="+- 0 9776 986"/>
                <a:gd name="T157" fmla="*/ T156 w 10357"/>
                <a:gd name="T158" fmla="+- 0 11941 5514"/>
                <a:gd name="T159" fmla="*/ 11941 h 9425"/>
                <a:gd name="T160" fmla="+- 0 9776 986"/>
                <a:gd name="T161" fmla="*/ T160 w 10357"/>
                <a:gd name="T162" fmla="+- 0 11513 5514"/>
                <a:gd name="T163" fmla="*/ 11513 h 9425"/>
                <a:gd name="T164" fmla="+- 0 9741 986"/>
                <a:gd name="T165" fmla="*/ T164 w 10357"/>
                <a:gd name="T166" fmla="+- 0 9366 5514"/>
                <a:gd name="T167" fmla="*/ 9366 h 9425"/>
                <a:gd name="T168" fmla="+- 0 6338 986"/>
                <a:gd name="T169" fmla="*/ T168 w 10357"/>
                <a:gd name="T170" fmla="+- 0 8929 5514"/>
                <a:gd name="T171" fmla="*/ 8929 h 9425"/>
                <a:gd name="T172" fmla="+- 0 11307 986"/>
                <a:gd name="T173" fmla="*/ T172 w 10357"/>
                <a:gd name="T174" fmla="+- 0 8502 5514"/>
                <a:gd name="T175" fmla="*/ 8502 h 9425"/>
                <a:gd name="T176" fmla="+- 0 11307 986"/>
                <a:gd name="T177" fmla="*/ T176 w 10357"/>
                <a:gd name="T178" fmla="+- 0 8513 5514"/>
                <a:gd name="T179" fmla="*/ 8513 h 9425"/>
                <a:gd name="T180" fmla="+- 0 6338 986"/>
                <a:gd name="T181" fmla="*/ T180 w 10357"/>
                <a:gd name="T182" fmla="+- 0 8085 5514"/>
                <a:gd name="T183" fmla="*/ 8085 h 9425"/>
                <a:gd name="T184" fmla="+- 0 9741 986"/>
                <a:gd name="T185" fmla="*/ T184 w 10357"/>
                <a:gd name="T186" fmla="+- 0 7648 5514"/>
                <a:gd name="T187" fmla="*/ 7648 h 9425"/>
                <a:gd name="T188" fmla="+- 0 11307 986"/>
                <a:gd name="T189" fmla="*/ T188 w 10357"/>
                <a:gd name="T190" fmla="+- 0 7648 5514"/>
                <a:gd name="T191" fmla="*/ 7648 h 9425"/>
                <a:gd name="T192" fmla="+- 0 9741 986"/>
                <a:gd name="T193" fmla="*/ T192 w 10357"/>
                <a:gd name="T194" fmla="+- 0 7231 5514"/>
                <a:gd name="T195" fmla="*/ 7231 h 9425"/>
                <a:gd name="T196" fmla="+- 0 6338 986"/>
                <a:gd name="T197" fmla="*/ T196 w 10357"/>
                <a:gd name="T198" fmla="+- 0 6794 5514"/>
                <a:gd name="T199" fmla="*/ 6794 h 9425"/>
                <a:gd name="T200" fmla="+- 0 11307 986"/>
                <a:gd name="T201" fmla="*/ T200 w 10357"/>
                <a:gd name="T202" fmla="+- 0 6368 5514"/>
                <a:gd name="T203" fmla="*/ 6368 h 9425"/>
                <a:gd name="T204" fmla="+- 0 11307 986"/>
                <a:gd name="T205" fmla="*/ T204 w 10357"/>
                <a:gd name="T206" fmla="+- 0 6379 5514"/>
                <a:gd name="T207" fmla="*/ 6379 h 9425"/>
                <a:gd name="T208" fmla="+- 0 6338 986"/>
                <a:gd name="T209" fmla="*/ T208 w 10357"/>
                <a:gd name="T210" fmla="+- 0 5951 5514"/>
                <a:gd name="T211" fmla="*/ 5951 h 9425"/>
                <a:gd name="T212" fmla="+- 0 9741 986"/>
                <a:gd name="T213" fmla="*/ T212 w 10357"/>
                <a:gd name="T214" fmla="+- 0 5514 5514"/>
                <a:gd name="T215" fmla="*/ 5514 h 9425"/>
                <a:gd name="T216" fmla="+- 0 11307 986"/>
                <a:gd name="T217" fmla="*/ T216 w 10357"/>
                <a:gd name="T218" fmla="+- 0 5514 5514"/>
                <a:gd name="T219" fmla="*/ 5514 h 9425"/>
                <a:gd name="T220" fmla="+- 0 9776 986"/>
                <a:gd name="T221" fmla="*/ T220 w 10357"/>
                <a:gd name="T222" fmla="+- 0 11097 5514"/>
                <a:gd name="T223" fmla="*/ 11097 h 9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0357" h="9425">
                  <a:moveTo>
                    <a:pt x="4969" y="3841"/>
                  </a:moveTo>
                  <a:lnTo>
                    <a:pt x="3403" y="3841"/>
                  </a:lnTo>
                  <a:lnTo>
                    <a:pt x="0" y="3841"/>
                  </a:lnTo>
                  <a:lnTo>
                    <a:pt x="0" y="3852"/>
                  </a:lnTo>
                  <a:lnTo>
                    <a:pt x="3403" y="3852"/>
                  </a:lnTo>
                  <a:lnTo>
                    <a:pt x="4969" y="3852"/>
                  </a:lnTo>
                  <a:lnTo>
                    <a:pt x="4969" y="3841"/>
                  </a:lnTo>
                  <a:close/>
                  <a:moveTo>
                    <a:pt x="4969" y="3415"/>
                  </a:moveTo>
                  <a:lnTo>
                    <a:pt x="3403" y="3415"/>
                  </a:lnTo>
                  <a:lnTo>
                    <a:pt x="0" y="3415"/>
                  </a:lnTo>
                  <a:lnTo>
                    <a:pt x="0" y="3425"/>
                  </a:lnTo>
                  <a:lnTo>
                    <a:pt x="3403" y="3425"/>
                  </a:lnTo>
                  <a:lnTo>
                    <a:pt x="4969" y="3425"/>
                  </a:lnTo>
                  <a:lnTo>
                    <a:pt x="4969" y="3415"/>
                  </a:lnTo>
                  <a:close/>
                  <a:moveTo>
                    <a:pt x="4969" y="2988"/>
                  </a:moveTo>
                  <a:lnTo>
                    <a:pt x="3403" y="2988"/>
                  </a:lnTo>
                  <a:lnTo>
                    <a:pt x="0" y="2988"/>
                  </a:lnTo>
                  <a:lnTo>
                    <a:pt x="0" y="2999"/>
                  </a:lnTo>
                  <a:lnTo>
                    <a:pt x="3403" y="2999"/>
                  </a:lnTo>
                  <a:lnTo>
                    <a:pt x="4969" y="2999"/>
                  </a:lnTo>
                  <a:lnTo>
                    <a:pt x="4969" y="2988"/>
                  </a:lnTo>
                  <a:close/>
                  <a:moveTo>
                    <a:pt x="4969" y="2561"/>
                  </a:moveTo>
                  <a:lnTo>
                    <a:pt x="3403" y="2561"/>
                  </a:lnTo>
                  <a:lnTo>
                    <a:pt x="0" y="2561"/>
                  </a:lnTo>
                  <a:lnTo>
                    <a:pt x="0" y="2571"/>
                  </a:lnTo>
                  <a:lnTo>
                    <a:pt x="3403" y="2571"/>
                  </a:lnTo>
                  <a:lnTo>
                    <a:pt x="4969" y="2571"/>
                  </a:lnTo>
                  <a:lnTo>
                    <a:pt x="4969" y="2561"/>
                  </a:lnTo>
                  <a:close/>
                  <a:moveTo>
                    <a:pt x="4969" y="2134"/>
                  </a:moveTo>
                  <a:lnTo>
                    <a:pt x="3403" y="2134"/>
                  </a:lnTo>
                  <a:lnTo>
                    <a:pt x="0" y="2134"/>
                  </a:lnTo>
                  <a:lnTo>
                    <a:pt x="0" y="2145"/>
                  </a:lnTo>
                  <a:lnTo>
                    <a:pt x="3403" y="2145"/>
                  </a:lnTo>
                  <a:lnTo>
                    <a:pt x="4969" y="2145"/>
                  </a:lnTo>
                  <a:lnTo>
                    <a:pt x="4969" y="2134"/>
                  </a:lnTo>
                  <a:close/>
                  <a:moveTo>
                    <a:pt x="4969" y="1707"/>
                  </a:moveTo>
                  <a:lnTo>
                    <a:pt x="3403" y="1707"/>
                  </a:lnTo>
                  <a:lnTo>
                    <a:pt x="0" y="1707"/>
                  </a:lnTo>
                  <a:lnTo>
                    <a:pt x="0" y="1717"/>
                  </a:lnTo>
                  <a:lnTo>
                    <a:pt x="3403" y="1717"/>
                  </a:lnTo>
                  <a:lnTo>
                    <a:pt x="4969" y="1717"/>
                  </a:lnTo>
                  <a:lnTo>
                    <a:pt x="4969" y="1707"/>
                  </a:lnTo>
                  <a:close/>
                  <a:moveTo>
                    <a:pt x="4969" y="1280"/>
                  </a:moveTo>
                  <a:lnTo>
                    <a:pt x="3403" y="1280"/>
                  </a:lnTo>
                  <a:lnTo>
                    <a:pt x="0" y="1280"/>
                  </a:lnTo>
                  <a:lnTo>
                    <a:pt x="0" y="1291"/>
                  </a:lnTo>
                  <a:lnTo>
                    <a:pt x="3403" y="1291"/>
                  </a:lnTo>
                  <a:lnTo>
                    <a:pt x="4969" y="1291"/>
                  </a:lnTo>
                  <a:lnTo>
                    <a:pt x="4969" y="1280"/>
                  </a:lnTo>
                  <a:close/>
                  <a:moveTo>
                    <a:pt x="4969" y="854"/>
                  </a:moveTo>
                  <a:lnTo>
                    <a:pt x="3403" y="854"/>
                  </a:lnTo>
                  <a:lnTo>
                    <a:pt x="0" y="854"/>
                  </a:lnTo>
                  <a:lnTo>
                    <a:pt x="0" y="865"/>
                  </a:lnTo>
                  <a:lnTo>
                    <a:pt x="3403" y="865"/>
                  </a:lnTo>
                  <a:lnTo>
                    <a:pt x="4969" y="865"/>
                  </a:lnTo>
                  <a:lnTo>
                    <a:pt x="4969" y="854"/>
                  </a:lnTo>
                  <a:close/>
                  <a:moveTo>
                    <a:pt x="4969" y="426"/>
                  </a:moveTo>
                  <a:lnTo>
                    <a:pt x="3403" y="426"/>
                  </a:lnTo>
                  <a:lnTo>
                    <a:pt x="0" y="426"/>
                  </a:lnTo>
                  <a:lnTo>
                    <a:pt x="0" y="437"/>
                  </a:lnTo>
                  <a:lnTo>
                    <a:pt x="3403" y="437"/>
                  </a:lnTo>
                  <a:lnTo>
                    <a:pt x="4969" y="437"/>
                  </a:lnTo>
                  <a:lnTo>
                    <a:pt x="4969" y="426"/>
                  </a:lnTo>
                  <a:close/>
                  <a:moveTo>
                    <a:pt x="4969" y="0"/>
                  </a:moveTo>
                  <a:lnTo>
                    <a:pt x="3403" y="0"/>
                  </a:lnTo>
                  <a:lnTo>
                    <a:pt x="0" y="0"/>
                  </a:lnTo>
                  <a:lnTo>
                    <a:pt x="0" y="11"/>
                  </a:lnTo>
                  <a:lnTo>
                    <a:pt x="3403" y="11"/>
                  </a:lnTo>
                  <a:lnTo>
                    <a:pt x="4969" y="11"/>
                  </a:lnTo>
                  <a:lnTo>
                    <a:pt x="4969" y="0"/>
                  </a:lnTo>
                  <a:close/>
                  <a:moveTo>
                    <a:pt x="5034" y="9414"/>
                  </a:moveTo>
                  <a:lnTo>
                    <a:pt x="3468" y="9414"/>
                  </a:lnTo>
                  <a:lnTo>
                    <a:pt x="65" y="9414"/>
                  </a:lnTo>
                  <a:lnTo>
                    <a:pt x="65" y="9424"/>
                  </a:lnTo>
                  <a:lnTo>
                    <a:pt x="3468" y="9424"/>
                  </a:lnTo>
                  <a:lnTo>
                    <a:pt x="5034" y="9424"/>
                  </a:lnTo>
                  <a:lnTo>
                    <a:pt x="5034" y="9414"/>
                  </a:lnTo>
                  <a:close/>
                  <a:moveTo>
                    <a:pt x="5034" y="8987"/>
                  </a:moveTo>
                  <a:lnTo>
                    <a:pt x="3468" y="8987"/>
                  </a:lnTo>
                  <a:lnTo>
                    <a:pt x="65" y="8987"/>
                  </a:lnTo>
                  <a:lnTo>
                    <a:pt x="65" y="8998"/>
                  </a:lnTo>
                  <a:lnTo>
                    <a:pt x="3468" y="8998"/>
                  </a:lnTo>
                  <a:lnTo>
                    <a:pt x="5034" y="8998"/>
                  </a:lnTo>
                  <a:lnTo>
                    <a:pt x="5034" y="8987"/>
                  </a:lnTo>
                  <a:close/>
                  <a:moveTo>
                    <a:pt x="5034" y="8561"/>
                  </a:moveTo>
                  <a:lnTo>
                    <a:pt x="3468" y="8561"/>
                  </a:lnTo>
                  <a:lnTo>
                    <a:pt x="65" y="8561"/>
                  </a:lnTo>
                  <a:lnTo>
                    <a:pt x="65" y="8572"/>
                  </a:lnTo>
                  <a:lnTo>
                    <a:pt x="3468" y="8572"/>
                  </a:lnTo>
                  <a:lnTo>
                    <a:pt x="5034" y="8572"/>
                  </a:lnTo>
                  <a:lnTo>
                    <a:pt x="5034" y="8561"/>
                  </a:lnTo>
                  <a:close/>
                  <a:moveTo>
                    <a:pt x="5034" y="8133"/>
                  </a:moveTo>
                  <a:lnTo>
                    <a:pt x="3468" y="8133"/>
                  </a:lnTo>
                  <a:lnTo>
                    <a:pt x="65" y="8133"/>
                  </a:lnTo>
                  <a:lnTo>
                    <a:pt x="65" y="8144"/>
                  </a:lnTo>
                  <a:lnTo>
                    <a:pt x="3468" y="8144"/>
                  </a:lnTo>
                  <a:lnTo>
                    <a:pt x="5034" y="8144"/>
                  </a:lnTo>
                  <a:lnTo>
                    <a:pt x="5034" y="8133"/>
                  </a:lnTo>
                  <a:close/>
                  <a:moveTo>
                    <a:pt x="5034" y="7707"/>
                  </a:moveTo>
                  <a:lnTo>
                    <a:pt x="3468" y="7707"/>
                  </a:lnTo>
                  <a:lnTo>
                    <a:pt x="65" y="7707"/>
                  </a:lnTo>
                  <a:lnTo>
                    <a:pt x="65" y="7718"/>
                  </a:lnTo>
                  <a:lnTo>
                    <a:pt x="3468" y="7718"/>
                  </a:lnTo>
                  <a:lnTo>
                    <a:pt x="5034" y="7718"/>
                  </a:lnTo>
                  <a:lnTo>
                    <a:pt x="5034" y="7707"/>
                  </a:lnTo>
                  <a:close/>
                  <a:moveTo>
                    <a:pt x="5034" y="7279"/>
                  </a:moveTo>
                  <a:lnTo>
                    <a:pt x="3468" y="7279"/>
                  </a:lnTo>
                  <a:lnTo>
                    <a:pt x="65" y="7279"/>
                  </a:lnTo>
                  <a:lnTo>
                    <a:pt x="65" y="7290"/>
                  </a:lnTo>
                  <a:lnTo>
                    <a:pt x="3468" y="7290"/>
                  </a:lnTo>
                  <a:lnTo>
                    <a:pt x="5034" y="7290"/>
                  </a:lnTo>
                  <a:lnTo>
                    <a:pt x="5034" y="7279"/>
                  </a:lnTo>
                  <a:close/>
                  <a:moveTo>
                    <a:pt x="5034" y="6853"/>
                  </a:moveTo>
                  <a:lnTo>
                    <a:pt x="3468" y="6853"/>
                  </a:lnTo>
                  <a:lnTo>
                    <a:pt x="65" y="6853"/>
                  </a:lnTo>
                  <a:lnTo>
                    <a:pt x="65" y="6864"/>
                  </a:lnTo>
                  <a:lnTo>
                    <a:pt x="3468" y="6864"/>
                  </a:lnTo>
                  <a:lnTo>
                    <a:pt x="5034" y="6864"/>
                  </a:lnTo>
                  <a:lnTo>
                    <a:pt x="5034" y="6853"/>
                  </a:lnTo>
                  <a:close/>
                  <a:moveTo>
                    <a:pt x="5034" y="6427"/>
                  </a:moveTo>
                  <a:lnTo>
                    <a:pt x="3468" y="6427"/>
                  </a:lnTo>
                  <a:lnTo>
                    <a:pt x="65" y="6427"/>
                  </a:lnTo>
                  <a:lnTo>
                    <a:pt x="65" y="6437"/>
                  </a:lnTo>
                  <a:lnTo>
                    <a:pt x="3468" y="6437"/>
                  </a:lnTo>
                  <a:lnTo>
                    <a:pt x="5034" y="6437"/>
                  </a:lnTo>
                  <a:lnTo>
                    <a:pt x="5034" y="6427"/>
                  </a:lnTo>
                  <a:close/>
                  <a:moveTo>
                    <a:pt x="5034" y="5999"/>
                  </a:moveTo>
                  <a:lnTo>
                    <a:pt x="3468" y="5999"/>
                  </a:lnTo>
                  <a:lnTo>
                    <a:pt x="65" y="5999"/>
                  </a:lnTo>
                  <a:lnTo>
                    <a:pt x="65" y="6010"/>
                  </a:lnTo>
                  <a:lnTo>
                    <a:pt x="3468" y="6010"/>
                  </a:lnTo>
                  <a:lnTo>
                    <a:pt x="5034" y="6010"/>
                  </a:lnTo>
                  <a:lnTo>
                    <a:pt x="5034" y="5999"/>
                  </a:lnTo>
                  <a:close/>
                  <a:moveTo>
                    <a:pt x="5034" y="5573"/>
                  </a:moveTo>
                  <a:lnTo>
                    <a:pt x="3468" y="5573"/>
                  </a:lnTo>
                  <a:lnTo>
                    <a:pt x="65" y="5573"/>
                  </a:lnTo>
                  <a:lnTo>
                    <a:pt x="65" y="5583"/>
                  </a:lnTo>
                  <a:lnTo>
                    <a:pt x="3468" y="5583"/>
                  </a:lnTo>
                  <a:lnTo>
                    <a:pt x="5034" y="5583"/>
                  </a:lnTo>
                  <a:lnTo>
                    <a:pt x="5034" y="5573"/>
                  </a:lnTo>
                  <a:close/>
                  <a:moveTo>
                    <a:pt x="8790" y="9414"/>
                  </a:moveTo>
                  <a:lnTo>
                    <a:pt x="5388" y="9414"/>
                  </a:lnTo>
                  <a:lnTo>
                    <a:pt x="5388" y="9424"/>
                  </a:lnTo>
                  <a:lnTo>
                    <a:pt x="8790" y="9424"/>
                  </a:lnTo>
                  <a:lnTo>
                    <a:pt x="8790" y="9414"/>
                  </a:lnTo>
                  <a:close/>
                  <a:moveTo>
                    <a:pt x="8790" y="8987"/>
                  </a:moveTo>
                  <a:lnTo>
                    <a:pt x="5388" y="8987"/>
                  </a:lnTo>
                  <a:lnTo>
                    <a:pt x="5388" y="8998"/>
                  </a:lnTo>
                  <a:lnTo>
                    <a:pt x="8790" y="8998"/>
                  </a:lnTo>
                  <a:lnTo>
                    <a:pt x="8790" y="8987"/>
                  </a:lnTo>
                  <a:close/>
                  <a:moveTo>
                    <a:pt x="8790" y="8561"/>
                  </a:moveTo>
                  <a:lnTo>
                    <a:pt x="5388" y="8561"/>
                  </a:lnTo>
                  <a:lnTo>
                    <a:pt x="5388" y="8572"/>
                  </a:lnTo>
                  <a:lnTo>
                    <a:pt x="8790" y="8572"/>
                  </a:lnTo>
                  <a:lnTo>
                    <a:pt x="8790" y="8561"/>
                  </a:lnTo>
                  <a:close/>
                  <a:moveTo>
                    <a:pt x="8790" y="8133"/>
                  </a:moveTo>
                  <a:lnTo>
                    <a:pt x="5388" y="8133"/>
                  </a:lnTo>
                  <a:lnTo>
                    <a:pt x="5388" y="8144"/>
                  </a:lnTo>
                  <a:lnTo>
                    <a:pt x="8790" y="8144"/>
                  </a:lnTo>
                  <a:lnTo>
                    <a:pt x="8790" y="8133"/>
                  </a:lnTo>
                  <a:close/>
                  <a:moveTo>
                    <a:pt x="8790" y="7707"/>
                  </a:moveTo>
                  <a:lnTo>
                    <a:pt x="5388" y="7707"/>
                  </a:lnTo>
                  <a:lnTo>
                    <a:pt x="5388" y="7718"/>
                  </a:lnTo>
                  <a:lnTo>
                    <a:pt x="8790" y="7718"/>
                  </a:lnTo>
                  <a:lnTo>
                    <a:pt x="8790" y="7707"/>
                  </a:lnTo>
                  <a:close/>
                  <a:moveTo>
                    <a:pt x="8790" y="7279"/>
                  </a:moveTo>
                  <a:lnTo>
                    <a:pt x="5388" y="7279"/>
                  </a:lnTo>
                  <a:lnTo>
                    <a:pt x="5388" y="7290"/>
                  </a:lnTo>
                  <a:lnTo>
                    <a:pt x="8790" y="7290"/>
                  </a:lnTo>
                  <a:lnTo>
                    <a:pt x="8790" y="7279"/>
                  </a:lnTo>
                  <a:close/>
                  <a:moveTo>
                    <a:pt x="8790" y="6853"/>
                  </a:moveTo>
                  <a:lnTo>
                    <a:pt x="5388" y="6853"/>
                  </a:lnTo>
                  <a:lnTo>
                    <a:pt x="5388" y="6864"/>
                  </a:lnTo>
                  <a:lnTo>
                    <a:pt x="8790" y="6864"/>
                  </a:lnTo>
                  <a:lnTo>
                    <a:pt x="8790" y="6853"/>
                  </a:lnTo>
                  <a:close/>
                  <a:moveTo>
                    <a:pt x="8790" y="6427"/>
                  </a:moveTo>
                  <a:lnTo>
                    <a:pt x="5388" y="6427"/>
                  </a:lnTo>
                  <a:lnTo>
                    <a:pt x="5388" y="6437"/>
                  </a:lnTo>
                  <a:lnTo>
                    <a:pt x="8790" y="6437"/>
                  </a:lnTo>
                  <a:lnTo>
                    <a:pt x="8790" y="6427"/>
                  </a:lnTo>
                  <a:close/>
                  <a:moveTo>
                    <a:pt x="8790" y="5999"/>
                  </a:moveTo>
                  <a:lnTo>
                    <a:pt x="5388" y="5999"/>
                  </a:lnTo>
                  <a:lnTo>
                    <a:pt x="5388" y="6010"/>
                  </a:lnTo>
                  <a:lnTo>
                    <a:pt x="8790" y="6010"/>
                  </a:lnTo>
                  <a:lnTo>
                    <a:pt x="8790" y="5999"/>
                  </a:lnTo>
                  <a:close/>
                  <a:moveTo>
                    <a:pt x="10321" y="3841"/>
                  </a:moveTo>
                  <a:lnTo>
                    <a:pt x="8755" y="3841"/>
                  </a:lnTo>
                  <a:lnTo>
                    <a:pt x="5352" y="3841"/>
                  </a:lnTo>
                  <a:lnTo>
                    <a:pt x="5352" y="3852"/>
                  </a:lnTo>
                  <a:lnTo>
                    <a:pt x="8755" y="3852"/>
                  </a:lnTo>
                  <a:lnTo>
                    <a:pt x="10321" y="3852"/>
                  </a:lnTo>
                  <a:lnTo>
                    <a:pt x="10321" y="3841"/>
                  </a:lnTo>
                  <a:close/>
                  <a:moveTo>
                    <a:pt x="10321" y="3415"/>
                  </a:moveTo>
                  <a:lnTo>
                    <a:pt x="8755" y="3415"/>
                  </a:lnTo>
                  <a:lnTo>
                    <a:pt x="5352" y="3415"/>
                  </a:lnTo>
                  <a:lnTo>
                    <a:pt x="5352" y="3425"/>
                  </a:lnTo>
                  <a:lnTo>
                    <a:pt x="8755" y="3425"/>
                  </a:lnTo>
                  <a:lnTo>
                    <a:pt x="10321" y="3425"/>
                  </a:lnTo>
                  <a:lnTo>
                    <a:pt x="10321" y="3415"/>
                  </a:lnTo>
                  <a:close/>
                  <a:moveTo>
                    <a:pt x="10321" y="2988"/>
                  </a:moveTo>
                  <a:lnTo>
                    <a:pt x="8755" y="2988"/>
                  </a:lnTo>
                  <a:lnTo>
                    <a:pt x="5352" y="2988"/>
                  </a:lnTo>
                  <a:lnTo>
                    <a:pt x="5352" y="2999"/>
                  </a:lnTo>
                  <a:lnTo>
                    <a:pt x="8755" y="2999"/>
                  </a:lnTo>
                  <a:lnTo>
                    <a:pt x="10321" y="2999"/>
                  </a:lnTo>
                  <a:lnTo>
                    <a:pt x="10321" y="2988"/>
                  </a:lnTo>
                  <a:close/>
                  <a:moveTo>
                    <a:pt x="10321" y="2561"/>
                  </a:moveTo>
                  <a:lnTo>
                    <a:pt x="8755" y="2561"/>
                  </a:lnTo>
                  <a:lnTo>
                    <a:pt x="5352" y="2561"/>
                  </a:lnTo>
                  <a:lnTo>
                    <a:pt x="5352" y="2571"/>
                  </a:lnTo>
                  <a:lnTo>
                    <a:pt x="8755" y="2571"/>
                  </a:lnTo>
                  <a:lnTo>
                    <a:pt x="10321" y="2571"/>
                  </a:lnTo>
                  <a:lnTo>
                    <a:pt x="10321" y="2561"/>
                  </a:lnTo>
                  <a:close/>
                  <a:moveTo>
                    <a:pt x="10321" y="2134"/>
                  </a:moveTo>
                  <a:lnTo>
                    <a:pt x="8755" y="2134"/>
                  </a:lnTo>
                  <a:lnTo>
                    <a:pt x="5352" y="2134"/>
                  </a:lnTo>
                  <a:lnTo>
                    <a:pt x="5352" y="2145"/>
                  </a:lnTo>
                  <a:lnTo>
                    <a:pt x="8755" y="2145"/>
                  </a:lnTo>
                  <a:lnTo>
                    <a:pt x="10321" y="2145"/>
                  </a:lnTo>
                  <a:lnTo>
                    <a:pt x="10321" y="2134"/>
                  </a:lnTo>
                  <a:close/>
                  <a:moveTo>
                    <a:pt x="10321" y="1707"/>
                  </a:moveTo>
                  <a:lnTo>
                    <a:pt x="8755" y="1707"/>
                  </a:lnTo>
                  <a:lnTo>
                    <a:pt x="5352" y="1707"/>
                  </a:lnTo>
                  <a:lnTo>
                    <a:pt x="5352" y="1717"/>
                  </a:lnTo>
                  <a:lnTo>
                    <a:pt x="8755" y="1717"/>
                  </a:lnTo>
                  <a:lnTo>
                    <a:pt x="10321" y="1717"/>
                  </a:lnTo>
                  <a:lnTo>
                    <a:pt x="10321" y="1707"/>
                  </a:lnTo>
                  <a:close/>
                  <a:moveTo>
                    <a:pt x="10321" y="1280"/>
                  </a:moveTo>
                  <a:lnTo>
                    <a:pt x="8755" y="1280"/>
                  </a:lnTo>
                  <a:lnTo>
                    <a:pt x="5352" y="1280"/>
                  </a:lnTo>
                  <a:lnTo>
                    <a:pt x="5352" y="1291"/>
                  </a:lnTo>
                  <a:lnTo>
                    <a:pt x="8755" y="1291"/>
                  </a:lnTo>
                  <a:lnTo>
                    <a:pt x="10321" y="1291"/>
                  </a:lnTo>
                  <a:lnTo>
                    <a:pt x="10321" y="1280"/>
                  </a:lnTo>
                  <a:close/>
                  <a:moveTo>
                    <a:pt x="10321" y="854"/>
                  </a:moveTo>
                  <a:lnTo>
                    <a:pt x="8755" y="854"/>
                  </a:lnTo>
                  <a:lnTo>
                    <a:pt x="5352" y="854"/>
                  </a:lnTo>
                  <a:lnTo>
                    <a:pt x="5352" y="865"/>
                  </a:lnTo>
                  <a:lnTo>
                    <a:pt x="8755" y="865"/>
                  </a:lnTo>
                  <a:lnTo>
                    <a:pt x="10321" y="865"/>
                  </a:lnTo>
                  <a:lnTo>
                    <a:pt x="10321" y="854"/>
                  </a:lnTo>
                  <a:close/>
                  <a:moveTo>
                    <a:pt x="10321" y="426"/>
                  </a:moveTo>
                  <a:lnTo>
                    <a:pt x="8755" y="426"/>
                  </a:lnTo>
                  <a:lnTo>
                    <a:pt x="5352" y="426"/>
                  </a:lnTo>
                  <a:lnTo>
                    <a:pt x="5352" y="437"/>
                  </a:lnTo>
                  <a:lnTo>
                    <a:pt x="8755" y="437"/>
                  </a:lnTo>
                  <a:lnTo>
                    <a:pt x="10321" y="437"/>
                  </a:lnTo>
                  <a:lnTo>
                    <a:pt x="10321" y="426"/>
                  </a:lnTo>
                  <a:close/>
                  <a:moveTo>
                    <a:pt x="10321" y="0"/>
                  </a:moveTo>
                  <a:lnTo>
                    <a:pt x="8755" y="0"/>
                  </a:lnTo>
                  <a:lnTo>
                    <a:pt x="5352" y="0"/>
                  </a:lnTo>
                  <a:lnTo>
                    <a:pt x="5352" y="11"/>
                  </a:lnTo>
                  <a:lnTo>
                    <a:pt x="8755" y="11"/>
                  </a:lnTo>
                  <a:lnTo>
                    <a:pt x="10321" y="11"/>
                  </a:lnTo>
                  <a:lnTo>
                    <a:pt x="10321" y="0"/>
                  </a:lnTo>
                  <a:close/>
                  <a:moveTo>
                    <a:pt x="10357" y="5573"/>
                  </a:moveTo>
                  <a:lnTo>
                    <a:pt x="8790" y="5573"/>
                  </a:lnTo>
                  <a:lnTo>
                    <a:pt x="5388" y="5573"/>
                  </a:lnTo>
                  <a:lnTo>
                    <a:pt x="5388" y="5583"/>
                  </a:lnTo>
                  <a:lnTo>
                    <a:pt x="8790" y="5583"/>
                  </a:lnTo>
                  <a:lnTo>
                    <a:pt x="10357" y="5583"/>
                  </a:lnTo>
                  <a:lnTo>
                    <a:pt x="10357" y="5573"/>
                  </a:lnTo>
                  <a:close/>
                </a:path>
              </a:pathLst>
            </a:custGeom>
            <a:solidFill>
              <a:srgbClr val="000000">
                <a:alpha val="1685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AutoShape 30"/>
            <p:cNvSpPr>
              <a:spLocks/>
            </p:cNvSpPr>
            <p:nvPr/>
          </p:nvSpPr>
          <p:spPr bwMode="auto">
            <a:xfrm>
              <a:off x="9776" y="11086"/>
              <a:ext cx="1567" cy="3852"/>
            </a:xfrm>
            <a:custGeom>
              <a:avLst/>
              <a:gdLst>
                <a:gd name="T0" fmla="+- 0 11343 9776"/>
                <a:gd name="T1" fmla="*/ T0 w 1567"/>
                <a:gd name="T2" fmla="+- 0 14928 11087"/>
                <a:gd name="T3" fmla="*/ 14928 h 3852"/>
                <a:gd name="T4" fmla="+- 0 9776 9776"/>
                <a:gd name="T5" fmla="*/ T4 w 1567"/>
                <a:gd name="T6" fmla="+- 0 14928 11087"/>
                <a:gd name="T7" fmla="*/ 14928 h 3852"/>
                <a:gd name="T8" fmla="+- 0 9776 9776"/>
                <a:gd name="T9" fmla="*/ T8 w 1567"/>
                <a:gd name="T10" fmla="+- 0 14938 11087"/>
                <a:gd name="T11" fmla="*/ 14938 h 3852"/>
                <a:gd name="T12" fmla="+- 0 11343 9776"/>
                <a:gd name="T13" fmla="*/ T12 w 1567"/>
                <a:gd name="T14" fmla="+- 0 14938 11087"/>
                <a:gd name="T15" fmla="*/ 14938 h 3852"/>
                <a:gd name="T16" fmla="+- 0 11343 9776"/>
                <a:gd name="T17" fmla="*/ T16 w 1567"/>
                <a:gd name="T18" fmla="+- 0 14928 11087"/>
                <a:gd name="T19" fmla="*/ 14928 h 3852"/>
                <a:gd name="T20" fmla="+- 0 11343 9776"/>
                <a:gd name="T21" fmla="*/ T20 w 1567"/>
                <a:gd name="T22" fmla="+- 0 14501 11087"/>
                <a:gd name="T23" fmla="*/ 14501 h 3852"/>
                <a:gd name="T24" fmla="+- 0 9776 9776"/>
                <a:gd name="T25" fmla="*/ T24 w 1567"/>
                <a:gd name="T26" fmla="+- 0 14501 11087"/>
                <a:gd name="T27" fmla="*/ 14501 h 3852"/>
                <a:gd name="T28" fmla="+- 0 9776 9776"/>
                <a:gd name="T29" fmla="*/ T28 w 1567"/>
                <a:gd name="T30" fmla="+- 0 14512 11087"/>
                <a:gd name="T31" fmla="*/ 14512 h 3852"/>
                <a:gd name="T32" fmla="+- 0 11343 9776"/>
                <a:gd name="T33" fmla="*/ T32 w 1567"/>
                <a:gd name="T34" fmla="+- 0 14512 11087"/>
                <a:gd name="T35" fmla="*/ 14512 h 3852"/>
                <a:gd name="T36" fmla="+- 0 11343 9776"/>
                <a:gd name="T37" fmla="*/ T36 w 1567"/>
                <a:gd name="T38" fmla="+- 0 14501 11087"/>
                <a:gd name="T39" fmla="*/ 14501 h 3852"/>
                <a:gd name="T40" fmla="+- 0 11343 9776"/>
                <a:gd name="T41" fmla="*/ T40 w 1567"/>
                <a:gd name="T42" fmla="+- 0 14075 11087"/>
                <a:gd name="T43" fmla="*/ 14075 h 3852"/>
                <a:gd name="T44" fmla="+- 0 9776 9776"/>
                <a:gd name="T45" fmla="*/ T44 w 1567"/>
                <a:gd name="T46" fmla="+- 0 14075 11087"/>
                <a:gd name="T47" fmla="*/ 14075 h 3852"/>
                <a:gd name="T48" fmla="+- 0 9776 9776"/>
                <a:gd name="T49" fmla="*/ T48 w 1567"/>
                <a:gd name="T50" fmla="+- 0 14086 11087"/>
                <a:gd name="T51" fmla="*/ 14086 h 3852"/>
                <a:gd name="T52" fmla="+- 0 11343 9776"/>
                <a:gd name="T53" fmla="*/ T52 w 1567"/>
                <a:gd name="T54" fmla="+- 0 14086 11087"/>
                <a:gd name="T55" fmla="*/ 14086 h 3852"/>
                <a:gd name="T56" fmla="+- 0 11343 9776"/>
                <a:gd name="T57" fmla="*/ T56 w 1567"/>
                <a:gd name="T58" fmla="+- 0 14075 11087"/>
                <a:gd name="T59" fmla="*/ 14075 h 3852"/>
                <a:gd name="T60" fmla="+- 0 11343 9776"/>
                <a:gd name="T61" fmla="*/ T60 w 1567"/>
                <a:gd name="T62" fmla="+- 0 13647 11087"/>
                <a:gd name="T63" fmla="*/ 13647 h 3852"/>
                <a:gd name="T64" fmla="+- 0 9776 9776"/>
                <a:gd name="T65" fmla="*/ T64 w 1567"/>
                <a:gd name="T66" fmla="+- 0 13647 11087"/>
                <a:gd name="T67" fmla="*/ 13647 h 3852"/>
                <a:gd name="T68" fmla="+- 0 9776 9776"/>
                <a:gd name="T69" fmla="*/ T68 w 1567"/>
                <a:gd name="T70" fmla="+- 0 13658 11087"/>
                <a:gd name="T71" fmla="*/ 13658 h 3852"/>
                <a:gd name="T72" fmla="+- 0 11343 9776"/>
                <a:gd name="T73" fmla="*/ T72 w 1567"/>
                <a:gd name="T74" fmla="+- 0 13658 11087"/>
                <a:gd name="T75" fmla="*/ 13658 h 3852"/>
                <a:gd name="T76" fmla="+- 0 11343 9776"/>
                <a:gd name="T77" fmla="*/ T76 w 1567"/>
                <a:gd name="T78" fmla="+- 0 13647 11087"/>
                <a:gd name="T79" fmla="*/ 13647 h 3852"/>
                <a:gd name="T80" fmla="+- 0 11343 9776"/>
                <a:gd name="T81" fmla="*/ T80 w 1567"/>
                <a:gd name="T82" fmla="+- 0 13221 11087"/>
                <a:gd name="T83" fmla="*/ 13221 h 3852"/>
                <a:gd name="T84" fmla="+- 0 9776 9776"/>
                <a:gd name="T85" fmla="*/ T84 w 1567"/>
                <a:gd name="T86" fmla="+- 0 13221 11087"/>
                <a:gd name="T87" fmla="*/ 13221 h 3852"/>
                <a:gd name="T88" fmla="+- 0 9776 9776"/>
                <a:gd name="T89" fmla="*/ T88 w 1567"/>
                <a:gd name="T90" fmla="+- 0 13232 11087"/>
                <a:gd name="T91" fmla="*/ 13232 h 3852"/>
                <a:gd name="T92" fmla="+- 0 11343 9776"/>
                <a:gd name="T93" fmla="*/ T92 w 1567"/>
                <a:gd name="T94" fmla="+- 0 13232 11087"/>
                <a:gd name="T95" fmla="*/ 13232 h 3852"/>
                <a:gd name="T96" fmla="+- 0 11343 9776"/>
                <a:gd name="T97" fmla="*/ T96 w 1567"/>
                <a:gd name="T98" fmla="+- 0 13221 11087"/>
                <a:gd name="T99" fmla="*/ 13221 h 3852"/>
                <a:gd name="T100" fmla="+- 0 11343 9776"/>
                <a:gd name="T101" fmla="*/ T100 w 1567"/>
                <a:gd name="T102" fmla="+- 0 12793 11087"/>
                <a:gd name="T103" fmla="*/ 12793 h 3852"/>
                <a:gd name="T104" fmla="+- 0 9776 9776"/>
                <a:gd name="T105" fmla="*/ T104 w 1567"/>
                <a:gd name="T106" fmla="+- 0 12793 11087"/>
                <a:gd name="T107" fmla="*/ 12793 h 3852"/>
                <a:gd name="T108" fmla="+- 0 9776 9776"/>
                <a:gd name="T109" fmla="*/ T108 w 1567"/>
                <a:gd name="T110" fmla="+- 0 12804 11087"/>
                <a:gd name="T111" fmla="*/ 12804 h 3852"/>
                <a:gd name="T112" fmla="+- 0 11343 9776"/>
                <a:gd name="T113" fmla="*/ T112 w 1567"/>
                <a:gd name="T114" fmla="+- 0 12804 11087"/>
                <a:gd name="T115" fmla="*/ 12804 h 3852"/>
                <a:gd name="T116" fmla="+- 0 11343 9776"/>
                <a:gd name="T117" fmla="*/ T116 w 1567"/>
                <a:gd name="T118" fmla="+- 0 12793 11087"/>
                <a:gd name="T119" fmla="*/ 12793 h 3852"/>
                <a:gd name="T120" fmla="+- 0 11343 9776"/>
                <a:gd name="T121" fmla="*/ T120 w 1567"/>
                <a:gd name="T122" fmla="+- 0 12367 11087"/>
                <a:gd name="T123" fmla="*/ 12367 h 3852"/>
                <a:gd name="T124" fmla="+- 0 9776 9776"/>
                <a:gd name="T125" fmla="*/ T124 w 1567"/>
                <a:gd name="T126" fmla="+- 0 12367 11087"/>
                <a:gd name="T127" fmla="*/ 12367 h 3852"/>
                <a:gd name="T128" fmla="+- 0 9776 9776"/>
                <a:gd name="T129" fmla="*/ T128 w 1567"/>
                <a:gd name="T130" fmla="+- 0 12378 11087"/>
                <a:gd name="T131" fmla="*/ 12378 h 3852"/>
                <a:gd name="T132" fmla="+- 0 11343 9776"/>
                <a:gd name="T133" fmla="*/ T132 w 1567"/>
                <a:gd name="T134" fmla="+- 0 12378 11087"/>
                <a:gd name="T135" fmla="*/ 12378 h 3852"/>
                <a:gd name="T136" fmla="+- 0 11343 9776"/>
                <a:gd name="T137" fmla="*/ T136 w 1567"/>
                <a:gd name="T138" fmla="+- 0 12367 11087"/>
                <a:gd name="T139" fmla="*/ 12367 h 3852"/>
                <a:gd name="T140" fmla="+- 0 11343 9776"/>
                <a:gd name="T141" fmla="*/ T140 w 1567"/>
                <a:gd name="T142" fmla="+- 0 11941 11087"/>
                <a:gd name="T143" fmla="*/ 11941 h 3852"/>
                <a:gd name="T144" fmla="+- 0 9776 9776"/>
                <a:gd name="T145" fmla="*/ T144 w 1567"/>
                <a:gd name="T146" fmla="+- 0 11941 11087"/>
                <a:gd name="T147" fmla="*/ 11941 h 3852"/>
                <a:gd name="T148" fmla="+- 0 9776 9776"/>
                <a:gd name="T149" fmla="*/ T148 w 1567"/>
                <a:gd name="T150" fmla="+- 0 11951 11087"/>
                <a:gd name="T151" fmla="*/ 11951 h 3852"/>
                <a:gd name="T152" fmla="+- 0 11343 9776"/>
                <a:gd name="T153" fmla="*/ T152 w 1567"/>
                <a:gd name="T154" fmla="+- 0 11951 11087"/>
                <a:gd name="T155" fmla="*/ 11951 h 3852"/>
                <a:gd name="T156" fmla="+- 0 11343 9776"/>
                <a:gd name="T157" fmla="*/ T156 w 1567"/>
                <a:gd name="T158" fmla="+- 0 11941 11087"/>
                <a:gd name="T159" fmla="*/ 11941 h 3852"/>
                <a:gd name="T160" fmla="+- 0 11343 9776"/>
                <a:gd name="T161" fmla="*/ T160 w 1567"/>
                <a:gd name="T162" fmla="+- 0 11513 11087"/>
                <a:gd name="T163" fmla="*/ 11513 h 3852"/>
                <a:gd name="T164" fmla="+- 0 9776 9776"/>
                <a:gd name="T165" fmla="*/ T164 w 1567"/>
                <a:gd name="T166" fmla="+- 0 11513 11087"/>
                <a:gd name="T167" fmla="*/ 11513 h 3852"/>
                <a:gd name="T168" fmla="+- 0 9776 9776"/>
                <a:gd name="T169" fmla="*/ T168 w 1567"/>
                <a:gd name="T170" fmla="+- 0 11524 11087"/>
                <a:gd name="T171" fmla="*/ 11524 h 3852"/>
                <a:gd name="T172" fmla="+- 0 11343 9776"/>
                <a:gd name="T173" fmla="*/ T172 w 1567"/>
                <a:gd name="T174" fmla="+- 0 11524 11087"/>
                <a:gd name="T175" fmla="*/ 11524 h 3852"/>
                <a:gd name="T176" fmla="+- 0 11343 9776"/>
                <a:gd name="T177" fmla="*/ T176 w 1567"/>
                <a:gd name="T178" fmla="+- 0 11513 11087"/>
                <a:gd name="T179" fmla="*/ 11513 h 3852"/>
                <a:gd name="T180" fmla="+- 0 11343 9776"/>
                <a:gd name="T181" fmla="*/ T180 w 1567"/>
                <a:gd name="T182" fmla="+- 0 11087 11087"/>
                <a:gd name="T183" fmla="*/ 11087 h 3852"/>
                <a:gd name="T184" fmla="+- 0 9776 9776"/>
                <a:gd name="T185" fmla="*/ T184 w 1567"/>
                <a:gd name="T186" fmla="+- 0 11087 11087"/>
                <a:gd name="T187" fmla="*/ 11087 h 3852"/>
                <a:gd name="T188" fmla="+- 0 9776 9776"/>
                <a:gd name="T189" fmla="*/ T188 w 1567"/>
                <a:gd name="T190" fmla="+- 0 11097 11087"/>
                <a:gd name="T191" fmla="*/ 11097 h 3852"/>
                <a:gd name="T192" fmla="+- 0 11343 9776"/>
                <a:gd name="T193" fmla="*/ T192 w 1567"/>
                <a:gd name="T194" fmla="+- 0 11097 11087"/>
                <a:gd name="T195" fmla="*/ 11097 h 3852"/>
                <a:gd name="T196" fmla="+- 0 11343 9776"/>
                <a:gd name="T197" fmla="*/ T196 w 1567"/>
                <a:gd name="T198" fmla="+- 0 11087 11087"/>
                <a:gd name="T199" fmla="*/ 11087 h 38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567" h="3852">
                  <a:moveTo>
                    <a:pt x="1567" y="3841"/>
                  </a:moveTo>
                  <a:lnTo>
                    <a:pt x="0" y="3841"/>
                  </a:lnTo>
                  <a:lnTo>
                    <a:pt x="0" y="3851"/>
                  </a:lnTo>
                  <a:lnTo>
                    <a:pt x="1567" y="3851"/>
                  </a:lnTo>
                  <a:lnTo>
                    <a:pt x="1567" y="3841"/>
                  </a:lnTo>
                  <a:close/>
                  <a:moveTo>
                    <a:pt x="1567" y="3414"/>
                  </a:moveTo>
                  <a:lnTo>
                    <a:pt x="0" y="3414"/>
                  </a:lnTo>
                  <a:lnTo>
                    <a:pt x="0" y="3425"/>
                  </a:lnTo>
                  <a:lnTo>
                    <a:pt x="1567" y="3425"/>
                  </a:lnTo>
                  <a:lnTo>
                    <a:pt x="1567" y="3414"/>
                  </a:lnTo>
                  <a:close/>
                  <a:moveTo>
                    <a:pt x="1567" y="2988"/>
                  </a:moveTo>
                  <a:lnTo>
                    <a:pt x="0" y="2988"/>
                  </a:lnTo>
                  <a:lnTo>
                    <a:pt x="0" y="2999"/>
                  </a:lnTo>
                  <a:lnTo>
                    <a:pt x="1567" y="2999"/>
                  </a:lnTo>
                  <a:lnTo>
                    <a:pt x="1567" y="2988"/>
                  </a:lnTo>
                  <a:close/>
                  <a:moveTo>
                    <a:pt x="1567" y="2560"/>
                  </a:moveTo>
                  <a:lnTo>
                    <a:pt x="0" y="2560"/>
                  </a:lnTo>
                  <a:lnTo>
                    <a:pt x="0" y="2571"/>
                  </a:lnTo>
                  <a:lnTo>
                    <a:pt x="1567" y="2571"/>
                  </a:lnTo>
                  <a:lnTo>
                    <a:pt x="1567" y="2560"/>
                  </a:lnTo>
                  <a:close/>
                  <a:moveTo>
                    <a:pt x="1567" y="2134"/>
                  </a:moveTo>
                  <a:lnTo>
                    <a:pt x="0" y="2134"/>
                  </a:lnTo>
                  <a:lnTo>
                    <a:pt x="0" y="2145"/>
                  </a:lnTo>
                  <a:lnTo>
                    <a:pt x="1567" y="2145"/>
                  </a:lnTo>
                  <a:lnTo>
                    <a:pt x="1567" y="2134"/>
                  </a:lnTo>
                  <a:close/>
                  <a:moveTo>
                    <a:pt x="1567" y="1706"/>
                  </a:moveTo>
                  <a:lnTo>
                    <a:pt x="0" y="1706"/>
                  </a:lnTo>
                  <a:lnTo>
                    <a:pt x="0" y="1717"/>
                  </a:lnTo>
                  <a:lnTo>
                    <a:pt x="1567" y="1717"/>
                  </a:lnTo>
                  <a:lnTo>
                    <a:pt x="1567" y="1706"/>
                  </a:lnTo>
                  <a:close/>
                  <a:moveTo>
                    <a:pt x="1567" y="1280"/>
                  </a:moveTo>
                  <a:lnTo>
                    <a:pt x="0" y="1280"/>
                  </a:lnTo>
                  <a:lnTo>
                    <a:pt x="0" y="1291"/>
                  </a:lnTo>
                  <a:lnTo>
                    <a:pt x="1567" y="1291"/>
                  </a:lnTo>
                  <a:lnTo>
                    <a:pt x="1567" y="1280"/>
                  </a:lnTo>
                  <a:close/>
                  <a:moveTo>
                    <a:pt x="1567" y="854"/>
                  </a:moveTo>
                  <a:lnTo>
                    <a:pt x="0" y="854"/>
                  </a:lnTo>
                  <a:lnTo>
                    <a:pt x="0" y="864"/>
                  </a:lnTo>
                  <a:lnTo>
                    <a:pt x="1567" y="864"/>
                  </a:lnTo>
                  <a:lnTo>
                    <a:pt x="1567" y="854"/>
                  </a:lnTo>
                  <a:close/>
                  <a:moveTo>
                    <a:pt x="1567" y="426"/>
                  </a:moveTo>
                  <a:lnTo>
                    <a:pt x="0" y="426"/>
                  </a:lnTo>
                  <a:lnTo>
                    <a:pt x="0" y="437"/>
                  </a:lnTo>
                  <a:lnTo>
                    <a:pt x="1567" y="437"/>
                  </a:lnTo>
                  <a:lnTo>
                    <a:pt x="1567" y="426"/>
                  </a:lnTo>
                  <a:close/>
                  <a:moveTo>
                    <a:pt x="1567" y="0"/>
                  </a:moveTo>
                  <a:lnTo>
                    <a:pt x="0" y="0"/>
                  </a:lnTo>
                  <a:lnTo>
                    <a:pt x="0" y="10"/>
                  </a:lnTo>
                  <a:lnTo>
                    <a:pt x="1567" y="10"/>
                  </a:lnTo>
                  <a:lnTo>
                    <a:pt x="1567" y="0"/>
                  </a:lnTo>
                  <a:close/>
                </a:path>
              </a:pathLst>
            </a:custGeom>
            <a:solidFill>
              <a:srgbClr val="000000">
                <a:alpha val="1685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6945583" y="3883177"/>
            <a:ext cx="181561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2. Hành động</a:t>
            </a:r>
            <a:endParaRPr lang="en-US" sz="2000">
              <a:latin typeface="Times New Roman" panose="02020603050405020304" pitchFamily="18" charset="0"/>
              <a:cs typeface="Times New Roman" panose="02020603050405020304" pitchFamily="18" charset="0"/>
            </a:endParaRPr>
          </a:p>
        </p:txBody>
      </p:sp>
      <p:sp>
        <p:nvSpPr>
          <p:cNvPr id="4" name="TextBox 3"/>
          <p:cNvSpPr txBox="1"/>
          <p:nvPr/>
        </p:nvSpPr>
        <p:spPr>
          <a:xfrm>
            <a:off x="9911813" y="3920424"/>
            <a:ext cx="13502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Nhận xét</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1772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1820" y="230117"/>
            <a:ext cx="7310906" cy="6516710"/>
            <a:chOff x="209" y="324"/>
            <a:chExt cx="11910" cy="16845"/>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 y="324"/>
              <a:ext cx="11910" cy="16845"/>
            </a:xfrm>
            <a:prstGeom prst="rect">
              <a:avLst/>
            </a:prstGeom>
            <a:solidFill>
              <a:srgbClr val="00B050">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reeform 4"/>
            <p:cNvSpPr>
              <a:spLocks/>
            </p:cNvSpPr>
            <p:nvPr/>
          </p:nvSpPr>
          <p:spPr bwMode="auto">
            <a:xfrm>
              <a:off x="939" y="4564"/>
              <a:ext cx="5057" cy="5020"/>
            </a:xfrm>
            <a:custGeom>
              <a:avLst/>
              <a:gdLst>
                <a:gd name="T0" fmla="+- 0 5951 940"/>
                <a:gd name="T1" fmla="*/ T0 w 5057"/>
                <a:gd name="T2" fmla="+- 0 9644 4631"/>
                <a:gd name="T3" fmla="*/ 9644 h 5013"/>
                <a:gd name="T4" fmla="+- 0 986 940"/>
                <a:gd name="T5" fmla="*/ T4 w 5057"/>
                <a:gd name="T6" fmla="+- 0 9644 4631"/>
                <a:gd name="T7" fmla="*/ 9644 h 5013"/>
                <a:gd name="T8" fmla="+- 0 968 940"/>
                <a:gd name="T9" fmla="*/ T8 w 5057"/>
                <a:gd name="T10" fmla="+- 0 9640 4631"/>
                <a:gd name="T11" fmla="*/ 9640 h 5013"/>
                <a:gd name="T12" fmla="+- 0 953 940"/>
                <a:gd name="T13" fmla="*/ T12 w 5057"/>
                <a:gd name="T14" fmla="+- 0 9630 4631"/>
                <a:gd name="T15" fmla="*/ 9630 h 5013"/>
                <a:gd name="T16" fmla="+- 0 943 940"/>
                <a:gd name="T17" fmla="*/ T16 w 5057"/>
                <a:gd name="T18" fmla="+- 0 9615 4631"/>
                <a:gd name="T19" fmla="*/ 9615 h 5013"/>
                <a:gd name="T20" fmla="+- 0 940 940"/>
                <a:gd name="T21" fmla="*/ T20 w 5057"/>
                <a:gd name="T22" fmla="+- 0 9597 4631"/>
                <a:gd name="T23" fmla="*/ 9597 h 5013"/>
                <a:gd name="T24" fmla="+- 0 940 940"/>
                <a:gd name="T25" fmla="*/ T24 w 5057"/>
                <a:gd name="T26" fmla="+- 0 4677 4631"/>
                <a:gd name="T27" fmla="*/ 4677 h 5013"/>
                <a:gd name="T28" fmla="+- 0 943 940"/>
                <a:gd name="T29" fmla="*/ T28 w 5057"/>
                <a:gd name="T30" fmla="+- 0 4659 4631"/>
                <a:gd name="T31" fmla="*/ 4659 h 5013"/>
                <a:gd name="T32" fmla="+- 0 953 940"/>
                <a:gd name="T33" fmla="*/ T32 w 5057"/>
                <a:gd name="T34" fmla="+- 0 4645 4631"/>
                <a:gd name="T35" fmla="*/ 4645 h 5013"/>
                <a:gd name="T36" fmla="+- 0 968 940"/>
                <a:gd name="T37" fmla="*/ T36 w 5057"/>
                <a:gd name="T38" fmla="+- 0 4635 4631"/>
                <a:gd name="T39" fmla="*/ 4635 h 5013"/>
                <a:gd name="T40" fmla="+- 0 986 940"/>
                <a:gd name="T41" fmla="*/ T40 w 5057"/>
                <a:gd name="T42" fmla="+- 0 4631 4631"/>
                <a:gd name="T43" fmla="*/ 4631 h 5013"/>
                <a:gd name="T44" fmla="+- 0 5950 940"/>
                <a:gd name="T45" fmla="*/ T44 w 5057"/>
                <a:gd name="T46" fmla="+- 0 4631 4631"/>
                <a:gd name="T47" fmla="*/ 4631 h 5013"/>
                <a:gd name="T48" fmla="+- 0 5968 940"/>
                <a:gd name="T49" fmla="*/ T48 w 5057"/>
                <a:gd name="T50" fmla="+- 0 4635 4631"/>
                <a:gd name="T51" fmla="*/ 4635 h 5013"/>
                <a:gd name="T52" fmla="+- 0 5983 940"/>
                <a:gd name="T53" fmla="*/ T52 w 5057"/>
                <a:gd name="T54" fmla="+- 0 4645 4631"/>
                <a:gd name="T55" fmla="*/ 4645 h 5013"/>
                <a:gd name="T56" fmla="+- 0 5993 940"/>
                <a:gd name="T57" fmla="*/ T56 w 5057"/>
                <a:gd name="T58" fmla="+- 0 4659 4631"/>
                <a:gd name="T59" fmla="*/ 4659 h 5013"/>
                <a:gd name="T60" fmla="+- 0 5997 940"/>
                <a:gd name="T61" fmla="*/ T60 w 5057"/>
                <a:gd name="T62" fmla="+- 0 4677 4631"/>
                <a:gd name="T63" fmla="*/ 4677 h 5013"/>
                <a:gd name="T64" fmla="+- 0 5997 940"/>
                <a:gd name="T65" fmla="*/ T64 w 5057"/>
                <a:gd name="T66" fmla="+- 0 9597 4631"/>
                <a:gd name="T67" fmla="*/ 9597 h 5013"/>
                <a:gd name="T68" fmla="+- 0 5993 940"/>
                <a:gd name="T69" fmla="*/ T68 w 5057"/>
                <a:gd name="T70" fmla="+- 0 9615 4631"/>
                <a:gd name="T71" fmla="*/ 9615 h 5013"/>
                <a:gd name="T72" fmla="+- 0 5984 940"/>
                <a:gd name="T73" fmla="*/ T72 w 5057"/>
                <a:gd name="T74" fmla="+- 0 9630 4631"/>
                <a:gd name="T75" fmla="*/ 9630 h 5013"/>
                <a:gd name="T76" fmla="+- 0 5969 940"/>
                <a:gd name="T77" fmla="*/ T76 w 5057"/>
                <a:gd name="T78" fmla="+- 0 9640 4631"/>
                <a:gd name="T79" fmla="*/ 9640 h 5013"/>
                <a:gd name="T80" fmla="+- 0 5951 940"/>
                <a:gd name="T81" fmla="*/ T80 w 5057"/>
                <a:gd name="T82" fmla="+- 0 9644 4631"/>
                <a:gd name="T83" fmla="*/ 9644 h 5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57" h="5013">
                  <a:moveTo>
                    <a:pt x="5011" y="5013"/>
                  </a:moveTo>
                  <a:lnTo>
                    <a:pt x="46" y="5013"/>
                  </a:lnTo>
                  <a:lnTo>
                    <a:pt x="28" y="5009"/>
                  </a:lnTo>
                  <a:lnTo>
                    <a:pt x="13" y="4999"/>
                  </a:lnTo>
                  <a:lnTo>
                    <a:pt x="3" y="4984"/>
                  </a:lnTo>
                  <a:lnTo>
                    <a:pt x="0" y="4966"/>
                  </a:lnTo>
                  <a:lnTo>
                    <a:pt x="0" y="46"/>
                  </a:lnTo>
                  <a:lnTo>
                    <a:pt x="3" y="28"/>
                  </a:lnTo>
                  <a:lnTo>
                    <a:pt x="13" y="14"/>
                  </a:lnTo>
                  <a:lnTo>
                    <a:pt x="28" y="4"/>
                  </a:lnTo>
                  <a:lnTo>
                    <a:pt x="46" y="0"/>
                  </a:lnTo>
                  <a:lnTo>
                    <a:pt x="5010" y="0"/>
                  </a:lnTo>
                  <a:lnTo>
                    <a:pt x="5028" y="4"/>
                  </a:lnTo>
                  <a:lnTo>
                    <a:pt x="5043" y="14"/>
                  </a:lnTo>
                  <a:lnTo>
                    <a:pt x="5053" y="28"/>
                  </a:lnTo>
                  <a:lnTo>
                    <a:pt x="5057" y="46"/>
                  </a:lnTo>
                  <a:lnTo>
                    <a:pt x="5057" y="4966"/>
                  </a:lnTo>
                  <a:lnTo>
                    <a:pt x="5053" y="4984"/>
                  </a:lnTo>
                  <a:lnTo>
                    <a:pt x="5044" y="4999"/>
                  </a:lnTo>
                  <a:lnTo>
                    <a:pt x="5029" y="5009"/>
                  </a:lnTo>
                  <a:lnTo>
                    <a:pt x="5011" y="50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AutoShape 5"/>
            <p:cNvSpPr>
              <a:spLocks/>
            </p:cNvSpPr>
            <p:nvPr/>
          </p:nvSpPr>
          <p:spPr bwMode="auto">
            <a:xfrm>
              <a:off x="923" y="4615"/>
              <a:ext cx="5090" cy="5045"/>
            </a:xfrm>
            <a:custGeom>
              <a:avLst/>
              <a:gdLst>
                <a:gd name="T0" fmla="+- 0 5951 924"/>
                <a:gd name="T1" fmla="*/ T0 w 5090"/>
                <a:gd name="T2" fmla="+- 0 9659 4615"/>
                <a:gd name="T3" fmla="*/ 9659 h 5045"/>
                <a:gd name="T4" fmla="+- 0 986 924"/>
                <a:gd name="T5" fmla="*/ T4 w 5090"/>
                <a:gd name="T6" fmla="+- 0 9659 4615"/>
                <a:gd name="T7" fmla="*/ 9659 h 5045"/>
                <a:gd name="T8" fmla="+- 0 962 924"/>
                <a:gd name="T9" fmla="*/ T8 w 5090"/>
                <a:gd name="T10" fmla="+- 0 9655 4615"/>
                <a:gd name="T11" fmla="*/ 9655 h 5045"/>
                <a:gd name="T12" fmla="+- 0 942 924"/>
                <a:gd name="T13" fmla="*/ T12 w 5090"/>
                <a:gd name="T14" fmla="+- 0 9641 4615"/>
                <a:gd name="T15" fmla="*/ 9641 h 5045"/>
                <a:gd name="T16" fmla="+- 0 929 924"/>
                <a:gd name="T17" fmla="*/ T16 w 5090"/>
                <a:gd name="T18" fmla="+- 0 9621 4615"/>
                <a:gd name="T19" fmla="*/ 9621 h 5045"/>
                <a:gd name="T20" fmla="+- 0 924 924"/>
                <a:gd name="T21" fmla="*/ T20 w 5090"/>
                <a:gd name="T22" fmla="+- 0 9597 4615"/>
                <a:gd name="T23" fmla="*/ 9597 h 5045"/>
                <a:gd name="T24" fmla="+- 0 924 924"/>
                <a:gd name="T25" fmla="*/ T24 w 5090"/>
                <a:gd name="T26" fmla="+- 0 4677 4615"/>
                <a:gd name="T27" fmla="*/ 4677 h 5045"/>
                <a:gd name="T28" fmla="+- 0 929 924"/>
                <a:gd name="T29" fmla="*/ T28 w 5090"/>
                <a:gd name="T30" fmla="+- 0 4653 4615"/>
                <a:gd name="T31" fmla="*/ 4653 h 5045"/>
                <a:gd name="T32" fmla="+- 0 942 924"/>
                <a:gd name="T33" fmla="*/ T32 w 5090"/>
                <a:gd name="T34" fmla="+- 0 4633 4615"/>
                <a:gd name="T35" fmla="*/ 4633 h 5045"/>
                <a:gd name="T36" fmla="+- 0 962 924"/>
                <a:gd name="T37" fmla="*/ T36 w 5090"/>
                <a:gd name="T38" fmla="+- 0 4620 4615"/>
                <a:gd name="T39" fmla="*/ 4620 h 5045"/>
                <a:gd name="T40" fmla="+- 0 986 924"/>
                <a:gd name="T41" fmla="*/ T40 w 5090"/>
                <a:gd name="T42" fmla="+- 0 4615 4615"/>
                <a:gd name="T43" fmla="*/ 4615 h 5045"/>
                <a:gd name="T44" fmla="+- 0 5951 924"/>
                <a:gd name="T45" fmla="*/ T44 w 5090"/>
                <a:gd name="T46" fmla="+- 0 4615 4615"/>
                <a:gd name="T47" fmla="*/ 4615 h 5045"/>
                <a:gd name="T48" fmla="+- 0 5975 924"/>
                <a:gd name="T49" fmla="*/ T48 w 5090"/>
                <a:gd name="T50" fmla="+- 0 4620 4615"/>
                <a:gd name="T51" fmla="*/ 4620 h 5045"/>
                <a:gd name="T52" fmla="+- 0 5995 924"/>
                <a:gd name="T53" fmla="*/ T52 w 5090"/>
                <a:gd name="T54" fmla="+- 0 4633 4615"/>
                <a:gd name="T55" fmla="*/ 4633 h 5045"/>
                <a:gd name="T56" fmla="+- 0 6003 924"/>
                <a:gd name="T57" fmla="*/ T56 w 5090"/>
                <a:gd name="T58" fmla="+- 0 4645 4615"/>
                <a:gd name="T59" fmla="*/ 4645 h 5045"/>
                <a:gd name="T60" fmla="+- 0 986 924"/>
                <a:gd name="T61" fmla="*/ T60 w 5090"/>
                <a:gd name="T62" fmla="+- 0 4645 4615"/>
                <a:gd name="T63" fmla="*/ 4645 h 5045"/>
                <a:gd name="T64" fmla="+- 0 974 924"/>
                <a:gd name="T65" fmla="*/ T64 w 5090"/>
                <a:gd name="T66" fmla="+- 0 4648 4615"/>
                <a:gd name="T67" fmla="*/ 4648 h 5045"/>
                <a:gd name="T68" fmla="+- 0 963 924"/>
                <a:gd name="T69" fmla="*/ T68 w 5090"/>
                <a:gd name="T70" fmla="+- 0 4654 4615"/>
                <a:gd name="T71" fmla="*/ 4654 h 5045"/>
                <a:gd name="T72" fmla="+- 0 956 924"/>
                <a:gd name="T73" fmla="*/ T72 w 5090"/>
                <a:gd name="T74" fmla="+- 0 4665 4615"/>
                <a:gd name="T75" fmla="*/ 4665 h 5045"/>
                <a:gd name="T76" fmla="+- 0 954 924"/>
                <a:gd name="T77" fmla="*/ T76 w 5090"/>
                <a:gd name="T78" fmla="+- 0 4677 4615"/>
                <a:gd name="T79" fmla="*/ 4677 h 5045"/>
                <a:gd name="T80" fmla="+- 0 954 924"/>
                <a:gd name="T81" fmla="*/ T80 w 5090"/>
                <a:gd name="T82" fmla="+- 0 9597 4615"/>
                <a:gd name="T83" fmla="*/ 9597 h 5045"/>
                <a:gd name="T84" fmla="+- 0 956 924"/>
                <a:gd name="T85" fmla="*/ T84 w 5090"/>
                <a:gd name="T86" fmla="+- 0 9610 4615"/>
                <a:gd name="T87" fmla="*/ 9610 h 5045"/>
                <a:gd name="T88" fmla="+- 0 963 924"/>
                <a:gd name="T89" fmla="*/ T88 w 5090"/>
                <a:gd name="T90" fmla="+- 0 9620 4615"/>
                <a:gd name="T91" fmla="*/ 9620 h 5045"/>
                <a:gd name="T92" fmla="+- 0 974 924"/>
                <a:gd name="T93" fmla="*/ T92 w 5090"/>
                <a:gd name="T94" fmla="+- 0 9627 4615"/>
                <a:gd name="T95" fmla="*/ 9627 h 5045"/>
                <a:gd name="T96" fmla="+- 0 986 924"/>
                <a:gd name="T97" fmla="*/ T96 w 5090"/>
                <a:gd name="T98" fmla="+- 0 9630 4615"/>
                <a:gd name="T99" fmla="*/ 9630 h 5045"/>
                <a:gd name="T100" fmla="+- 0 6003 924"/>
                <a:gd name="T101" fmla="*/ T100 w 5090"/>
                <a:gd name="T102" fmla="+- 0 9630 4615"/>
                <a:gd name="T103" fmla="*/ 9630 h 5045"/>
                <a:gd name="T104" fmla="+- 0 5995 924"/>
                <a:gd name="T105" fmla="*/ T104 w 5090"/>
                <a:gd name="T106" fmla="+- 0 9641 4615"/>
                <a:gd name="T107" fmla="*/ 9641 h 5045"/>
                <a:gd name="T108" fmla="+- 0 5975 924"/>
                <a:gd name="T109" fmla="*/ T108 w 5090"/>
                <a:gd name="T110" fmla="+- 0 9655 4615"/>
                <a:gd name="T111" fmla="*/ 9655 h 5045"/>
                <a:gd name="T112" fmla="+- 0 5951 924"/>
                <a:gd name="T113" fmla="*/ T112 w 5090"/>
                <a:gd name="T114" fmla="+- 0 9659 4615"/>
                <a:gd name="T115" fmla="*/ 9659 h 5045"/>
                <a:gd name="T116" fmla="+- 0 6003 924"/>
                <a:gd name="T117" fmla="*/ T116 w 5090"/>
                <a:gd name="T118" fmla="+- 0 9630 4615"/>
                <a:gd name="T119" fmla="*/ 9630 h 5045"/>
                <a:gd name="T120" fmla="+- 0 5951 924"/>
                <a:gd name="T121" fmla="*/ T120 w 5090"/>
                <a:gd name="T122" fmla="+- 0 9630 4615"/>
                <a:gd name="T123" fmla="*/ 9630 h 5045"/>
                <a:gd name="T124" fmla="+- 0 5963 924"/>
                <a:gd name="T125" fmla="*/ T124 w 5090"/>
                <a:gd name="T126" fmla="+- 0 9627 4615"/>
                <a:gd name="T127" fmla="*/ 9627 h 5045"/>
                <a:gd name="T128" fmla="+- 0 5974 924"/>
                <a:gd name="T129" fmla="*/ T128 w 5090"/>
                <a:gd name="T130" fmla="+- 0 9620 4615"/>
                <a:gd name="T131" fmla="*/ 9620 h 5045"/>
                <a:gd name="T132" fmla="+- 0 5981 924"/>
                <a:gd name="T133" fmla="*/ T132 w 5090"/>
                <a:gd name="T134" fmla="+- 0 9610 4615"/>
                <a:gd name="T135" fmla="*/ 9610 h 5045"/>
                <a:gd name="T136" fmla="+- 0 5983 924"/>
                <a:gd name="T137" fmla="*/ T136 w 5090"/>
                <a:gd name="T138" fmla="+- 0 9597 4615"/>
                <a:gd name="T139" fmla="*/ 9597 h 5045"/>
                <a:gd name="T140" fmla="+- 0 5983 924"/>
                <a:gd name="T141" fmla="*/ T140 w 5090"/>
                <a:gd name="T142" fmla="+- 0 4677 4615"/>
                <a:gd name="T143" fmla="*/ 4677 h 5045"/>
                <a:gd name="T144" fmla="+- 0 5981 924"/>
                <a:gd name="T145" fmla="*/ T144 w 5090"/>
                <a:gd name="T146" fmla="+- 0 4665 4615"/>
                <a:gd name="T147" fmla="*/ 4665 h 5045"/>
                <a:gd name="T148" fmla="+- 0 5974 924"/>
                <a:gd name="T149" fmla="*/ T148 w 5090"/>
                <a:gd name="T150" fmla="+- 0 4654 4615"/>
                <a:gd name="T151" fmla="*/ 4654 h 5045"/>
                <a:gd name="T152" fmla="+- 0 5963 924"/>
                <a:gd name="T153" fmla="*/ T152 w 5090"/>
                <a:gd name="T154" fmla="+- 0 4648 4615"/>
                <a:gd name="T155" fmla="*/ 4648 h 5045"/>
                <a:gd name="T156" fmla="+- 0 5951 924"/>
                <a:gd name="T157" fmla="*/ T156 w 5090"/>
                <a:gd name="T158" fmla="+- 0 4645 4615"/>
                <a:gd name="T159" fmla="*/ 4645 h 5045"/>
                <a:gd name="T160" fmla="+- 0 6003 924"/>
                <a:gd name="T161" fmla="*/ T160 w 5090"/>
                <a:gd name="T162" fmla="+- 0 4645 4615"/>
                <a:gd name="T163" fmla="*/ 4645 h 5045"/>
                <a:gd name="T164" fmla="+- 0 6008 924"/>
                <a:gd name="T165" fmla="*/ T164 w 5090"/>
                <a:gd name="T166" fmla="+- 0 4653 4615"/>
                <a:gd name="T167" fmla="*/ 4653 h 5045"/>
                <a:gd name="T168" fmla="+- 0 6013 924"/>
                <a:gd name="T169" fmla="*/ T168 w 5090"/>
                <a:gd name="T170" fmla="+- 0 4677 4615"/>
                <a:gd name="T171" fmla="*/ 4677 h 5045"/>
                <a:gd name="T172" fmla="+- 0 6013 924"/>
                <a:gd name="T173" fmla="*/ T172 w 5090"/>
                <a:gd name="T174" fmla="+- 0 9597 4615"/>
                <a:gd name="T175" fmla="*/ 9597 h 5045"/>
                <a:gd name="T176" fmla="+- 0 6008 924"/>
                <a:gd name="T177" fmla="*/ T176 w 5090"/>
                <a:gd name="T178" fmla="+- 0 9621 4615"/>
                <a:gd name="T179" fmla="*/ 9621 h 5045"/>
                <a:gd name="T180" fmla="+- 0 6003 924"/>
                <a:gd name="T181" fmla="*/ T180 w 5090"/>
                <a:gd name="T182" fmla="+- 0 9630 4615"/>
                <a:gd name="T183" fmla="*/ 9630 h 50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5090" h="5045">
                  <a:moveTo>
                    <a:pt x="5027" y="5044"/>
                  </a:moveTo>
                  <a:lnTo>
                    <a:pt x="62" y="5044"/>
                  </a:lnTo>
                  <a:lnTo>
                    <a:pt x="38" y="5040"/>
                  </a:lnTo>
                  <a:lnTo>
                    <a:pt x="18" y="5026"/>
                  </a:lnTo>
                  <a:lnTo>
                    <a:pt x="5" y="5006"/>
                  </a:lnTo>
                  <a:lnTo>
                    <a:pt x="0" y="4982"/>
                  </a:lnTo>
                  <a:lnTo>
                    <a:pt x="0" y="62"/>
                  </a:lnTo>
                  <a:lnTo>
                    <a:pt x="5" y="38"/>
                  </a:lnTo>
                  <a:lnTo>
                    <a:pt x="18" y="18"/>
                  </a:lnTo>
                  <a:lnTo>
                    <a:pt x="38" y="5"/>
                  </a:lnTo>
                  <a:lnTo>
                    <a:pt x="62" y="0"/>
                  </a:lnTo>
                  <a:lnTo>
                    <a:pt x="5027" y="0"/>
                  </a:lnTo>
                  <a:lnTo>
                    <a:pt x="5051" y="5"/>
                  </a:lnTo>
                  <a:lnTo>
                    <a:pt x="5071" y="18"/>
                  </a:lnTo>
                  <a:lnTo>
                    <a:pt x="5079" y="30"/>
                  </a:lnTo>
                  <a:lnTo>
                    <a:pt x="62" y="30"/>
                  </a:lnTo>
                  <a:lnTo>
                    <a:pt x="50" y="33"/>
                  </a:lnTo>
                  <a:lnTo>
                    <a:pt x="39" y="39"/>
                  </a:lnTo>
                  <a:lnTo>
                    <a:pt x="32" y="50"/>
                  </a:lnTo>
                  <a:lnTo>
                    <a:pt x="30" y="62"/>
                  </a:lnTo>
                  <a:lnTo>
                    <a:pt x="30" y="4982"/>
                  </a:lnTo>
                  <a:lnTo>
                    <a:pt x="32" y="4995"/>
                  </a:lnTo>
                  <a:lnTo>
                    <a:pt x="39" y="5005"/>
                  </a:lnTo>
                  <a:lnTo>
                    <a:pt x="50" y="5012"/>
                  </a:lnTo>
                  <a:lnTo>
                    <a:pt x="62" y="5015"/>
                  </a:lnTo>
                  <a:lnTo>
                    <a:pt x="5079" y="5015"/>
                  </a:lnTo>
                  <a:lnTo>
                    <a:pt x="5071" y="5026"/>
                  </a:lnTo>
                  <a:lnTo>
                    <a:pt x="5051" y="5040"/>
                  </a:lnTo>
                  <a:lnTo>
                    <a:pt x="5027" y="5044"/>
                  </a:lnTo>
                  <a:close/>
                  <a:moveTo>
                    <a:pt x="5079" y="5015"/>
                  </a:moveTo>
                  <a:lnTo>
                    <a:pt x="5027" y="5015"/>
                  </a:lnTo>
                  <a:lnTo>
                    <a:pt x="5039" y="5012"/>
                  </a:lnTo>
                  <a:lnTo>
                    <a:pt x="5050" y="5005"/>
                  </a:lnTo>
                  <a:lnTo>
                    <a:pt x="5057" y="4995"/>
                  </a:lnTo>
                  <a:lnTo>
                    <a:pt x="5059" y="4982"/>
                  </a:lnTo>
                  <a:lnTo>
                    <a:pt x="5059" y="62"/>
                  </a:lnTo>
                  <a:lnTo>
                    <a:pt x="5057" y="50"/>
                  </a:lnTo>
                  <a:lnTo>
                    <a:pt x="5050" y="39"/>
                  </a:lnTo>
                  <a:lnTo>
                    <a:pt x="5039" y="33"/>
                  </a:lnTo>
                  <a:lnTo>
                    <a:pt x="5027" y="30"/>
                  </a:lnTo>
                  <a:lnTo>
                    <a:pt x="5079" y="30"/>
                  </a:lnTo>
                  <a:lnTo>
                    <a:pt x="5084" y="38"/>
                  </a:lnTo>
                  <a:lnTo>
                    <a:pt x="5089" y="62"/>
                  </a:lnTo>
                  <a:lnTo>
                    <a:pt x="5089" y="4982"/>
                  </a:lnTo>
                  <a:lnTo>
                    <a:pt x="5084" y="5006"/>
                  </a:lnTo>
                  <a:lnTo>
                    <a:pt x="5079" y="5015"/>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958" y="340"/>
              <a:ext cx="10432" cy="2037"/>
            </a:xfrm>
            <a:custGeom>
              <a:avLst/>
              <a:gdLst>
                <a:gd name="T0" fmla="+- 0 11344 958"/>
                <a:gd name="T1" fmla="*/ T0 w 10432"/>
                <a:gd name="T2" fmla="+- 0 2891 340"/>
                <a:gd name="T3" fmla="*/ 2891 h 2551"/>
                <a:gd name="T4" fmla="+- 0 1004 958"/>
                <a:gd name="T5" fmla="*/ T4 w 10432"/>
                <a:gd name="T6" fmla="+- 0 2891 340"/>
                <a:gd name="T7" fmla="*/ 2891 h 2551"/>
                <a:gd name="T8" fmla="+- 0 987 958"/>
                <a:gd name="T9" fmla="*/ T8 w 10432"/>
                <a:gd name="T10" fmla="+- 0 2887 340"/>
                <a:gd name="T11" fmla="*/ 2887 h 2551"/>
                <a:gd name="T12" fmla="+- 0 972 958"/>
                <a:gd name="T13" fmla="*/ T12 w 10432"/>
                <a:gd name="T14" fmla="+- 0 2877 340"/>
                <a:gd name="T15" fmla="*/ 2877 h 2551"/>
                <a:gd name="T16" fmla="+- 0 962 958"/>
                <a:gd name="T17" fmla="*/ T16 w 10432"/>
                <a:gd name="T18" fmla="+- 0 2862 340"/>
                <a:gd name="T19" fmla="*/ 2862 h 2551"/>
                <a:gd name="T20" fmla="+- 0 958 958"/>
                <a:gd name="T21" fmla="*/ T20 w 10432"/>
                <a:gd name="T22" fmla="+- 0 2844 340"/>
                <a:gd name="T23" fmla="*/ 2844 h 2551"/>
                <a:gd name="T24" fmla="+- 0 958 958"/>
                <a:gd name="T25" fmla="*/ T24 w 10432"/>
                <a:gd name="T26" fmla="+- 0 386 340"/>
                <a:gd name="T27" fmla="*/ 386 h 2551"/>
                <a:gd name="T28" fmla="+- 0 962 958"/>
                <a:gd name="T29" fmla="*/ T28 w 10432"/>
                <a:gd name="T30" fmla="+- 0 368 340"/>
                <a:gd name="T31" fmla="*/ 368 h 2551"/>
                <a:gd name="T32" fmla="+- 0 972 958"/>
                <a:gd name="T33" fmla="*/ T32 w 10432"/>
                <a:gd name="T34" fmla="+- 0 354 340"/>
                <a:gd name="T35" fmla="*/ 354 h 2551"/>
                <a:gd name="T36" fmla="+- 0 987 958"/>
                <a:gd name="T37" fmla="*/ T36 w 10432"/>
                <a:gd name="T38" fmla="+- 0 344 340"/>
                <a:gd name="T39" fmla="*/ 344 h 2551"/>
                <a:gd name="T40" fmla="+- 0 1004 958"/>
                <a:gd name="T41" fmla="*/ T40 w 10432"/>
                <a:gd name="T42" fmla="+- 0 340 340"/>
                <a:gd name="T43" fmla="*/ 340 h 2551"/>
                <a:gd name="T44" fmla="+- 0 11343 958"/>
                <a:gd name="T45" fmla="*/ T44 w 10432"/>
                <a:gd name="T46" fmla="+- 0 340 340"/>
                <a:gd name="T47" fmla="*/ 340 h 2551"/>
                <a:gd name="T48" fmla="+- 0 11361 958"/>
                <a:gd name="T49" fmla="*/ T48 w 10432"/>
                <a:gd name="T50" fmla="+- 0 344 340"/>
                <a:gd name="T51" fmla="*/ 344 h 2551"/>
                <a:gd name="T52" fmla="+- 0 11376 958"/>
                <a:gd name="T53" fmla="*/ T52 w 10432"/>
                <a:gd name="T54" fmla="+- 0 354 340"/>
                <a:gd name="T55" fmla="*/ 354 h 2551"/>
                <a:gd name="T56" fmla="+- 0 11386 958"/>
                <a:gd name="T57" fmla="*/ T56 w 10432"/>
                <a:gd name="T58" fmla="+- 0 368 340"/>
                <a:gd name="T59" fmla="*/ 368 h 2551"/>
                <a:gd name="T60" fmla="+- 0 11389 958"/>
                <a:gd name="T61" fmla="*/ T60 w 10432"/>
                <a:gd name="T62" fmla="+- 0 386 340"/>
                <a:gd name="T63" fmla="*/ 386 h 2551"/>
                <a:gd name="T64" fmla="+- 0 11389 958"/>
                <a:gd name="T65" fmla="*/ T64 w 10432"/>
                <a:gd name="T66" fmla="+- 0 2844 340"/>
                <a:gd name="T67" fmla="*/ 2844 h 2551"/>
                <a:gd name="T68" fmla="+- 0 11386 958"/>
                <a:gd name="T69" fmla="*/ T68 w 10432"/>
                <a:gd name="T70" fmla="+- 0 2862 340"/>
                <a:gd name="T71" fmla="*/ 2862 h 2551"/>
                <a:gd name="T72" fmla="+- 0 11376 958"/>
                <a:gd name="T73" fmla="*/ T72 w 10432"/>
                <a:gd name="T74" fmla="+- 0 2877 340"/>
                <a:gd name="T75" fmla="*/ 2877 h 2551"/>
                <a:gd name="T76" fmla="+- 0 11362 958"/>
                <a:gd name="T77" fmla="*/ T76 w 10432"/>
                <a:gd name="T78" fmla="+- 0 2887 340"/>
                <a:gd name="T79" fmla="*/ 2887 h 2551"/>
                <a:gd name="T80" fmla="+- 0 11344 958"/>
                <a:gd name="T81" fmla="*/ T80 w 10432"/>
                <a:gd name="T82" fmla="+- 0 2891 340"/>
                <a:gd name="T83" fmla="*/ 2891 h 25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432" h="2551">
                  <a:moveTo>
                    <a:pt x="10386" y="2551"/>
                  </a:moveTo>
                  <a:lnTo>
                    <a:pt x="46" y="2551"/>
                  </a:lnTo>
                  <a:lnTo>
                    <a:pt x="29" y="2547"/>
                  </a:lnTo>
                  <a:lnTo>
                    <a:pt x="14" y="2537"/>
                  </a:lnTo>
                  <a:lnTo>
                    <a:pt x="4" y="2522"/>
                  </a:lnTo>
                  <a:lnTo>
                    <a:pt x="0" y="2504"/>
                  </a:lnTo>
                  <a:lnTo>
                    <a:pt x="0" y="46"/>
                  </a:lnTo>
                  <a:lnTo>
                    <a:pt x="4" y="28"/>
                  </a:lnTo>
                  <a:lnTo>
                    <a:pt x="14" y="14"/>
                  </a:lnTo>
                  <a:lnTo>
                    <a:pt x="29" y="4"/>
                  </a:lnTo>
                  <a:lnTo>
                    <a:pt x="46" y="0"/>
                  </a:lnTo>
                  <a:lnTo>
                    <a:pt x="10385" y="0"/>
                  </a:lnTo>
                  <a:lnTo>
                    <a:pt x="10403" y="4"/>
                  </a:lnTo>
                  <a:lnTo>
                    <a:pt x="10418" y="14"/>
                  </a:lnTo>
                  <a:lnTo>
                    <a:pt x="10428" y="28"/>
                  </a:lnTo>
                  <a:lnTo>
                    <a:pt x="10431" y="46"/>
                  </a:lnTo>
                  <a:lnTo>
                    <a:pt x="10431" y="2504"/>
                  </a:lnTo>
                  <a:lnTo>
                    <a:pt x="10428" y="2522"/>
                  </a:lnTo>
                  <a:lnTo>
                    <a:pt x="10418" y="2537"/>
                  </a:lnTo>
                  <a:lnTo>
                    <a:pt x="10404" y="2547"/>
                  </a:lnTo>
                  <a:lnTo>
                    <a:pt x="10386" y="2551"/>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2000" smtClean="0">
                  <a:latin typeface="Times New Roman" panose="02020603050405020304" pitchFamily="18" charset="0"/>
                  <a:cs typeface="Times New Roman" panose="02020603050405020304" pitchFamily="18" charset="0"/>
                </a:rPr>
                <a:t>Nhân vật thầy Đuy-sen qua lời kể, cảm xúc của An-tư-nai </a:t>
              </a:r>
              <a:endParaRPr lang="en-US" sz="2000">
                <a:latin typeface="Times New Roman" panose="02020603050405020304" pitchFamily="18" charset="0"/>
                <a:cs typeface="Times New Roman" panose="02020603050405020304" pitchFamily="18" charset="0"/>
              </a:endParaRPr>
            </a:p>
          </p:txBody>
        </p:sp>
        <p:sp>
          <p:nvSpPr>
            <p:cNvPr id="7" name="AutoShape 7"/>
            <p:cNvSpPr>
              <a:spLocks/>
            </p:cNvSpPr>
            <p:nvPr/>
          </p:nvSpPr>
          <p:spPr bwMode="auto">
            <a:xfrm>
              <a:off x="942" y="324"/>
              <a:ext cx="10464" cy="2148"/>
            </a:xfrm>
            <a:custGeom>
              <a:avLst/>
              <a:gdLst>
                <a:gd name="T0" fmla="+- 0 11344 942"/>
                <a:gd name="T1" fmla="*/ T0 w 10464"/>
                <a:gd name="T2" fmla="+- 0 2906 324"/>
                <a:gd name="T3" fmla="*/ 2906 h 2583"/>
                <a:gd name="T4" fmla="+- 0 1004 942"/>
                <a:gd name="T5" fmla="*/ T4 w 10464"/>
                <a:gd name="T6" fmla="+- 0 2906 324"/>
                <a:gd name="T7" fmla="*/ 2906 h 2583"/>
                <a:gd name="T8" fmla="+- 0 980 942"/>
                <a:gd name="T9" fmla="*/ T8 w 10464"/>
                <a:gd name="T10" fmla="+- 0 2902 324"/>
                <a:gd name="T11" fmla="*/ 2902 h 2583"/>
                <a:gd name="T12" fmla="+- 0 961 942"/>
                <a:gd name="T13" fmla="*/ T12 w 10464"/>
                <a:gd name="T14" fmla="+- 0 2888 324"/>
                <a:gd name="T15" fmla="*/ 2888 h 2583"/>
                <a:gd name="T16" fmla="+- 0 947 942"/>
                <a:gd name="T17" fmla="*/ T16 w 10464"/>
                <a:gd name="T18" fmla="+- 0 2869 324"/>
                <a:gd name="T19" fmla="*/ 2869 h 2583"/>
                <a:gd name="T20" fmla="+- 0 942 942"/>
                <a:gd name="T21" fmla="*/ T20 w 10464"/>
                <a:gd name="T22" fmla="+- 0 2844 324"/>
                <a:gd name="T23" fmla="*/ 2844 h 2583"/>
                <a:gd name="T24" fmla="+- 0 942 942"/>
                <a:gd name="T25" fmla="*/ T24 w 10464"/>
                <a:gd name="T26" fmla="+- 0 386 324"/>
                <a:gd name="T27" fmla="*/ 386 h 2583"/>
                <a:gd name="T28" fmla="+- 0 947 942"/>
                <a:gd name="T29" fmla="*/ T28 w 10464"/>
                <a:gd name="T30" fmla="+- 0 362 324"/>
                <a:gd name="T31" fmla="*/ 362 h 2583"/>
                <a:gd name="T32" fmla="+- 0 961 942"/>
                <a:gd name="T33" fmla="*/ T32 w 10464"/>
                <a:gd name="T34" fmla="+- 0 343 324"/>
                <a:gd name="T35" fmla="*/ 343 h 2583"/>
                <a:gd name="T36" fmla="+- 0 980 942"/>
                <a:gd name="T37" fmla="*/ T36 w 10464"/>
                <a:gd name="T38" fmla="+- 0 329 324"/>
                <a:gd name="T39" fmla="*/ 329 h 2583"/>
                <a:gd name="T40" fmla="+- 0 1004 942"/>
                <a:gd name="T41" fmla="*/ T40 w 10464"/>
                <a:gd name="T42" fmla="+- 0 324 324"/>
                <a:gd name="T43" fmla="*/ 324 h 2583"/>
                <a:gd name="T44" fmla="+- 0 11344 942"/>
                <a:gd name="T45" fmla="*/ T44 w 10464"/>
                <a:gd name="T46" fmla="+- 0 324 324"/>
                <a:gd name="T47" fmla="*/ 324 h 2583"/>
                <a:gd name="T48" fmla="+- 0 11368 942"/>
                <a:gd name="T49" fmla="*/ T48 w 10464"/>
                <a:gd name="T50" fmla="+- 0 329 324"/>
                <a:gd name="T51" fmla="*/ 329 h 2583"/>
                <a:gd name="T52" fmla="+- 0 11388 942"/>
                <a:gd name="T53" fmla="*/ T52 w 10464"/>
                <a:gd name="T54" fmla="+- 0 343 324"/>
                <a:gd name="T55" fmla="*/ 343 h 2583"/>
                <a:gd name="T56" fmla="+- 0 11396 942"/>
                <a:gd name="T57" fmla="*/ T56 w 10464"/>
                <a:gd name="T58" fmla="+- 0 354 324"/>
                <a:gd name="T59" fmla="*/ 354 h 2583"/>
                <a:gd name="T60" fmla="+- 0 1004 942"/>
                <a:gd name="T61" fmla="*/ T60 w 10464"/>
                <a:gd name="T62" fmla="+- 0 354 324"/>
                <a:gd name="T63" fmla="*/ 354 h 2583"/>
                <a:gd name="T64" fmla="+- 0 992 942"/>
                <a:gd name="T65" fmla="*/ T64 w 10464"/>
                <a:gd name="T66" fmla="+- 0 357 324"/>
                <a:gd name="T67" fmla="*/ 357 h 2583"/>
                <a:gd name="T68" fmla="+- 0 982 942"/>
                <a:gd name="T69" fmla="*/ T68 w 10464"/>
                <a:gd name="T70" fmla="+- 0 364 324"/>
                <a:gd name="T71" fmla="*/ 364 h 2583"/>
                <a:gd name="T72" fmla="+- 0 975 942"/>
                <a:gd name="T73" fmla="*/ T72 w 10464"/>
                <a:gd name="T74" fmla="+- 0 374 324"/>
                <a:gd name="T75" fmla="*/ 374 h 2583"/>
                <a:gd name="T76" fmla="+- 0 972 942"/>
                <a:gd name="T77" fmla="*/ T76 w 10464"/>
                <a:gd name="T78" fmla="+- 0 386 324"/>
                <a:gd name="T79" fmla="*/ 386 h 2583"/>
                <a:gd name="T80" fmla="+- 0 972 942"/>
                <a:gd name="T81" fmla="*/ T80 w 10464"/>
                <a:gd name="T82" fmla="+- 0 2844 324"/>
                <a:gd name="T83" fmla="*/ 2844 h 2583"/>
                <a:gd name="T84" fmla="+- 0 975 942"/>
                <a:gd name="T85" fmla="*/ T84 w 10464"/>
                <a:gd name="T86" fmla="+- 0 2857 324"/>
                <a:gd name="T87" fmla="*/ 2857 h 2583"/>
                <a:gd name="T88" fmla="+- 0 982 942"/>
                <a:gd name="T89" fmla="*/ T88 w 10464"/>
                <a:gd name="T90" fmla="+- 0 2867 324"/>
                <a:gd name="T91" fmla="*/ 2867 h 2583"/>
                <a:gd name="T92" fmla="+- 0 992 942"/>
                <a:gd name="T93" fmla="*/ T92 w 10464"/>
                <a:gd name="T94" fmla="+- 0 2874 324"/>
                <a:gd name="T95" fmla="*/ 2874 h 2583"/>
                <a:gd name="T96" fmla="+- 0 1004 942"/>
                <a:gd name="T97" fmla="*/ T96 w 10464"/>
                <a:gd name="T98" fmla="+- 0 2877 324"/>
                <a:gd name="T99" fmla="*/ 2877 h 2583"/>
                <a:gd name="T100" fmla="+- 0 11396 942"/>
                <a:gd name="T101" fmla="*/ T100 w 10464"/>
                <a:gd name="T102" fmla="+- 0 2877 324"/>
                <a:gd name="T103" fmla="*/ 2877 h 2583"/>
                <a:gd name="T104" fmla="+- 0 11388 942"/>
                <a:gd name="T105" fmla="*/ T104 w 10464"/>
                <a:gd name="T106" fmla="+- 0 2888 324"/>
                <a:gd name="T107" fmla="*/ 2888 h 2583"/>
                <a:gd name="T108" fmla="+- 0 11368 942"/>
                <a:gd name="T109" fmla="*/ T108 w 10464"/>
                <a:gd name="T110" fmla="+- 0 2902 324"/>
                <a:gd name="T111" fmla="*/ 2902 h 2583"/>
                <a:gd name="T112" fmla="+- 0 11344 942"/>
                <a:gd name="T113" fmla="*/ T112 w 10464"/>
                <a:gd name="T114" fmla="+- 0 2906 324"/>
                <a:gd name="T115" fmla="*/ 2906 h 2583"/>
                <a:gd name="T116" fmla="+- 0 11396 942"/>
                <a:gd name="T117" fmla="*/ T116 w 10464"/>
                <a:gd name="T118" fmla="+- 0 2877 324"/>
                <a:gd name="T119" fmla="*/ 2877 h 2583"/>
                <a:gd name="T120" fmla="+- 0 11344 942"/>
                <a:gd name="T121" fmla="*/ T120 w 10464"/>
                <a:gd name="T122" fmla="+- 0 2877 324"/>
                <a:gd name="T123" fmla="*/ 2877 h 2583"/>
                <a:gd name="T124" fmla="+- 0 11356 942"/>
                <a:gd name="T125" fmla="*/ T124 w 10464"/>
                <a:gd name="T126" fmla="+- 0 2874 324"/>
                <a:gd name="T127" fmla="*/ 2874 h 2583"/>
                <a:gd name="T128" fmla="+- 0 11367 942"/>
                <a:gd name="T129" fmla="*/ T128 w 10464"/>
                <a:gd name="T130" fmla="+- 0 2867 324"/>
                <a:gd name="T131" fmla="*/ 2867 h 2583"/>
                <a:gd name="T132" fmla="+- 0 11374 942"/>
                <a:gd name="T133" fmla="*/ T132 w 10464"/>
                <a:gd name="T134" fmla="+- 0 2857 324"/>
                <a:gd name="T135" fmla="*/ 2857 h 2583"/>
                <a:gd name="T136" fmla="+- 0 11376 942"/>
                <a:gd name="T137" fmla="*/ T136 w 10464"/>
                <a:gd name="T138" fmla="+- 0 2844 324"/>
                <a:gd name="T139" fmla="*/ 2844 h 2583"/>
                <a:gd name="T140" fmla="+- 0 11376 942"/>
                <a:gd name="T141" fmla="*/ T140 w 10464"/>
                <a:gd name="T142" fmla="+- 0 386 324"/>
                <a:gd name="T143" fmla="*/ 386 h 2583"/>
                <a:gd name="T144" fmla="+- 0 11374 942"/>
                <a:gd name="T145" fmla="*/ T144 w 10464"/>
                <a:gd name="T146" fmla="+- 0 374 324"/>
                <a:gd name="T147" fmla="*/ 374 h 2583"/>
                <a:gd name="T148" fmla="+- 0 11367 942"/>
                <a:gd name="T149" fmla="*/ T148 w 10464"/>
                <a:gd name="T150" fmla="+- 0 364 324"/>
                <a:gd name="T151" fmla="*/ 364 h 2583"/>
                <a:gd name="T152" fmla="+- 0 11356 942"/>
                <a:gd name="T153" fmla="*/ T152 w 10464"/>
                <a:gd name="T154" fmla="+- 0 357 324"/>
                <a:gd name="T155" fmla="*/ 357 h 2583"/>
                <a:gd name="T156" fmla="+- 0 11344 942"/>
                <a:gd name="T157" fmla="*/ T156 w 10464"/>
                <a:gd name="T158" fmla="+- 0 354 324"/>
                <a:gd name="T159" fmla="*/ 354 h 2583"/>
                <a:gd name="T160" fmla="+- 0 11396 942"/>
                <a:gd name="T161" fmla="*/ T160 w 10464"/>
                <a:gd name="T162" fmla="+- 0 354 324"/>
                <a:gd name="T163" fmla="*/ 354 h 2583"/>
                <a:gd name="T164" fmla="+- 0 11401 942"/>
                <a:gd name="T165" fmla="*/ T164 w 10464"/>
                <a:gd name="T166" fmla="+- 0 362 324"/>
                <a:gd name="T167" fmla="*/ 362 h 2583"/>
                <a:gd name="T168" fmla="+- 0 11406 942"/>
                <a:gd name="T169" fmla="*/ T168 w 10464"/>
                <a:gd name="T170" fmla="+- 0 386 324"/>
                <a:gd name="T171" fmla="*/ 386 h 2583"/>
                <a:gd name="T172" fmla="+- 0 11406 942"/>
                <a:gd name="T173" fmla="*/ T172 w 10464"/>
                <a:gd name="T174" fmla="+- 0 2844 324"/>
                <a:gd name="T175" fmla="*/ 2844 h 2583"/>
                <a:gd name="T176" fmla="+- 0 11401 942"/>
                <a:gd name="T177" fmla="*/ T176 w 10464"/>
                <a:gd name="T178" fmla="+- 0 2869 324"/>
                <a:gd name="T179" fmla="*/ 2869 h 2583"/>
                <a:gd name="T180" fmla="+- 0 11396 942"/>
                <a:gd name="T181" fmla="*/ T180 w 10464"/>
                <a:gd name="T182" fmla="+- 0 2877 324"/>
                <a:gd name="T183" fmla="*/ 2877 h 2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0464" h="2583">
                  <a:moveTo>
                    <a:pt x="10402" y="2582"/>
                  </a:moveTo>
                  <a:lnTo>
                    <a:pt x="62" y="2582"/>
                  </a:lnTo>
                  <a:lnTo>
                    <a:pt x="38" y="2578"/>
                  </a:lnTo>
                  <a:lnTo>
                    <a:pt x="19" y="2564"/>
                  </a:lnTo>
                  <a:lnTo>
                    <a:pt x="5" y="2545"/>
                  </a:lnTo>
                  <a:lnTo>
                    <a:pt x="0" y="2520"/>
                  </a:lnTo>
                  <a:lnTo>
                    <a:pt x="0" y="62"/>
                  </a:lnTo>
                  <a:lnTo>
                    <a:pt x="5" y="38"/>
                  </a:lnTo>
                  <a:lnTo>
                    <a:pt x="19" y="19"/>
                  </a:lnTo>
                  <a:lnTo>
                    <a:pt x="38" y="5"/>
                  </a:lnTo>
                  <a:lnTo>
                    <a:pt x="62" y="0"/>
                  </a:lnTo>
                  <a:lnTo>
                    <a:pt x="10402" y="0"/>
                  </a:lnTo>
                  <a:lnTo>
                    <a:pt x="10426" y="5"/>
                  </a:lnTo>
                  <a:lnTo>
                    <a:pt x="10446" y="19"/>
                  </a:lnTo>
                  <a:lnTo>
                    <a:pt x="10454" y="30"/>
                  </a:lnTo>
                  <a:lnTo>
                    <a:pt x="62" y="30"/>
                  </a:lnTo>
                  <a:lnTo>
                    <a:pt x="50" y="33"/>
                  </a:lnTo>
                  <a:lnTo>
                    <a:pt x="40" y="40"/>
                  </a:lnTo>
                  <a:lnTo>
                    <a:pt x="33" y="50"/>
                  </a:lnTo>
                  <a:lnTo>
                    <a:pt x="30" y="62"/>
                  </a:lnTo>
                  <a:lnTo>
                    <a:pt x="30" y="2520"/>
                  </a:lnTo>
                  <a:lnTo>
                    <a:pt x="33" y="2533"/>
                  </a:lnTo>
                  <a:lnTo>
                    <a:pt x="40" y="2543"/>
                  </a:lnTo>
                  <a:lnTo>
                    <a:pt x="50" y="2550"/>
                  </a:lnTo>
                  <a:lnTo>
                    <a:pt x="62" y="2553"/>
                  </a:lnTo>
                  <a:lnTo>
                    <a:pt x="10454" y="2553"/>
                  </a:lnTo>
                  <a:lnTo>
                    <a:pt x="10446" y="2564"/>
                  </a:lnTo>
                  <a:lnTo>
                    <a:pt x="10426" y="2578"/>
                  </a:lnTo>
                  <a:lnTo>
                    <a:pt x="10402" y="2582"/>
                  </a:lnTo>
                  <a:close/>
                  <a:moveTo>
                    <a:pt x="10454" y="2553"/>
                  </a:moveTo>
                  <a:lnTo>
                    <a:pt x="10402" y="2553"/>
                  </a:lnTo>
                  <a:lnTo>
                    <a:pt x="10414" y="2550"/>
                  </a:lnTo>
                  <a:lnTo>
                    <a:pt x="10425" y="2543"/>
                  </a:lnTo>
                  <a:lnTo>
                    <a:pt x="10432" y="2533"/>
                  </a:lnTo>
                  <a:lnTo>
                    <a:pt x="10434" y="2520"/>
                  </a:lnTo>
                  <a:lnTo>
                    <a:pt x="10434" y="62"/>
                  </a:lnTo>
                  <a:lnTo>
                    <a:pt x="10432" y="50"/>
                  </a:lnTo>
                  <a:lnTo>
                    <a:pt x="10425" y="40"/>
                  </a:lnTo>
                  <a:lnTo>
                    <a:pt x="10414" y="33"/>
                  </a:lnTo>
                  <a:lnTo>
                    <a:pt x="10402" y="30"/>
                  </a:lnTo>
                  <a:lnTo>
                    <a:pt x="10454" y="30"/>
                  </a:lnTo>
                  <a:lnTo>
                    <a:pt x="10459" y="38"/>
                  </a:lnTo>
                  <a:lnTo>
                    <a:pt x="10464" y="62"/>
                  </a:lnTo>
                  <a:lnTo>
                    <a:pt x="10464" y="2520"/>
                  </a:lnTo>
                  <a:lnTo>
                    <a:pt x="10459" y="2545"/>
                  </a:lnTo>
                  <a:lnTo>
                    <a:pt x="10454" y="2553"/>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274" y="4567"/>
              <a:ext cx="5147" cy="5013"/>
            </a:xfrm>
            <a:custGeom>
              <a:avLst/>
              <a:gdLst>
                <a:gd name="T0" fmla="+- 0 11368 6267"/>
                <a:gd name="T1" fmla="*/ T0 w 5147"/>
                <a:gd name="T2" fmla="+- 0 9644 4631"/>
                <a:gd name="T3" fmla="*/ 9644 h 5013"/>
                <a:gd name="T4" fmla="+- 0 6313 6267"/>
                <a:gd name="T5" fmla="*/ T4 w 5147"/>
                <a:gd name="T6" fmla="+- 0 9644 4631"/>
                <a:gd name="T7" fmla="*/ 9644 h 5013"/>
                <a:gd name="T8" fmla="+- 0 6295 6267"/>
                <a:gd name="T9" fmla="*/ T8 w 5147"/>
                <a:gd name="T10" fmla="+- 0 9640 4631"/>
                <a:gd name="T11" fmla="*/ 9640 h 5013"/>
                <a:gd name="T12" fmla="+- 0 6281 6267"/>
                <a:gd name="T13" fmla="*/ T12 w 5147"/>
                <a:gd name="T14" fmla="+- 0 9630 4631"/>
                <a:gd name="T15" fmla="*/ 9630 h 5013"/>
                <a:gd name="T16" fmla="+- 0 6271 6267"/>
                <a:gd name="T17" fmla="*/ T16 w 5147"/>
                <a:gd name="T18" fmla="+- 0 9615 4631"/>
                <a:gd name="T19" fmla="*/ 9615 h 5013"/>
                <a:gd name="T20" fmla="+- 0 6267 6267"/>
                <a:gd name="T21" fmla="*/ T20 w 5147"/>
                <a:gd name="T22" fmla="+- 0 9597 4631"/>
                <a:gd name="T23" fmla="*/ 9597 h 5013"/>
                <a:gd name="T24" fmla="+- 0 6267 6267"/>
                <a:gd name="T25" fmla="*/ T24 w 5147"/>
                <a:gd name="T26" fmla="+- 0 4677 4631"/>
                <a:gd name="T27" fmla="*/ 4677 h 5013"/>
                <a:gd name="T28" fmla="+- 0 6271 6267"/>
                <a:gd name="T29" fmla="*/ T28 w 5147"/>
                <a:gd name="T30" fmla="+- 0 4659 4631"/>
                <a:gd name="T31" fmla="*/ 4659 h 5013"/>
                <a:gd name="T32" fmla="+- 0 6281 6267"/>
                <a:gd name="T33" fmla="*/ T32 w 5147"/>
                <a:gd name="T34" fmla="+- 0 4645 4631"/>
                <a:gd name="T35" fmla="*/ 4645 h 5013"/>
                <a:gd name="T36" fmla="+- 0 6295 6267"/>
                <a:gd name="T37" fmla="*/ T36 w 5147"/>
                <a:gd name="T38" fmla="+- 0 4635 4631"/>
                <a:gd name="T39" fmla="*/ 4635 h 5013"/>
                <a:gd name="T40" fmla="+- 0 6313 6267"/>
                <a:gd name="T41" fmla="*/ T40 w 5147"/>
                <a:gd name="T42" fmla="+- 0 4631 4631"/>
                <a:gd name="T43" fmla="*/ 4631 h 5013"/>
                <a:gd name="T44" fmla="+- 0 11368 6267"/>
                <a:gd name="T45" fmla="*/ T44 w 5147"/>
                <a:gd name="T46" fmla="+- 0 4631 4631"/>
                <a:gd name="T47" fmla="*/ 4631 h 5013"/>
                <a:gd name="T48" fmla="+- 0 11386 6267"/>
                <a:gd name="T49" fmla="*/ T48 w 5147"/>
                <a:gd name="T50" fmla="+- 0 4635 4631"/>
                <a:gd name="T51" fmla="*/ 4635 h 5013"/>
                <a:gd name="T52" fmla="+- 0 11400 6267"/>
                <a:gd name="T53" fmla="*/ T52 w 5147"/>
                <a:gd name="T54" fmla="+- 0 4645 4631"/>
                <a:gd name="T55" fmla="*/ 4645 h 5013"/>
                <a:gd name="T56" fmla="+- 0 11410 6267"/>
                <a:gd name="T57" fmla="*/ T56 w 5147"/>
                <a:gd name="T58" fmla="+- 0 4659 4631"/>
                <a:gd name="T59" fmla="*/ 4659 h 5013"/>
                <a:gd name="T60" fmla="+- 0 11414 6267"/>
                <a:gd name="T61" fmla="*/ T60 w 5147"/>
                <a:gd name="T62" fmla="+- 0 4677 4631"/>
                <a:gd name="T63" fmla="*/ 4677 h 5013"/>
                <a:gd name="T64" fmla="+- 0 11414 6267"/>
                <a:gd name="T65" fmla="*/ T64 w 5147"/>
                <a:gd name="T66" fmla="+- 0 9597 4631"/>
                <a:gd name="T67" fmla="*/ 9597 h 5013"/>
                <a:gd name="T68" fmla="+- 0 11411 6267"/>
                <a:gd name="T69" fmla="*/ T68 w 5147"/>
                <a:gd name="T70" fmla="+- 0 9615 4631"/>
                <a:gd name="T71" fmla="*/ 9615 h 5013"/>
                <a:gd name="T72" fmla="+- 0 11401 6267"/>
                <a:gd name="T73" fmla="*/ T72 w 5147"/>
                <a:gd name="T74" fmla="+- 0 9630 4631"/>
                <a:gd name="T75" fmla="*/ 9630 h 5013"/>
                <a:gd name="T76" fmla="+- 0 11386 6267"/>
                <a:gd name="T77" fmla="*/ T76 w 5147"/>
                <a:gd name="T78" fmla="+- 0 9640 4631"/>
                <a:gd name="T79" fmla="*/ 9640 h 5013"/>
                <a:gd name="T80" fmla="+- 0 11368 6267"/>
                <a:gd name="T81" fmla="*/ T80 w 5147"/>
                <a:gd name="T82" fmla="+- 0 9644 4631"/>
                <a:gd name="T83" fmla="*/ 9644 h 5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147" h="5013">
                  <a:moveTo>
                    <a:pt x="5101" y="5013"/>
                  </a:moveTo>
                  <a:lnTo>
                    <a:pt x="46" y="5013"/>
                  </a:lnTo>
                  <a:lnTo>
                    <a:pt x="28" y="5009"/>
                  </a:lnTo>
                  <a:lnTo>
                    <a:pt x="14" y="4999"/>
                  </a:lnTo>
                  <a:lnTo>
                    <a:pt x="4" y="4984"/>
                  </a:lnTo>
                  <a:lnTo>
                    <a:pt x="0" y="4966"/>
                  </a:lnTo>
                  <a:lnTo>
                    <a:pt x="0" y="46"/>
                  </a:lnTo>
                  <a:lnTo>
                    <a:pt x="4" y="28"/>
                  </a:lnTo>
                  <a:lnTo>
                    <a:pt x="14" y="14"/>
                  </a:lnTo>
                  <a:lnTo>
                    <a:pt x="28" y="4"/>
                  </a:lnTo>
                  <a:lnTo>
                    <a:pt x="46" y="0"/>
                  </a:lnTo>
                  <a:lnTo>
                    <a:pt x="5101" y="0"/>
                  </a:lnTo>
                  <a:lnTo>
                    <a:pt x="5119" y="4"/>
                  </a:lnTo>
                  <a:lnTo>
                    <a:pt x="5133" y="14"/>
                  </a:lnTo>
                  <a:lnTo>
                    <a:pt x="5143" y="28"/>
                  </a:lnTo>
                  <a:lnTo>
                    <a:pt x="5147" y="46"/>
                  </a:lnTo>
                  <a:lnTo>
                    <a:pt x="5147" y="4966"/>
                  </a:lnTo>
                  <a:lnTo>
                    <a:pt x="5144" y="4984"/>
                  </a:lnTo>
                  <a:lnTo>
                    <a:pt x="5134" y="4999"/>
                  </a:lnTo>
                  <a:lnTo>
                    <a:pt x="5119" y="5009"/>
                  </a:lnTo>
                  <a:lnTo>
                    <a:pt x="5101" y="50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AutoShape 9"/>
            <p:cNvSpPr>
              <a:spLocks/>
            </p:cNvSpPr>
            <p:nvPr/>
          </p:nvSpPr>
          <p:spPr bwMode="auto">
            <a:xfrm>
              <a:off x="6251" y="4615"/>
              <a:ext cx="5180" cy="5045"/>
            </a:xfrm>
            <a:custGeom>
              <a:avLst/>
              <a:gdLst>
                <a:gd name="T0" fmla="+- 0 11368 6251"/>
                <a:gd name="T1" fmla="*/ T0 w 5180"/>
                <a:gd name="T2" fmla="+- 0 9659 4615"/>
                <a:gd name="T3" fmla="*/ 9659 h 5045"/>
                <a:gd name="T4" fmla="+- 0 6313 6251"/>
                <a:gd name="T5" fmla="*/ T4 w 5180"/>
                <a:gd name="T6" fmla="+- 0 9659 4615"/>
                <a:gd name="T7" fmla="*/ 9659 h 5045"/>
                <a:gd name="T8" fmla="+- 0 6289 6251"/>
                <a:gd name="T9" fmla="*/ T8 w 5180"/>
                <a:gd name="T10" fmla="+- 0 9654 4615"/>
                <a:gd name="T11" fmla="*/ 9654 h 5045"/>
                <a:gd name="T12" fmla="+- 0 6269 6251"/>
                <a:gd name="T13" fmla="*/ T12 w 5180"/>
                <a:gd name="T14" fmla="+- 0 9641 4615"/>
                <a:gd name="T15" fmla="*/ 9641 h 5045"/>
                <a:gd name="T16" fmla="+- 0 6256 6251"/>
                <a:gd name="T17" fmla="*/ T16 w 5180"/>
                <a:gd name="T18" fmla="+- 0 9621 4615"/>
                <a:gd name="T19" fmla="*/ 9621 h 5045"/>
                <a:gd name="T20" fmla="+- 0 6251 6251"/>
                <a:gd name="T21" fmla="*/ T20 w 5180"/>
                <a:gd name="T22" fmla="+- 0 9597 4615"/>
                <a:gd name="T23" fmla="*/ 9597 h 5045"/>
                <a:gd name="T24" fmla="+- 0 6251 6251"/>
                <a:gd name="T25" fmla="*/ T24 w 5180"/>
                <a:gd name="T26" fmla="+- 0 4677 4615"/>
                <a:gd name="T27" fmla="*/ 4677 h 5045"/>
                <a:gd name="T28" fmla="+- 0 6256 6251"/>
                <a:gd name="T29" fmla="*/ T28 w 5180"/>
                <a:gd name="T30" fmla="+- 0 4653 4615"/>
                <a:gd name="T31" fmla="*/ 4653 h 5045"/>
                <a:gd name="T32" fmla="+- 0 6269 6251"/>
                <a:gd name="T33" fmla="*/ T32 w 5180"/>
                <a:gd name="T34" fmla="+- 0 4633 4615"/>
                <a:gd name="T35" fmla="*/ 4633 h 5045"/>
                <a:gd name="T36" fmla="+- 0 6289 6251"/>
                <a:gd name="T37" fmla="*/ T36 w 5180"/>
                <a:gd name="T38" fmla="+- 0 4620 4615"/>
                <a:gd name="T39" fmla="*/ 4620 h 5045"/>
                <a:gd name="T40" fmla="+- 0 6313 6251"/>
                <a:gd name="T41" fmla="*/ T40 w 5180"/>
                <a:gd name="T42" fmla="+- 0 4615 4615"/>
                <a:gd name="T43" fmla="*/ 4615 h 5045"/>
                <a:gd name="T44" fmla="+- 0 11368 6251"/>
                <a:gd name="T45" fmla="*/ T44 w 5180"/>
                <a:gd name="T46" fmla="+- 0 4615 4615"/>
                <a:gd name="T47" fmla="*/ 4615 h 5045"/>
                <a:gd name="T48" fmla="+- 0 11392 6251"/>
                <a:gd name="T49" fmla="*/ T48 w 5180"/>
                <a:gd name="T50" fmla="+- 0 4620 4615"/>
                <a:gd name="T51" fmla="*/ 4620 h 5045"/>
                <a:gd name="T52" fmla="+- 0 11412 6251"/>
                <a:gd name="T53" fmla="*/ T52 w 5180"/>
                <a:gd name="T54" fmla="+- 0 4633 4615"/>
                <a:gd name="T55" fmla="*/ 4633 h 5045"/>
                <a:gd name="T56" fmla="+- 0 11420 6251"/>
                <a:gd name="T57" fmla="*/ T56 w 5180"/>
                <a:gd name="T58" fmla="+- 0 4645 4615"/>
                <a:gd name="T59" fmla="*/ 4645 h 5045"/>
                <a:gd name="T60" fmla="+- 0 6313 6251"/>
                <a:gd name="T61" fmla="*/ T60 w 5180"/>
                <a:gd name="T62" fmla="+- 0 4645 4615"/>
                <a:gd name="T63" fmla="*/ 4645 h 5045"/>
                <a:gd name="T64" fmla="+- 0 6301 6251"/>
                <a:gd name="T65" fmla="*/ T64 w 5180"/>
                <a:gd name="T66" fmla="+- 0 4648 4615"/>
                <a:gd name="T67" fmla="*/ 4648 h 5045"/>
                <a:gd name="T68" fmla="+- 0 6290 6251"/>
                <a:gd name="T69" fmla="*/ T68 w 5180"/>
                <a:gd name="T70" fmla="+- 0 4655 4615"/>
                <a:gd name="T71" fmla="*/ 4655 h 5045"/>
                <a:gd name="T72" fmla="+- 0 6284 6251"/>
                <a:gd name="T73" fmla="*/ T72 w 5180"/>
                <a:gd name="T74" fmla="+- 0 4665 4615"/>
                <a:gd name="T75" fmla="*/ 4665 h 5045"/>
                <a:gd name="T76" fmla="+- 0 6281 6251"/>
                <a:gd name="T77" fmla="*/ T76 w 5180"/>
                <a:gd name="T78" fmla="+- 0 4677 4615"/>
                <a:gd name="T79" fmla="*/ 4677 h 5045"/>
                <a:gd name="T80" fmla="+- 0 6281 6251"/>
                <a:gd name="T81" fmla="*/ T80 w 5180"/>
                <a:gd name="T82" fmla="+- 0 9597 4615"/>
                <a:gd name="T83" fmla="*/ 9597 h 5045"/>
                <a:gd name="T84" fmla="+- 0 6284 6251"/>
                <a:gd name="T85" fmla="*/ T84 w 5180"/>
                <a:gd name="T86" fmla="+- 0 9610 4615"/>
                <a:gd name="T87" fmla="*/ 9610 h 5045"/>
                <a:gd name="T88" fmla="+- 0 6290 6251"/>
                <a:gd name="T89" fmla="*/ T88 w 5180"/>
                <a:gd name="T90" fmla="+- 0 9620 4615"/>
                <a:gd name="T91" fmla="*/ 9620 h 5045"/>
                <a:gd name="T92" fmla="+- 0 6301 6251"/>
                <a:gd name="T93" fmla="*/ T92 w 5180"/>
                <a:gd name="T94" fmla="+- 0 9627 4615"/>
                <a:gd name="T95" fmla="*/ 9627 h 5045"/>
                <a:gd name="T96" fmla="+- 0 6313 6251"/>
                <a:gd name="T97" fmla="*/ T96 w 5180"/>
                <a:gd name="T98" fmla="+- 0 9630 4615"/>
                <a:gd name="T99" fmla="*/ 9630 h 5045"/>
                <a:gd name="T100" fmla="+- 0 11420 6251"/>
                <a:gd name="T101" fmla="*/ T100 w 5180"/>
                <a:gd name="T102" fmla="+- 0 9630 4615"/>
                <a:gd name="T103" fmla="*/ 9630 h 5045"/>
                <a:gd name="T104" fmla="+- 0 11412 6251"/>
                <a:gd name="T105" fmla="*/ T104 w 5180"/>
                <a:gd name="T106" fmla="+- 0 9641 4615"/>
                <a:gd name="T107" fmla="*/ 9641 h 5045"/>
                <a:gd name="T108" fmla="+- 0 11392 6251"/>
                <a:gd name="T109" fmla="*/ T108 w 5180"/>
                <a:gd name="T110" fmla="+- 0 9654 4615"/>
                <a:gd name="T111" fmla="*/ 9654 h 5045"/>
                <a:gd name="T112" fmla="+- 0 11368 6251"/>
                <a:gd name="T113" fmla="*/ T112 w 5180"/>
                <a:gd name="T114" fmla="+- 0 9659 4615"/>
                <a:gd name="T115" fmla="*/ 9659 h 5045"/>
                <a:gd name="T116" fmla="+- 0 11420 6251"/>
                <a:gd name="T117" fmla="*/ T116 w 5180"/>
                <a:gd name="T118" fmla="+- 0 9630 4615"/>
                <a:gd name="T119" fmla="*/ 9630 h 5045"/>
                <a:gd name="T120" fmla="+- 0 11368 6251"/>
                <a:gd name="T121" fmla="*/ T120 w 5180"/>
                <a:gd name="T122" fmla="+- 0 9630 4615"/>
                <a:gd name="T123" fmla="*/ 9630 h 5045"/>
                <a:gd name="T124" fmla="+- 0 11381 6251"/>
                <a:gd name="T125" fmla="*/ T124 w 5180"/>
                <a:gd name="T126" fmla="+- 0 9627 4615"/>
                <a:gd name="T127" fmla="*/ 9627 h 5045"/>
                <a:gd name="T128" fmla="+- 0 11391 6251"/>
                <a:gd name="T129" fmla="*/ T128 w 5180"/>
                <a:gd name="T130" fmla="+- 0 9620 4615"/>
                <a:gd name="T131" fmla="*/ 9620 h 5045"/>
                <a:gd name="T132" fmla="+- 0 11398 6251"/>
                <a:gd name="T133" fmla="*/ T132 w 5180"/>
                <a:gd name="T134" fmla="+- 0 9610 4615"/>
                <a:gd name="T135" fmla="*/ 9610 h 5045"/>
                <a:gd name="T136" fmla="+- 0 11401 6251"/>
                <a:gd name="T137" fmla="*/ T136 w 5180"/>
                <a:gd name="T138" fmla="+- 0 9597 4615"/>
                <a:gd name="T139" fmla="*/ 9597 h 5045"/>
                <a:gd name="T140" fmla="+- 0 11401 6251"/>
                <a:gd name="T141" fmla="*/ T140 w 5180"/>
                <a:gd name="T142" fmla="+- 0 4677 4615"/>
                <a:gd name="T143" fmla="*/ 4677 h 5045"/>
                <a:gd name="T144" fmla="+- 0 11398 6251"/>
                <a:gd name="T145" fmla="*/ T144 w 5180"/>
                <a:gd name="T146" fmla="+- 0 4665 4615"/>
                <a:gd name="T147" fmla="*/ 4665 h 5045"/>
                <a:gd name="T148" fmla="+- 0 11391 6251"/>
                <a:gd name="T149" fmla="*/ T148 w 5180"/>
                <a:gd name="T150" fmla="+- 0 4655 4615"/>
                <a:gd name="T151" fmla="*/ 4655 h 5045"/>
                <a:gd name="T152" fmla="+- 0 11381 6251"/>
                <a:gd name="T153" fmla="*/ T152 w 5180"/>
                <a:gd name="T154" fmla="+- 0 4648 4615"/>
                <a:gd name="T155" fmla="*/ 4648 h 5045"/>
                <a:gd name="T156" fmla="+- 0 11368 6251"/>
                <a:gd name="T157" fmla="*/ T156 w 5180"/>
                <a:gd name="T158" fmla="+- 0 4645 4615"/>
                <a:gd name="T159" fmla="*/ 4645 h 5045"/>
                <a:gd name="T160" fmla="+- 0 11420 6251"/>
                <a:gd name="T161" fmla="*/ T160 w 5180"/>
                <a:gd name="T162" fmla="+- 0 4645 4615"/>
                <a:gd name="T163" fmla="*/ 4645 h 5045"/>
                <a:gd name="T164" fmla="+- 0 11426 6251"/>
                <a:gd name="T165" fmla="*/ T164 w 5180"/>
                <a:gd name="T166" fmla="+- 0 4653 4615"/>
                <a:gd name="T167" fmla="*/ 4653 h 5045"/>
                <a:gd name="T168" fmla="+- 0 11430 6251"/>
                <a:gd name="T169" fmla="*/ T168 w 5180"/>
                <a:gd name="T170" fmla="+- 0 4677 4615"/>
                <a:gd name="T171" fmla="*/ 4677 h 5045"/>
                <a:gd name="T172" fmla="+- 0 11430 6251"/>
                <a:gd name="T173" fmla="*/ T172 w 5180"/>
                <a:gd name="T174" fmla="+- 0 9597 4615"/>
                <a:gd name="T175" fmla="*/ 9597 h 5045"/>
                <a:gd name="T176" fmla="+- 0 11426 6251"/>
                <a:gd name="T177" fmla="*/ T176 w 5180"/>
                <a:gd name="T178" fmla="+- 0 9621 4615"/>
                <a:gd name="T179" fmla="*/ 9621 h 5045"/>
                <a:gd name="T180" fmla="+- 0 11420 6251"/>
                <a:gd name="T181" fmla="*/ T180 w 5180"/>
                <a:gd name="T182" fmla="+- 0 9630 4615"/>
                <a:gd name="T183" fmla="*/ 9630 h 50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5180" h="5045">
                  <a:moveTo>
                    <a:pt x="5117" y="5044"/>
                  </a:moveTo>
                  <a:lnTo>
                    <a:pt x="62" y="5044"/>
                  </a:lnTo>
                  <a:lnTo>
                    <a:pt x="38" y="5039"/>
                  </a:lnTo>
                  <a:lnTo>
                    <a:pt x="18" y="5026"/>
                  </a:lnTo>
                  <a:lnTo>
                    <a:pt x="5" y="5006"/>
                  </a:lnTo>
                  <a:lnTo>
                    <a:pt x="0" y="4982"/>
                  </a:lnTo>
                  <a:lnTo>
                    <a:pt x="0" y="62"/>
                  </a:lnTo>
                  <a:lnTo>
                    <a:pt x="5" y="38"/>
                  </a:lnTo>
                  <a:lnTo>
                    <a:pt x="18" y="18"/>
                  </a:lnTo>
                  <a:lnTo>
                    <a:pt x="38" y="5"/>
                  </a:lnTo>
                  <a:lnTo>
                    <a:pt x="62" y="0"/>
                  </a:lnTo>
                  <a:lnTo>
                    <a:pt x="5117" y="0"/>
                  </a:lnTo>
                  <a:lnTo>
                    <a:pt x="5141" y="5"/>
                  </a:lnTo>
                  <a:lnTo>
                    <a:pt x="5161" y="18"/>
                  </a:lnTo>
                  <a:lnTo>
                    <a:pt x="5169" y="30"/>
                  </a:lnTo>
                  <a:lnTo>
                    <a:pt x="62" y="30"/>
                  </a:lnTo>
                  <a:lnTo>
                    <a:pt x="50" y="33"/>
                  </a:lnTo>
                  <a:lnTo>
                    <a:pt x="39" y="40"/>
                  </a:lnTo>
                  <a:lnTo>
                    <a:pt x="33" y="50"/>
                  </a:lnTo>
                  <a:lnTo>
                    <a:pt x="30" y="62"/>
                  </a:lnTo>
                  <a:lnTo>
                    <a:pt x="30" y="4982"/>
                  </a:lnTo>
                  <a:lnTo>
                    <a:pt x="33" y="4995"/>
                  </a:lnTo>
                  <a:lnTo>
                    <a:pt x="39" y="5005"/>
                  </a:lnTo>
                  <a:lnTo>
                    <a:pt x="50" y="5012"/>
                  </a:lnTo>
                  <a:lnTo>
                    <a:pt x="62" y="5015"/>
                  </a:lnTo>
                  <a:lnTo>
                    <a:pt x="5169" y="5015"/>
                  </a:lnTo>
                  <a:lnTo>
                    <a:pt x="5161" y="5026"/>
                  </a:lnTo>
                  <a:lnTo>
                    <a:pt x="5141" y="5039"/>
                  </a:lnTo>
                  <a:lnTo>
                    <a:pt x="5117" y="5044"/>
                  </a:lnTo>
                  <a:close/>
                  <a:moveTo>
                    <a:pt x="5169" y="5015"/>
                  </a:moveTo>
                  <a:lnTo>
                    <a:pt x="5117" y="5015"/>
                  </a:lnTo>
                  <a:lnTo>
                    <a:pt x="5130" y="5012"/>
                  </a:lnTo>
                  <a:lnTo>
                    <a:pt x="5140" y="5005"/>
                  </a:lnTo>
                  <a:lnTo>
                    <a:pt x="5147" y="4995"/>
                  </a:lnTo>
                  <a:lnTo>
                    <a:pt x="5150" y="4982"/>
                  </a:lnTo>
                  <a:lnTo>
                    <a:pt x="5150" y="62"/>
                  </a:lnTo>
                  <a:lnTo>
                    <a:pt x="5147" y="50"/>
                  </a:lnTo>
                  <a:lnTo>
                    <a:pt x="5140" y="40"/>
                  </a:lnTo>
                  <a:lnTo>
                    <a:pt x="5130" y="33"/>
                  </a:lnTo>
                  <a:lnTo>
                    <a:pt x="5117" y="30"/>
                  </a:lnTo>
                  <a:lnTo>
                    <a:pt x="5169" y="30"/>
                  </a:lnTo>
                  <a:lnTo>
                    <a:pt x="5175" y="38"/>
                  </a:lnTo>
                  <a:lnTo>
                    <a:pt x="5179" y="62"/>
                  </a:lnTo>
                  <a:lnTo>
                    <a:pt x="5179" y="4982"/>
                  </a:lnTo>
                  <a:lnTo>
                    <a:pt x="5175" y="5006"/>
                  </a:lnTo>
                  <a:lnTo>
                    <a:pt x="5169" y="5015"/>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 y="9925"/>
              <a:ext cx="5090" cy="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1"/>
            <p:cNvSpPr>
              <a:spLocks/>
            </p:cNvSpPr>
            <p:nvPr/>
          </p:nvSpPr>
          <p:spPr bwMode="auto">
            <a:xfrm>
              <a:off x="945" y="15657"/>
              <a:ext cx="10460" cy="990"/>
            </a:xfrm>
            <a:custGeom>
              <a:avLst/>
              <a:gdLst>
                <a:gd name="T0" fmla="+- 0 11359 945"/>
                <a:gd name="T1" fmla="*/ T0 w 10460"/>
                <a:gd name="T2" fmla="+- 0 16647 15658"/>
                <a:gd name="T3" fmla="*/ 16647 h 990"/>
                <a:gd name="T4" fmla="+- 0 991 945"/>
                <a:gd name="T5" fmla="*/ T4 w 10460"/>
                <a:gd name="T6" fmla="+- 0 16647 15658"/>
                <a:gd name="T7" fmla="*/ 16647 h 990"/>
                <a:gd name="T8" fmla="+- 0 973 945"/>
                <a:gd name="T9" fmla="*/ T8 w 10460"/>
                <a:gd name="T10" fmla="+- 0 16643 15658"/>
                <a:gd name="T11" fmla="*/ 16643 h 990"/>
                <a:gd name="T12" fmla="+- 0 959 945"/>
                <a:gd name="T13" fmla="*/ T12 w 10460"/>
                <a:gd name="T14" fmla="+- 0 16633 15658"/>
                <a:gd name="T15" fmla="*/ 16633 h 990"/>
                <a:gd name="T16" fmla="+- 0 949 945"/>
                <a:gd name="T17" fmla="*/ T16 w 10460"/>
                <a:gd name="T18" fmla="+- 0 16619 15658"/>
                <a:gd name="T19" fmla="*/ 16619 h 990"/>
                <a:gd name="T20" fmla="+- 0 945 945"/>
                <a:gd name="T21" fmla="*/ T20 w 10460"/>
                <a:gd name="T22" fmla="+- 0 16601 15658"/>
                <a:gd name="T23" fmla="*/ 16601 h 990"/>
                <a:gd name="T24" fmla="+- 0 945 945"/>
                <a:gd name="T25" fmla="*/ T24 w 10460"/>
                <a:gd name="T26" fmla="+- 0 15704 15658"/>
                <a:gd name="T27" fmla="*/ 15704 h 990"/>
                <a:gd name="T28" fmla="+- 0 949 945"/>
                <a:gd name="T29" fmla="*/ T28 w 10460"/>
                <a:gd name="T30" fmla="+- 0 15686 15658"/>
                <a:gd name="T31" fmla="*/ 15686 h 990"/>
                <a:gd name="T32" fmla="+- 0 959 945"/>
                <a:gd name="T33" fmla="*/ T32 w 10460"/>
                <a:gd name="T34" fmla="+- 0 15671 15658"/>
                <a:gd name="T35" fmla="*/ 15671 h 990"/>
                <a:gd name="T36" fmla="+- 0 973 945"/>
                <a:gd name="T37" fmla="*/ T36 w 10460"/>
                <a:gd name="T38" fmla="+- 0 15661 15658"/>
                <a:gd name="T39" fmla="*/ 15661 h 990"/>
                <a:gd name="T40" fmla="+- 0 991 945"/>
                <a:gd name="T41" fmla="*/ T40 w 10460"/>
                <a:gd name="T42" fmla="+- 0 15658 15658"/>
                <a:gd name="T43" fmla="*/ 15658 h 990"/>
                <a:gd name="T44" fmla="+- 0 11358 945"/>
                <a:gd name="T45" fmla="*/ T44 w 10460"/>
                <a:gd name="T46" fmla="+- 0 15658 15658"/>
                <a:gd name="T47" fmla="*/ 15658 h 990"/>
                <a:gd name="T48" fmla="+- 0 11376 945"/>
                <a:gd name="T49" fmla="*/ T48 w 10460"/>
                <a:gd name="T50" fmla="+- 0 15661 15658"/>
                <a:gd name="T51" fmla="*/ 15661 h 990"/>
                <a:gd name="T52" fmla="+- 0 11391 945"/>
                <a:gd name="T53" fmla="*/ T52 w 10460"/>
                <a:gd name="T54" fmla="+- 0 15671 15658"/>
                <a:gd name="T55" fmla="*/ 15671 h 990"/>
                <a:gd name="T56" fmla="+- 0 11401 945"/>
                <a:gd name="T57" fmla="*/ T56 w 10460"/>
                <a:gd name="T58" fmla="+- 0 15686 15658"/>
                <a:gd name="T59" fmla="*/ 15686 h 990"/>
                <a:gd name="T60" fmla="+- 0 11404 945"/>
                <a:gd name="T61" fmla="*/ T60 w 10460"/>
                <a:gd name="T62" fmla="+- 0 15704 15658"/>
                <a:gd name="T63" fmla="*/ 15704 h 990"/>
                <a:gd name="T64" fmla="+- 0 11404 945"/>
                <a:gd name="T65" fmla="*/ T64 w 10460"/>
                <a:gd name="T66" fmla="+- 0 16600 15658"/>
                <a:gd name="T67" fmla="*/ 16600 h 990"/>
                <a:gd name="T68" fmla="+- 0 11401 945"/>
                <a:gd name="T69" fmla="*/ T68 w 10460"/>
                <a:gd name="T70" fmla="+- 0 16618 15658"/>
                <a:gd name="T71" fmla="*/ 16618 h 990"/>
                <a:gd name="T72" fmla="+- 0 11391 945"/>
                <a:gd name="T73" fmla="*/ T72 w 10460"/>
                <a:gd name="T74" fmla="+- 0 16633 15658"/>
                <a:gd name="T75" fmla="*/ 16633 h 990"/>
                <a:gd name="T76" fmla="+- 0 11377 945"/>
                <a:gd name="T77" fmla="*/ T76 w 10460"/>
                <a:gd name="T78" fmla="+- 0 16643 15658"/>
                <a:gd name="T79" fmla="*/ 16643 h 990"/>
                <a:gd name="T80" fmla="+- 0 11359 945"/>
                <a:gd name="T81" fmla="*/ T80 w 10460"/>
                <a:gd name="T82" fmla="+- 0 16647 15658"/>
                <a:gd name="T83" fmla="*/ 16647 h 9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460" h="990">
                  <a:moveTo>
                    <a:pt x="10414" y="989"/>
                  </a:moveTo>
                  <a:lnTo>
                    <a:pt x="46" y="989"/>
                  </a:lnTo>
                  <a:lnTo>
                    <a:pt x="28" y="985"/>
                  </a:lnTo>
                  <a:lnTo>
                    <a:pt x="14" y="975"/>
                  </a:lnTo>
                  <a:lnTo>
                    <a:pt x="4" y="961"/>
                  </a:lnTo>
                  <a:lnTo>
                    <a:pt x="0" y="943"/>
                  </a:lnTo>
                  <a:lnTo>
                    <a:pt x="0" y="46"/>
                  </a:lnTo>
                  <a:lnTo>
                    <a:pt x="4" y="28"/>
                  </a:lnTo>
                  <a:lnTo>
                    <a:pt x="14" y="13"/>
                  </a:lnTo>
                  <a:lnTo>
                    <a:pt x="28" y="3"/>
                  </a:lnTo>
                  <a:lnTo>
                    <a:pt x="46" y="0"/>
                  </a:lnTo>
                  <a:lnTo>
                    <a:pt x="10413" y="0"/>
                  </a:lnTo>
                  <a:lnTo>
                    <a:pt x="10431" y="3"/>
                  </a:lnTo>
                  <a:lnTo>
                    <a:pt x="10446" y="13"/>
                  </a:lnTo>
                  <a:lnTo>
                    <a:pt x="10456" y="28"/>
                  </a:lnTo>
                  <a:lnTo>
                    <a:pt x="10459" y="46"/>
                  </a:lnTo>
                  <a:lnTo>
                    <a:pt x="10459" y="942"/>
                  </a:lnTo>
                  <a:lnTo>
                    <a:pt x="10456" y="960"/>
                  </a:lnTo>
                  <a:lnTo>
                    <a:pt x="10446" y="975"/>
                  </a:lnTo>
                  <a:lnTo>
                    <a:pt x="10432" y="985"/>
                  </a:lnTo>
                  <a:lnTo>
                    <a:pt x="10414" y="9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mtClean="0">
                  <a:latin typeface="Times New Roman" panose="02020603050405020304" pitchFamily="18" charset="0"/>
                  <a:cs typeface="Times New Roman" panose="02020603050405020304" pitchFamily="18" charset="0"/>
                </a:rPr>
                <a:t>Tên nhóm:                                                  Lớp:</a:t>
              </a:r>
              <a:endParaRPr lang="en-US">
                <a:latin typeface="Times New Roman" panose="02020603050405020304" pitchFamily="18" charset="0"/>
                <a:cs typeface="Times New Roman" panose="02020603050405020304" pitchFamily="18" charset="0"/>
              </a:endParaRPr>
            </a:p>
          </p:txBody>
        </p:sp>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 y="9939"/>
              <a:ext cx="5150" cy="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3"/>
            <p:cNvSpPr>
              <a:spLocks/>
            </p:cNvSpPr>
            <p:nvPr/>
          </p:nvSpPr>
          <p:spPr bwMode="auto">
            <a:xfrm>
              <a:off x="929" y="15641"/>
              <a:ext cx="10492" cy="1021"/>
            </a:xfrm>
            <a:custGeom>
              <a:avLst/>
              <a:gdLst>
                <a:gd name="T0" fmla="+- 0 11359 929"/>
                <a:gd name="T1" fmla="*/ T0 w 10492"/>
                <a:gd name="T2" fmla="+- 0 16663 15642"/>
                <a:gd name="T3" fmla="*/ 16663 h 1021"/>
                <a:gd name="T4" fmla="+- 0 991 929"/>
                <a:gd name="T5" fmla="*/ T4 w 10492"/>
                <a:gd name="T6" fmla="+- 0 16663 15642"/>
                <a:gd name="T7" fmla="*/ 16663 h 1021"/>
                <a:gd name="T8" fmla="+- 0 967 929"/>
                <a:gd name="T9" fmla="*/ T8 w 10492"/>
                <a:gd name="T10" fmla="+- 0 16658 15642"/>
                <a:gd name="T11" fmla="*/ 16658 h 1021"/>
                <a:gd name="T12" fmla="+- 0 947 929"/>
                <a:gd name="T13" fmla="*/ T12 w 10492"/>
                <a:gd name="T14" fmla="+- 0 16645 15642"/>
                <a:gd name="T15" fmla="*/ 16645 h 1021"/>
                <a:gd name="T16" fmla="+- 0 934 929"/>
                <a:gd name="T17" fmla="*/ T16 w 10492"/>
                <a:gd name="T18" fmla="+- 0 16625 15642"/>
                <a:gd name="T19" fmla="*/ 16625 h 1021"/>
                <a:gd name="T20" fmla="+- 0 929 929"/>
                <a:gd name="T21" fmla="*/ T20 w 10492"/>
                <a:gd name="T22" fmla="+- 0 16601 15642"/>
                <a:gd name="T23" fmla="*/ 16601 h 1021"/>
                <a:gd name="T24" fmla="+- 0 929 929"/>
                <a:gd name="T25" fmla="*/ T24 w 10492"/>
                <a:gd name="T26" fmla="+- 0 15704 15642"/>
                <a:gd name="T27" fmla="*/ 15704 h 1021"/>
                <a:gd name="T28" fmla="+- 0 934 929"/>
                <a:gd name="T29" fmla="*/ T28 w 10492"/>
                <a:gd name="T30" fmla="+- 0 15680 15642"/>
                <a:gd name="T31" fmla="*/ 15680 h 1021"/>
                <a:gd name="T32" fmla="+- 0 947 929"/>
                <a:gd name="T33" fmla="*/ T32 w 10492"/>
                <a:gd name="T34" fmla="+- 0 15660 15642"/>
                <a:gd name="T35" fmla="*/ 15660 h 1021"/>
                <a:gd name="T36" fmla="+- 0 967 929"/>
                <a:gd name="T37" fmla="*/ T36 w 10492"/>
                <a:gd name="T38" fmla="+- 0 15647 15642"/>
                <a:gd name="T39" fmla="*/ 15647 h 1021"/>
                <a:gd name="T40" fmla="+- 0 991 929"/>
                <a:gd name="T41" fmla="*/ T40 w 10492"/>
                <a:gd name="T42" fmla="+- 0 15642 15642"/>
                <a:gd name="T43" fmla="*/ 15642 h 1021"/>
                <a:gd name="T44" fmla="+- 0 11359 929"/>
                <a:gd name="T45" fmla="*/ T44 w 10492"/>
                <a:gd name="T46" fmla="+- 0 15642 15642"/>
                <a:gd name="T47" fmla="*/ 15642 h 1021"/>
                <a:gd name="T48" fmla="+- 0 11383 929"/>
                <a:gd name="T49" fmla="*/ T48 w 10492"/>
                <a:gd name="T50" fmla="+- 0 15647 15642"/>
                <a:gd name="T51" fmla="*/ 15647 h 1021"/>
                <a:gd name="T52" fmla="+- 0 11403 929"/>
                <a:gd name="T53" fmla="*/ T52 w 10492"/>
                <a:gd name="T54" fmla="+- 0 15660 15642"/>
                <a:gd name="T55" fmla="*/ 15660 h 1021"/>
                <a:gd name="T56" fmla="+- 0 11410 929"/>
                <a:gd name="T57" fmla="*/ T56 w 10492"/>
                <a:gd name="T58" fmla="+- 0 15672 15642"/>
                <a:gd name="T59" fmla="*/ 15672 h 1021"/>
                <a:gd name="T60" fmla="+- 0 991 929"/>
                <a:gd name="T61" fmla="*/ T60 w 10492"/>
                <a:gd name="T62" fmla="+- 0 15672 15642"/>
                <a:gd name="T63" fmla="*/ 15672 h 1021"/>
                <a:gd name="T64" fmla="+- 0 979 929"/>
                <a:gd name="T65" fmla="*/ T64 w 10492"/>
                <a:gd name="T66" fmla="+- 0 15674 15642"/>
                <a:gd name="T67" fmla="*/ 15674 h 1021"/>
                <a:gd name="T68" fmla="+- 0 968 929"/>
                <a:gd name="T69" fmla="*/ T68 w 10492"/>
                <a:gd name="T70" fmla="+- 0 15681 15642"/>
                <a:gd name="T71" fmla="*/ 15681 h 1021"/>
                <a:gd name="T72" fmla="+- 0 962 929"/>
                <a:gd name="T73" fmla="*/ T72 w 10492"/>
                <a:gd name="T74" fmla="+- 0 15691 15642"/>
                <a:gd name="T75" fmla="*/ 15691 h 1021"/>
                <a:gd name="T76" fmla="+- 0 959 929"/>
                <a:gd name="T77" fmla="*/ T76 w 10492"/>
                <a:gd name="T78" fmla="+- 0 15704 15642"/>
                <a:gd name="T79" fmla="*/ 15704 h 1021"/>
                <a:gd name="T80" fmla="+- 0 959 929"/>
                <a:gd name="T81" fmla="*/ T80 w 10492"/>
                <a:gd name="T82" fmla="+- 0 16601 15642"/>
                <a:gd name="T83" fmla="*/ 16601 h 1021"/>
                <a:gd name="T84" fmla="+- 0 962 929"/>
                <a:gd name="T85" fmla="*/ T84 w 10492"/>
                <a:gd name="T86" fmla="+- 0 16613 15642"/>
                <a:gd name="T87" fmla="*/ 16613 h 1021"/>
                <a:gd name="T88" fmla="+- 0 968 929"/>
                <a:gd name="T89" fmla="*/ T88 w 10492"/>
                <a:gd name="T90" fmla="+- 0 16624 15642"/>
                <a:gd name="T91" fmla="*/ 16624 h 1021"/>
                <a:gd name="T92" fmla="+- 0 979 929"/>
                <a:gd name="T93" fmla="*/ T92 w 10492"/>
                <a:gd name="T94" fmla="+- 0 16630 15642"/>
                <a:gd name="T95" fmla="*/ 16630 h 1021"/>
                <a:gd name="T96" fmla="+- 0 991 929"/>
                <a:gd name="T97" fmla="*/ T96 w 10492"/>
                <a:gd name="T98" fmla="+- 0 16633 15642"/>
                <a:gd name="T99" fmla="*/ 16633 h 1021"/>
                <a:gd name="T100" fmla="+- 0 11410 929"/>
                <a:gd name="T101" fmla="*/ T100 w 10492"/>
                <a:gd name="T102" fmla="+- 0 16633 15642"/>
                <a:gd name="T103" fmla="*/ 16633 h 1021"/>
                <a:gd name="T104" fmla="+- 0 11403 929"/>
                <a:gd name="T105" fmla="*/ T104 w 10492"/>
                <a:gd name="T106" fmla="+- 0 16645 15642"/>
                <a:gd name="T107" fmla="*/ 16645 h 1021"/>
                <a:gd name="T108" fmla="+- 0 11383 929"/>
                <a:gd name="T109" fmla="*/ T108 w 10492"/>
                <a:gd name="T110" fmla="+- 0 16658 15642"/>
                <a:gd name="T111" fmla="*/ 16658 h 1021"/>
                <a:gd name="T112" fmla="+- 0 11359 929"/>
                <a:gd name="T113" fmla="*/ T112 w 10492"/>
                <a:gd name="T114" fmla="+- 0 16663 15642"/>
                <a:gd name="T115" fmla="*/ 16663 h 1021"/>
                <a:gd name="T116" fmla="+- 0 11410 929"/>
                <a:gd name="T117" fmla="*/ T116 w 10492"/>
                <a:gd name="T118" fmla="+- 0 16633 15642"/>
                <a:gd name="T119" fmla="*/ 16633 h 1021"/>
                <a:gd name="T120" fmla="+- 0 11359 929"/>
                <a:gd name="T121" fmla="*/ T120 w 10492"/>
                <a:gd name="T122" fmla="+- 0 16633 15642"/>
                <a:gd name="T123" fmla="*/ 16633 h 1021"/>
                <a:gd name="T124" fmla="+- 0 11371 929"/>
                <a:gd name="T125" fmla="*/ T124 w 10492"/>
                <a:gd name="T126" fmla="+- 0 16630 15642"/>
                <a:gd name="T127" fmla="*/ 16630 h 1021"/>
                <a:gd name="T128" fmla="+- 0 11382 929"/>
                <a:gd name="T129" fmla="*/ T128 w 10492"/>
                <a:gd name="T130" fmla="+- 0 16624 15642"/>
                <a:gd name="T131" fmla="*/ 16624 h 1021"/>
                <a:gd name="T132" fmla="+- 0 11389 929"/>
                <a:gd name="T133" fmla="*/ T132 w 10492"/>
                <a:gd name="T134" fmla="+- 0 16613 15642"/>
                <a:gd name="T135" fmla="*/ 16613 h 1021"/>
                <a:gd name="T136" fmla="+- 0 11391 929"/>
                <a:gd name="T137" fmla="*/ T136 w 10492"/>
                <a:gd name="T138" fmla="+- 0 16601 15642"/>
                <a:gd name="T139" fmla="*/ 16601 h 1021"/>
                <a:gd name="T140" fmla="+- 0 11391 929"/>
                <a:gd name="T141" fmla="*/ T140 w 10492"/>
                <a:gd name="T142" fmla="+- 0 15704 15642"/>
                <a:gd name="T143" fmla="*/ 15704 h 1021"/>
                <a:gd name="T144" fmla="+- 0 11389 929"/>
                <a:gd name="T145" fmla="*/ T144 w 10492"/>
                <a:gd name="T146" fmla="+- 0 15691 15642"/>
                <a:gd name="T147" fmla="*/ 15691 h 1021"/>
                <a:gd name="T148" fmla="+- 0 11382 929"/>
                <a:gd name="T149" fmla="*/ T148 w 10492"/>
                <a:gd name="T150" fmla="+- 0 15681 15642"/>
                <a:gd name="T151" fmla="*/ 15681 h 1021"/>
                <a:gd name="T152" fmla="+- 0 11371 929"/>
                <a:gd name="T153" fmla="*/ T152 w 10492"/>
                <a:gd name="T154" fmla="+- 0 15674 15642"/>
                <a:gd name="T155" fmla="*/ 15674 h 1021"/>
                <a:gd name="T156" fmla="+- 0 11359 929"/>
                <a:gd name="T157" fmla="*/ T156 w 10492"/>
                <a:gd name="T158" fmla="+- 0 15672 15642"/>
                <a:gd name="T159" fmla="*/ 15672 h 1021"/>
                <a:gd name="T160" fmla="+- 0 11410 929"/>
                <a:gd name="T161" fmla="*/ T160 w 10492"/>
                <a:gd name="T162" fmla="+- 0 15672 15642"/>
                <a:gd name="T163" fmla="*/ 15672 h 1021"/>
                <a:gd name="T164" fmla="+- 0 11416 929"/>
                <a:gd name="T165" fmla="*/ T164 w 10492"/>
                <a:gd name="T166" fmla="+- 0 15680 15642"/>
                <a:gd name="T167" fmla="*/ 15680 h 1021"/>
                <a:gd name="T168" fmla="+- 0 11421 929"/>
                <a:gd name="T169" fmla="*/ T168 w 10492"/>
                <a:gd name="T170" fmla="+- 0 15704 15642"/>
                <a:gd name="T171" fmla="*/ 15704 h 1021"/>
                <a:gd name="T172" fmla="+- 0 11421 929"/>
                <a:gd name="T173" fmla="*/ T172 w 10492"/>
                <a:gd name="T174" fmla="+- 0 16601 15642"/>
                <a:gd name="T175" fmla="*/ 16601 h 1021"/>
                <a:gd name="T176" fmla="+- 0 11416 929"/>
                <a:gd name="T177" fmla="*/ T176 w 10492"/>
                <a:gd name="T178" fmla="+- 0 16625 15642"/>
                <a:gd name="T179" fmla="*/ 16625 h 1021"/>
                <a:gd name="T180" fmla="+- 0 11410 929"/>
                <a:gd name="T181" fmla="*/ T180 w 10492"/>
                <a:gd name="T182" fmla="+- 0 16633 15642"/>
                <a:gd name="T183" fmla="*/ 16633 h 10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0492" h="1021">
                  <a:moveTo>
                    <a:pt x="10430" y="1021"/>
                  </a:moveTo>
                  <a:lnTo>
                    <a:pt x="62" y="1021"/>
                  </a:lnTo>
                  <a:lnTo>
                    <a:pt x="38" y="1016"/>
                  </a:lnTo>
                  <a:lnTo>
                    <a:pt x="18" y="1003"/>
                  </a:lnTo>
                  <a:lnTo>
                    <a:pt x="5" y="983"/>
                  </a:lnTo>
                  <a:lnTo>
                    <a:pt x="0" y="959"/>
                  </a:lnTo>
                  <a:lnTo>
                    <a:pt x="0" y="62"/>
                  </a:lnTo>
                  <a:lnTo>
                    <a:pt x="5" y="38"/>
                  </a:lnTo>
                  <a:lnTo>
                    <a:pt x="18" y="18"/>
                  </a:lnTo>
                  <a:lnTo>
                    <a:pt x="38" y="5"/>
                  </a:lnTo>
                  <a:lnTo>
                    <a:pt x="62" y="0"/>
                  </a:lnTo>
                  <a:lnTo>
                    <a:pt x="10430" y="0"/>
                  </a:lnTo>
                  <a:lnTo>
                    <a:pt x="10454" y="5"/>
                  </a:lnTo>
                  <a:lnTo>
                    <a:pt x="10474" y="18"/>
                  </a:lnTo>
                  <a:lnTo>
                    <a:pt x="10481" y="30"/>
                  </a:lnTo>
                  <a:lnTo>
                    <a:pt x="62" y="30"/>
                  </a:lnTo>
                  <a:lnTo>
                    <a:pt x="50" y="32"/>
                  </a:lnTo>
                  <a:lnTo>
                    <a:pt x="39" y="39"/>
                  </a:lnTo>
                  <a:lnTo>
                    <a:pt x="33" y="49"/>
                  </a:lnTo>
                  <a:lnTo>
                    <a:pt x="30" y="62"/>
                  </a:lnTo>
                  <a:lnTo>
                    <a:pt x="30" y="959"/>
                  </a:lnTo>
                  <a:lnTo>
                    <a:pt x="33" y="971"/>
                  </a:lnTo>
                  <a:lnTo>
                    <a:pt x="39" y="982"/>
                  </a:lnTo>
                  <a:lnTo>
                    <a:pt x="50" y="988"/>
                  </a:lnTo>
                  <a:lnTo>
                    <a:pt x="62" y="991"/>
                  </a:lnTo>
                  <a:lnTo>
                    <a:pt x="10481" y="991"/>
                  </a:lnTo>
                  <a:lnTo>
                    <a:pt x="10474" y="1003"/>
                  </a:lnTo>
                  <a:lnTo>
                    <a:pt x="10454" y="1016"/>
                  </a:lnTo>
                  <a:lnTo>
                    <a:pt x="10430" y="1021"/>
                  </a:lnTo>
                  <a:close/>
                  <a:moveTo>
                    <a:pt x="10481" y="991"/>
                  </a:moveTo>
                  <a:lnTo>
                    <a:pt x="10430" y="991"/>
                  </a:lnTo>
                  <a:lnTo>
                    <a:pt x="10442" y="988"/>
                  </a:lnTo>
                  <a:lnTo>
                    <a:pt x="10453" y="982"/>
                  </a:lnTo>
                  <a:lnTo>
                    <a:pt x="10460" y="971"/>
                  </a:lnTo>
                  <a:lnTo>
                    <a:pt x="10462" y="959"/>
                  </a:lnTo>
                  <a:lnTo>
                    <a:pt x="10462" y="62"/>
                  </a:lnTo>
                  <a:lnTo>
                    <a:pt x="10460" y="49"/>
                  </a:lnTo>
                  <a:lnTo>
                    <a:pt x="10453" y="39"/>
                  </a:lnTo>
                  <a:lnTo>
                    <a:pt x="10442" y="32"/>
                  </a:lnTo>
                  <a:lnTo>
                    <a:pt x="10430" y="30"/>
                  </a:lnTo>
                  <a:lnTo>
                    <a:pt x="10481" y="30"/>
                  </a:lnTo>
                  <a:lnTo>
                    <a:pt x="10487" y="38"/>
                  </a:lnTo>
                  <a:lnTo>
                    <a:pt x="10492" y="62"/>
                  </a:lnTo>
                  <a:lnTo>
                    <a:pt x="10492" y="959"/>
                  </a:lnTo>
                  <a:lnTo>
                    <a:pt x="10487" y="983"/>
                  </a:lnTo>
                  <a:lnTo>
                    <a:pt x="10481" y="991"/>
                  </a:lnTo>
                  <a:close/>
                </a:path>
              </a:pathLst>
            </a:custGeom>
            <a:solidFill>
              <a:srgbClr val="484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994" y="4398"/>
              <a:ext cx="3164" cy="672"/>
            </a:xfrm>
            <a:custGeom>
              <a:avLst/>
              <a:gdLst>
                <a:gd name="T0" fmla="+- 0 4992 1876"/>
                <a:gd name="T1" fmla="*/ T0 w 3164"/>
                <a:gd name="T2" fmla="+- 0 5109 4437"/>
                <a:gd name="T3" fmla="*/ 5109 h 672"/>
                <a:gd name="T4" fmla="+- 0 1925 1876"/>
                <a:gd name="T5" fmla="*/ T4 w 3164"/>
                <a:gd name="T6" fmla="+- 0 5109 4437"/>
                <a:gd name="T7" fmla="*/ 5109 h 672"/>
                <a:gd name="T8" fmla="+- 0 1906 1876"/>
                <a:gd name="T9" fmla="*/ T8 w 3164"/>
                <a:gd name="T10" fmla="+- 0 5105 4437"/>
                <a:gd name="T11" fmla="*/ 5105 h 672"/>
                <a:gd name="T12" fmla="+- 0 1891 1876"/>
                <a:gd name="T13" fmla="*/ T12 w 3164"/>
                <a:gd name="T14" fmla="+- 0 5095 4437"/>
                <a:gd name="T15" fmla="*/ 5095 h 672"/>
                <a:gd name="T16" fmla="+- 0 1880 1876"/>
                <a:gd name="T17" fmla="*/ T16 w 3164"/>
                <a:gd name="T18" fmla="+- 0 5079 4437"/>
                <a:gd name="T19" fmla="*/ 5079 h 672"/>
                <a:gd name="T20" fmla="+- 0 1876 1876"/>
                <a:gd name="T21" fmla="*/ T20 w 3164"/>
                <a:gd name="T22" fmla="+- 0 5060 4437"/>
                <a:gd name="T23" fmla="*/ 5060 h 672"/>
                <a:gd name="T24" fmla="+- 0 1876 1876"/>
                <a:gd name="T25" fmla="*/ T24 w 3164"/>
                <a:gd name="T26" fmla="+- 0 4487 4437"/>
                <a:gd name="T27" fmla="*/ 4487 h 672"/>
                <a:gd name="T28" fmla="+- 0 1880 1876"/>
                <a:gd name="T29" fmla="*/ T28 w 3164"/>
                <a:gd name="T30" fmla="+- 0 4467 4437"/>
                <a:gd name="T31" fmla="*/ 4467 h 672"/>
                <a:gd name="T32" fmla="+- 0 1891 1876"/>
                <a:gd name="T33" fmla="*/ T32 w 3164"/>
                <a:gd name="T34" fmla="+- 0 4452 4437"/>
                <a:gd name="T35" fmla="*/ 4452 h 672"/>
                <a:gd name="T36" fmla="+- 0 1906 1876"/>
                <a:gd name="T37" fmla="*/ T36 w 3164"/>
                <a:gd name="T38" fmla="+- 0 4441 4437"/>
                <a:gd name="T39" fmla="*/ 4441 h 672"/>
                <a:gd name="T40" fmla="+- 0 1925 1876"/>
                <a:gd name="T41" fmla="*/ T40 w 3164"/>
                <a:gd name="T42" fmla="+- 0 4437 4437"/>
                <a:gd name="T43" fmla="*/ 4437 h 672"/>
                <a:gd name="T44" fmla="+- 0 4991 1876"/>
                <a:gd name="T45" fmla="*/ T44 w 3164"/>
                <a:gd name="T46" fmla="+- 0 4437 4437"/>
                <a:gd name="T47" fmla="*/ 4437 h 672"/>
                <a:gd name="T48" fmla="+- 0 5010 1876"/>
                <a:gd name="T49" fmla="*/ T48 w 3164"/>
                <a:gd name="T50" fmla="+- 0 4441 4437"/>
                <a:gd name="T51" fmla="*/ 4441 h 672"/>
                <a:gd name="T52" fmla="+- 0 5026 1876"/>
                <a:gd name="T53" fmla="*/ T52 w 3164"/>
                <a:gd name="T54" fmla="+- 0 4452 4437"/>
                <a:gd name="T55" fmla="*/ 4452 h 672"/>
                <a:gd name="T56" fmla="+- 0 5036 1876"/>
                <a:gd name="T57" fmla="*/ T56 w 3164"/>
                <a:gd name="T58" fmla="+- 0 4467 4437"/>
                <a:gd name="T59" fmla="*/ 4467 h 672"/>
                <a:gd name="T60" fmla="+- 0 5040 1876"/>
                <a:gd name="T61" fmla="*/ T60 w 3164"/>
                <a:gd name="T62" fmla="+- 0 4487 4437"/>
                <a:gd name="T63" fmla="*/ 4487 h 672"/>
                <a:gd name="T64" fmla="+- 0 5040 1876"/>
                <a:gd name="T65" fmla="*/ T64 w 3164"/>
                <a:gd name="T66" fmla="+- 0 5059 4437"/>
                <a:gd name="T67" fmla="*/ 5059 h 672"/>
                <a:gd name="T68" fmla="+- 0 5036 1876"/>
                <a:gd name="T69" fmla="*/ T68 w 3164"/>
                <a:gd name="T70" fmla="+- 0 5079 4437"/>
                <a:gd name="T71" fmla="*/ 5079 h 672"/>
                <a:gd name="T72" fmla="+- 0 5026 1876"/>
                <a:gd name="T73" fmla="*/ T72 w 3164"/>
                <a:gd name="T74" fmla="+- 0 5094 4437"/>
                <a:gd name="T75" fmla="*/ 5094 h 672"/>
                <a:gd name="T76" fmla="+- 0 5011 1876"/>
                <a:gd name="T77" fmla="*/ T76 w 3164"/>
                <a:gd name="T78" fmla="+- 0 5105 4437"/>
                <a:gd name="T79" fmla="*/ 5105 h 672"/>
                <a:gd name="T80" fmla="+- 0 4992 1876"/>
                <a:gd name="T81" fmla="*/ T80 w 3164"/>
                <a:gd name="T82" fmla="+- 0 5109 4437"/>
                <a:gd name="T83" fmla="*/ 5109 h 6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64" h="672">
                  <a:moveTo>
                    <a:pt x="3116" y="672"/>
                  </a:moveTo>
                  <a:lnTo>
                    <a:pt x="49" y="672"/>
                  </a:lnTo>
                  <a:lnTo>
                    <a:pt x="30" y="668"/>
                  </a:lnTo>
                  <a:lnTo>
                    <a:pt x="15" y="658"/>
                  </a:lnTo>
                  <a:lnTo>
                    <a:pt x="4" y="642"/>
                  </a:lnTo>
                  <a:lnTo>
                    <a:pt x="0" y="623"/>
                  </a:lnTo>
                  <a:lnTo>
                    <a:pt x="0" y="50"/>
                  </a:lnTo>
                  <a:lnTo>
                    <a:pt x="4" y="30"/>
                  </a:lnTo>
                  <a:lnTo>
                    <a:pt x="15" y="15"/>
                  </a:lnTo>
                  <a:lnTo>
                    <a:pt x="30" y="4"/>
                  </a:lnTo>
                  <a:lnTo>
                    <a:pt x="49" y="0"/>
                  </a:lnTo>
                  <a:lnTo>
                    <a:pt x="3115" y="0"/>
                  </a:lnTo>
                  <a:lnTo>
                    <a:pt x="3134" y="4"/>
                  </a:lnTo>
                  <a:lnTo>
                    <a:pt x="3150" y="15"/>
                  </a:lnTo>
                  <a:lnTo>
                    <a:pt x="3160" y="30"/>
                  </a:lnTo>
                  <a:lnTo>
                    <a:pt x="3164" y="50"/>
                  </a:lnTo>
                  <a:lnTo>
                    <a:pt x="3164" y="622"/>
                  </a:lnTo>
                  <a:lnTo>
                    <a:pt x="3160" y="642"/>
                  </a:lnTo>
                  <a:lnTo>
                    <a:pt x="3150" y="657"/>
                  </a:lnTo>
                  <a:lnTo>
                    <a:pt x="3135" y="668"/>
                  </a:lnTo>
                  <a:lnTo>
                    <a:pt x="3116" y="6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000" smtClean="0">
                  <a:latin typeface="Times New Roman" panose="02020603050405020304" pitchFamily="18" charset="0"/>
                  <a:cs typeface="Times New Roman" panose="02020603050405020304" pitchFamily="18" charset="0"/>
                </a:rPr>
                <a:t>1. Ngôn ngữ</a:t>
              </a:r>
              <a:endParaRPr lang="en-US" sz="2000">
                <a:latin typeface="Times New Roman" panose="02020603050405020304" pitchFamily="18" charset="0"/>
                <a:cs typeface="Times New Roman" panose="02020603050405020304" pitchFamily="18" charset="0"/>
              </a:endParaRPr>
            </a:p>
          </p:txBody>
        </p:sp>
        <p:sp>
          <p:nvSpPr>
            <p:cNvPr id="15" name="AutoShape 15"/>
            <p:cNvSpPr>
              <a:spLocks/>
            </p:cNvSpPr>
            <p:nvPr/>
          </p:nvSpPr>
          <p:spPr bwMode="auto">
            <a:xfrm>
              <a:off x="1859" y="4420"/>
              <a:ext cx="3198" cy="813"/>
            </a:xfrm>
            <a:custGeom>
              <a:avLst/>
              <a:gdLst>
                <a:gd name="T0" fmla="+- 0 4992 1860"/>
                <a:gd name="T1" fmla="*/ T0 w 3198"/>
                <a:gd name="T2" fmla="+- 0 5126 4420"/>
                <a:gd name="T3" fmla="*/ 5126 h 706"/>
                <a:gd name="T4" fmla="+- 0 1925 1860"/>
                <a:gd name="T5" fmla="*/ T4 w 3198"/>
                <a:gd name="T6" fmla="+- 0 5126 4420"/>
                <a:gd name="T7" fmla="*/ 5126 h 706"/>
                <a:gd name="T8" fmla="+- 0 1900 1860"/>
                <a:gd name="T9" fmla="*/ T8 w 3198"/>
                <a:gd name="T10" fmla="+- 0 5121 4420"/>
                <a:gd name="T11" fmla="*/ 5121 h 706"/>
                <a:gd name="T12" fmla="+- 0 1879 1860"/>
                <a:gd name="T13" fmla="*/ T12 w 3198"/>
                <a:gd name="T14" fmla="+- 0 5107 4420"/>
                <a:gd name="T15" fmla="*/ 5107 h 706"/>
                <a:gd name="T16" fmla="+- 0 1865 1860"/>
                <a:gd name="T17" fmla="*/ T16 w 3198"/>
                <a:gd name="T18" fmla="+- 0 5085 4420"/>
                <a:gd name="T19" fmla="*/ 5085 h 706"/>
                <a:gd name="T20" fmla="+- 0 1860 1860"/>
                <a:gd name="T21" fmla="*/ T20 w 3198"/>
                <a:gd name="T22" fmla="+- 0 5060 4420"/>
                <a:gd name="T23" fmla="*/ 5060 h 706"/>
                <a:gd name="T24" fmla="+- 0 1860 1860"/>
                <a:gd name="T25" fmla="*/ T24 w 3198"/>
                <a:gd name="T26" fmla="+- 0 4487 4420"/>
                <a:gd name="T27" fmla="*/ 4487 h 706"/>
                <a:gd name="T28" fmla="+- 0 1865 1860"/>
                <a:gd name="T29" fmla="*/ T28 w 3198"/>
                <a:gd name="T30" fmla="+- 0 4461 4420"/>
                <a:gd name="T31" fmla="*/ 4461 h 706"/>
                <a:gd name="T32" fmla="+- 0 1879 1860"/>
                <a:gd name="T33" fmla="*/ T32 w 3198"/>
                <a:gd name="T34" fmla="+- 0 4440 4420"/>
                <a:gd name="T35" fmla="*/ 4440 h 706"/>
                <a:gd name="T36" fmla="+- 0 1900 1860"/>
                <a:gd name="T37" fmla="*/ T36 w 3198"/>
                <a:gd name="T38" fmla="+- 0 4426 4420"/>
                <a:gd name="T39" fmla="*/ 4426 h 706"/>
                <a:gd name="T40" fmla="+- 0 1925 1860"/>
                <a:gd name="T41" fmla="*/ T40 w 3198"/>
                <a:gd name="T42" fmla="+- 0 4420 4420"/>
                <a:gd name="T43" fmla="*/ 4420 h 706"/>
                <a:gd name="T44" fmla="+- 0 4992 1860"/>
                <a:gd name="T45" fmla="*/ T44 w 3198"/>
                <a:gd name="T46" fmla="+- 0 4420 4420"/>
                <a:gd name="T47" fmla="*/ 4420 h 706"/>
                <a:gd name="T48" fmla="+- 0 5017 1860"/>
                <a:gd name="T49" fmla="*/ T48 w 3198"/>
                <a:gd name="T50" fmla="+- 0 4426 4420"/>
                <a:gd name="T51" fmla="*/ 4426 h 706"/>
                <a:gd name="T52" fmla="+- 0 5038 1860"/>
                <a:gd name="T53" fmla="*/ T52 w 3198"/>
                <a:gd name="T54" fmla="+- 0 4440 4420"/>
                <a:gd name="T55" fmla="*/ 4440 h 706"/>
                <a:gd name="T56" fmla="+- 0 5046 1860"/>
                <a:gd name="T57" fmla="*/ T56 w 3198"/>
                <a:gd name="T58" fmla="+- 0 4452 4420"/>
                <a:gd name="T59" fmla="*/ 4452 h 706"/>
                <a:gd name="T60" fmla="+- 0 1925 1860"/>
                <a:gd name="T61" fmla="*/ T60 w 3198"/>
                <a:gd name="T62" fmla="+- 0 4452 4420"/>
                <a:gd name="T63" fmla="*/ 4452 h 706"/>
                <a:gd name="T64" fmla="+- 0 1912 1860"/>
                <a:gd name="T65" fmla="*/ T64 w 3198"/>
                <a:gd name="T66" fmla="+- 0 4455 4420"/>
                <a:gd name="T67" fmla="*/ 4455 h 706"/>
                <a:gd name="T68" fmla="+- 0 1901 1860"/>
                <a:gd name="T69" fmla="*/ T68 w 3198"/>
                <a:gd name="T70" fmla="+- 0 4462 4420"/>
                <a:gd name="T71" fmla="*/ 4462 h 706"/>
                <a:gd name="T72" fmla="+- 0 1894 1860"/>
                <a:gd name="T73" fmla="*/ T72 w 3198"/>
                <a:gd name="T74" fmla="+- 0 4473 4420"/>
                <a:gd name="T75" fmla="*/ 4473 h 706"/>
                <a:gd name="T76" fmla="+- 0 1891 1860"/>
                <a:gd name="T77" fmla="*/ T76 w 3198"/>
                <a:gd name="T78" fmla="+- 0 4487 4420"/>
                <a:gd name="T79" fmla="*/ 4487 h 706"/>
                <a:gd name="T80" fmla="+- 0 1891 1860"/>
                <a:gd name="T81" fmla="*/ T80 w 3198"/>
                <a:gd name="T82" fmla="+- 0 5060 4420"/>
                <a:gd name="T83" fmla="*/ 5060 h 706"/>
                <a:gd name="T84" fmla="+- 0 1894 1860"/>
                <a:gd name="T85" fmla="*/ T84 w 3198"/>
                <a:gd name="T86" fmla="+- 0 5073 4420"/>
                <a:gd name="T87" fmla="*/ 5073 h 706"/>
                <a:gd name="T88" fmla="+- 0 1901 1860"/>
                <a:gd name="T89" fmla="*/ T88 w 3198"/>
                <a:gd name="T90" fmla="+- 0 5084 4420"/>
                <a:gd name="T91" fmla="*/ 5084 h 706"/>
                <a:gd name="T92" fmla="+- 0 1912 1860"/>
                <a:gd name="T93" fmla="*/ T92 w 3198"/>
                <a:gd name="T94" fmla="+- 0 5091 4420"/>
                <a:gd name="T95" fmla="*/ 5091 h 706"/>
                <a:gd name="T96" fmla="+- 0 1925 1860"/>
                <a:gd name="T97" fmla="*/ T96 w 3198"/>
                <a:gd name="T98" fmla="+- 0 5094 4420"/>
                <a:gd name="T99" fmla="*/ 5094 h 706"/>
                <a:gd name="T100" fmla="+- 0 5046 1860"/>
                <a:gd name="T101" fmla="*/ T100 w 3198"/>
                <a:gd name="T102" fmla="+- 0 5094 4420"/>
                <a:gd name="T103" fmla="*/ 5094 h 706"/>
                <a:gd name="T104" fmla="+- 0 5038 1860"/>
                <a:gd name="T105" fmla="*/ T104 w 3198"/>
                <a:gd name="T106" fmla="+- 0 5107 4420"/>
                <a:gd name="T107" fmla="*/ 5107 h 706"/>
                <a:gd name="T108" fmla="+- 0 5017 1860"/>
                <a:gd name="T109" fmla="*/ T108 w 3198"/>
                <a:gd name="T110" fmla="+- 0 5121 4420"/>
                <a:gd name="T111" fmla="*/ 5121 h 706"/>
                <a:gd name="T112" fmla="+- 0 4992 1860"/>
                <a:gd name="T113" fmla="*/ T112 w 3198"/>
                <a:gd name="T114" fmla="+- 0 5126 4420"/>
                <a:gd name="T115" fmla="*/ 5126 h 706"/>
                <a:gd name="T116" fmla="+- 0 5046 1860"/>
                <a:gd name="T117" fmla="*/ T116 w 3198"/>
                <a:gd name="T118" fmla="+- 0 5094 4420"/>
                <a:gd name="T119" fmla="*/ 5094 h 706"/>
                <a:gd name="T120" fmla="+- 0 4992 1860"/>
                <a:gd name="T121" fmla="*/ T120 w 3198"/>
                <a:gd name="T122" fmla="+- 0 5094 4420"/>
                <a:gd name="T123" fmla="*/ 5094 h 706"/>
                <a:gd name="T124" fmla="+- 0 5005 1860"/>
                <a:gd name="T125" fmla="*/ T124 w 3198"/>
                <a:gd name="T126" fmla="+- 0 5091 4420"/>
                <a:gd name="T127" fmla="*/ 5091 h 706"/>
                <a:gd name="T128" fmla="+- 0 5016 1860"/>
                <a:gd name="T129" fmla="*/ T128 w 3198"/>
                <a:gd name="T130" fmla="+- 0 5084 4420"/>
                <a:gd name="T131" fmla="*/ 5084 h 706"/>
                <a:gd name="T132" fmla="+- 0 5023 1860"/>
                <a:gd name="T133" fmla="*/ T132 w 3198"/>
                <a:gd name="T134" fmla="+- 0 5073 4420"/>
                <a:gd name="T135" fmla="*/ 5073 h 706"/>
                <a:gd name="T136" fmla="+- 0 5026 1860"/>
                <a:gd name="T137" fmla="*/ T136 w 3198"/>
                <a:gd name="T138" fmla="+- 0 5060 4420"/>
                <a:gd name="T139" fmla="*/ 5060 h 706"/>
                <a:gd name="T140" fmla="+- 0 5026 1860"/>
                <a:gd name="T141" fmla="*/ T140 w 3198"/>
                <a:gd name="T142" fmla="+- 0 4487 4420"/>
                <a:gd name="T143" fmla="*/ 4487 h 706"/>
                <a:gd name="T144" fmla="+- 0 5023 1860"/>
                <a:gd name="T145" fmla="*/ T144 w 3198"/>
                <a:gd name="T146" fmla="+- 0 4473 4420"/>
                <a:gd name="T147" fmla="*/ 4473 h 706"/>
                <a:gd name="T148" fmla="+- 0 5016 1860"/>
                <a:gd name="T149" fmla="*/ T148 w 3198"/>
                <a:gd name="T150" fmla="+- 0 4462 4420"/>
                <a:gd name="T151" fmla="*/ 4462 h 706"/>
                <a:gd name="T152" fmla="+- 0 5005 1860"/>
                <a:gd name="T153" fmla="*/ T152 w 3198"/>
                <a:gd name="T154" fmla="+- 0 4455 4420"/>
                <a:gd name="T155" fmla="*/ 4455 h 706"/>
                <a:gd name="T156" fmla="+- 0 4992 1860"/>
                <a:gd name="T157" fmla="*/ T156 w 3198"/>
                <a:gd name="T158" fmla="+- 0 4452 4420"/>
                <a:gd name="T159" fmla="*/ 4452 h 706"/>
                <a:gd name="T160" fmla="+- 0 5046 1860"/>
                <a:gd name="T161" fmla="*/ T160 w 3198"/>
                <a:gd name="T162" fmla="+- 0 4452 4420"/>
                <a:gd name="T163" fmla="*/ 4452 h 706"/>
                <a:gd name="T164" fmla="+- 0 5052 1860"/>
                <a:gd name="T165" fmla="*/ T164 w 3198"/>
                <a:gd name="T166" fmla="+- 0 4461 4420"/>
                <a:gd name="T167" fmla="*/ 4461 h 706"/>
                <a:gd name="T168" fmla="+- 0 5057 1860"/>
                <a:gd name="T169" fmla="*/ T168 w 3198"/>
                <a:gd name="T170" fmla="+- 0 4487 4420"/>
                <a:gd name="T171" fmla="*/ 4487 h 706"/>
                <a:gd name="T172" fmla="+- 0 5057 1860"/>
                <a:gd name="T173" fmla="*/ T172 w 3198"/>
                <a:gd name="T174" fmla="+- 0 5060 4420"/>
                <a:gd name="T175" fmla="*/ 5060 h 706"/>
                <a:gd name="T176" fmla="+- 0 5052 1860"/>
                <a:gd name="T177" fmla="*/ T176 w 3198"/>
                <a:gd name="T178" fmla="+- 0 5085 4420"/>
                <a:gd name="T179" fmla="*/ 5085 h 706"/>
                <a:gd name="T180" fmla="+- 0 5046 1860"/>
                <a:gd name="T181" fmla="*/ T180 w 3198"/>
                <a:gd name="T182" fmla="+- 0 5094 4420"/>
                <a:gd name="T183" fmla="*/ 5094 h 7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198" h="706">
                  <a:moveTo>
                    <a:pt x="3132" y="706"/>
                  </a:moveTo>
                  <a:lnTo>
                    <a:pt x="65" y="706"/>
                  </a:lnTo>
                  <a:lnTo>
                    <a:pt x="40" y="701"/>
                  </a:lnTo>
                  <a:lnTo>
                    <a:pt x="19" y="687"/>
                  </a:lnTo>
                  <a:lnTo>
                    <a:pt x="5" y="665"/>
                  </a:lnTo>
                  <a:lnTo>
                    <a:pt x="0" y="640"/>
                  </a:lnTo>
                  <a:lnTo>
                    <a:pt x="0" y="67"/>
                  </a:lnTo>
                  <a:lnTo>
                    <a:pt x="5" y="41"/>
                  </a:lnTo>
                  <a:lnTo>
                    <a:pt x="19" y="20"/>
                  </a:lnTo>
                  <a:lnTo>
                    <a:pt x="40" y="6"/>
                  </a:lnTo>
                  <a:lnTo>
                    <a:pt x="65" y="0"/>
                  </a:lnTo>
                  <a:lnTo>
                    <a:pt x="3132" y="0"/>
                  </a:lnTo>
                  <a:lnTo>
                    <a:pt x="3157" y="6"/>
                  </a:lnTo>
                  <a:lnTo>
                    <a:pt x="3178" y="20"/>
                  </a:lnTo>
                  <a:lnTo>
                    <a:pt x="3186" y="32"/>
                  </a:lnTo>
                  <a:lnTo>
                    <a:pt x="65" y="32"/>
                  </a:lnTo>
                  <a:lnTo>
                    <a:pt x="52" y="35"/>
                  </a:lnTo>
                  <a:lnTo>
                    <a:pt x="41" y="42"/>
                  </a:lnTo>
                  <a:lnTo>
                    <a:pt x="34" y="53"/>
                  </a:lnTo>
                  <a:lnTo>
                    <a:pt x="31" y="67"/>
                  </a:lnTo>
                  <a:lnTo>
                    <a:pt x="31" y="640"/>
                  </a:lnTo>
                  <a:lnTo>
                    <a:pt x="34" y="653"/>
                  </a:lnTo>
                  <a:lnTo>
                    <a:pt x="41" y="664"/>
                  </a:lnTo>
                  <a:lnTo>
                    <a:pt x="52" y="671"/>
                  </a:lnTo>
                  <a:lnTo>
                    <a:pt x="65" y="674"/>
                  </a:lnTo>
                  <a:lnTo>
                    <a:pt x="3186" y="674"/>
                  </a:lnTo>
                  <a:lnTo>
                    <a:pt x="3178" y="687"/>
                  </a:lnTo>
                  <a:lnTo>
                    <a:pt x="3157" y="701"/>
                  </a:lnTo>
                  <a:lnTo>
                    <a:pt x="3132" y="706"/>
                  </a:lnTo>
                  <a:close/>
                  <a:moveTo>
                    <a:pt x="3186" y="674"/>
                  </a:moveTo>
                  <a:lnTo>
                    <a:pt x="3132" y="674"/>
                  </a:lnTo>
                  <a:lnTo>
                    <a:pt x="3145" y="671"/>
                  </a:lnTo>
                  <a:lnTo>
                    <a:pt x="3156" y="664"/>
                  </a:lnTo>
                  <a:lnTo>
                    <a:pt x="3163" y="653"/>
                  </a:lnTo>
                  <a:lnTo>
                    <a:pt x="3166" y="640"/>
                  </a:lnTo>
                  <a:lnTo>
                    <a:pt x="3166" y="67"/>
                  </a:lnTo>
                  <a:lnTo>
                    <a:pt x="3163" y="53"/>
                  </a:lnTo>
                  <a:lnTo>
                    <a:pt x="3156" y="42"/>
                  </a:lnTo>
                  <a:lnTo>
                    <a:pt x="3145" y="35"/>
                  </a:lnTo>
                  <a:lnTo>
                    <a:pt x="3132" y="32"/>
                  </a:lnTo>
                  <a:lnTo>
                    <a:pt x="3186" y="32"/>
                  </a:lnTo>
                  <a:lnTo>
                    <a:pt x="3192" y="41"/>
                  </a:lnTo>
                  <a:lnTo>
                    <a:pt x="3197" y="67"/>
                  </a:lnTo>
                  <a:lnTo>
                    <a:pt x="3197" y="640"/>
                  </a:lnTo>
                  <a:lnTo>
                    <a:pt x="3192" y="665"/>
                  </a:lnTo>
                  <a:lnTo>
                    <a:pt x="3186" y="674"/>
                  </a:lnTo>
                  <a:close/>
                </a:path>
              </a:pathLst>
            </a:custGeom>
            <a:solidFill>
              <a:srgbClr val="8B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1984" y="4794"/>
              <a:ext cx="504" cy="241"/>
            </a:xfrm>
            <a:custGeom>
              <a:avLst/>
              <a:gdLst>
                <a:gd name="T0" fmla="+- 0 2237 1985"/>
                <a:gd name="T1" fmla="*/ T0 w 504"/>
                <a:gd name="T2" fmla="+- 0 5034 4794"/>
                <a:gd name="T3" fmla="*/ 5034 h 241"/>
                <a:gd name="T4" fmla="+- 0 2198 1985"/>
                <a:gd name="T5" fmla="*/ T4 w 504"/>
                <a:gd name="T6" fmla="+- 0 4999 4794"/>
                <a:gd name="T7" fmla="*/ 4999 h 241"/>
                <a:gd name="T8" fmla="+- 0 2170 1985"/>
                <a:gd name="T9" fmla="*/ T8 w 504"/>
                <a:gd name="T10" fmla="+- 0 4981 4794"/>
                <a:gd name="T11" fmla="*/ 4981 h 241"/>
                <a:gd name="T12" fmla="+- 0 2136 1985"/>
                <a:gd name="T13" fmla="*/ T12 w 504"/>
                <a:gd name="T14" fmla="+- 0 4974 4794"/>
                <a:gd name="T15" fmla="*/ 4974 h 241"/>
                <a:gd name="T16" fmla="+- 0 2085 1985"/>
                <a:gd name="T17" fmla="*/ T16 w 504"/>
                <a:gd name="T18" fmla="+- 0 4972 4794"/>
                <a:gd name="T19" fmla="*/ 4972 h 241"/>
                <a:gd name="T20" fmla="+- 0 2042 1985"/>
                <a:gd name="T21" fmla="*/ T20 w 504"/>
                <a:gd name="T22" fmla="+- 0 4974 4794"/>
                <a:gd name="T23" fmla="*/ 4974 h 241"/>
                <a:gd name="T24" fmla="+- 0 2011 1985"/>
                <a:gd name="T25" fmla="*/ T24 w 504"/>
                <a:gd name="T26" fmla="+- 0 4979 4794"/>
                <a:gd name="T27" fmla="*/ 4979 h 241"/>
                <a:gd name="T28" fmla="+- 0 1992 1985"/>
                <a:gd name="T29" fmla="*/ T28 w 504"/>
                <a:gd name="T30" fmla="+- 0 4984 4794"/>
                <a:gd name="T31" fmla="*/ 4984 h 241"/>
                <a:gd name="T32" fmla="+- 0 1985 1985"/>
                <a:gd name="T33" fmla="*/ T32 w 504"/>
                <a:gd name="T34" fmla="+- 0 4986 4794"/>
                <a:gd name="T35" fmla="*/ 4986 h 241"/>
                <a:gd name="T36" fmla="+- 0 2060 1985"/>
                <a:gd name="T37" fmla="*/ T36 w 504"/>
                <a:gd name="T38" fmla="+- 0 4794 4794"/>
                <a:gd name="T39" fmla="*/ 4794 h 241"/>
                <a:gd name="T40" fmla="+- 0 2081 1985"/>
                <a:gd name="T41" fmla="*/ T40 w 504"/>
                <a:gd name="T42" fmla="+- 0 4796 4794"/>
                <a:gd name="T43" fmla="*/ 4796 h 241"/>
                <a:gd name="T44" fmla="+- 0 2098 1985"/>
                <a:gd name="T45" fmla="*/ T44 w 504"/>
                <a:gd name="T46" fmla="+- 0 4798 4794"/>
                <a:gd name="T47" fmla="*/ 4798 h 241"/>
                <a:gd name="T48" fmla="+- 0 2120 1985"/>
                <a:gd name="T49" fmla="*/ T48 w 504"/>
                <a:gd name="T50" fmla="+- 0 4800 4794"/>
                <a:gd name="T51" fmla="*/ 4800 h 241"/>
                <a:gd name="T52" fmla="+- 0 2157 1985"/>
                <a:gd name="T53" fmla="*/ T52 w 504"/>
                <a:gd name="T54" fmla="+- 0 4803 4794"/>
                <a:gd name="T55" fmla="*/ 4803 h 241"/>
                <a:gd name="T56" fmla="+- 0 2196 1985"/>
                <a:gd name="T57" fmla="*/ T56 w 504"/>
                <a:gd name="T58" fmla="+- 0 4812 4794"/>
                <a:gd name="T59" fmla="*/ 4812 h 241"/>
                <a:gd name="T60" fmla="+- 0 2220 1985"/>
                <a:gd name="T61" fmla="*/ T60 w 504"/>
                <a:gd name="T62" fmla="+- 0 4826 4794"/>
                <a:gd name="T63" fmla="*/ 4826 h 241"/>
                <a:gd name="T64" fmla="+- 0 2233 1985"/>
                <a:gd name="T65" fmla="*/ T64 w 504"/>
                <a:gd name="T66" fmla="+- 0 4840 4794"/>
                <a:gd name="T67" fmla="*/ 4840 h 241"/>
                <a:gd name="T68" fmla="+- 0 2237 1985"/>
                <a:gd name="T69" fmla="*/ T68 w 504"/>
                <a:gd name="T70" fmla="+- 0 4846 4794"/>
                <a:gd name="T71" fmla="*/ 4846 h 241"/>
                <a:gd name="T72" fmla="+- 0 2248 1985"/>
                <a:gd name="T73" fmla="*/ T72 w 504"/>
                <a:gd name="T74" fmla="+- 0 4824 4794"/>
                <a:gd name="T75" fmla="*/ 4824 h 241"/>
                <a:gd name="T76" fmla="+- 0 2260 1985"/>
                <a:gd name="T77" fmla="*/ T76 w 504"/>
                <a:gd name="T78" fmla="+- 0 4812 4794"/>
                <a:gd name="T79" fmla="*/ 4812 h 241"/>
                <a:gd name="T80" fmla="+- 0 2281 1985"/>
                <a:gd name="T81" fmla="*/ T80 w 504"/>
                <a:gd name="T82" fmla="+- 0 4806 4794"/>
                <a:gd name="T83" fmla="*/ 4806 h 241"/>
                <a:gd name="T84" fmla="+- 0 2317 1985"/>
                <a:gd name="T85" fmla="*/ T84 w 504"/>
                <a:gd name="T86" fmla="+- 0 4803 4794"/>
                <a:gd name="T87" fmla="*/ 4803 h 241"/>
                <a:gd name="T88" fmla="+- 0 2358 1985"/>
                <a:gd name="T89" fmla="*/ T88 w 504"/>
                <a:gd name="T90" fmla="+- 0 4799 4794"/>
                <a:gd name="T91" fmla="*/ 4799 h 241"/>
                <a:gd name="T92" fmla="+- 0 2388 1985"/>
                <a:gd name="T93" fmla="*/ T92 w 504"/>
                <a:gd name="T94" fmla="+- 0 4797 4794"/>
                <a:gd name="T95" fmla="*/ 4797 h 241"/>
                <a:gd name="T96" fmla="+- 0 2407 1985"/>
                <a:gd name="T97" fmla="*/ T96 w 504"/>
                <a:gd name="T98" fmla="+- 0 4795 4794"/>
                <a:gd name="T99" fmla="*/ 4795 h 241"/>
                <a:gd name="T100" fmla="+- 0 2414 1985"/>
                <a:gd name="T101" fmla="*/ T100 w 504"/>
                <a:gd name="T102" fmla="+- 0 4794 4794"/>
                <a:gd name="T103" fmla="*/ 4794 h 241"/>
                <a:gd name="T104" fmla="+- 0 2489 1985"/>
                <a:gd name="T105" fmla="*/ T104 w 504"/>
                <a:gd name="T106" fmla="+- 0 4986 4794"/>
                <a:gd name="T107" fmla="*/ 4986 h 241"/>
                <a:gd name="T108" fmla="+- 0 2466 1985"/>
                <a:gd name="T109" fmla="*/ T108 w 504"/>
                <a:gd name="T110" fmla="+- 0 4977 4794"/>
                <a:gd name="T111" fmla="*/ 4977 h 241"/>
                <a:gd name="T112" fmla="+- 0 2449 1985"/>
                <a:gd name="T113" fmla="*/ T112 w 504"/>
                <a:gd name="T114" fmla="+- 0 4973 4794"/>
                <a:gd name="T115" fmla="*/ 4973 h 241"/>
                <a:gd name="T116" fmla="+- 0 2426 1985"/>
                <a:gd name="T117" fmla="*/ T116 w 504"/>
                <a:gd name="T118" fmla="+- 0 4972 4794"/>
                <a:gd name="T119" fmla="*/ 4972 h 241"/>
                <a:gd name="T120" fmla="+- 0 2389 1985"/>
                <a:gd name="T121" fmla="*/ T120 w 504"/>
                <a:gd name="T122" fmla="+- 0 4972 4794"/>
                <a:gd name="T123" fmla="*/ 4972 h 241"/>
                <a:gd name="T124" fmla="+- 0 2328 1985"/>
                <a:gd name="T125" fmla="*/ T124 w 504"/>
                <a:gd name="T126" fmla="+- 0 4982 4794"/>
                <a:gd name="T127" fmla="*/ 4982 h 241"/>
                <a:gd name="T128" fmla="+- 0 2280 1985"/>
                <a:gd name="T129" fmla="*/ T128 w 504"/>
                <a:gd name="T130" fmla="+- 0 5004 4794"/>
                <a:gd name="T131" fmla="*/ 5004 h 241"/>
                <a:gd name="T132" fmla="+- 0 2248 1985"/>
                <a:gd name="T133" fmla="*/ T132 w 504"/>
                <a:gd name="T134" fmla="+- 0 5025 4794"/>
                <a:gd name="T135" fmla="*/ 5025 h 241"/>
                <a:gd name="T136" fmla="+- 0 2237 1985"/>
                <a:gd name="T137" fmla="*/ T136 w 504"/>
                <a:gd name="T138" fmla="+- 0 5034 4794"/>
                <a:gd name="T139" fmla="*/ 5034 h 2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04" h="241">
                  <a:moveTo>
                    <a:pt x="252" y="240"/>
                  </a:moveTo>
                  <a:lnTo>
                    <a:pt x="213" y="205"/>
                  </a:lnTo>
                  <a:lnTo>
                    <a:pt x="185" y="187"/>
                  </a:lnTo>
                  <a:lnTo>
                    <a:pt x="151" y="180"/>
                  </a:lnTo>
                  <a:lnTo>
                    <a:pt x="100" y="178"/>
                  </a:lnTo>
                  <a:lnTo>
                    <a:pt x="57" y="180"/>
                  </a:lnTo>
                  <a:lnTo>
                    <a:pt x="26" y="185"/>
                  </a:lnTo>
                  <a:lnTo>
                    <a:pt x="7" y="190"/>
                  </a:lnTo>
                  <a:lnTo>
                    <a:pt x="0" y="192"/>
                  </a:lnTo>
                  <a:lnTo>
                    <a:pt x="75" y="0"/>
                  </a:lnTo>
                  <a:lnTo>
                    <a:pt x="96" y="2"/>
                  </a:lnTo>
                  <a:lnTo>
                    <a:pt x="113" y="4"/>
                  </a:lnTo>
                  <a:lnTo>
                    <a:pt x="135" y="6"/>
                  </a:lnTo>
                  <a:lnTo>
                    <a:pt x="172" y="9"/>
                  </a:lnTo>
                  <a:lnTo>
                    <a:pt x="211" y="18"/>
                  </a:lnTo>
                  <a:lnTo>
                    <a:pt x="235" y="32"/>
                  </a:lnTo>
                  <a:lnTo>
                    <a:pt x="248" y="46"/>
                  </a:lnTo>
                  <a:lnTo>
                    <a:pt x="252" y="52"/>
                  </a:lnTo>
                  <a:lnTo>
                    <a:pt x="263" y="30"/>
                  </a:lnTo>
                  <a:lnTo>
                    <a:pt x="275" y="18"/>
                  </a:lnTo>
                  <a:lnTo>
                    <a:pt x="296" y="12"/>
                  </a:lnTo>
                  <a:lnTo>
                    <a:pt x="332" y="9"/>
                  </a:lnTo>
                  <a:lnTo>
                    <a:pt x="373" y="5"/>
                  </a:lnTo>
                  <a:lnTo>
                    <a:pt x="403" y="3"/>
                  </a:lnTo>
                  <a:lnTo>
                    <a:pt x="422" y="1"/>
                  </a:lnTo>
                  <a:lnTo>
                    <a:pt x="429" y="0"/>
                  </a:lnTo>
                  <a:lnTo>
                    <a:pt x="504" y="192"/>
                  </a:lnTo>
                  <a:lnTo>
                    <a:pt x="481" y="183"/>
                  </a:lnTo>
                  <a:lnTo>
                    <a:pt x="464" y="179"/>
                  </a:lnTo>
                  <a:lnTo>
                    <a:pt x="441" y="178"/>
                  </a:lnTo>
                  <a:lnTo>
                    <a:pt x="404" y="178"/>
                  </a:lnTo>
                  <a:lnTo>
                    <a:pt x="343" y="188"/>
                  </a:lnTo>
                  <a:lnTo>
                    <a:pt x="295" y="210"/>
                  </a:lnTo>
                  <a:lnTo>
                    <a:pt x="263" y="231"/>
                  </a:lnTo>
                  <a:lnTo>
                    <a:pt x="252" y="240"/>
                  </a:lnTo>
                  <a:close/>
                </a:path>
              </a:pathLst>
            </a:custGeom>
            <a:solidFill>
              <a:srgbClr val="FAE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 y="4794"/>
              <a:ext cx="36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 y="4794"/>
              <a:ext cx="16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9"/>
            <p:cNvSpPr>
              <a:spLocks/>
            </p:cNvSpPr>
            <p:nvPr/>
          </p:nvSpPr>
          <p:spPr bwMode="auto">
            <a:xfrm>
              <a:off x="1978" y="4454"/>
              <a:ext cx="517" cy="663"/>
            </a:xfrm>
            <a:custGeom>
              <a:avLst/>
              <a:gdLst>
                <a:gd name="T0" fmla="+- 0 2002 1979"/>
                <a:gd name="T1" fmla="*/ T0 w 517"/>
                <a:gd name="T2" fmla="+- 0 4702 4455"/>
                <a:gd name="T3" fmla="*/ 4702 h 663"/>
                <a:gd name="T4" fmla="+- 0 2022 1979"/>
                <a:gd name="T5" fmla="*/ T4 w 517"/>
                <a:gd name="T6" fmla="+- 0 4711 4455"/>
                <a:gd name="T7" fmla="*/ 4711 h 663"/>
                <a:gd name="T8" fmla="+- 0 2112 1979"/>
                <a:gd name="T9" fmla="*/ T8 w 517"/>
                <a:gd name="T10" fmla="+- 0 4702 4455"/>
                <a:gd name="T11" fmla="*/ 4702 h 663"/>
                <a:gd name="T12" fmla="+- 0 2394 1979"/>
                <a:gd name="T13" fmla="*/ T12 w 517"/>
                <a:gd name="T14" fmla="+- 0 4567 4455"/>
                <a:gd name="T15" fmla="*/ 4567 h 663"/>
                <a:gd name="T16" fmla="+- 0 2428 1979"/>
                <a:gd name="T17" fmla="*/ T16 w 517"/>
                <a:gd name="T18" fmla="+- 0 4533 4455"/>
                <a:gd name="T19" fmla="*/ 4533 h 663"/>
                <a:gd name="T20" fmla="+- 0 2045 1979"/>
                <a:gd name="T21" fmla="*/ T20 w 517"/>
                <a:gd name="T22" fmla="+- 0 4533 4455"/>
                <a:gd name="T23" fmla="*/ 4533 h 663"/>
                <a:gd name="T24" fmla="+- 0 2140 1979"/>
                <a:gd name="T25" fmla="*/ T24 w 517"/>
                <a:gd name="T26" fmla="+- 0 4627 4455"/>
                <a:gd name="T27" fmla="*/ 4627 h 663"/>
                <a:gd name="T28" fmla="+- 0 2232 1979"/>
                <a:gd name="T29" fmla="*/ T28 w 517"/>
                <a:gd name="T30" fmla="+- 0 4528 4455"/>
                <a:gd name="T31" fmla="*/ 4528 h 663"/>
                <a:gd name="T32" fmla="+- 0 2242 1979"/>
                <a:gd name="T33" fmla="*/ T32 w 517"/>
                <a:gd name="T34" fmla="+- 0 4587 4455"/>
                <a:gd name="T35" fmla="*/ 4587 h 663"/>
                <a:gd name="T36" fmla="+- 0 2242 1979"/>
                <a:gd name="T37" fmla="*/ T36 w 517"/>
                <a:gd name="T38" fmla="+- 0 4561 4455"/>
                <a:gd name="T39" fmla="*/ 4561 h 663"/>
                <a:gd name="T40" fmla="+- 0 2327 1979"/>
                <a:gd name="T41" fmla="*/ T40 w 517"/>
                <a:gd name="T42" fmla="+- 0 4620 4455"/>
                <a:gd name="T43" fmla="*/ 4620 h 663"/>
                <a:gd name="T44" fmla="+- 0 2334 1979"/>
                <a:gd name="T45" fmla="*/ T44 w 517"/>
                <a:gd name="T46" fmla="+- 0 4627 4455"/>
                <a:gd name="T47" fmla="*/ 4627 h 663"/>
                <a:gd name="T48" fmla="+- 0 2173 1979"/>
                <a:gd name="T49" fmla="*/ T48 w 517"/>
                <a:gd name="T50" fmla="+- 0 4844 4455"/>
                <a:gd name="T51" fmla="*/ 4844 h 663"/>
                <a:gd name="T52" fmla="+- 0 2165 1979"/>
                <a:gd name="T53" fmla="*/ T52 w 517"/>
                <a:gd name="T54" fmla="+- 0 4803 4455"/>
                <a:gd name="T55" fmla="*/ 4803 h 663"/>
                <a:gd name="T56" fmla="+- 0 2134 1979"/>
                <a:gd name="T57" fmla="*/ T56 w 517"/>
                <a:gd name="T58" fmla="+- 0 4758 4455"/>
                <a:gd name="T59" fmla="*/ 4758 h 663"/>
                <a:gd name="T60" fmla="+- 0 2121 1979"/>
                <a:gd name="T61" fmla="*/ T60 w 517"/>
                <a:gd name="T62" fmla="+- 0 4711 4455"/>
                <a:gd name="T63" fmla="*/ 4711 h 663"/>
                <a:gd name="T64" fmla="+- 0 2154 1979"/>
                <a:gd name="T65" fmla="*/ T64 w 517"/>
                <a:gd name="T66" fmla="+- 0 4628 4455"/>
                <a:gd name="T67" fmla="*/ 4628 h 663"/>
                <a:gd name="T68" fmla="+- 0 2282 1979"/>
                <a:gd name="T69" fmla="*/ T68 w 517"/>
                <a:gd name="T70" fmla="+- 0 4603 4455"/>
                <a:gd name="T71" fmla="*/ 4603 h 663"/>
                <a:gd name="T72" fmla="+- 0 2242 1979"/>
                <a:gd name="T73" fmla="*/ T72 w 517"/>
                <a:gd name="T74" fmla="+- 0 4624 4455"/>
                <a:gd name="T75" fmla="*/ 4624 h 663"/>
                <a:gd name="T76" fmla="+- 0 2291 1979"/>
                <a:gd name="T77" fmla="*/ T76 w 517"/>
                <a:gd name="T78" fmla="+- 0 4655 4455"/>
                <a:gd name="T79" fmla="*/ 4655 h 663"/>
                <a:gd name="T80" fmla="+- 0 2317 1979"/>
                <a:gd name="T81" fmla="*/ T80 w 517"/>
                <a:gd name="T82" fmla="+- 0 4708 4455"/>
                <a:gd name="T83" fmla="*/ 4708 h 663"/>
                <a:gd name="T84" fmla="+- 0 2352 1979"/>
                <a:gd name="T85" fmla="*/ T84 w 517"/>
                <a:gd name="T86" fmla="+- 0 4722 4455"/>
                <a:gd name="T87" fmla="*/ 4722 h 663"/>
                <a:gd name="T88" fmla="+- 0 2183 1979"/>
                <a:gd name="T89" fmla="*/ T88 w 517"/>
                <a:gd name="T90" fmla="+- 0 4752 4455"/>
                <a:gd name="T91" fmla="*/ 4752 h 663"/>
                <a:gd name="T92" fmla="+- 0 2216 1979"/>
                <a:gd name="T93" fmla="*/ T92 w 517"/>
                <a:gd name="T94" fmla="+- 0 4852 4455"/>
                <a:gd name="T95" fmla="*/ 4852 h 663"/>
                <a:gd name="T96" fmla="+- 0 2323 1979"/>
                <a:gd name="T97" fmla="*/ T96 w 517"/>
                <a:gd name="T98" fmla="+- 0 4707 4455"/>
                <a:gd name="T99" fmla="*/ 4707 h 663"/>
                <a:gd name="T100" fmla="+- 0 2296 1979"/>
                <a:gd name="T101" fmla="*/ T100 w 517"/>
                <a:gd name="T102" fmla="+- 0 4651 4455"/>
                <a:gd name="T103" fmla="*/ 4651 h 663"/>
                <a:gd name="T104" fmla="+- 0 2244 1979"/>
                <a:gd name="T105" fmla="*/ T104 w 517"/>
                <a:gd name="T106" fmla="+- 0 4618 4455"/>
                <a:gd name="T107" fmla="*/ 4618 h 663"/>
                <a:gd name="T108" fmla="+- 0 2344 1979"/>
                <a:gd name="T109" fmla="*/ T108 w 517"/>
                <a:gd name="T110" fmla="+- 0 4664 4455"/>
                <a:gd name="T111" fmla="*/ 4664 h 663"/>
                <a:gd name="T112" fmla="+- 0 2414 1979"/>
                <a:gd name="T113" fmla="*/ T112 w 517"/>
                <a:gd name="T114" fmla="+- 0 4702 4455"/>
                <a:gd name="T115" fmla="*/ 4702 h 663"/>
                <a:gd name="T116" fmla="+- 0 2495 1979"/>
                <a:gd name="T117" fmla="*/ T116 w 517"/>
                <a:gd name="T118" fmla="+- 0 4711 4455"/>
                <a:gd name="T119" fmla="*/ 4711 h 663"/>
                <a:gd name="T120" fmla="+- 0 2361 1979"/>
                <a:gd name="T121" fmla="*/ T120 w 517"/>
                <a:gd name="T122" fmla="+- 0 4702 4455"/>
                <a:gd name="T123" fmla="*/ 4702 h 663"/>
                <a:gd name="T124" fmla="+- 0 2406 1979"/>
                <a:gd name="T125" fmla="*/ T124 w 517"/>
                <a:gd name="T126" fmla="+- 0 4711 4455"/>
                <a:gd name="T127" fmla="*/ 4711 h 663"/>
                <a:gd name="T128" fmla="+- 0 2222 1979"/>
                <a:gd name="T129" fmla="*/ T128 w 517"/>
                <a:gd name="T130" fmla="+- 0 4755 4455"/>
                <a:gd name="T131" fmla="*/ 4755 h 663"/>
                <a:gd name="T132" fmla="+- 0 2260 1979"/>
                <a:gd name="T133" fmla="*/ T132 w 517"/>
                <a:gd name="T134" fmla="+- 0 4722 4455"/>
                <a:gd name="T135" fmla="*/ 4722 h 663"/>
                <a:gd name="T136" fmla="+- 0 2297 1979"/>
                <a:gd name="T137" fmla="*/ T136 w 517"/>
                <a:gd name="T138" fmla="+- 0 4852 4455"/>
                <a:gd name="T139" fmla="*/ 4852 h 663"/>
                <a:gd name="T140" fmla="+- 0 2282 1979"/>
                <a:gd name="T141" fmla="*/ T140 w 517"/>
                <a:gd name="T142" fmla="+- 0 4761 4455"/>
                <a:gd name="T143" fmla="*/ 4761 h 663"/>
                <a:gd name="T144" fmla="+- 0 2282 1979"/>
                <a:gd name="T145" fmla="*/ T144 w 517"/>
                <a:gd name="T146" fmla="+- 0 4722 4455"/>
                <a:gd name="T147" fmla="*/ 4722 h 663"/>
                <a:gd name="T148" fmla="+- 0 2319 1979"/>
                <a:gd name="T149" fmla="*/ T148 w 517"/>
                <a:gd name="T150" fmla="+- 0 4725 4455"/>
                <a:gd name="T151" fmla="*/ 4725 h 663"/>
                <a:gd name="T152" fmla="+- 0 2343 1979"/>
                <a:gd name="T153" fmla="*/ T152 w 517"/>
                <a:gd name="T154" fmla="+- 0 4752 4455"/>
                <a:gd name="T155" fmla="*/ 4752 h 663"/>
                <a:gd name="T156" fmla="+- 0 2317 1979"/>
                <a:gd name="T157" fmla="*/ T156 w 517"/>
                <a:gd name="T158" fmla="+- 0 4790 4455"/>
                <a:gd name="T159" fmla="*/ 4790 h 663"/>
                <a:gd name="T160" fmla="+- 0 2301 1979"/>
                <a:gd name="T161" fmla="*/ T160 w 517"/>
                <a:gd name="T162" fmla="+- 0 4827 4455"/>
                <a:gd name="T163" fmla="*/ 4827 h 663"/>
                <a:gd name="T164" fmla="+- 0 2343 1979"/>
                <a:gd name="T165" fmla="*/ T164 w 517"/>
                <a:gd name="T166" fmla="+- 0 4752 4455"/>
                <a:gd name="T167" fmla="*/ 4752 h 663"/>
                <a:gd name="T168" fmla="+- 0 2326 1979"/>
                <a:gd name="T169" fmla="*/ T168 w 517"/>
                <a:gd name="T170" fmla="+- 0 4725 4455"/>
                <a:gd name="T171" fmla="*/ 4725 h 663"/>
                <a:gd name="T172" fmla="+- 0 2352 1979"/>
                <a:gd name="T173" fmla="*/ T172 w 517"/>
                <a:gd name="T174" fmla="+- 0 4725 4455"/>
                <a:gd name="T175" fmla="*/ 4725 h 663"/>
                <a:gd name="T176" fmla="+- 0 2216 1979"/>
                <a:gd name="T177" fmla="*/ T176 w 517"/>
                <a:gd name="T178" fmla="+- 0 4755 4455"/>
                <a:gd name="T179" fmla="*/ 4755 h 663"/>
                <a:gd name="T180" fmla="+- 0 2189 1979"/>
                <a:gd name="T181" fmla="*/ T180 w 517"/>
                <a:gd name="T182" fmla="+- 0 4734 4455"/>
                <a:gd name="T183" fmla="*/ 4734 h 663"/>
                <a:gd name="T184" fmla="+- 0 2216 1979"/>
                <a:gd name="T185" fmla="*/ T184 w 517"/>
                <a:gd name="T186" fmla="+- 0 4734 4455"/>
                <a:gd name="T187" fmla="*/ 4734 h 663"/>
                <a:gd name="T188" fmla="+- 0 2257 1979"/>
                <a:gd name="T189" fmla="*/ T188 w 517"/>
                <a:gd name="T190" fmla="+- 0 4755 4455"/>
                <a:gd name="T191" fmla="*/ 4755 h 663"/>
                <a:gd name="T192" fmla="+- 0 2278 1979"/>
                <a:gd name="T193" fmla="*/ T192 w 517"/>
                <a:gd name="T194" fmla="+- 0 4728 4455"/>
                <a:gd name="T195" fmla="*/ 4728 h 663"/>
                <a:gd name="T196" fmla="+- 0 2278 1979"/>
                <a:gd name="T197" fmla="*/ T196 w 517"/>
                <a:gd name="T198" fmla="+- 0 4755 4455"/>
                <a:gd name="T199" fmla="*/ 4755 h 663"/>
                <a:gd name="T200" fmla="+- 0 2222 1979"/>
                <a:gd name="T201" fmla="*/ T200 w 517"/>
                <a:gd name="T202" fmla="+- 0 4761 4455"/>
                <a:gd name="T203" fmla="*/ 4761 h 663"/>
                <a:gd name="T204" fmla="+- 0 2242 1979"/>
                <a:gd name="T205" fmla="*/ T204 w 517"/>
                <a:gd name="T206" fmla="+- 0 4523 4455"/>
                <a:gd name="T207" fmla="*/ 4523 h 663"/>
                <a:gd name="T208" fmla="+- 0 2242 1979"/>
                <a:gd name="T209" fmla="*/ T208 w 517"/>
                <a:gd name="T210" fmla="+- 0 4455 4455"/>
                <a:gd name="T211" fmla="*/ 4455 h 663"/>
                <a:gd name="T212" fmla="+- 0 2323 1979"/>
                <a:gd name="T213" fmla="*/ T212 w 517"/>
                <a:gd name="T214" fmla="+- 0 5057 4455"/>
                <a:gd name="T215" fmla="*/ 5057 h 663"/>
                <a:gd name="T216" fmla="+- 0 2305 1979"/>
                <a:gd name="T217" fmla="*/ T216 w 517"/>
                <a:gd name="T218" fmla="+- 0 4991 4455"/>
                <a:gd name="T219" fmla="*/ 4991 h 663"/>
                <a:gd name="T220" fmla="+- 0 2350 1979"/>
                <a:gd name="T221" fmla="*/ T220 w 517"/>
                <a:gd name="T222" fmla="+- 0 4976 4455"/>
                <a:gd name="T223" fmla="*/ 4976 h 663"/>
                <a:gd name="T224" fmla="+- 0 2385 1979"/>
                <a:gd name="T225" fmla="*/ T224 w 517"/>
                <a:gd name="T226" fmla="+- 0 5032 4455"/>
                <a:gd name="T227" fmla="*/ 5032 h 663"/>
                <a:gd name="T228" fmla="+- 0 2353 1979"/>
                <a:gd name="T229" fmla="*/ T228 w 517"/>
                <a:gd name="T230" fmla="+- 0 5082 4455"/>
                <a:gd name="T231" fmla="*/ 5082 h 663"/>
                <a:gd name="T232" fmla="+- 0 2353 1979"/>
                <a:gd name="T233" fmla="*/ T232 w 517"/>
                <a:gd name="T234" fmla="+- 0 5082 4455"/>
                <a:gd name="T235" fmla="*/ 5082 h 6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517" h="663">
                  <a:moveTo>
                    <a:pt x="0" y="256"/>
                  </a:moveTo>
                  <a:lnTo>
                    <a:pt x="0" y="247"/>
                  </a:lnTo>
                  <a:lnTo>
                    <a:pt x="23" y="247"/>
                  </a:lnTo>
                  <a:lnTo>
                    <a:pt x="23" y="256"/>
                  </a:lnTo>
                  <a:lnTo>
                    <a:pt x="0" y="256"/>
                  </a:lnTo>
                  <a:close/>
                  <a:moveTo>
                    <a:pt x="43" y="256"/>
                  </a:moveTo>
                  <a:lnTo>
                    <a:pt x="36" y="256"/>
                  </a:lnTo>
                  <a:lnTo>
                    <a:pt x="36" y="247"/>
                  </a:lnTo>
                  <a:lnTo>
                    <a:pt x="133" y="247"/>
                  </a:lnTo>
                  <a:lnTo>
                    <a:pt x="133" y="256"/>
                  </a:lnTo>
                  <a:lnTo>
                    <a:pt x="43" y="256"/>
                  </a:lnTo>
                  <a:close/>
                  <a:moveTo>
                    <a:pt x="415" y="112"/>
                  </a:moveTo>
                  <a:lnTo>
                    <a:pt x="408" y="105"/>
                  </a:lnTo>
                  <a:lnTo>
                    <a:pt x="442" y="71"/>
                  </a:lnTo>
                  <a:lnTo>
                    <a:pt x="449" y="78"/>
                  </a:lnTo>
                  <a:lnTo>
                    <a:pt x="415" y="112"/>
                  </a:lnTo>
                  <a:close/>
                  <a:moveTo>
                    <a:pt x="161" y="172"/>
                  </a:moveTo>
                  <a:lnTo>
                    <a:pt x="66" y="78"/>
                  </a:lnTo>
                  <a:lnTo>
                    <a:pt x="73" y="71"/>
                  </a:lnTo>
                  <a:lnTo>
                    <a:pt x="168" y="165"/>
                  </a:lnTo>
                  <a:lnTo>
                    <a:pt x="161" y="172"/>
                  </a:lnTo>
                  <a:close/>
                  <a:moveTo>
                    <a:pt x="263" y="98"/>
                  </a:moveTo>
                  <a:lnTo>
                    <a:pt x="253" y="98"/>
                  </a:lnTo>
                  <a:lnTo>
                    <a:pt x="253" y="73"/>
                  </a:lnTo>
                  <a:lnTo>
                    <a:pt x="263" y="73"/>
                  </a:lnTo>
                  <a:lnTo>
                    <a:pt x="263" y="98"/>
                  </a:lnTo>
                  <a:close/>
                  <a:moveTo>
                    <a:pt x="263" y="132"/>
                  </a:moveTo>
                  <a:lnTo>
                    <a:pt x="253" y="132"/>
                  </a:lnTo>
                  <a:lnTo>
                    <a:pt x="253" y="106"/>
                  </a:lnTo>
                  <a:lnTo>
                    <a:pt x="263" y="106"/>
                  </a:lnTo>
                  <a:lnTo>
                    <a:pt x="263" y="132"/>
                  </a:lnTo>
                  <a:close/>
                  <a:moveTo>
                    <a:pt x="355" y="172"/>
                  </a:moveTo>
                  <a:lnTo>
                    <a:pt x="348" y="165"/>
                  </a:lnTo>
                  <a:lnTo>
                    <a:pt x="404" y="110"/>
                  </a:lnTo>
                  <a:lnTo>
                    <a:pt x="411" y="116"/>
                  </a:lnTo>
                  <a:lnTo>
                    <a:pt x="355" y="172"/>
                  </a:lnTo>
                  <a:close/>
                  <a:moveTo>
                    <a:pt x="237" y="397"/>
                  </a:moveTo>
                  <a:lnTo>
                    <a:pt x="197" y="397"/>
                  </a:lnTo>
                  <a:lnTo>
                    <a:pt x="194" y="389"/>
                  </a:lnTo>
                  <a:lnTo>
                    <a:pt x="194" y="372"/>
                  </a:lnTo>
                  <a:lnTo>
                    <a:pt x="192" y="360"/>
                  </a:lnTo>
                  <a:lnTo>
                    <a:pt x="186" y="348"/>
                  </a:lnTo>
                  <a:lnTo>
                    <a:pt x="178" y="335"/>
                  </a:lnTo>
                  <a:lnTo>
                    <a:pt x="166" y="320"/>
                  </a:lnTo>
                  <a:lnTo>
                    <a:pt x="155" y="303"/>
                  </a:lnTo>
                  <a:lnTo>
                    <a:pt x="147" y="287"/>
                  </a:lnTo>
                  <a:lnTo>
                    <a:pt x="143" y="270"/>
                  </a:lnTo>
                  <a:lnTo>
                    <a:pt x="142" y="256"/>
                  </a:lnTo>
                  <a:lnTo>
                    <a:pt x="141" y="253"/>
                  </a:lnTo>
                  <a:lnTo>
                    <a:pt x="150" y="209"/>
                  </a:lnTo>
                  <a:lnTo>
                    <a:pt x="175" y="173"/>
                  </a:lnTo>
                  <a:lnTo>
                    <a:pt x="212" y="148"/>
                  </a:lnTo>
                  <a:lnTo>
                    <a:pt x="258" y="139"/>
                  </a:lnTo>
                  <a:lnTo>
                    <a:pt x="303" y="148"/>
                  </a:lnTo>
                  <a:lnTo>
                    <a:pt x="325" y="163"/>
                  </a:lnTo>
                  <a:lnTo>
                    <a:pt x="265" y="163"/>
                  </a:lnTo>
                  <a:lnTo>
                    <a:pt x="263" y="169"/>
                  </a:lnTo>
                  <a:lnTo>
                    <a:pt x="267" y="170"/>
                  </a:lnTo>
                  <a:lnTo>
                    <a:pt x="292" y="182"/>
                  </a:lnTo>
                  <a:lnTo>
                    <a:pt x="312" y="200"/>
                  </a:lnTo>
                  <a:lnTo>
                    <a:pt x="327" y="224"/>
                  </a:lnTo>
                  <a:lnTo>
                    <a:pt x="337" y="249"/>
                  </a:lnTo>
                  <a:lnTo>
                    <a:pt x="338" y="253"/>
                  </a:lnTo>
                  <a:lnTo>
                    <a:pt x="374" y="253"/>
                  </a:lnTo>
                  <a:lnTo>
                    <a:pt x="374" y="256"/>
                  </a:lnTo>
                  <a:lnTo>
                    <a:pt x="373" y="267"/>
                  </a:lnTo>
                  <a:lnTo>
                    <a:pt x="213" y="267"/>
                  </a:lnTo>
                  <a:lnTo>
                    <a:pt x="204" y="276"/>
                  </a:lnTo>
                  <a:lnTo>
                    <a:pt x="204" y="297"/>
                  </a:lnTo>
                  <a:lnTo>
                    <a:pt x="213" y="306"/>
                  </a:lnTo>
                  <a:lnTo>
                    <a:pt x="237" y="306"/>
                  </a:lnTo>
                  <a:lnTo>
                    <a:pt x="237" y="397"/>
                  </a:lnTo>
                  <a:close/>
                  <a:moveTo>
                    <a:pt x="374" y="253"/>
                  </a:moveTo>
                  <a:lnTo>
                    <a:pt x="338" y="253"/>
                  </a:lnTo>
                  <a:lnTo>
                    <a:pt x="344" y="252"/>
                  </a:lnTo>
                  <a:lnTo>
                    <a:pt x="343" y="248"/>
                  </a:lnTo>
                  <a:lnTo>
                    <a:pt x="333" y="221"/>
                  </a:lnTo>
                  <a:lnTo>
                    <a:pt x="317" y="196"/>
                  </a:lnTo>
                  <a:lnTo>
                    <a:pt x="295" y="176"/>
                  </a:lnTo>
                  <a:lnTo>
                    <a:pt x="268" y="164"/>
                  </a:lnTo>
                  <a:lnTo>
                    <a:pt x="265" y="163"/>
                  </a:lnTo>
                  <a:lnTo>
                    <a:pt x="325" y="163"/>
                  </a:lnTo>
                  <a:lnTo>
                    <a:pt x="340" y="173"/>
                  </a:lnTo>
                  <a:lnTo>
                    <a:pt x="365" y="209"/>
                  </a:lnTo>
                  <a:lnTo>
                    <a:pt x="374" y="253"/>
                  </a:lnTo>
                  <a:close/>
                  <a:moveTo>
                    <a:pt x="435" y="256"/>
                  </a:moveTo>
                  <a:lnTo>
                    <a:pt x="435" y="247"/>
                  </a:lnTo>
                  <a:lnTo>
                    <a:pt x="510" y="247"/>
                  </a:lnTo>
                  <a:lnTo>
                    <a:pt x="516" y="247"/>
                  </a:lnTo>
                  <a:lnTo>
                    <a:pt x="516" y="256"/>
                  </a:lnTo>
                  <a:lnTo>
                    <a:pt x="435" y="256"/>
                  </a:lnTo>
                  <a:close/>
                  <a:moveTo>
                    <a:pt x="382" y="256"/>
                  </a:moveTo>
                  <a:lnTo>
                    <a:pt x="382" y="247"/>
                  </a:lnTo>
                  <a:lnTo>
                    <a:pt x="420" y="247"/>
                  </a:lnTo>
                  <a:lnTo>
                    <a:pt x="427" y="247"/>
                  </a:lnTo>
                  <a:lnTo>
                    <a:pt x="427" y="256"/>
                  </a:lnTo>
                  <a:lnTo>
                    <a:pt x="382" y="256"/>
                  </a:lnTo>
                  <a:close/>
                  <a:moveTo>
                    <a:pt x="272" y="300"/>
                  </a:moveTo>
                  <a:lnTo>
                    <a:pt x="243" y="300"/>
                  </a:lnTo>
                  <a:lnTo>
                    <a:pt x="243" y="276"/>
                  </a:lnTo>
                  <a:lnTo>
                    <a:pt x="235" y="267"/>
                  </a:lnTo>
                  <a:lnTo>
                    <a:pt x="281" y="267"/>
                  </a:lnTo>
                  <a:lnTo>
                    <a:pt x="272" y="276"/>
                  </a:lnTo>
                  <a:lnTo>
                    <a:pt x="272" y="300"/>
                  </a:lnTo>
                  <a:close/>
                  <a:moveTo>
                    <a:pt x="318" y="397"/>
                  </a:moveTo>
                  <a:lnTo>
                    <a:pt x="278" y="397"/>
                  </a:lnTo>
                  <a:lnTo>
                    <a:pt x="278" y="306"/>
                  </a:lnTo>
                  <a:lnTo>
                    <a:pt x="303" y="306"/>
                  </a:lnTo>
                  <a:lnTo>
                    <a:pt x="312" y="297"/>
                  </a:lnTo>
                  <a:lnTo>
                    <a:pt x="312" y="276"/>
                  </a:lnTo>
                  <a:lnTo>
                    <a:pt x="303" y="267"/>
                  </a:lnTo>
                  <a:lnTo>
                    <a:pt x="373" y="267"/>
                  </a:lnTo>
                  <a:lnTo>
                    <a:pt x="373" y="270"/>
                  </a:lnTo>
                  <a:lnTo>
                    <a:pt x="340" y="270"/>
                  </a:lnTo>
                  <a:lnTo>
                    <a:pt x="341" y="279"/>
                  </a:lnTo>
                  <a:lnTo>
                    <a:pt x="341" y="297"/>
                  </a:lnTo>
                  <a:lnTo>
                    <a:pt x="364" y="297"/>
                  </a:lnTo>
                  <a:lnTo>
                    <a:pt x="361" y="303"/>
                  </a:lnTo>
                  <a:lnTo>
                    <a:pt x="350" y="320"/>
                  </a:lnTo>
                  <a:lnTo>
                    <a:pt x="338" y="335"/>
                  </a:lnTo>
                  <a:lnTo>
                    <a:pt x="329" y="348"/>
                  </a:lnTo>
                  <a:lnTo>
                    <a:pt x="324" y="360"/>
                  </a:lnTo>
                  <a:lnTo>
                    <a:pt x="322" y="372"/>
                  </a:lnTo>
                  <a:lnTo>
                    <a:pt x="322" y="389"/>
                  </a:lnTo>
                  <a:lnTo>
                    <a:pt x="318" y="397"/>
                  </a:lnTo>
                  <a:close/>
                  <a:moveTo>
                    <a:pt x="364" y="297"/>
                  </a:moveTo>
                  <a:lnTo>
                    <a:pt x="347" y="297"/>
                  </a:lnTo>
                  <a:lnTo>
                    <a:pt x="347" y="279"/>
                  </a:lnTo>
                  <a:lnTo>
                    <a:pt x="347" y="270"/>
                  </a:lnTo>
                  <a:lnTo>
                    <a:pt x="340" y="270"/>
                  </a:lnTo>
                  <a:lnTo>
                    <a:pt x="373" y="270"/>
                  </a:lnTo>
                  <a:lnTo>
                    <a:pt x="369" y="287"/>
                  </a:lnTo>
                  <a:lnTo>
                    <a:pt x="364" y="297"/>
                  </a:lnTo>
                  <a:close/>
                  <a:moveTo>
                    <a:pt x="237" y="300"/>
                  </a:moveTo>
                  <a:lnTo>
                    <a:pt x="216" y="300"/>
                  </a:lnTo>
                  <a:lnTo>
                    <a:pt x="210" y="294"/>
                  </a:lnTo>
                  <a:lnTo>
                    <a:pt x="210" y="279"/>
                  </a:lnTo>
                  <a:lnTo>
                    <a:pt x="216" y="273"/>
                  </a:lnTo>
                  <a:lnTo>
                    <a:pt x="231" y="273"/>
                  </a:lnTo>
                  <a:lnTo>
                    <a:pt x="237" y="279"/>
                  </a:lnTo>
                  <a:lnTo>
                    <a:pt x="237" y="300"/>
                  </a:lnTo>
                  <a:close/>
                  <a:moveTo>
                    <a:pt x="299" y="300"/>
                  </a:moveTo>
                  <a:lnTo>
                    <a:pt x="278" y="300"/>
                  </a:lnTo>
                  <a:lnTo>
                    <a:pt x="278" y="279"/>
                  </a:lnTo>
                  <a:lnTo>
                    <a:pt x="284" y="273"/>
                  </a:lnTo>
                  <a:lnTo>
                    <a:pt x="299" y="273"/>
                  </a:lnTo>
                  <a:lnTo>
                    <a:pt x="306" y="279"/>
                  </a:lnTo>
                  <a:lnTo>
                    <a:pt x="306" y="294"/>
                  </a:lnTo>
                  <a:lnTo>
                    <a:pt x="299" y="300"/>
                  </a:lnTo>
                  <a:close/>
                  <a:moveTo>
                    <a:pt x="272" y="397"/>
                  </a:moveTo>
                  <a:lnTo>
                    <a:pt x="243" y="397"/>
                  </a:lnTo>
                  <a:lnTo>
                    <a:pt x="243" y="306"/>
                  </a:lnTo>
                  <a:lnTo>
                    <a:pt x="272" y="306"/>
                  </a:lnTo>
                  <a:lnTo>
                    <a:pt x="272" y="397"/>
                  </a:lnTo>
                  <a:close/>
                  <a:moveTo>
                    <a:pt x="263" y="68"/>
                  </a:moveTo>
                  <a:lnTo>
                    <a:pt x="253" y="68"/>
                  </a:lnTo>
                  <a:lnTo>
                    <a:pt x="253" y="0"/>
                  </a:lnTo>
                  <a:lnTo>
                    <a:pt x="263" y="0"/>
                  </a:lnTo>
                  <a:lnTo>
                    <a:pt x="263" y="68"/>
                  </a:lnTo>
                  <a:close/>
                  <a:moveTo>
                    <a:pt x="337" y="641"/>
                  </a:moveTo>
                  <a:lnTo>
                    <a:pt x="344" y="602"/>
                  </a:lnTo>
                  <a:lnTo>
                    <a:pt x="340" y="570"/>
                  </a:lnTo>
                  <a:lnTo>
                    <a:pt x="332" y="547"/>
                  </a:lnTo>
                  <a:lnTo>
                    <a:pt x="326" y="536"/>
                  </a:lnTo>
                  <a:lnTo>
                    <a:pt x="340" y="530"/>
                  </a:lnTo>
                  <a:lnTo>
                    <a:pt x="355" y="525"/>
                  </a:lnTo>
                  <a:lnTo>
                    <a:pt x="371" y="521"/>
                  </a:lnTo>
                  <a:lnTo>
                    <a:pt x="388" y="518"/>
                  </a:lnTo>
                  <a:lnTo>
                    <a:pt x="399" y="544"/>
                  </a:lnTo>
                  <a:lnTo>
                    <a:pt x="406" y="577"/>
                  </a:lnTo>
                  <a:lnTo>
                    <a:pt x="407" y="617"/>
                  </a:lnTo>
                  <a:lnTo>
                    <a:pt x="405" y="627"/>
                  </a:lnTo>
                  <a:lnTo>
                    <a:pt x="374" y="627"/>
                  </a:lnTo>
                  <a:lnTo>
                    <a:pt x="337" y="641"/>
                  </a:lnTo>
                  <a:close/>
                  <a:moveTo>
                    <a:pt x="397" y="662"/>
                  </a:moveTo>
                  <a:lnTo>
                    <a:pt x="374" y="627"/>
                  </a:lnTo>
                  <a:lnTo>
                    <a:pt x="405" y="627"/>
                  </a:lnTo>
                  <a:lnTo>
                    <a:pt x="397" y="662"/>
                  </a:lnTo>
                  <a:close/>
                </a:path>
              </a:pathLst>
            </a:custGeom>
            <a:solidFill>
              <a:srgbClr val="EDB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AutoShape 20"/>
            <p:cNvSpPr>
              <a:spLocks/>
            </p:cNvSpPr>
            <p:nvPr/>
          </p:nvSpPr>
          <p:spPr bwMode="auto">
            <a:xfrm>
              <a:off x="1906" y="4846"/>
              <a:ext cx="661" cy="181"/>
            </a:xfrm>
            <a:custGeom>
              <a:avLst/>
              <a:gdLst>
                <a:gd name="T0" fmla="+- 0 2320 1907"/>
                <a:gd name="T1" fmla="*/ T0 w 661"/>
                <a:gd name="T2" fmla="+- 0 5027 4846"/>
                <a:gd name="T3" fmla="*/ 5027 h 181"/>
                <a:gd name="T4" fmla="+- 0 2253 1907"/>
                <a:gd name="T5" fmla="*/ T4 w 661"/>
                <a:gd name="T6" fmla="+- 0 5027 4846"/>
                <a:gd name="T7" fmla="*/ 5027 h 181"/>
                <a:gd name="T8" fmla="+- 0 2268 1907"/>
                <a:gd name="T9" fmla="*/ T8 w 661"/>
                <a:gd name="T10" fmla="+- 0 5021 4846"/>
                <a:gd name="T11" fmla="*/ 5021 h 181"/>
                <a:gd name="T12" fmla="+- 0 2283 1907"/>
                <a:gd name="T13" fmla="*/ T12 w 661"/>
                <a:gd name="T14" fmla="+- 0 5016 4846"/>
                <a:gd name="T15" fmla="*/ 5016 h 181"/>
                <a:gd name="T16" fmla="+- 0 2298 1907"/>
                <a:gd name="T17" fmla="*/ T16 w 661"/>
                <a:gd name="T18" fmla="+- 0 5012 4846"/>
                <a:gd name="T19" fmla="*/ 5012 h 181"/>
                <a:gd name="T20" fmla="+- 0 2314 1907"/>
                <a:gd name="T21" fmla="*/ T20 w 661"/>
                <a:gd name="T22" fmla="+- 0 5008 4846"/>
                <a:gd name="T23" fmla="*/ 5008 h 181"/>
                <a:gd name="T24" fmla="+- 0 2316 1907"/>
                <a:gd name="T25" fmla="*/ T24 w 661"/>
                <a:gd name="T26" fmla="+- 0 5013 4846"/>
                <a:gd name="T27" fmla="*/ 5013 h 181"/>
                <a:gd name="T28" fmla="+- 0 2318 1907"/>
                <a:gd name="T29" fmla="*/ T28 w 661"/>
                <a:gd name="T30" fmla="+- 0 5020 4846"/>
                <a:gd name="T31" fmla="*/ 5020 h 181"/>
                <a:gd name="T32" fmla="+- 0 2320 1907"/>
                <a:gd name="T33" fmla="*/ T32 w 661"/>
                <a:gd name="T34" fmla="+- 0 5027 4846"/>
                <a:gd name="T35" fmla="*/ 5027 h 181"/>
                <a:gd name="T36" fmla="+- 0 2562 1907"/>
                <a:gd name="T37" fmla="*/ T36 w 661"/>
                <a:gd name="T38" fmla="+- 0 5016 4846"/>
                <a:gd name="T39" fmla="*/ 5016 h 181"/>
                <a:gd name="T40" fmla="+- 0 2527 1907"/>
                <a:gd name="T41" fmla="*/ T40 w 661"/>
                <a:gd name="T42" fmla="+- 0 5016 4846"/>
                <a:gd name="T43" fmla="*/ 5016 h 181"/>
                <a:gd name="T44" fmla="+- 0 2458 1907"/>
                <a:gd name="T45" fmla="*/ T44 w 661"/>
                <a:gd name="T46" fmla="+- 0 4846 4846"/>
                <a:gd name="T47" fmla="*/ 4846 h 181"/>
                <a:gd name="T48" fmla="+- 0 2491 1907"/>
                <a:gd name="T49" fmla="*/ T48 w 661"/>
                <a:gd name="T50" fmla="+- 0 4846 4846"/>
                <a:gd name="T51" fmla="*/ 4846 h 181"/>
                <a:gd name="T52" fmla="+- 0 2562 1907"/>
                <a:gd name="T53" fmla="*/ T52 w 661"/>
                <a:gd name="T54" fmla="+- 0 5016 4846"/>
                <a:gd name="T55" fmla="*/ 5016 h 181"/>
                <a:gd name="T56" fmla="+- 0 2567 1907"/>
                <a:gd name="T57" fmla="*/ T56 w 661"/>
                <a:gd name="T58" fmla="+- 0 5027 4846"/>
                <a:gd name="T59" fmla="*/ 5027 h 181"/>
                <a:gd name="T60" fmla="+- 0 2384 1907"/>
                <a:gd name="T61" fmla="*/ T60 w 661"/>
                <a:gd name="T62" fmla="+- 0 5027 4846"/>
                <a:gd name="T63" fmla="*/ 5027 h 181"/>
                <a:gd name="T64" fmla="+- 0 2383 1907"/>
                <a:gd name="T65" fmla="*/ T64 w 661"/>
                <a:gd name="T66" fmla="+- 0 5017 4846"/>
                <a:gd name="T67" fmla="*/ 5017 h 181"/>
                <a:gd name="T68" fmla="+- 0 2381 1907"/>
                <a:gd name="T69" fmla="*/ T68 w 661"/>
                <a:gd name="T70" fmla="+- 0 5009 4846"/>
                <a:gd name="T71" fmla="*/ 5009 h 181"/>
                <a:gd name="T72" fmla="+- 0 2378 1907"/>
                <a:gd name="T73" fmla="*/ T72 w 661"/>
                <a:gd name="T74" fmla="+- 0 5001 4846"/>
                <a:gd name="T75" fmla="*/ 5001 h 181"/>
                <a:gd name="T76" fmla="+- 0 2426 1907"/>
                <a:gd name="T77" fmla="*/ T76 w 661"/>
                <a:gd name="T78" fmla="+- 0 4999 4846"/>
                <a:gd name="T79" fmla="*/ 4999 h 181"/>
                <a:gd name="T80" fmla="+- 0 2458 1907"/>
                <a:gd name="T81" fmla="*/ T80 w 661"/>
                <a:gd name="T82" fmla="+- 0 5000 4846"/>
                <a:gd name="T83" fmla="*/ 5000 h 181"/>
                <a:gd name="T84" fmla="+- 0 2486 1907"/>
                <a:gd name="T85" fmla="*/ T84 w 661"/>
                <a:gd name="T86" fmla="+- 0 5006 4846"/>
                <a:gd name="T87" fmla="*/ 5006 h 181"/>
                <a:gd name="T88" fmla="+- 0 2527 1907"/>
                <a:gd name="T89" fmla="*/ T88 w 661"/>
                <a:gd name="T90" fmla="+- 0 5016 4846"/>
                <a:gd name="T91" fmla="*/ 5016 h 181"/>
                <a:gd name="T92" fmla="+- 0 2562 1907"/>
                <a:gd name="T93" fmla="*/ T92 w 661"/>
                <a:gd name="T94" fmla="+- 0 5016 4846"/>
                <a:gd name="T95" fmla="*/ 5016 h 181"/>
                <a:gd name="T96" fmla="+- 0 2567 1907"/>
                <a:gd name="T97" fmla="*/ T96 w 661"/>
                <a:gd name="T98" fmla="+- 0 5027 4846"/>
                <a:gd name="T99" fmla="*/ 5027 h 181"/>
                <a:gd name="T100" fmla="+- 0 2221 1907"/>
                <a:gd name="T101" fmla="*/ T100 w 661"/>
                <a:gd name="T102" fmla="+- 0 5027 4846"/>
                <a:gd name="T103" fmla="*/ 5027 h 181"/>
                <a:gd name="T104" fmla="+- 0 1907 1907"/>
                <a:gd name="T105" fmla="*/ T104 w 661"/>
                <a:gd name="T106" fmla="+- 0 5027 4846"/>
                <a:gd name="T107" fmla="*/ 5027 h 181"/>
                <a:gd name="T108" fmla="+- 0 1982 1907"/>
                <a:gd name="T109" fmla="*/ T108 w 661"/>
                <a:gd name="T110" fmla="+- 0 4846 4846"/>
                <a:gd name="T111" fmla="*/ 4846 h 181"/>
                <a:gd name="T112" fmla="+- 0 2015 1907"/>
                <a:gd name="T113" fmla="*/ T112 w 661"/>
                <a:gd name="T114" fmla="+- 0 4846 4846"/>
                <a:gd name="T115" fmla="*/ 4846 h 181"/>
                <a:gd name="T116" fmla="+- 0 1947 1907"/>
                <a:gd name="T117" fmla="*/ T116 w 661"/>
                <a:gd name="T118" fmla="+- 0 5016 4846"/>
                <a:gd name="T119" fmla="*/ 5016 h 181"/>
                <a:gd name="T120" fmla="+- 0 2195 1907"/>
                <a:gd name="T121" fmla="*/ T120 w 661"/>
                <a:gd name="T122" fmla="+- 0 5016 4846"/>
                <a:gd name="T123" fmla="*/ 5016 h 181"/>
                <a:gd name="T124" fmla="+- 0 2221 1907"/>
                <a:gd name="T125" fmla="*/ T124 w 661"/>
                <a:gd name="T126" fmla="+- 0 5027 4846"/>
                <a:gd name="T127" fmla="*/ 5027 h 181"/>
                <a:gd name="T128" fmla="+- 0 2183 1907"/>
                <a:gd name="T129" fmla="*/ T128 w 661"/>
                <a:gd name="T130" fmla="+- 0 4889 4846"/>
                <a:gd name="T131" fmla="*/ 4889 h 181"/>
                <a:gd name="T132" fmla="+- 0 2180 1907"/>
                <a:gd name="T133" fmla="*/ T132 w 661"/>
                <a:gd name="T134" fmla="+- 0 4887 4846"/>
                <a:gd name="T135" fmla="*/ 4887 h 181"/>
                <a:gd name="T136" fmla="+- 0 2180 1907"/>
                <a:gd name="T137" fmla="*/ T136 w 661"/>
                <a:gd name="T138" fmla="+- 0 4880 4846"/>
                <a:gd name="T139" fmla="*/ 4880 h 181"/>
                <a:gd name="T140" fmla="+- 0 2183 1907"/>
                <a:gd name="T141" fmla="*/ T140 w 661"/>
                <a:gd name="T142" fmla="+- 0 4877 4846"/>
                <a:gd name="T143" fmla="*/ 4877 h 181"/>
                <a:gd name="T144" fmla="+- 0 2290 1907"/>
                <a:gd name="T145" fmla="*/ T144 w 661"/>
                <a:gd name="T146" fmla="+- 0 4866 4846"/>
                <a:gd name="T147" fmla="*/ 4866 h 181"/>
                <a:gd name="T148" fmla="+- 0 2293 1907"/>
                <a:gd name="T149" fmla="*/ T148 w 661"/>
                <a:gd name="T150" fmla="+- 0 4868 4846"/>
                <a:gd name="T151" fmla="*/ 4868 h 181"/>
                <a:gd name="T152" fmla="+- 0 2293 1907"/>
                <a:gd name="T153" fmla="*/ T152 w 661"/>
                <a:gd name="T154" fmla="+- 0 4875 4846"/>
                <a:gd name="T155" fmla="*/ 4875 h 181"/>
                <a:gd name="T156" fmla="+- 0 2290 1907"/>
                <a:gd name="T157" fmla="*/ T156 w 661"/>
                <a:gd name="T158" fmla="+- 0 4878 4846"/>
                <a:gd name="T159" fmla="*/ 4878 h 181"/>
                <a:gd name="T160" fmla="+- 0 2183 1907"/>
                <a:gd name="T161" fmla="*/ T160 w 661"/>
                <a:gd name="T162" fmla="+- 0 4889 4846"/>
                <a:gd name="T163" fmla="*/ 4889 h 181"/>
                <a:gd name="T164" fmla="+- 0 2183 1907"/>
                <a:gd name="T165" fmla="*/ T164 w 661"/>
                <a:gd name="T166" fmla="+- 0 4915 4846"/>
                <a:gd name="T167" fmla="*/ 4915 h 181"/>
                <a:gd name="T168" fmla="+- 0 2180 1907"/>
                <a:gd name="T169" fmla="*/ T168 w 661"/>
                <a:gd name="T170" fmla="+- 0 4913 4846"/>
                <a:gd name="T171" fmla="*/ 4913 h 181"/>
                <a:gd name="T172" fmla="+- 0 2180 1907"/>
                <a:gd name="T173" fmla="*/ T172 w 661"/>
                <a:gd name="T174" fmla="+- 0 4906 4846"/>
                <a:gd name="T175" fmla="*/ 4906 h 181"/>
                <a:gd name="T176" fmla="+- 0 2183 1907"/>
                <a:gd name="T177" fmla="*/ T176 w 661"/>
                <a:gd name="T178" fmla="+- 0 4903 4846"/>
                <a:gd name="T179" fmla="*/ 4903 h 181"/>
                <a:gd name="T180" fmla="+- 0 2290 1907"/>
                <a:gd name="T181" fmla="*/ T180 w 661"/>
                <a:gd name="T182" fmla="+- 0 4892 4846"/>
                <a:gd name="T183" fmla="*/ 4892 h 181"/>
                <a:gd name="T184" fmla="+- 0 2293 1907"/>
                <a:gd name="T185" fmla="*/ T184 w 661"/>
                <a:gd name="T186" fmla="+- 0 4894 4846"/>
                <a:gd name="T187" fmla="*/ 4894 h 181"/>
                <a:gd name="T188" fmla="+- 0 2293 1907"/>
                <a:gd name="T189" fmla="*/ T188 w 661"/>
                <a:gd name="T190" fmla="+- 0 4901 4846"/>
                <a:gd name="T191" fmla="*/ 4901 h 181"/>
                <a:gd name="T192" fmla="+- 0 2290 1907"/>
                <a:gd name="T193" fmla="*/ T192 w 661"/>
                <a:gd name="T194" fmla="+- 0 4904 4846"/>
                <a:gd name="T195" fmla="*/ 4904 h 181"/>
                <a:gd name="T196" fmla="+- 0 2183 1907"/>
                <a:gd name="T197" fmla="*/ T196 w 661"/>
                <a:gd name="T198" fmla="+- 0 4915 4846"/>
                <a:gd name="T199" fmla="*/ 4915 h 181"/>
                <a:gd name="T200" fmla="+- 0 2195 1907"/>
                <a:gd name="T201" fmla="*/ T200 w 661"/>
                <a:gd name="T202" fmla="+- 0 5016 4846"/>
                <a:gd name="T203" fmla="*/ 5016 h 181"/>
                <a:gd name="T204" fmla="+- 0 1947 1907"/>
                <a:gd name="T205" fmla="*/ T204 w 661"/>
                <a:gd name="T206" fmla="+- 0 5016 4846"/>
                <a:gd name="T207" fmla="*/ 5016 h 181"/>
                <a:gd name="T208" fmla="+- 0 2036 1907"/>
                <a:gd name="T209" fmla="*/ T208 w 661"/>
                <a:gd name="T210" fmla="+- 0 4993 4846"/>
                <a:gd name="T211" fmla="*/ 4993 h 181"/>
                <a:gd name="T212" fmla="+- 0 2095 1907"/>
                <a:gd name="T213" fmla="*/ T212 w 661"/>
                <a:gd name="T214" fmla="+- 0 4986 4846"/>
                <a:gd name="T215" fmla="*/ 4986 h 181"/>
                <a:gd name="T216" fmla="+- 0 2148 1907"/>
                <a:gd name="T217" fmla="*/ T216 w 661"/>
                <a:gd name="T218" fmla="+- 0 4997 4846"/>
                <a:gd name="T219" fmla="*/ 4997 h 181"/>
                <a:gd name="T220" fmla="+- 0 2195 1907"/>
                <a:gd name="T221" fmla="*/ T220 w 661"/>
                <a:gd name="T222" fmla="+- 0 5016 4846"/>
                <a:gd name="T223" fmla="*/ 5016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661" h="181">
                  <a:moveTo>
                    <a:pt x="413" y="181"/>
                  </a:moveTo>
                  <a:lnTo>
                    <a:pt x="346" y="181"/>
                  </a:lnTo>
                  <a:lnTo>
                    <a:pt x="361" y="175"/>
                  </a:lnTo>
                  <a:lnTo>
                    <a:pt x="376" y="170"/>
                  </a:lnTo>
                  <a:lnTo>
                    <a:pt x="391" y="166"/>
                  </a:lnTo>
                  <a:lnTo>
                    <a:pt x="407" y="162"/>
                  </a:lnTo>
                  <a:lnTo>
                    <a:pt x="409" y="167"/>
                  </a:lnTo>
                  <a:lnTo>
                    <a:pt x="411" y="174"/>
                  </a:lnTo>
                  <a:lnTo>
                    <a:pt x="413" y="181"/>
                  </a:lnTo>
                  <a:close/>
                  <a:moveTo>
                    <a:pt x="655" y="170"/>
                  </a:moveTo>
                  <a:lnTo>
                    <a:pt x="620" y="170"/>
                  </a:lnTo>
                  <a:lnTo>
                    <a:pt x="551" y="0"/>
                  </a:lnTo>
                  <a:lnTo>
                    <a:pt x="584" y="0"/>
                  </a:lnTo>
                  <a:lnTo>
                    <a:pt x="655" y="170"/>
                  </a:lnTo>
                  <a:close/>
                  <a:moveTo>
                    <a:pt x="660" y="181"/>
                  </a:moveTo>
                  <a:lnTo>
                    <a:pt x="477" y="181"/>
                  </a:lnTo>
                  <a:lnTo>
                    <a:pt x="476" y="171"/>
                  </a:lnTo>
                  <a:lnTo>
                    <a:pt x="474" y="163"/>
                  </a:lnTo>
                  <a:lnTo>
                    <a:pt x="471" y="155"/>
                  </a:lnTo>
                  <a:lnTo>
                    <a:pt x="519" y="153"/>
                  </a:lnTo>
                  <a:lnTo>
                    <a:pt x="551" y="154"/>
                  </a:lnTo>
                  <a:lnTo>
                    <a:pt x="579" y="160"/>
                  </a:lnTo>
                  <a:lnTo>
                    <a:pt x="620" y="170"/>
                  </a:lnTo>
                  <a:lnTo>
                    <a:pt x="655" y="170"/>
                  </a:lnTo>
                  <a:lnTo>
                    <a:pt x="660" y="181"/>
                  </a:lnTo>
                  <a:close/>
                  <a:moveTo>
                    <a:pt x="314" y="181"/>
                  </a:moveTo>
                  <a:lnTo>
                    <a:pt x="0" y="181"/>
                  </a:lnTo>
                  <a:lnTo>
                    <a:pt x="75" y="0"/>
                  </a:lnTo>
                  <a:lnTo>
                    <a:pt x="108" y="0"/>
                  </a:lnTo>
                  <a:lnTo>
                    <a:pt x="40" y="170"/>
                  </a:lnTo>
                  <a:lnTo>
                    <a:pt x="288" y="170"/>
                  </a:lnTo>
                  <a:lnTo>
                    <a:pt x="314" y="181"/>
                  </a:lnTo>
                  <a:close/>
                  <a:moveTo>
                    <a:pt x="276" y="43"/>
                  </a:moveTo>
                  <a:lnTo>
                    <a:pt x="273" y="41"/>
                  </a:lnTo>
                  <a:lnTo>
                    <a:pt x="273" y="34"/>
                  </a:lnTo>
                  <a:lnTo>
                    <a:pt x="276" y="31"/>
                  </a:lnTo>
                  <a:lnTo>
                    <a:pt x="383" y="20"/>
                  </a:lnTo>
                  <a:lnTo>
                    <a:pt x="386" y="22"/>
                  </a:lnTo>
                  <a:lnTo>
                    <a:pt x="386" y="29"/>
                  </a:lnTo>
                  <a:lnTo>
                    <a:pt x="383" y="32"/>
                  </a:lnTo>
                  <a:lnTo>
                    <a:pt x="276" y="43"/>
                  </a:lnTo>
                  <a:close/>
                  <a:moveTo>
                    <a:pt x="276" y="69"/>
                  </a:moveTo>
                  <a:lnTo>
                    <a:pt x="273" y="67"/>
                  </a:lnTo>
                  <a:lnTo>
                    <a:pt x="273" y="60"/>
                  </a:lnTo>
                  <a:lnTo>
                    <a:pt x="276" y="57"/>
                  </a:lnTo>
                  <a:lnTo>
                    <a:pt x="383" y="46"/>
                  </a:lnTo>
                  <a:lnTo>
                    <a:pt x="386" y="48"/>
                  </a:lnTo>
                  <a:lnTo>
                    <a:pt x="386" y="55"/>
                  </a:lnTo>
                  <a:lnTo>
                    <a:pt x="383" y="58"/>
                  </a:lnTo>
                  <a:lnTo>
                    <a:pt x="276" y="69"/>
                  </a:lnTo>
                  <a:close/>
                  <a:moveTo>
                    <a:pt x="288" y="170"/>
                  </a:moveTo>
                  <a:lnTo>
                    <a:pt x="40" y="170"/>
                  </a:lnTo>
                  <a:lnTo>
                    <a:pt x="129" y="147"/>
                  </a:lnTo>
                  <a:lnTo>
                    <a:pt x="188" y="140"/>
                  </a:lnTo>
                  <a:lnTo>
                    <a:pt x="241" y="151"/>
                  </a:lnTo>
                  <a:lnTo>
                    <a:pt x="288" y="170"/>
                  </a:lnTo>
                  <a:close/>
                </a:path>
              </a:pathLst>
            </a:custGeom>
            <a:solidFill>
              <a:srgbClr val="4D5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21"/>
            <p:cNvSpPr>
              <a:spLocks/>
            </p:cNvSpPr>
            <p:nvPr/>
          </p:nvSpPr>
          <p:spPr bwMode="auto">
            <a:xfrm>
              <a:off x="1906" y="4852"/>
              <a:ext cx="661" cy="224"/>
            </a:xfrm>
            <a:custGeom>
              <a:avLst/>
              <a:gdLst>
                <a:gd name="T0" fmla="+- 0 2567 1907"/>
                <a:gd name="T1" fmla="*/ T0 w 661"/>
                <a:gd name="T2" fmla="+- 0 5056 4852"/>
                <a:gd name="T3" fmla="*/ 5056 h 224"/>
                <a:gd name="T4" fmla="+- 0 2387 1907"/>
                <a:gd name="T5" fmla="*/ T4 w 661"/>
                <a:gd name="T6" fmla="+- 0 5056 4852"/>
                <a:gd name="T7" fmla="*/ 5056 h 224"/>
                <a:gd name="T8" fmla="+- 0 2387 1907"/>
                <a:gd name="T9" fmla="*/ T8 w 661"/>
                <a:gd name="T10" fmla="+- 0 5046 4852"/>
                <a:gd name="T11" fmla="*/ 5046 h 224"/>
                <a:gd name="T12" fmla="+- 0 2386 1907"/>
                <a:gd name="T13" fmla="*/ T12 w 661"/>
                <a:gd name="T14" fmla="+- 0 5036 4852"/>
                <a:gd name="T15" fmla="*/ 5036 h 224"/>
                <a:gd name="T16" fmla="+- 0 2384 1907"/>
                <a:gd name="T17" fmla="*/ T16 w 661"/>
                <a:gd name="T18" fmla="+- 0 5027 4852"/>
                <a:gd name="T19" fmla="*/ 5027 h 224"/>
                <a:gd name="T20" fmla="+- 0 2567 1907"/>
                <a:gd name="T21" fmla="*/ T20 w 661"/>
                <a:gd name="T22" fmla="+- 0 5027 4852"/>
                <a:gd name="T23" fmla="*/ 5027 h 224"/>
                <a:gd name="T24" fmla="+- 0 2567 1907"/>
                <a:gd name="T25" fmla="*/ T24 w 661"/>
                <a:gd name="T26" fmla="+- 0 5056 4852"/>
                <a:gd name="T27" fmla="*/ 5056 h 224"/>
                <a:gd name="T28" fmla="+- 0 2323 1907"/>
                <a:gd name="T29" fmla="*/ T28 w 661"/>
                <a:gd name="T30" fmla="+- 0 5056 4852"/>
                <a:gd name="T31" fmla="*/ 5056 h 224"/>
                <a:gd name="T32" fmla="+- 0 1907 1907"/>
                <a:gd name="T33" fmla="*/ T32 w 661"/>
                <a:gd name="T34" fmla="+- 0 5056 4852"/>
                <a:gd name="T35" fmla="*/ 5056 h 224"/>
                <a:gd name="T36" fmla="+- 0 1907 1907"/>
                <a:gd name="T37" fmla="*/ T36 w 661"/>
                <a:gd name="T38" fmla="+- 0 5027 4852"/>
                <a:gd name="T39" fmla="*/ 5027 h 224"/>
                <a:gd name="T40" fmla="+- 0 2320 1907"/>
                <a:gd name="T41" fmla="*/ T40 w 661"/>
                <a:gd name="T42" fmla="+- 0 5027 4852"/>
                <a:gd name="T43" fmla="*/ 5027 h 224"/>
                <a:gd name="T44" fmla="+- 0 2322 1907"/>
                <a:gd name="T45" fmla="*/ T44 w 661"/>
                <a:gd name="T46" fmla="+- 0 5035 4852"/>
                <a:gd name="T47" fmla="*/ 5035 h 224"/>
                <a:gd name="T48" fmla="+- 0 2323 1907"/>
                <a:gd name="T49" fmla="*/ T48 w 661"/>
                <a:gd name="T50" fmla="+- 0 5045 4852"/>
                <a:gd name="T51" fmla="*/ 5045 h 224"/>
                <a:gd name="T52" fmla="+- 0 2323 1907"/>
                <a:gd name="T53" fmla="*/ T52 w 661"/>
                <a:gd name="T54" fmla="+- 0 5056 4852"/>
                <a:gd name="T55" fmla="*/ 5056 h 224"/>
                <a:gd name="T56" fmla="+- 0 2250 1907"/>
                <a:gd name="T57" fmla="*/ T56 w 661"/>
                <a:gd name="T58" fmla="+- 0 5076 4852"/>
                <a:gd name="T59" fmla="*/ 5076 h 224"/>
                <a:gd name="T60" fmla="+- 0 2224 1907"/>
                <a:gd name="T61" fmla="*/ T60 w 661"/>
                <a:gd name="T62" fmla="+- 0 5076 4852"/>
                <a:gd name="T63" fmla="*/ 5076 h 224"/>
                <a:gd name="T64" fmla="+- 0 2213 1907"/>
                <a:gd name="T65" fmla="*/ T64 w 661"/>
                <a:gd name="T66" fmla="+- 0 5068 4852"/>
                <a:gd name="T67" fmla="*/ 5068 h 224"/>
                <a:gd name="T68" fmla="+- 0 2210 1907"/>
                <a:gd name="T69" fmla="*/ T68 w 661"/>
                <a:gd name="T70" fmla="+- 0 5056 4852"/>
                <a:gd name="T71" fmla="*/ 5056 h 224"/>
                <a:gd name="T72" fmla="+- 0 2264 1907"/>
                <a:gd name="T73" fmla="*/ T72 w 661"/>
                <a:gd name="T74" fmla="+- 0 5056 4852"/>
                <a:gd name="T75" fmla="*/ 5056 h 224"/>
                <a:gd name="T76" fmla="+- 0 2261 1907"/>
                <a:gd name="T77" fmla="*/ T76 w 661"/>
                <a:gd name="T78" fmla="+- 0 5068 4852"/>
                <a:gd name="T79" fmla="*/ 5068 h 224"/>
                <a:gd name="T80" fmla="+- 0 2250 1907"/>
                <a:gd name="T81" fmla="*/ T80 w 661"/>
                <a:gd name="T82" fmla="+- 0 5076 4852"/>
                <a:gd name="T83" fmla="*/ 5076 h 224"/>
                <a:gd name="T84" fmla="+- 0 2237 1907"/>
                <a:gd name="T85" fmla="*/ T84 w 661"/>
                <a:gd name="T86" fmla="+- 0 4935 4852"/>
                <a:gd name="T87" fmla="*/ 4935 h 224"/>
                <a:gd name="T88" fmla="+- 0 2225 1907"/>
                <a:gd name="T89" fmla="*/ T88 w 661"/>
                <a:gd name="T90" fmla="+- 0 4933 4852"/>
                <a:gd name="T91" fmla="*/ 4933 h 224"/>
                <a:gd name="T92" fmla="+- 0 2215 1907"/>
                <a:gd name="T93" fmla="*/ T92 w 661"/>
                <a:gd name="T94" fmla="+- 0 4929 4852"/>
                <a:gd name="T95" fmla="*/ 4929 h 224"/>
                <a:gd name="T96" fmla="+- 0 2205 1907"/>
                <a:gd name="T97" fmla="*/ T96 w 661"/>
                <a:gd name="T98" fmla="+- 0 4922 4852"/>
                <a:gd name="T99" fmla="*/ 4922 h 224"/>
                <a:gd name="T100" fmla="+- 0 2198 1907"/>
                <a:gd name="T101" fmla="*/ T100 w 661"/>
                <a:gd name="T102" fmla="+- 0 4914 4852"/>
                <a:gd name="T103" fmla="*/ 4914 h 224"/>
                <a:gd name="T104" fmla="+- 0 2280 1907"/>
                <a:gd name="T105" fmla="*/ T104 w 661"/>
                <a:gd name="T106" fmla="+- 0 4905 4852"/>
                <a:gd name="T107" fmla="*/ 4905 h 224"/>
                <a:gd name="T108" fmla="+- 0 2273 1907"/>
                <a:gd name="T109" fmla="*/ T108 w 661"/>
                <a:gd name="T110" fmla="+- 0 4917 4852"/>
                <a:gd name="T111" fmla="*/ 4917 h 224"/>
                <a:gd name="T112" fmla="+- 0 2263 1907"/>
                <a:gd name="T113" fmla="*/ T112 w 661"/>
                <a:gd name="T114" fmla="+- 0 4926 4852"/>
                <a:gd name="T115" fmla="*/ 4926 h 224"/>
                <a:gd name="T116" fmla="+- 0 2251 1907"/>
                <a:gd name="T117" fmla="*/ T116 w 661"/>
                <a:gd name="T118" fmla="+- 0 4933 4852"/>
                <a:gd name="T119" fmla="*/ 4933 h 224"/>
                <a:gd name="T120" fmla="+- 0 2237 1907"/>
                <a:gd name="T121" fmla="*/ T120 w 661"/>
                <a:gd name="T122" fmla="+- 0 4935 4852"/>
                <a:gd name="T123" fmla="*/ 4935 h 224"/>
                <a:gd name="T124" fmla="+- 0 2191 1907"/>
                <a:gd name="T125" fmla="*/ T124 w 661"/>
                <a:gd name="T126" fmla="+- 0 4876 4852"/>
                <a:gd name="T127" fmla="*/ 4876 h 224"/>
                <a:gd name="T128" fmla="+- 0 2191 1907"/>
                <a:gd name="T129" fmla="*/ T128 w 661"/>
                <a:gd name="T130" fmla="+- 0 4852 4852"/>
                <a:gd name="T131" fmla="*/ 4852 h 224"/>
                <a:gd name="T132" fmla="+- 0 2282 1907"/>
                <a:gd name="T133" fmla="*/ T132 w 661"/>
                <a:gd name="T134" fmla="+- 0 4852 4852"/>
                <a:gd name="T135" fmla="*/ 4852 h 224"/>
                <a:gd name="T136" fmla="+- 0 2282 1907"/>
                <a:gd name="T137" fmla="*/ T136 w 661"/>
                <a:gd name="T138" fmla="+- 0 4866 4852"/>
                <a:gd name="T139" fmla="*/ 4866 h 224"/>
                <a:gd name="T140" fmla="+- 0 2191 1907"/>
                <a:gd name="T141" fmla="*/ T140 w 661"/>
                <a:gd name="T142" fmla="+- 0 4876 4852"/>
                <a:gd name="T143" fmla="*/ 4876 h 224"/>
                <a:gd name="T144" fmla="+- 0 2193 1907"/>
                <a:gd name="T145" fmla="*/ T144 w 661"/>
                <a:gd name="T146" fmla="+- 0 4902 4852"/>
                <a:gd name="T147" fmla="*/ 4902 h 224"/>
                <a:gd name="T148" fmla="+- 0 2192 1907"/>
                <a:gd name="T149" fmla="*/ T148 w 661"/>
                <a:gd name="T150" fmla="+- 0 4898 4852"/>
                <a:gd name="T151" fmla="*/ 4898 h 224"/>
                <a:gd name="T152" fmla="+- 0 2191 1907"/>
                <a:gd name="T153" fmla="*/ T152 w 661"/>
                <a:gd name="T154" fmla="+- 0 4894 4852"/>
                <a:gd name="T155" fmla="*/ 4894 h 224"/>
                <a:gd name="T156" fmla="+- 0 2191 1907"/>
                <a:gd name="T157" fmla="*/ T156 w 661"/>
                <a:gd name="T158" fmla="+- 0 4888 4852"/>
                <a:gd name="T159" fmla="*/ 4888 h 224"/>
                <a:gd name="T160" fmla="+- 0 2282 1907"/>
                <a:gd name="T161" fmla="*/ T160 w 661"/>
                <a:gd name="T162" fmla="+- 0 4878 4852"/>
                <a:gd name="T163" fmla="*/ 4878 h 224"/>
                <a:gd name="T164" fmla="+- 0 2282 1907"/>
                <a:gd name="T165" fmla="*/ T164 w 661"/>
                <a:gd name="T166" fmla="+- 0 4893 4852"/>
                <a:gd name="T167" fmla="*/ 4893 h 224"/>
                <a:gd name="T168" fmla="+- 0 2193 1907"/>
                <a:gd name="T169" fmla="*/ T168 w 661"/>
                <a:gd name="T170" fmla="+- 0 4902 4852"/>
                <a:gd name="T171" fmla="*/ 4902 h 2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661" h="224">
                  <a:moveTo>
                    <a:pt x="660" y="204"/>
                  </a:moveTo>
                  <a:lnTo>
                    <a:pt x="480" y="204"/>
                  </a:lnTo>
                  <a:lnTo>
                    <a:pt x="480" y="194"/>
                  </a:lnTo>
                  <a:lnTo>
                    <a:pt x="479" y="184"/>
                  </a:lnTo>
                  <a:lnTo>
                    <a:pt x="477" y="175"/>
                  </a:lnTo>
                  <a:lnTo>
                    <a:pt x="660" y="175"/>
                  </a:lnTo>
                  <a:lnTo>
                    <a:pt x="660" y="204"/>
                  </a:lnTo>
                  <a:close/>
                  <a:moveTo>
                    <a:pt x="416" y="204"/>
                  </a:moveTo>
                  <a:lnTo>
                    <a:pt x="0" y="204"/>
                  </a:lnTo>
                  <a:lnTo>
                    <a:pt x="0" y="175"/>
                  </a:lnTo>
                  <a:lnTo>
                    <a:pt x="413" y="175"/>
                  </a:lnTo>
                  <a:lnTo>
                    <a:pt x="415" y="183"/>
                  </a:lnTo>
                  <a:lnTo>
                    <a:pt x="416" y="193"/>
                  </a:lnTo>
                  <a:lnTo>
                    <a:pt x="416" y="204"/>
                  </a:lnTo>
                  <a:close/>
                  <a:moveTo>
                    <a:pt x="343" y="224"/>
                  </a:moveTo>
                  <a:lnTo>
                    <a:pt x="317" y="224"/>
                  </a:lnTo>
                  <a:lnTo>
                    <a:pt x="306" y="216"/>
                  </a:lnTo>
                  <a:lnTo>
                    <a:pt x="303" y="204"/>
                  </a:lnTo>
                  <a:lnTo>
                    <a:pt x="357" y="204"/>
                  </a:lnTo>
                  <a:lnTo>
                    <a:pt x="354" y="216"/>
                  </a:lnTo>
                  <a:lnTo>
                    <a:pt x="343" y="224"/>
                  </a:lnTo>
                  <a:close/>
                  <a:moveTo>
                    <a:pt x="330" y="83"/>
                  </a:moveTo>
                  <a:lnTo>
                    <a:pt x="318" y="81"/>
                  </a:lnTo>
                  <a:lnTo>
                    <a:pt x="308" y="77"/>
                  </a:lnTo>
                  <a:lnTo>
                    <a:pt x="298" y="70"/>
                  </a:lnTo>
                  <a:lnTo>
                    <a:pt x="291" y="62"/>
                  </a:lnTo>
                  <a:lnTo>
                    <a:pt x="373" y="53"/>
                  </a:lnTo>
                  <a:lnTo>
                    <a:pt x="366" y="65"/>
                  </a:lnTo>
                  <a:lnTo>
                    <a:pt x="356" y="74"/>
                  </a:lnTo>
                  <a:lnTo>
                    <a:pt x="344" y="81"/>
                  </a:lnTo>
                  <a:lnTo>
                    <a:pt x="330" y="83"/>
                  </a:lnTo>
                  <a:close/>
                  <a:moveTo>
                    <a:pt x="284" y="24"/>
                  </a:moveTo>
                  <a:lnTo>
                    <a:pt x="284" y="0"/>
                  </a:lnTo>
                  <a:lnTo>
                    <a:pt x="375" y="0"/>
                  </a:lnTo>
                  <a:lnTo>
                    <a:pt x="375" y="14"/>
                  </a:lnTo>
                  <a:lnTo>
                    <a:pt x="284" y="24"/>
                  </a:lnTo>
                  <a:close/>
                  <a:moveTo>
                    <a:pt x="286" y="50"/>
                  </a:moveTo>
                  <a:lnTo>
                    <a:pt x="285" y="46"/>
                  </a:lnTo>
                  <a:lnTo>
                    <a:pt x="284" y="42"/>
                  </a:lnTo>
                  <a:lnTo>
                    <a:pt x="284" y="36"/>
                  </a:lnTo>
                  <a:lnTo>
                    <a:pt x="375" y="26"/>
                  </a:lnTo>
                  <a:lnTo>
                    <a:pt x="375" y="41"/>
                  </a:lnTo>
                  <a:lnTo>
                    <a:pt x="286" y="50"/>
                  </a:lnTo>
                  <a:close/>
                </a:path>
              </a:pathLst>
            </a:custGeom>
            <a:solidFill>
              <a:srgbClr val="2B3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7697" y="4276"/>
              <a:ext cx="3164" cy="884"/>
            </a:xfrm>
            <a:custGeom>
              <a:avLst/>
              <a:gdLst>
                <a:gd name="T0" fmla="+- 0 10392 7276"/>
                <a:gd name="T1" fmla="*/ T0 w 3164"/>
                <a:gd name="T2" fmla="+- 0 5109 4437"/>
                <a:gd name="T3" fmla="*/ 5109 h 672"/>
                <a:gd name="T4" fmla="+- 0 7325 7276"/>
                <a:gd name="T5" fmla="*/ T4 w 3164"/>
                <a:gd name="T6" fmla="+- 0 5109 4437"/>
                <a:gd name="T7" fmla="*/ 5109 h 672"/>
                <a:gd name="T8" fmla="+- 0 7306 7276"/>
                <a:gd name="T9" fmla="*/ T8 w 3164"/>
                <a:gd name="T10" fmla="+- 0 5105 4437"/>
                <a:gd name="T11" fmla="*/ 5105 h 672"/>
                <a:gd name="T12" fmla="+- 0 7291 7276"/>
                <a:gd name="T13" fmla="*/ T12 w 3164"/>
                <a:gd name="T14" fmla="+- 0 5095 4437"/>
                <a:gd name="T15" fmla="*/ 5095 h 672"/>
                <a:gd name="T16" fmla="+- 0 7280 7276"/>
                <a:gd name="T17" fmla="*/ T16 w 3164"/>
                <a:gd name="T18" fmla="+- 0 5079 4437"/>
                <a:gd name="T19" fmla="*/ 5079 h 672"/>
                <a:gd name="T20" fmla="+- 0 7276 7276"/>
                <a:gd name="T21" fmla="*/ T20 w 3164"/>
                <a:gd name="T22" fmla="+- 0 5060 4437"/>
                <a:gd name="T23" fmla="*/ 5060 h 672"/>
                <a:gd name="T24" fmla="+- 0 7276 7276"/>
                <a:gd name="T25" fmla="*/ T24 w 3164"/>
                <a:gd name="T26" fmla="+- 0 4487 4437"/>
                <a:gd name="T27" fmla="*/ 4487 h 672"/>
                <a:gd name="T28" fmla="+- 0 7280 7276"/>
                <a:gd name="T29" fmla="*/ T28 w 3164"/>
                <a:gd name="T30" fmla="+- 0 4467 4437"/>
                <a:gd name="T31" fmla="*/ 4467 h 672"/>
                <a:gd name="T32" fmla="+- 0 7291 7276"/>
                <a:gd name="T33" fmla="*/ T32 w 3164"/>
                <a:gd name="T34" fmla="+- 0 4452 4437"/>
                <a:gd name="T35" fmla="*/ 4452 h 672"/>
                <a:gd name="T36" fmla="+- 0 7306 7276"/>
                <a:gd name="T37" fmla="*/ T36 w 3164"/>
                <a:gd name="T38" fmla="+- 0 4441 4437"/>
                <a:gd name="T39" fmla="*/ 4441 h 672"/>
                <a:gd name="T40" fmla="+- 0 7325 7276"/>
                <a:gd name="T41" fmla="*/ T40 w 3164"/>
                <a:gd name="T42" fmla="+- 0 4437 4437"/>
                <a:gd name="T43" fmla="*/ 4437 h 672"/>
                <a:gd name="T44" fmla="+- 0 10391 7276"/>
                <a:gd name="T45" fmla="*/ T44 w 3164"/>
                <a:gd name="T46" fmla="+- 0 4437 4437"/>
                <a:gd name="T47" fmla="*/ 4437 h 672"/>
                <a:gd name="T48" fmla="+- 0 10410 7276"/>
                <a:gd name="T49" fmla="*/ T48 w 3164"/>
                <a:gd name="T50" fmla="+- 0 4441 4437"/>
                <a:gd name="T51" fmla="*/ 4441 h 672"/>
                <a:gd name="T52" fmla="+- 0 10425 7276"/>
                <a:gd name="T53" fmla="*/ T52 w 3164"/>
                <a:gd name="T54" fmla="+- 0 4452 4437"/>
                <a:gd name="T55" fmla="*/ 4452 h 672"/>
                <a:gd name="T56" fmla="+- 0 10436 7276"/>
                <a:gd name="T57" fmla="*/ T56 w 3164"/>
                <a:gd name="T58" fmla="+- 0 4467 4437"/>
                <a:gd name="T59" fmla="*/ 4467 h 672"/>
                <a:gd name="T60" fmla="+- 0 10440 7276"/>
                <a:gd name="T61" fmla="*/ T60 w 3164"/>
                <a:gd name="T62" fmla="+- 0 4487 4437"/>
                <a:gd name="T63" fmla="*/ 4487 h 672"/>
                <a:gd name="T64" fmla="+- 0 10440 7276"/>
                <a:gd name="T65" fmla="*/ T64 w 3164"/>
                <a:gd name="T66" fmla="+- 0 5059 4437"/>
                <a:gd name="T67" fmla="*/ 5059 h 672"/>
                <a:gd name="T68" fmla="+- 0 10436 7276"/>
                <a:gd name="T69" fmla="*/ T68 w 3164"/>
                <a:gd name="T70" fmla="+- 0 5079 4437"/>
                <a:gd name="T71" fmla="*/ 5079 h 672"/>
                <a:gd name="T72" fmla="+- 0 10426 7276"/>
                <a:gd name="T73" fmla="*/ T72 w 3164"/>
                <a:gd name="T74" fmla="+- 0 5094 4437"/>
                <a:gd name="T75" fmla="*/ 5094 h 672"/>
                <a:gd name="T76" fmla="+- 0 10411 7276"/>
                <a:gd name="T77" fmla="*/ T76 w 3164"/>
                <a:gd name="T78" fmla="+- 0 5105 4437"/>
                <a:gd name="T79" fmla="*/ 5105 h 672"/>
                <a:gd name="T80" fmla="+- 0 10392 7276"/>
                <a:gd name="T81" fmla="*/ T80 w 3164"/>
                <a:gd name="T82" fmla="+- 0 5109 4437"/>
                <a:gd name="T83" fmla="*/ 5109 h 6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64" h="672">
                  <a:moveTo>
                    <a:pt x="3116" y="672"/>
                  </a:moveTo>
                  <a:lnTo>
                    <a:pt x="49" y="672"/>
                  </a:lnTo>
                  <a:lnTo>
                    <a:pt x="30" y="668"/>
                  </a:lnTo>
                  <a:lnTo>
                    <a:pt x="15" y="658"/>
                  </a:lnTo>
                  <a:lnTo>
                    <a:pt x="4" y="642"/>
                  </a:lnTo>
                  <a:lnTo>
                    <a:pt x="0" y="623"/>
                  </a:lnTo>
                  <a:lnTo>
                    <a:pt x="0" y="50"/>
                  </a:lnTo>
                  <a:lnTo>
                    <a:pt x="4" y="30"/>
                  </a:lnTo>
                  <a:lnTo>
                    <a:pt x="15" y="15"/>
                  </a:lnTo>
                  <a:lnTo>
                    <a:pt x="30" y="4"/>
                  </a:lnTo>
                  <a:lnTo>
                    <a:pt x="49" y="0"/>
                  </a:lnTo>
                  <a:lnTo>
                    <a:pt x="3115" y="0"/>
                  </a:lnTo>
                  <a:lnTo>
                    <a:pt x="3134" y="4"/>
                  </a:lnTo>
                  <a:lnTo>
                    <a:pt x="3149" y="15"/>
                  </a:lnTo>
                  <a:lnTo>
                    <a:pt x="3160" y="30"/>
                  </a:lnTo>
                  <a:lnTo>
                    <a:pt x="3164" y="50"/>
                  </a:lnTo>
                  <a:lnTo>
                    <a:pt x="3164" y="622"/>
                  </a:lnTo>
                  <a:lnTo>
                    <a:pt x="3160" y="642"/>
                  </a:lnTo>
                  <a:lnTo>
                    <a:pt x="3150" y="657"/>
                  </a:lnTo>
                  <a:lnTo>
                    <a:pt x="3135" y="668"/>
                  </a:lnTo>
                  <a:lnTo>
                    <a:pt x="3116" y="6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000">
                  <a:latin typeface="Times New Roman" panose="02020603050405020304" pitchFamily="18" charset="0"/>
                  <a:cs typeface="Times New Roman" panose="02020603050405020304" pitchFamily="18" charset="0"/>
                </a:rPr>
                <a:t>3</a:t>
              </a:r>
              <a:r>
                <a:rPr lang="en-US" sz="2000" smtClean="0">
                  <a:latin typeface="Times New Roman" panose="02020603050405020304" pitchFamily="18" charset="0"/>
                  <a:cs typeface="Times New Roman" panose="02020603050405020304" pitchFamily="18" charset="0"/>
                </a:rPr>
                <a:t>. Tính cách</a:t>
              </a:r>
              <a:endParaRPr lang="en-US" sz="2000">
                <a:latin typeface="Times New Roman" panose="02020603050405020304" pitchFamily="18" charset="0"/>
                <a:cs typeface="Times New Roman" panose="02020603050405020304" pitchFamily="18" charset="0"/>
              </a:endParaRPr>
            </a:p>
          </p:txBody>
        </p:sp>
        <p:sp>
          <p:nvSpPr>
            <p:cNvPr id="23" name="AutoShape 23"/>
            <p:cNvSpPr>
              <a:spLocks/>
            </p:cNvSpPr>
            <p:nvPr/>
          </p:nvSpPr>
          <p:spPr bwMode="auto">
            <a:xfrm>
              <a:off x="7259" y="4420"/>
              <a:ext cx="3198" cy="706"/>
            </a:xfrm>
            <a:custGeom>
              <a:avLst/>
              <a:gdLst>
                <a:gd name="T0" fmla="+- 0 10392 7260"/>
                <a:gd name="T1" fmla="*/ T0 w 3198"/>
                <a:gd name="T2" fmla="+- 0 5126 4420"/>
                <a:gd name="T3" fmla="*/ 5126 h 706"/>
                <a:gd name="T4" fmla="+- 0 7325 7260"/>
                <a:gd name="T5" fmla="*/ T4 w 3198"/>
                <a:gd name="T6" fmla="+- 0 5126 4420"/>
                <a:gd name="T7" fmla="*/ 5126 h 706"/>
                <a:gd name="T8" fmla="+- 0 7300 7260"/>
                <a:gd name="T9" fmla="*/ T8 w 3198"/>
                <a:gd name="T10" fmla="+- 0 5121 4420"/>
                <a:gd name="T11" fmla="*/ 5121 h 706"/>
                <a:gd name="T12" fmla="+- 0 7279 7260"/>
                <a:gd name="T13" fmla="*/ T12 w 3198"/>
                <a:gd name="T14" fmla="+- 0 5107 4420"/>
                <a:gd name="T15" fmla="*/ 5107 h 706"/>
                <a:gd name="T16" fmla="+- 0 7265 7260"/>
                <a:gd name="T17" fmla="*/ T16 w 3198"/>
                <a:gd name="T18" fmla="+- 0 5085 4420"/>
                <a:gd name="T19" fmla="*/ 5085 h 706"/>
                <a:gd name="T20" fmla="+- 0 7260 7260"/>
                <a:gd name="T21" fmla="*/ T20 w 3198"/>
                <a:gd name="T22" fmla="+- 0 5060 4420"/>
                <a:gd name="T23" fmla="*/ 5060 h 706"/>
                <a:gd name="T24" fmla="+- 0 7260 7260"/>
                <a:gd name="T25" fmla="*/ T24 w 3198"/>
                <a:gd name="T26" fmla="+- 0 4487 4420"/>
                <a:gd name="T27" fmla="*/ 4487 h 706"/>
                <a:gd name="T28" fmla="+- 0 7265 7260"/>
                <a:gd name="T29" fmla="*/ T28 w 3198"/>
                <a:gd name="T30" fmla="+- 0 4461 4420"/>
                <a:gd name="T31" fmla="*/ 4461 h 706"/>
                <a:gd name="T32" fmla="+- 0 7279 7260"/>
                <a:gd name="T33" fmla="*/ T32 w 3198"/>
                <a:gd name="T34" fmla="+- 0 4440 4420"/>
                <a:gd name="T35" fmla="*/ 4440 h 706"/>
                <a:gd name="T36" fmla="+- 0 7300 7260"/>
                <a:gd name="T37" fmla="*/ T36 w 3198"/>
                <a:gd name="T38" fmla="+- 0 4426 4420"/>
                <a:gd name="T39" fmla="*/ 4426 h 706"/>
                <a:gd name="T40" fmla="+- 0 7325 7260"/>
                <a:gd name="T41" fmla="*/ T40 w 3198"/>
                <a:gd name="T42" fmla="+- 0 4420 4420"/>
                <a:gd name="T43" fmla="*/ 4420 h 706"/>
                <a:gd name="T44" fmla="+- 0 10392 7260"/>
                <a:gd name="T45" fmla="*/ T44 w 3198"/>
                <a:gd name="T46" fmla="+- 0 4420 4420"/>
                <a:gd name="T47" fmla="*/ 4420 h 706"/>
                <a:gd name="T48" fmla="+- 0 10417 7260"/>
                <a:gd name="T49" fmla="*/ T48 w 3198"/>
                <a:gd name="T50" fmla="+- 0 4426 4420"/>
                <a:gd name="T51" fmla="*/ 4426 h 706"/>
                <a:gd name="T52" fmla="+- 0 10438 7260"/>
                <a:gd name="T53" fmla="*/ T52 w 3198"/>
                <a:gd name="T54" fmla="+- 0 4440 4420"/>
                <a:gd name="T55" fmla="*/ 4440 h 706"/>
                <a:gd name="T56" fmla="+- 0 10446 7260"/>
                <a:gd name="T57" fmla="*/ T56 w 3198"/>
                <a:gd name="T58" fmla="+- 0 4452 4420"/>
                <a:gd name="T59" fmla="*/ 4452 h 706"/>
                <a:gd name="T60" fmla="+- 0 7325 7260"/>
                <a:gd name="T61" fmla="*/ T60 w 3198"/>
                <a:gd name="T62" fmla="+- 0 4452 4420"/>
                <a:gd name="T63" fmla="*/ 4452 h 706"/>
                <a:gd name="T64" fmla="+- 0 7312 7260"/>
                <a:gd name="T65" fmla="*/ T64 w 3198"/>
                <a:gd name="T66" fmla="+- 0 4455 4420"/>
                <a:gd name="T67" fmla="*/ 4455 h 706"/>
                <a:gd name="T68" fmla="+- 0 7301 7260"/>
                <a:gd name="T69" fmla="*/ T68 w 3198"/>
                <a:gd name="T70" fmla="+- 0 4462 4420"/>
                <a:gd name="T71" fmla="*/ 4462 h 706"/>
                <a:gd name="T72" fmla="+- 0 7294 7260"/>
                <a:gd name="T73" fmla="*/ T72 w 3198"/>
                <a:gd name="T74" fmla="+- 0 4473 4420"/>
                <a:gd name="T75" fmla="*/ 4473 h 706"/>
                <a:gd name="T76" fmla="+- 0 7291 7260"/>
                <a:gd name="T77" fmla="*/ T76 w 3198"/>
                <a:gd name="T78" fmla="+- 0 4487 4420"/>
                <a:gd name="T79" fmla="*/ 4487 h 706"/>
                <a:gd name="T80" fmla="+- 0 7291 7260"/>
                <a:gd name="T81" fmla="*/ T80 w 3198"/>
                <a:gd name="T82" fmla="+- 0 5060 4420"/>
                <a:gd name="T83" fmla="*/ 5060 h 706"/>
                <a:gd name="T84" fmla="+- 0 7294 7260"/>
                <a:gd name="T85" fmla="*/ T84 w 3198"/>
                <a:gd name="T86" fmla="+- 0 5073 4420"/>
                <a:gd name="T87" fmla="*/ 5073 h 706"/>
                <a:gd name="T88" fmla="+- 0 7301 7260"/>
                <a:gd name="T89" fmla="*/ T88 w 3198"/>
                <a:gd name="T90" fmla="+- 0 5084 4420"/>
                <a:gd name="T91" fmla="*/ 5084 h 706"/>
                <a:gd name="T92" fmla="+- 0 7312 7260"/>
                <a:gd name="T93" fmla="*/ T92 w 3198"/>
                <a:gd name="T94" fmla="+- 0 5091 4420"/>
                <a:gd name="T95" fmla="*/ 5091 h 706"/>
                <a:gd name="T96" fmla="+- 0 7325 7260"/>
                <a:gd name="T97" fmla="*/ T96 w 3198"/>
                <a:gd name="T98" fmla="+- 0 5094 4420"/>
                <a:gd name="T99" fmla="*/ 5094 h 706"/>
                <a:gd name="T100" fmla="+- 0 10446 7260"/>
                <a:gd name="T101" fmla="*/ T100 w 3198"/>
                <a:gd name="T102" fmla="+- 0 5094 4420"/>
                <a:gd name="T103" fmla="*/ 5094 h 706"/>
                <a:gd name="T104" fmla="+- 0 10438 7260"/>
                <a:gd name="T105" fmla="*/ T104 w 3198"/>
                <a:gd name="T106" fmla="+- 0 5107 4420"/>
                <a:gd name="T107" fmla="*/ 5107 h 706"/>
                <a:gd name="T108" fmla="+- 0 10417 7260"/>
                <a:gd name="T109" fmla="*/ T108 w 3198"/>
                <a:gd name="T110" fmla="+- 0 5121 4420"/>
                <a:gd name="T111" fmla="*/ 5121 h 706"/>
                <a:gd name="T112" fmla="+- 0 10392 7260"/>
                <a:gd name="T113" fmla="*/ T112 w 3198"/>
                <a:gd name="T114" fmla="+- 0 5126 4420"/>
                <a:gd name="T115" fmla="*/ 5126 h 706"/>
                <a:gd name="T116" fmla="+- 0 10446 7260"/>
                <a:gd name="T117" fmla="*/ T116 w 3198"/>
                <a:gd name="T118" fmla="+- 0 5094 4420"/>
                <a:gd name="T119" fmla="*/ 5094 h 706"/>
                <a:gd name="T120" fmla="+- 0 10392 7260"/>
                <a:gd name="T121" fmla="*/ T120 w 3198"/>
                <a:gd name="T122" fmla="+- 0 5094 4420"/>
                <a:gd name="T123" fmla="*/ 5094 h 706"/>
                <a:gd name="T124" fmla="+- 0 10405 7260"/>
                <a:gd name="T125" fmla="*/ T124 w 3198"/>
                <a:gd name="T126" fmla="+- 0 5091 4420"/>
                <a:gd name="T127" fmla="*/ 5091 h 706"/>
                <a:gd name="T128" fmla="+- 0 10416 7260"/>
                <a:gd name="T129" fmla="*/ T128 w 3198"/>
                <a:gd name="T130" fmla="+- 0 5084 4420"/>
                <a:gd name="T131" fmla="*/ 5084 h 706"/>
                <a:gd name="T132" fmla="+- 0 10423 7260"/>
                <a:gd name="T133" fmla="*/ T132 w 3198"/>
                <a:gd name="T134" fmla="+- 0 5073 4420"/>
                <a:gd name="T135" fmla="*/ 5073 h 706"/>
                <a:gd name="T136" fmla="+- 0 10426 7260"/>
                <a:gd name="T137" fmla="*/ T136 w 3198"/>
                <a:gd name="T138" fmla="+- 0 5060 4420"/>
                <a:gd name="T139" fmla="*/ 5060 h 706"/>
                <a:gd name="T140" fmla="+- 0 10426 7260"/>
                <a:gd name="T141" fmla="*/ T140 w 3198"/>
                <a:gd name="T142" fmla="+- 0 4487 4420"/>
                <a:gd name="T143" fmla="*/ 4487 h 706"/>
                <a:gd name="T144" fmla="+- 0 10423 7260"/>
                <a:gd name="T145" fmla="*/ T144 w 3198"/>
                <a:gd name="T146" fmla="+- 0 4473 4420"/>
                <a:gd name="T147" fmla="*/ 4473 h 706"/>
                <a:gd name="T148" fmla="+- 0 10416 7260"/>
                <a:gd name="T149" fmla="*/ T148 w 3198"/>
                <a:gd name="T150" fmla="+- 0 4462 4420"/>
                <a:gd name="T151" fmla="*/ 4462 h 706"/>
                <a:gd name="T152" fmla="+- 0 10405 7260"/>
                <a:gd name="T153" fmla="*/ T152 w 3198"/>
                <a:gd name="T154" fmla="+- 0 4455 4420"/>
                <a:gd name="T155" fmla="*/ 4455 h 706"/>
                <a:gd name="T156" fmla="+- 0 10392 7260"/>
                <a:gd name="T157" fmla="*/ T156 w 3198"/>
                <a:gd name="T158" fmla="+- 0 4452 4420"/>
                <a:gd name="T159" fmla="*/ 4452 h 706"/>
                <a:gd name="T160" fmla="+- 0 10446 7260"/>
                <a:gd name="T161" fmla="*/ T160 w 3198"/>
                <a:gd name="T162" fmla="+- 0 4452 4420"/>
                <a:gd name="T163" fmla="*/ 4452 h 706"/>
                <a:gd name="T164" fmla="+- 0 10452 7260"/>
                <a:gd name="T165" fmla="*/ T164 w 3198"/>
                <a:gd name="T166" fmla="+- 0 4461 4420"/>
                <a:gd name="T167" fmla="*/ 4461 h 706"/>
                <a:gd name="T168" fmla="+- 0 10457 7260"/>
                <a:gd name="T169" fmla="*/ T168 w 3198"/>
                <a:gd name="T170" fmla="+- 0 4487 4420"/>
                <a:gd name="T171" fmla="*/ 4487 h 706"/>
                <a:gd name="T172" fmla="+- 0 10457 7260"/>
                <a:gd name="T173" fmla="*/ T172 w 3198"/>
                <a:gd name="T174" fmla="+- 0 5060 4420"/>
                <a:gd name="T175" fmla="*/ 5060 h 706"/>
                <a:gd name="T176" fmla="+- 0 10452 7260"/>
                <a:gd name="T177" fmla="*/ T176 w 3198"/>
                <a:gd name="T178" fmla="+- 0 5085 4420"/>
                <a:gd name="T179" fmla="*/ 5085 h 706"/>
                <a:gd name="T180" fmla="+- 0 10446 7260"/>
                <a:gd name="T181" fmla="*/ T180 w 3198"/>
                <a:gd name="T182" fmla="+- 0 5094 4420"/>
                <a:gd name="T183" fmla="*/ 5094 h 7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198" h="706">
                  <a:moveTo>
                    <a:pt x="3132" y="706"/>
                  </a:moveTo>
                  <a:lnTo>
                    <a:pt x="65" y="706"/>
                  </a:lnTo>
                  <a:lnTo>
                    <a:pt x="40" y="701"/>
                  </a:lnTo>
                  <a:lnTo>
                    <a:pt x="19" y="687"/>
                  </a:lnTo>
                  <a:lnTo>
                    <a:pt x="5" y="665"/>
                  </a:lnTo>
                  <a:lnTo>
                    <a:pt x="0" y="640"/>
                  </a:lnTo>
                  <a:lnTo>
                    <a:pt x="0" y="67"/>
                  </a:lnTo>
                  <a:lnTo>
                    <a:pt x="5" y="41"/>
                  </a:lnTo>
                  <a:lnTo>
                    <a:pt x="19" y="20"/>
                  </a:lnTo>
                  <a:lnTo>
                    <a:pt x="40" y="6"/>
                  </a:lnTo>
                  <a:lnTo>
                    <a:pt x="65" y="0"/>
                  </a:lnTo>
                  <a:lnTo>
                    <a:pt x="3132" y="0"/>
                  </a:lnTo>
                  <a:lnTo>
                    <a:pt x="3157" y="6"/>
                  </a:lnTo>
                  <a:lnTo>
                    <a:pt x="3178" y="20"/>
                  </a:lnTo>
                  <a:lnTo>
                    <a:pt x="3186" y="32"/>
                  </a:lnTo>
                  <a:lnTo>
                    <a:pt x="65" y="32"/>
                  </a:lnTo>
                  <a:lnTo>
                    <a:pt x="52" y="35"/>
                  </a:lnTo>
                  <a:lnTo>
                    <a:pt x="41" y="42"/>
                  </a:lnTo>
                  <a:lnTo>
                    <a:pt x="34" y="53"/>
                  </a:lnTo>
                  <a:lnTo>
                    <a:pt x="31" y="67"/>
                  </a:lnTo>
                  <a:lnTo>
                    <a:pt x="31" y="640"/>
                  </a:lnTo>
                  <a:lnTo>
                    <a:pt x="34" y="653"/>
                  </a:lnTo>
                  <a:lnTo>
                    <a:pt x="41" y="664"/>
                  </a:lnTo>
                  <a:lnTo>
                    <a:pt x="52" y="671"/>
                  </a:lnTo>
                  <a:lnTo>
                    <a:pt x="65" y="674"/>
                  </a:lnTo>
                  <a:lnTo>
                    <a:pt x="3186" y="674"/>
                  </a:lnTo>
                  <a:lnTo>
                    <a:pt x="3178" y="687"/>
                  </a:lnTo>
                  <a:lnTo>
                    <a:pt x="3157" y="701"/>
                  </a:lnTo>
                  <a:lnTo>
                    <a:pt x="3132" y="706"/>
                  </a:lnTo>
                  <a:close/>
                  <a:moveTo>
                    <a:pt x="3186" y="674"/>
                  </a:moveTo>
                  <a:lnTo>
                    <a:pt x="3132" y="674"/>
                  </a:lnTo>
                  <a:lnTo>
                    <a:pt x="3145" y="671"/>
                  </a:lnTo>
                  <a:lnTo>
                    <a:pt x="3156" y="664"/>
                  </a:lnTo>
                  <a:lnTo>
                    <a:pt x="3163" y="653"/>
                  </a:lnTo>
                  <a:lnTo>
                    <a:pt x="3166" y="640"/>
                  </a:lnTo>
                  <a:lnTo>
                    <a:pt x="3166" y="67"/>
                  </a:lnTo>
                  <a:lnTo>
                    <a:pt x="3163" y="53"/>
                  </a:lnTo>
                  <a:lnTo>
                    <a:pt x="3156" y="42"/>
                  </a:lnTo>
                  <a:lnTo>
                    <a:pt x="3145" y="35"/>
                  </a:lnTo>
                  <a:lnTo>
                    <a:pt x="3132" y="32"/>
                  </a:lnTo>
                  <a:lnTo>
                    <a:pt x="3186" y="32"/>
                  </a:lnTo>
                  <a:lnTo>
                    <a:pt x="3192" y="41"/>
                  </a:lnTo>
                  <a:lnTo>
                    <a:pt x="3197" y="67"/>
                  </a:lnTo>
                  <a:lnTo>
                    <a:pt x="3197" y="640"/>
                  </a:lnTo>
                  <a:lnTo>
                    <a:pt x="3192" y="665"/>
                  </a:lnTo>
                  <a:lnTo>
                    <a:pt x="3186" y="674"/>
                  </a:lnTo>
                  <a:close/>
                </a:path>
              </a:pathLst>
            </a:custGeom>
            <a:solidFill>
              <a:srgbClr val="8B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AutoShape 26"/>
            <p:cNvSpPr>
              <a:spLocks/>
            </p:cNvSpPr>
            <p:nvPr/>
          </p:nvSpPr>
          <p:spPr bwMode="auto">
            <a:xfrm>
              <a:off x="7282" y="4535"/>
              <a:ext cx="500" cy="550"/>
            </a:xfrm>
            <a:custGeom>
              <a:avLst/>
              <a:gdLst>
                <a:gd name="T0" fmla="+- 0 7468 7282"/>
                <a:gd name="T1" fmla="*/ T0 w 500"/>
                <a:gd name="T2" fmla="+- 0 4850 4535"/>
                <a:gd name="T3" fmla="*/ 4850 h 550"/>
                <a:gd name="T4" fmla="+- 0 7428 7282"/>
                <a:gd name="T5" fmla="*/ T4 w 500"/>
                <a:gd name="T6" fmla="+- 0 4794 4535"/>
                <a:gd name="T7" fmla="*/ 4794 h 550"/>
                <a:gd name="T8" fmla="+- 0 7414 7282"/>
                <a:gd name="T9" fmla="*/ T8 w 500"/>
                <a:gd name="T10" fmla="+- 0 4693 4535"/>
                <a:gd name="T11" fmla="*/ 4693 h 550"/>
                <a:gd name="T12" fmla="+- 0 7455 7282"/>
                <a:gd name="T13" fmla="*/ T12 w 500"/>
                <a:gd name="T14" fmla="+- 0 4600 4535"/>
                <a:gd name="T15" fmla="*/ 4600 h 550"/>
                <a:gd name="T16" fmla="+- 0 7651 7282"/>
                <a:gd name="T17" fmla="*/ T16 w 500"/>
                <a:gd name="T18" fmla="+- 0 4543 4535"/>
                <a:gd name="T19" fmla="*/ 4543 h 550"/>
                <a:gd name="T20" fmla="+- 0 7774 7282"/>
                <a:gd name="T21" fmla="*/ T20 w 500"/>
                <a:gd name="T22" fmla="+- 0 4677 4535"/>
                <a:gd name="T23" fmla="*/ 4677 h 550"/>
                <a:gd name="T24" fmla="+- 0 7584 7282"/>
                <a:gd name="T25" fmla="*/ T24 w 500"/>
                <a:gd name="T26" fmla="+- 0 4574 4535"/>
                <a:gd name="T27" fmla="*/ 4574 h 550"/>
                <a:gd name="T28" fmla="+- 0 7457 7282"/>
                <a:gd name="T29" fmla="*/ T28 w 500"/>
                <a:gd name="T30" fmla="+- 0 4676 4535"/>
                <a:gd name="T31" fmla="*/ 4676 h 550"/>
                <a:gd name="T32" fmla="+- 0 7504 7282"/>
                <a:gd name="T33" fmla="*/ T32 w 500"/>
                <a:gd name="T34" fmla="+- 0 4831 4535"/>
                <a:gd name="T35" fmla="*/ 4831 h 550"/>
                <a:gd name="T36" fmla="+- 0 7555 7282"/>
                <a:gd name="T37" fmla="*/ T36 w 500"/>
                <a:gd name="T38" fmla="+- 0 4899 4535"/>
                <a:gd name="T39" fmla="*/ 4899 h 550"/>
                <a:gd name="T40" fmla="+- 0 7492 7282"/>
                <a:gd name="T41" fmla="*/ T40 w 500"/>
                <a:gd name="T42" fmla="+- 0 4871 4535"/>
                <a:gd name="T43" fmla="*/ 4871 h 550"/>
                <a:gd name="T44" fmla="+- 0 7504 7282"/>
                <a:gd name="T45" fmla="*/ T44 w 500"/>
                <a:gd name="T46" fmla="+- 0 4831 4535"/>
                <a:gd name="T47" fmla="*/ 4831 h 550"/>
                <a:gd name="T48" fmla="+- 0 7665 7282"/>
                <a:gd name="T49" fmla="*/ T48 w 500"/>
                <a:gd name="T50" fmla="+- 0 4850 4535"/>
                <a:gd name="T51" fmla="*/ 4850 h 550"/>
                <a:gd name="T52" fmla="+- 0 7744 7282"/>
                <a:gd name="T53" fmla="*/ T52 w 500"/>
                <a:gd name="T54" fmla="+- 0 4707 4535"/>
                <a:gd name="T55" fmla="*/ 4707 h 550"/>
                <a:gd name="T56" fmla="+- 0 7774 7282"/>
                <a:gd name="T57" fmla="*/ T56 w 500"/>
                <a:gd name="T58" fmla="+- 0 4677 4535"/>
                <a:gd name="T59" fmla="*/ 4677 h 550"/>
                <a:gd name="T60" fmla="+- 0 7740 7282"/>
                <a:gd name="T61" fmla="*/ T60 w 500"/>
                <a:gd name="T62" fmla="+- 0 4839 4535"/>
                <a:gd name="T63" fmla="*/ 4839 h 550"/>
                <a:gd name="T64" fmla="+- 0 7656 7282"/>
                <a:gd name="T65" fmla="*/ T64 w 500"/>
                <a:gd name="T66" fmla="+- 0 4896 4535"/>
                <a:gd name="T67" fmla="*/ 4896 h 550"/>
                <a:gd name="T68" fmla="+- 0 7502 7282"/>
                <a:gd name="T69" fmla="*/ T68 w 500"/>
                <a:gd name="T70" fmla="+- 0 4649 4535"/>
                <a:gd name="T71" fmla="*/ 4649 h 550"/>
                <a:gd name="T72" fmla="+- 0 7498 7282"/>
                <a:gd name="T73" fmla="*/ T72 w 500"/>
                <a:gd name="T74" fmla="+- 0 4636 4535"/>
                <a:gd name="T75" fmla="*/ 4636 h 550"/>
                <a:gd name="T76" fmla="+- 0 7582 7282"/>
                <a:gd name="T77" fmla="*/ T76 w 500"/>
                <a:gd name="T78" fmla="+- 0 4591 4535"/>
                <a:gd name="T79" fmla="*/ 4591 h 550"/>
                <a:gd name="T80" fmla="+- 0 7650 7282"/>
                <a:gd name="T81" fmla="*/ T80 w 500"/>
                <a:gd name="T82" fmla="+- 0 4601 4535"/>
                <a:gd name="T83" fmla="*/ 4601 h 550"/>
                <a:gd name="T84" fmla="+- 0 7684 7282"/>
                <a:gd name="T85" fmla="*/ T84 w 500"/>
                <a:gd name="T86" fmla="+- 0 4623 4535"/>
                <a:gd name="T87" fmla="*/ 4623 h 550"/>
                <a:gd name="T88" fmla="+- 0 7674 7282"/>
                <a:gd name="T89" fmla="*/ T88 w 500"/>
                <a:gd name="T90" fmla="+- 0 4635 4535"/>
                <a:gd name="T91" fmla="*/ 4635 h 550"/>
                <a:gd name="T92" fmla="+- 0 7644 7282"/>
                <a:gd name="T93" fmla="*/ T92 w 500"/>
                <a:gd name="T94" fmla="+- 0 4615 4535"/>
                <a:gd name="T95" fmla="*/ 4615 h 550"/>
                <a:gd name="T96" fmla="+- 0 7584 7282"/>
                <a:gd name="T97" fmla="*/ T96 w 500"/>
                <a:gd name="T98" fmla="+- 0 4606 4535"/>
                <a:gd name="T99" fmla="*/ 4606 h 550"/>
                <a:gd name="T100" fmla="+- 0 7509 7282"/>
                <a:gd name="T101" fmla="*/ T100 w 500"/>
                <a:gd name="T102" fmla="+- 0 4646 4535"/>
                <a:gd name="T103" fmla="*/ 4646 h 550"/>
                <a:gd name="T104" fmla="+- 0 7472 7282"/>
                <a:gd name="T105" fmla="*/ T104 w 500"/>
                <a:gd name="T106" fmla="+- 0 4712 4535"/>
                <a:gd name="T107" fmla="*/ 4712 h 550"/>
                <a:gd name="T108" fmla="+- 0 7470 7282"/>
                <a:gd name="T109" fmla="*/ T108 w 500"/>
                <a:gd name="T110" fmla="+- 0 4692 4535"/>
                <a:gd name="T111" fmla="*/ 4692 h 550"/>
                <a:gd name="T112" fmla="+- 0 7484 7282"/>
                <a:gd name="T113" fmla="*/ T112 w 500"/>
                <a:gd name="T114" fmla="+- 0 4663 4535"/>
                <a:gd name="T115" fmla="*/ 4663 h 550"/>
                <a:gd name="T116" fmla="+- 0 7492 7282"/>
                <a:gd name="T117" fmla="*/ T116 w 500"/>
                <a:gd name="T118" fmla="+- 0 4668 4535"/>
                <a:gd name="T119" fmla="*/ 4668 h 550"/>
                <a:gd name="T120" fmla="+- 0 7485 7282"/>
                <a:gd name="T121" fmla="*/ T120 w 500"/>
                <a:gd name="T122" fmla="+- 0 4695 4535"/>
                <a:gd name="T123" fmla="*/ 4695 h 550"/>
                <a:gd name="T124" fmla="+- 0 7474 7282"/>
                <a:gd name="T125" fmla="*/ T124 w 500"/>
                <a:gd name="T126" fmla="+- 0 4713 4535"/>
                <a:gd name="T127" fmla="*/ 4713 h 550"/>
                <a:gd name="T128" fmla="+- 0 7416 7282"/>
                <a:gd name="T129" fmla="*/ T128 w 500"/>
                <a:gd name="T130" fmla="+- 0 4886 4535"/>
                <a:gd name="T131" fmla="*/ 4886 h 550"/>
                <a:gd name="T132" fmla="+- 0 7437 7282"/>
                <a:gd name="T133" fmla="*/ T132 w 500"/>
                <a:gd name="T134" fmla="+- 0 4887 4535"/>
                <a:gd name="T135" fmla="*/ 4887 h 550"/>
                <a:gd name="T136" fmla="+- 0 7466 7282"/>
                <a:gd name="T137" fmla="*/ T136 w 500"/>
                <a:gd name="T138" fmla="+- 0 4851 4535"/>
                <a:gd name="T139" fmla="*/ 4851 h 550"/>
                <a:gd name="T140" fmla="+- 0 7482 7282"/>
                <a:gd name="T141" fmla="*/ T140 w 500"/>
                <a:gd name="T142" fmla="+- 0 4884 4535"/>
                <a:gd name="T143" fmla="*/ 4884 h 550"/>
                <a:gd name="T144" fmla="+- 0 7462 7282"/>
                <a:gd name="T145" fmla="*/ T144 w 500"/>
                <a:gd name="T146" fmla="+- 0 4908 4535"/>
                <a:gd name="T147" fmla="*/ 4908 h 550"/>
                <a:gd name="T148" fmla="+- 0 7465 7282"/>
                <a:gd name="T149" fmla="*/ T148 w 500"/>
                <a:gd name="T150" fmla="+- 0 4928 4535"/>
                <a:gd name="T151" fmla="*/ 4928 h 550"/>
                <a:gd name="T152" fmla="+- 0 7492 7282"/>
                <a:gd name="T153" fmla="*/ T152 w 500"/>
                <a:gd name="T154" fmla="+- 0 4872 4535"/>
                <a:gd name="T155" fmla="*/ 4872 h 550"/>
                <a:gd name="T156" fmla="+- 0 7416 7282"/>
                <a:gd name="T157" fmla="*/ T156 w 500"/>
                <a:gd name="T158" fmla="+- 0 4888 4535"/>
                <a:gd name="T159" fmla="*/ 4888 h 550"/>
                <a:gd name="T160" fmla="+- 0 7464 7282"/>
                <a:gd name="T161" fmla="*/ T160 w 500"/>
                <a:gd name="T162" fmla="+- 0 4928 4535"/>
                <a:gd name="T163" fmla="*/ 4928 h 550"/>
                <a:gd name="T164" fmla="+- 0 7415 7282"/>
                <a:gd name="T165" fmla="*/ T164 w 500"/>
                <a:gd name="T166" fmla="+- 0 4889 4535"/>
                <a:gd name="T167" fmla="*/ 4889 h 550"/>
                <a:gd name="T168" fmla="+- 0 7414 7282"/>
                <a:gd name="T169" fmla="*/ T168 w 500"/>
                <a:gd name="T170" fmla="+- 0 4887 4535"/>
                <a:gd name="T171" fmla="*/ 4887 h 550"/>
                <a:gd name="T172" fmla="+- 0 7465 7282"/>
                <a:gd name="T173" fmla="*/ T172 w 500"/>
                <a:gd name="T174" fmla="+- 0 4930 4535"/>
                <a:gd name="T175" fmla="*/ 4930 h 550"/>
                <a:gd name="T176" fmla="+- 0 7463 7282"/>
                <a:gd name="T177" fmla="*/ T176 w 500"/>
                <a:gd name="T178" fmla="+- 0 4929 4535"/>
                <a:gd name="T179" fmla="*/ 4929 h 550"/>
                <a:gd name="T180" fmla="+- 0 7360 7282"/>
                <a:gd name="T181" fmla="*/ T180 w 500"/>
                <a:gd name="T182" fmla="+- 0 5072 4535"/>
                <a:gd name="T183" fmla="*/ 5072 h 550"/>
                <a:gd name="T184" fmla="+- 0 7414 7282"/>
                <a:gd name="T185" fmla="*/ T184 w 500"/>
                <a:gd name="T186" fmla="+- 0 4890 4535"/>
                <a:gd name="T187" fmla="*/ 4890 h 550"/>
                <a:gd name="T188" fmla="+- 0 7292 7282"/>
                <a:gd name="T189" fmla="*/ T188 w 500"/>
                <a:gd name="T190" fmla="+- 0 5015 4535"/>
                <a:gd name="T191" fmla="*/ 5015 h 550"/>
                <a:gd name="T192" fmla="+- 0 7357 7282"/>
                <a:gd name="T193" fmla="*/ T192 w 500"/>
                <a:gd name="T194" fmla="+- 0 5075 4535"/>
                <a:gd name="T195" fmla="*/ 5075 h 550"/>
                <a:gd name="T196" fmla="+- 0 7291 7282"/>
                <a:gd name="T197" fmla="*/ T196 w 500"/>
                <a:gd name="T198" fmla="+- 0 5017 4535"/>
                <a:gd name="T199" fmla="*/ 5017 h 550"/>
                <a:gd name="T200" fmla="+- 0 7293 7282"/>
                <a:gd name="T201" fmla="*/ T200 w 500"/>
                <a:gd name="T202" fmla="+- 0 5016 4535"/>
                <a:gd name="T203" fmla="*/ 5016 h 550"/>
                <a:gd name="T204" fmla="+- 0 7359 7282"/>
                <a:gd name="T205" fmla="*/ T204 w 500"/>
                <a:gd name="T206" fmla="+- 0 5073 4535"/>
                <a:gd name="T207" fmla="*/ 5073 h 550"/>
                <a:gd name="T208" fmla="+- 0 7357 7282"/>
                <a:gd name="T209" fmla="*/ T208 w 500"/>
                <a:gd name="T210" fmla="+- 0 5075 4535"/>
                <a:gd name="T211" fmla="*/ 5075 h 550"/>
                <a:gd name="T212" fmla="+- 0 7282 7282"/>
                <a:gd name="T213" fmla="*/ T212 w 500"/>
                <a:gd name="T214" fmla="+- 0 5025 4535"/>
                <a:gd name="T215" fmla="*/ 5025 h 550"/>
                <a:gd name="T216" fmla="+- 0 7290 7282"/>
                <a:gd name="T217" fmla="*/ T216 w 500"/>
                <a:gd name="T218" fmla="+- 0 5018 4535"/>
                <a:gd name="T219" fmla="*/ 5018 h 550"/>
                <a:gd name="T220" fmla="+- 0 7341 7282"/>
                <a:gd name="T221" fmla="*/ T220 w 500"/>
                <a:gd name="T222" fmla="+- 0 5085 4535"/>
                <a:gd name="T223" fmla="*/ 5085 h 550"/>
                <a:gd name="T224" fmla="+- 0 7358 7282"/>
                <a:gd name="T225" fmla="*/ T224 w 500"/>
                <a:gd name="T226" fmla="+- 0 5075 4535"/>
                <a:gd name="T227" fmla="*/ 5075 h 5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500" h="550">
                  <a:moveTo>
                    <a:pt x="209" y="337"/>
                  </a:moveTo>
                  <a:lnTo>
                    <a:pt x="185" y="317"/>
                  </a:lnTo>
                  <a:lnTo>
                    <a:pt x="186" y="315"/>
                  </a:lnTo>
                  <a:lnTo>
                    <a:pt x="185" y="315"/>
                  </a:lnTo>
                  <a:lnTo>
                    <a:pt x="163" y="288"/>
                  </a:lnTo>
                  <a:lnTo>
                    <a:pt x="146" y="259"/>
                  </a:lnTo>
                  <a:lnTo>
                    <a:pt x="135" y="226"/>
                  </a:lnTo>
                  <a:lnTo>
                    <a:pt x="131" y="192"/>
                  </a:lnTo>
                  <a:lnTo>
                    <a:pt x="132" y="158"/>
                  </a:lnTo>
                  <a:lnTo>
                    <a:pt x="140" y="125"/>
                  </a:lnTo>
                  <a:lnTo>
                    <a:pt x="154" y="93"/>
                  </a:lnTo>
                  <a:lnTo>
                    <a:pt x="173" y="65"/>
                  </a:lnTo>
                  <a:lnTo>
                    <a:pt x="230" y="20"/>
                  </a:lnTo>
                  <a:lnTo>
                    <a:pt x="299" y="0"/>
                  </a:lnTo>
                  <a:lnTo>
                    <a:pt x="369" y="8"/>
                  </a:lnTo>
                  <a:lnTo>
                    <a:pt x="434" y="43"/>
                  </a:lnTo>
                  <a:lnTo>
                    <a:pt x="480" y="101"/>
                  </a:lnTo>
                  <a:lnTo>
                    <a:pt x="492" y="142"/>
                  </a:lnTo>
                  <a:lnTo>
                    <a:pt x="409" y="73"/>
                  </a:lnTo>
                  <a:lnTo>
                    <a:pt x="358" y="45"/>
                  </a:lnTo>
                  <a:lnTo>
                    <a:pt x="302" y="39"/>
                  </a:lnTo>
                  <a:lnTo>
                    <a:pt x="248" y="54"/>
                  </a:lnTo>
                  <a:lnTo>
                    <a:pt x="203" y="90"/>
                  </a:lnTo>
                  <a:lnTo>
                    <a:pt x="175" y="141"/>
                  </a:lnTo>
                  <a:lnTo>
                    <a:pt x="170" y="197"/>
                  </a:lnTo>
                  <a:lnTo>
                    <a:pt x="185" y="251"/>
                  </a:lnTo>
                  <a:lnTo>
                    <a:pt x="222" y="296"/>
                  </a:lnTo>
                  <a:lnTo>
                    <a:pt x="309" y="369"/>
                  </a:lnTo>
                  <a:lnTo>
                    <a:pt x="306" y="369"/>
                  </a:lnTo>
                  <a:lnTo>
                    <a:pt x="273" y="364"/>
                  </a:lnTo>
                  <a:lnTo>
                    <a:pt x="240" y="353"/>
                  </a:lnTo>
                  <a:lnTo>
                    <a:pt x="211" y="336"/>
                  </a:lnTo>
                  <a:lnTo>
                    <a:pt x="210" y="336"/>
                  </a:lnTo>
                  <a:lnTo>
                    <a:pt x="209" y="337"/>
                  </a:lnTo>
                  <a:close/>
                  <a:moveTo>
                    <a:pt x="309" y="369"/>
                  </a:moveTo>
                  <a:lnTo>
                    <a:pt x="222" y="296"/>
                  </a:lnTo>
                  <a:lnTo>
                    <a:pt x="273" y="324"/>
                  </a:lnTo>
                  <a:lnTo>
                    <a:pt x="329" y="330"/>
                  </a:lnTo>
                  <a:lnTo>
                    <a:pt x="383" y="315"/>
                  </a:lnTo>
                  <a:lnTo>
                    <a:pt x="428" y="279"/>
                  </a:lnTo>
                  <a:lnTo>
                    <a:pt x="456" y="228"/>
                  </a:lnTo>
                  <a:lnTo>
                    <a:pt x="462" y="172"/>
                  </a:lnTo>
                  <a:lnTo>
                    <a:pt x="446" y="118"/>
                  </a:lnTo>
                  <a:lnTo>
                    <a:pt x="409" y="73"/>
                  </a:lnTo>
                  <a:lnTo>
                    <a:pt x="492" y="142"/>
                  </a:lnTo>
                  <a:lnTo>
                    <a:pt x="500" y="169"/>
                  </a:lnTo>
                  <a:lnTo>
                    <a:pt x="493" y="240"/>
                  </a:lnTo>
                  <a:lnTo>
                    <a:pt x="458" y="304"/>
                  </a:lnTo>
                  <a:lnTo>
                    <a:pt x="434" y="328"/>
                  </a:lnTo>
                  <a:lnTo>
                    <a:pt x="405" y="347"/>
                  </a:lnTo>
                  <a:lnTo>
                    <a:pt x="374" y="361"/>
                  </a:lnTo>
                  <a:lnTo>
                    <a:pt x="340" y="368"/>
                  </a:lnTo>
                  <a:lnTo>
                    <a:pt x="309" y="369"/>
                  </a:lnTo>
                  <a:close/>
                  <a:moveTo>
                    <a:pt x="220" y="114"/>
                  </a:moveTo>
                  <a:lnTo>
                    <a:pt x="214" y="109"/>
                  </a:lnTo>
                  <a:lnTo>
                    <a:pt x="213" y="104"/>
                  </a:lnTo>
                  <a:lnTo>
                    <a:pt x="216" y="101"/>
                  </a:lnTo>
                  <a:lnTo>
                    <a:pt x="240" y="79"/>
                  </a:lnTo>
                  <a:lnTo>
                    <a:pt x="268" y="63"/>
                  </a:lnTo>
                  <a:lnTo>
                    <a:pt x="300" y="56"/>
                  </a:lnTo>
                  <a:lnTo>
                    <a:pt x="333" y="56"/>
                  </a:lnTo>
                  <a:lnTo>
                    <a:pt x="351" y="60"/>
                  </a:lnTo>
                  <a:lnTo>
                    <a:pt x="368" y="66"/>
                  </a:lnTo>
                  <a:lnTo>
                    <a:pt x="384" y="75"/>
                  </a:lnTo>
                  <a:lnTo>
                    <a:pt x="399" y="86"/>
                  </a:lnTo>
                  <a:lnTo>
                    <a:pt x="402" y="88"/>
                  </a:lnTo>
                  <a:lnTo>
                    <a:pt x="402" y="93"/>
                  </a:lnTo>
                  <a:lnTo>
                    <a:pt x="397" y="99"/>
                  </a:lnTo>
                  <a:lnTo>
                    <a:pt x="392" y="100"/>
                  </a:lnTo>
                  <a:lnTo>
                    <a:pt x="389" y="97"/>
                  </a:lnTo>
                  <a:lnTo>
                    <a:pt x="376" y="87"/>
                  </a:lnTo>
                  <a:lnTo>
                    <a:pt x="362" y="80"/>
                  </a:lnTo>
                  <a:lnTo>
                    <a:pt x="347" y="74"/>
                  </a:lnTo>
                  <a:lnTo>
                    <a:pt x="331" y="71"/>
                  </a:lnTo>
                  <a:lnTo>
                    <a:pt x="302" y="71"/>
                  </a:lnTo>
                  <a:lnTo>
                    <a:pt x="274" y="77"/>
                  </a:lnTo>
                  <a:lnTo>
                    <a:pt x="249" y="91"/>
                  </a:lnTo>
                  <a:lnTo>
                    <a:pt x="227" y="111"/>
                  </a:lnTo>
                  <a:lnTo>
                    <a:pt x="225" y="114"/>
                  </a:lnTo>
                  <a:lnTo>
                    <a:pt x="220" y="114"/>
                  </a:lnTo>
                  <a:close/>
                  <a:moveTo>
                    <a:pt x="190" y="177"/>
                  </a:moveTo>
                  <a:lnTo>
                    <a:pt x="187" y="175"/>
                  </a:lnTo>
                  <a:lnTo>
                    <a:pt x="186" y="172"/>
                  </a:lnTo>
                  <a:lnTo>
                    <a:pt x="188" y="157"/>
                  </a:lnTo>
                  <a:lnTo>
                    <a:pt x="191" y="145"/>
                  </a:lnTo>
                  <a:lnTo>
                    <a:pt x="198" y="129"/>
                  </a:lnTo>
                  <a:lnTo>
                    <a:pt x="202" y="128"/>
                  </a:lnTo>
                  <a:lnTo>
                    <a:pt x="207" y="130"/>
                  </a:lnTo>
                  <a:lnTo>
                    <a:pt x="210" y="133"/>
                  </a:lnTo>
                  <a:lnTo>
                    <a:pt x="211" y="136"/>
                  </a:lnTo>
                  <a:lnTo>
                    <a:pt x="206" y="149"/>
                  </a:lnTo>
                  <a:lnTo>
                    <a:pt x="203" y="160"/>
                  </a:lnTo>
                  <a:lnTo>
                    <a:pt x="201" y="176"/>
                  </a:lnTo>
                  <a:lnTo>
                    <a:pt x="197" y="178"/>
                  </a:lnTo>
                  <a:lnTo>
                    <a:pt x="192" y="178"/>
                  </a:lnTo>
                  <a:lnTo>
                    <a:pt x="190" y="177"/>
                  </a:lnTo>
                  <a:close/>
                  <a:moveTo>
                    <a:pt x="183" y="393"/>
                  </a:moveTo>
                  <a:lnTo>
                    <a:pt x="134" y="351"/>
                  </a:lnTo>
                  <a:lnTo>
                    <a:pt x="140" y="347"/>
                  </a:lnTo>
                  <a:lnTo>
                    <a:pt x="148" y="347"/>
                  </a:lnTo>
                  <a:lnTo>
                    <a:pt x="155" y="352"/>
                  </a:lnTo>
                  <a:lnTo>
                    <a:pt x="175" y="329"/>
                  </a:lnTo>
                  <a:lnTo>
                    <a:pt x="174" y="328"/>
                  </a:lnTo>
                  <a:lnTo>
                    <a:pt x="184" y="316"/>
                  </a:lnTo>
                  <a:lnTo>
                    <a:pt x="185" y="317"/>
                  </a:lnTo>
                  <a:lnTo>
                    <a:pt x="210" y="337"/>
                  </a:lnTo>
                  <a:lnTo>
                    <a:pt x="200" y="349"/>
                  </a:lnTo>
                  <a:lnTo>
                    <a:pt x="199" y="349"/>
                  </a:lnTo>
                  <a:lnTo>
                    <a:pt x="179" y="372"/>
                  </a:lnTo>
                  <a:lnTo>
                    <a:pt x="180" y="373"/>
                  </a:lnTo>
                  <a:lnTo>
                    <a:pt x="186" y="378"/>
                  </a:lnTo>
                  <a:lnTo>
                    <a:pt x="187" y="386"/>
                  </a:lnTo>
                  <a:lnTo>
                    <a:pt x="183" y="393"/>
                  </a:lnTo>
                  <a:close/>
                  <a:moveTo>
                    <a:pt x="210" y="337"/>
                  </a:moveTo>
                  <a:lnTo>
                    <a:pt x="209" y="337"/>
                  </a:lnTo>
                  <a:lnTo>
                    <a:pt x="210" y="337"/>
                  </a:lnTo>
                  <a:close/>
                  <a:moveTo>
                    <a:pt x="182" y="393"/>
                  </a:moveTo>
                  <a:lnTo>
                    <a:pt x="134" y="353"/>
                  </a:lnTo>
                  <a:lnTo>
                    <a:pt x="135" y="352"/>
                  </a:lnTo>
                  <a:lnTo>
                    <a:pt x="182" y="392"/>
                  </a:lnTo>
                  <a:lnTo>
                    <a:pt x="182" y="393"/>
                  </a:lnTo>
                  <a:close/>
                  <a:moveTo>
                    <a:pt x="180" y="395"/>
                  </a:moveTo>
                  <a:lnTo>
                    <a:pt x="132" y="355"/>
                  </a:lnTo>
                  <a:lnTo>
                    <a:pt x="133" y="354"/>
                  </a:lnTo>
                  <a:lnTo>
                    <a:pt x="132" y="353"/>
                  </a:lnTo>
                  <a:lnTo>
                    <a:pt x="132" y="352"/>
                  </a:lnTo>
                  <a:lnTo>
                    <a:pt x="183" y="394"/>
                  </a:lnTo>
                  <a:lnTo>
                    <a:pt x="183" y="395"/>
                  </a:lnTo>
                  <a:lnTo>
                    <a:pt x="182" y="395"/>
                  </a:lnTo>
                  <a:lnTo>
                    <a:pt x="181" y="394"/>
                  </a:lnTo>
                  <a:lnTo>
                    <a:pt x="180" y="395"/>
                  </a:lnTo>
                  <a:close/>
                  <a:moveTo>
                    <a:pt x="78" y="537"/>
                  </a:moveTo>
                  <a:lnTo>
                    <a:pt x="78" y="537"/>
                  </a:lnTo>
                  <a:lnTo>
                    <a:pt x="10" y="480"/>
                  </a:lnTo>
                  <a:lnTo>
                    <a:pt x="131" y="354"/>
                  </a:lnTo>
                  <a:lnTo>
                    <a:pt x="132" y="355"/>
                  </a:lnTo>
                  <a:lnTo>
                    <a:pt x="181" y="396"/>
                  </a:lnTo>
                  <a:lnTo>
                    <a:pt x="78" y="537"/>
                  </a:lnTo>
                  <a:lnTo>
                    <a:pt x="10" y="480"/>
                  </a:lnTo>
                  <a:lnTo>
                    <a:pt x="78" y="537"/>
                  </a:lnTo>
                  <a:close/>
                  <a:moveTo>
                    <a:pt x="75" y="540"/>
                  </a:moveTo>
                  <a:lnTo>
                    <a:pt x="8" y="484"/>
                  </a:lnTo>
                  <a:lnTo>
                    <a:pt x="9" y="483"/>
                  </a:lnTo>
                  <a:lnTo>
                    <a:pt x="9" y="482"/>
                  </a:lnTo>
                  <a:lnTo>
                    <a:pt x="9" y="481"/>
                  </a:lnTo>
                  <a:lnTo>
                    <a:pt x="10" y="482"/>
                  </a:lnTo>
                  <a:lnTo>
                    <a:pt x="11" y="481"/>
                  </a:lnTo>
                  <a:lnTo>
                    <a:pt x="77" y="536"/>
                  </a:lnTo>
                  <a:lnTo>
                    <a:pt x="76" y="537"/>
                  </a:lnTo>
                  <a:lnTo>
                    <a:pt x="77" y="538"/>
                  </a:lnTo>
                  <a:lnTo>
                    <a:pt x="76" y="539"/>
                  </a:lnTo>
                  <a:lnTo>
                    <a:pt x="75" y="539"/>
                  </a:lnTo>
                  <a:lnTo>
                    <a:pt x="75" y="540"/>
                  </a:lnTo>
                  <a:close/>
                  <a:moveTo>
                    <a:pt x="59" y="550"/>
                  </a:moveTo>
                  <a:lnTo>
                    <a:pt x="1" y="501"/>
                  </a:lnTo>
                  <a:lnTo>
                    <a:pt x="0" y="490"/>
                  </a:lnTo>
                  <a:lnTo>
                    <a:pt x="7" y="483"/>
                  </a:lnTo>
                  <a:lnTo>
                    <a:pt x="8" y="483"/>
                  </a:lnTo>
                  <a:lnTo>
                    <a:pt x="76" y="541"/>
                  </a:lnTo>
                  <a:lnTo>
                    <a:pt x="70" y="549"/>
                  </a:lnTo>
                  <a:lnTo>
                    <a:pt x="59" y="550"/>
                  </a:lnTo>
                  <a:close/>
                  <a:moveTo>
                    <a:pt x="76" y="541"/>
                  </a:moveTo>
                  <a:lnTo>
                    <a:pt x="75" y="540"/>
                  </a:lnTo>
                  <a:lnTo>
                    <a:pt x="76" y="540"/>
                  </a:lnTo>
                  <a:lnTo>
                    <a:pt x="76" y="541"/>
                  </a:lnTo>
                  <a:close/>
                </a:path>
              </a:pathLst>
            </a:custGeom>
            <a:solidFill>
              <a:srgbClr val="049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1" y="4533"/>
              <a:ext cx="3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28"/>
            <p:cNvSpPr>
              <a:spLocks/>
            </p:cNvSpPr>
            <p:nvPr/>
          </p:nvSpPr>
          <p:spPr bwMode="auto">
            <a:xfrm>
              <a:off x="7289" y="4564"/>
              <a:ext cx="465" cy="512"/>
            </a:xfrm>
            <a:custGeom>
              <a:avLst/>
              <a:gdLst>
                <a:gd name="T0" fmla="+- 0 7413 7289"/>
                <a:gd name="T1" fmla="*/ T0 w 465"/>
                <a:gd name="T2" fmla="+- 0 4889 4564"/>
                <a:gd name="T3" fmla="*/ 4889 h 512"/>
                <a:gd name="T4" fmla="+- 0 7412 7289"/>
                <a:gd name="T5" fmla="*/ T4 w 465"/>
                <a:gd name="T6" fmla="+- 0 4887 4564"/>
                <a:gd name="T7" fmla="*/ 4887 h 512"/>
                <a:gd name="T8" fmla="+- 0 7415 7289"/>
                <a:gd name="T9" fmla="*/ T8 w 465"/>
                <a:gd name="T10" fmla="+- 0 4885 4564"/>
                <a:gd name="T11" fmla="*/ 4885 h 512"/>
                <a:gd name="T12" fmla="+- 0 7467 7289"/>
                <a:gd name="T13" fmla="*/ T12 w 465"/>
                <a:gd name="T14" fmla="+- 0 4930 4564"/>
                <a:gd name="T15" fmla="*/ 4930 h 512"/>
                <a:gd name="T16" fmla="+- 0 7464 7289"/>
                <a:gd name="T17" fmla="*/ T16 w 465"/>
                <a:gd name="T18" fmla="+- 0 4932 4564"/>
                <a:gd name="T19" fmla="*/ 4932 h 512"/>
                <a:gd name="T20" fmla="+- 0 7357 7289"/>
                <a:gd name="T21" fmla="*/ T20 w 465"/>
                <a:gd name="T22" fmla="+- 0 5075 4564"/>
                <a:gd name="T23" fmla="*/ 5075 h 512"/>
                <a:gd name="T24" fmla="+- 0 7289 7289"/>
                <a:gd name="T25" fmla="*/ T24 w 465"/>
                <a:gd name="T26" fmla="+- 0 5018 4564"/>
                <a:gd name="T27" fmla="*/ 5018 h 512"/>
                <a:gd name="T28" fmla="+- 0 7289 7289"/>
                <a:gd name="T29" fmla="*/ T28 w 465"/>
                <a:gd name="T30" fmla="+- 0 5016 4564"/>
                <a:gd name="T31" fmla="*/ 5016 h 512"/>
                <a:gd name="T32" fmla="+- 0 7291 7289"/>
                <a:gd name="T33" fmla="*/ T32 w 465"/>
                <a:gd name="T34" fmla="+- 0 5015 4564"/>
                <a:gd name="T35" fmla="*/ 5015 h 512"/>
                <a:gd name="T36" fmla="+- 0 7292 7289"/>
                <a:gd name="T37" fmla="*/ T36 w 465"/>
                <a:gd name="T38" fmla="+- 0 5015 4564"/>
                <a:gd name="T39" fmla="*/ 5015 h 512"/>
                <a:gd name="T40" fmla="+- 0 7360 7289"/>
                <a:gd name="T41" fmla="*/ T40 w 465"/>
                <a:gd name="T42" fmla="+- 0 5072 4564"/>
                <a:gd name="T43" fmla="*/ 5072 h 512"/>
                <a:gd name="T44" fmla="+- 0 7360 7289"/>
                <a:gd name="T45" fmla="*/ T44 w 465"/>
                <a:gd name="T46" fmla="+- 0 5074 4564"/>
                <a:gd name="T47" fmla="*/ 5074 h 512"/>
                <a:gd name="T48" fmla="+- 0 7359 7289"/>
                <a:gd name="T49" fmla="*/ T48 w 465"/>
                <a:gd name="T50" fmla="+- 0 5075 4564"/>
                <a:gd name="T51" fmla="*/ 5075 h 512"/>
                <a:gd name="T52" fmla="+- 0 7357 7289"/>
                <a:gd name="T53" fmla="*/ T52 w 465"/>
                <a:gd name="T54" fmla="+- 0 5075 4564"/>
                <a:gd name="T55" fmla="*/ 5075 h 512"/>
                <a:gd name="T56" fmla="+- 0 7459 7289"/>
                <a:gd name="T57" fmla="*/ T56 w 465"/>
                <a:gd name="T58" fmla="+- 0 4790 4564"/>
                <a:gd name="T59" fmla="*/ 4790 h 512"/>
                <a:gd name="T60" fmla="+- 0 7448 7289"/>
                <a:gd name="T61" fmla="*/ T60 w 465"/>
                <a:gd name="T62" fmla="+- 0 4673 4564"/>
                <a:gd name="T63" fmla="*/ 4673 h 512"/>
                <a:gd name="T64" fmla="+- 0 7526 7289"/>
                <a:gd name="T65" fmla="*/ T64 w 465"/>
                <a:gd name="T66" fmla="+- 0 4580 4564"/>
                <a:gd name="T67" fmla="*/ 4580 h 512"/>
                <a:gd name="T68" fmla="+- 0 7643 7289"/>
                <a:gd name="T69" fmla="*/ T68 w 465"/>
                <a:gd name="T70" fmla="+- 0 4571 4564"/>
                <a:gd name="T71" fmla="*/ 4571 h 512"/>
                <a:gd name="T72" fmla="+- 0 7732 7289"/>
                <a:gd name="T73" fmla="*/ T72 w 465"/>
                <a:gd name="T74" fmla="+- 0 4644 4564"/>
                <a:gd name="T75" fmla="*/ 4644 h 512"/>
                <a:gd name="T76" fmla="+- 0 7640 7289"/>
                <a:gd name="T77" fmla="*/ T76 w 465"/>
                <a:gd name="T78" fmla="+- 0 4581 4564"/>
                <a:gd name="T79" fmla="*/ 4581 h 512"/>
                <a:gd name="T80" fmla="+- 0 7531 7289"/>
                <a:gd name="T81" fmla="*/ T80 w 465"/>
                <a:gd name="T82" fmla="+- 0 4590 4564"/>
                <a:gd name="T83" fmla="*/ 4590 h 512"/>
                <a:gd name="T84" fmla="+- 0 7459 7289"/>
                <a:gd name="T85" fmla="*/ T84 w 465"/>
                <a:gd name="T86" fmla="+- 0 4676 4564"/>
                <a:gd name="T87" fmla="*/ 4676 h 512"/>
                <a:gd name="T88" fmla="+- 0 7469 7289"/>
                <a:gd name="T89" fmla="*/ T88 w 465"/>
                <a:gd name="T90" fmla="+- 0 4785 4564"/>
                <a:gd name="T91" fmla="*/ 4785 h 512"/>
                <a:gd name="T92" fmla="+- 0 7546 7289"/>
                <a:gd name="T93" fmla="*/ T92 w 465"/>
                <a:gd name="T94" fmla="+- 0 4865 4564"/>
                <a:gd name="T95" fmla="*/ 4865 h 512"/>
                <a:gd name="T96" fmla="+- 0 7546 7289"/>
                <a:gd name="T97" fmla="*/ T96 w 465"/>
                <a:gd name="T98" fmla="+- 0 4865 4564"/>
                <a:gd name="T99" fmla="*/ 4865 h 512"/>
                <a:gd name="T100" fmla="+- 0 7556 7289"/>
                <a:gd name="T101" fmla="*/ T100 w 465"/>
                <a:gd name="T102" fmla="+- 0 4858 4564"/>
                <a:gd name="T103" fmla="*/ 4858 h 512"/>
                <a:gd name="T104" fmla="+- 0 7664 7289"/>
                <a:gd name="T105" fmla="*/ T104 w 465"/>
                <a:gd name="T106" fmla="+- 0 4849 4564"/>
                <a:gd name="T107" fmla="*/ 4849 h 512"/>
                <a:gd name="T108" fmla="+- 0 7737 7289"/>
                <a:gd name="T109" fmla="*/ T108 w 465"/>
                <a:gd name="T110" fmla="+- 0 4763 4564"/>
                <a:gd name="T111" fmla="*/ 4763 h 512"/>
                <a:gd name="T112" fmla="+- 0 7727 7289"/>
                <a:gd name="T113" fmla="*/ T112 w 465"/>
                <a:gd name="T114" fmla="+- 0 4654 4564"/>
                <a:gd name="T115" fmla="*/ 4654 h 512"/>
                <a:gd name="T116" fmla="+- 0 7732 7289"/>
                <a:gd name="T117" fmla="*/ T116 w 465"/>
                <a:gd name="T118" fmla="+- 0 4644 4564"/>
                <a:gd name="T119" fmla="*/ 4644 h 512"/>
                <a:gd name="T120" fmla="+- 0 7753 7289"/>
                <a:gd name="T121" fmla="*/ T120 w 465"/>
                <a:gd name="T122" fmla="+- 0 4706 4564"/>
                <a:gd name="T123" fmla="*/ 4706 h 512"/>
                <a:gd name="T124" fmla="+- 0 7718 7289"/>
                <a:gd name="T125" fmla="*/ T124 w 465"/>
                <a:gd name="T126" fmla="+- 0 4820 4564"/>
                <a:gd name="T127" fmla="*/ 4820 h 512"/>
                <a:gd name="T128" fmla="+- 0 7612 7289"/>
                <a:gd name="T129" fmla="*/ T128 w 465"/>
                <a:gd name="T130" fmla="+- 0 4875 4564"/>
                <a:gd name="T131" fmla="*/ 4875 h 512"/>
                <a:gd name="T132" fmla="+- 0 7546 7289"/>
                <a:gd name="T133" fmla="*/ T132 w 465"/>
                <a:gd name="T134" fmla="+- 0 4865 4564"/>
                <a:gd name="T135" fmla="*/ 4865 h 512"/>
                <a:gd name="T136" fmla="+- 0 7436 7289"/>
                <a:gd name="T137" fmla="*/ T136 w 465"/>
                <a:gd name="T138" fmla="+- 0 4886 4564"/>
                <a:gd name="T139" fmla="*/ 4886 h 512"/>
                <a:gd name="T140" fmla="+- 0 7460 7289"/>
                <a:gd name="T141" fmla="*/ T140 w 465"/>
                <a:gd name="T142" fmla="+- 0 4867 4564"/>
                <a:gd name="T143" fmla="*/ 4867 h 512"/>
                <a:gd name="T144" fmla="+- 0 7481 7289"/>
                <a:gd name="T145" fmla="*/ T144 w 465"/>
                <a:gd name="T146" fmla="+- 0 4885 4564"/>
                <a:gd name="T147" fmla="*/ 4885 h 512"/>
                <a:gd name="T148" fmla="+- 0 7481 7289"/>
                <a:gd name="T149" fmla="*/ T148 w 465"/>
                <a:gd name="T150" fmla="+- 0 4885 4564"/>
                <a:gd name="T151" fmla="*/ 4885 h 512"/>
                <a:gd name="T152" fmla="+- 0 7477 7289"/>
                <a:gd name="T153" fmla="*/ T152 w 465"/>
                <a:gd name="T154" fmla="+- 0 4881 4564"/>
                <a:gd name="T155" fmla="*/ 4881 h 512"/>
                <a:gd name="T156" fmla="+- 0 7481 7289"/>
                <a:gd name="T157" fmla="*/ T156 w 465"/>
                <a:gd name="T158" fmla="+- 0 4885 4564"/>
                <a:gd name="T159" fmla="*/ 488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65" h="512">
                  <a:moveTo>
                    <a:pt x="174" y="367"/>
                  </a:moveTo>
                  <a:lnTo>
                    <a:pt x="124" y="325"/>
                  </a:lnTo>
                  <a:lnTo>
                    <a:pt x="123" y="324"/>
                  </a:lnTo>
                  <a:lnTo>
                    <a:pt x="123" y="323"/>
                  </a:lnTo>
                  <a:lnTo>
                    <a:pt x="125" y="321"/>
                  </a:lnTo>
                  <a:lnTo>
                    <a:pt x="126" y="321"/>
                  </a:lnTo>
                  <a:lnTo>
                    <a:pt x="177" y="365"/>
                  </a:lnTo>
                  <a:lnTo>
                    <a:pt x="178" y="366"/>
                  </a:lnTo>
                  <a:lnTo>
                    <a:pt x="176" y="368"/>
                  </a:lnTo>
                  <a:lnTo>
                    <a:pt x="175" y="368"/>
                  </a:lnTo>
                  <a:lnTo>
                    <a:pt x="174" y="367"/>
                  </a:lnTo>
                  <a:close/>
                  <a:moveTo>
                    <a:pt x="68" y="511"/>
                  </a:moveTo>
                  <a:lnTo>
                    <a:pt x="1" y="454"/>
                  </a:lnTo>
                  <a:lnTo>
                    <a:pt x="0" y="454"/>
                  </a:lnTo>
                  <a:lnTo>
                    <a:pt x="0" y="453"/>
                  </a:lnTo>
                  <a:lnTo>
                    <a:pt x="0" y="452"/>
                  </a:lnTo>
                  <a:lnTo>
                    <a:pt x="1" y="451"/>
                  </a:lnTo>
                  <a:lnTo>
                    <a:pt x="2" y="451"/>
                  </a:lnTo>
                  <a:lnTo>
                    <a:pt x="3" y="451"/>
                  </a:lnTo>
                  <a:lnTo>
                    <a:pt x="71" y="508"/>
                  </a:lnTo>
                  <a:lnTo>
                    <a:pt x="71" y="509"/>
                  </a:lnTo>
                  <a:lnTo>
                    <a:pt x="71" y="510"/>
                  </a:lnTo>
                  <a:lnTo>
                    <a:pt x="70" y="511"/>
                  </a:lnTo>
                  <a:lnTo>
                    <a:pt x="69" y="511"/>
                  </a:lnTo>
                  <a:lnTo>
                    <a:pt x="68" y="511"/>
                  </a:lnTo>
                  <a:close/>
                  <a:moveTo>
                    <a:pt x="209" y="275"/>
                  </a:moveTo>
                  <a:lnTo>
                    <a:pt x="170" y="226"/>
                  </a:lnTo>
                  <a:lnTo>
                    <a:pt x="153" y="169"/>
                  </a:lnTo>
                  <a:lnTo>
                    <a:pt x="159" y="109"/>
                  </a:lnTo>
                  <a:lnTo>
                    <a:pt x="189" y="55"/>
                  </a:lnTo>
                  <a:lnTo>
                    <a:pt x="237" y="16"/>
                  </a:lnTo>
                  <a:lnTo>
                    <a:pt x="294" y="0"/>
                  </a:lnTo>
                  <a:lnTo>
                    <a:pt x="354" y="7"/>
                  </a:lnTo>
                  <a:lnTo>
                    <a:pt x="409" y="36"/>
                  </a:lnTo>
                  <a:lnTo>
                    <a:pt x="443" y="80"/>
                  </a:lnTo>
                  <a:lnTo>
                    <a:pt x="402" y="45"/>
                  </a:lnTo>
                  <a:lnTo>
                    <a:pt x="351" y="17"/>
                  </a:lnTo>
                  <a:lnTo>
                    <a:pt x="295" y="11"/>
                  </a:lnTo>
                  <a:lnTo>
                    <a:pt x="242" y="26"/>
                  </a:lnTo>
                  <a:lnTo>
                    <a:pt x="197" y="62"/>
                  </a:lnTo>
                  <a:lnTo>
                    <a:pt x="170" y="112"/>
                  </a:lnTo>
                  <a:lnTo>
                    <a:pt x="164" y="168"/>
                  </a:lnTo>
                  <a:lnTo>
                    <a:pt x="180" y="221"/>
                  </a:lnTo>
                  <a:lnTo>
                    <a:pt x="216" y="266"/>
                  </a:lnTo>
                  <a:lnTo>
                    <a:pt x="257" y="301"/>
                  </a:lnTo>
                  <a:lnTo>
                    <a:pt x="209" y="275"/>
                  </a:lnTo>
                  <a:close/>
                  <a:moveTo>
                    <a:pt x="257" y="301"/>
                  </a:moveTo>
                  <a:lnTo>
                    <a:pt x="216" y="266"/>
                  </a:lnTo>
                  <a:lnTo>
                    <a:pt x="267" y="294"/>
                  </a:lnTo>
                  <a:lnTo>
                    <a:pt x="322" y="300"/>
                  </a:lnTo>
                  <a:lnTo>
                    <a:pt x="375" y="285"/>
                  </a:lnTo>
                  <a:lnTo>
                    <a:pt x="420" y="249"/>
                  </a:lnTo>
                  <a:lnTo>
                    <a:pt x="448" y="199"/>
                  </a:lnTo>
                  <a:lnTo>
                    <a:pt x="453" y="143"/>
                  </a:lnTo>
                  <a:lnTo>
                    <a:pt x="438" y="90"/>
                  </a:lnTo>
                  <a:lnTo>
                    <a:pt x="402" y="45"/>
                  </a:lnTo>
                  <a:lnTo>
                    <a:pt x="443" y="80"/>
                  </a:lnTo>
                  <a:lnTo>
                    <a:pt x="447" y="85"/>
                  </a:lnTo>
                  <a:lnTo>
                    <a:pt x="464" y="142"/>
                  </a:lnTo>
                  <a:lnTo>
                    <a:pt x="458" y="202"/>
                  </a:lnTo>
                  <a:lnTo>
                    <a:pt x="429" y="256"/>
                  </a:lnTo>
                  <a:lnTo>
                    <a:pt x="380" y="295"/>
                  </a:lnTo>
                  <a:lnTo>
                    <a:pt x="323" y="311"/>
                  </a:lnTo>
                  <a:lnTo>
                    <a:pt x="263" y="305"/>
                  </a:lnTo>
                  <a:lnTo>
                    <a:pt x="257" y="301"/>
                  </a:lnTo>
                  <a:close/>
                  <a:moveTo>
                    <a:pt x="173" y="344"/>
                  </a:moveTo>
                  <a:lnTo>
                    <a:pt x="147" y="322"/>
                  </a:lnTo>
                  <a:lnTo>
                    <a:pt x="167" y="299"/>
                  </a:lnTo>
                  <a:lnTo>
                    <a:pt x="171" y="303"/>
                  </a:lnTo>
                  <a:lnTo>
                    <a:pt x="175" y="306"/>
                  </a:lnTo>
                  <a:lnTo>
                    <a:pt x="192" y="321"/>
                  </a:lnTo>
                  <a:lnTo>
                    <a:pt x="173" y="344"/>
                  </a:lnTo>
                  <a:close/>
                  <a:moveTo>
                    <a:pt x="192" y="321"/>
                  </a:moveTo>
                  <a:lnTo>
                    <a:pt x="184" y="314"/>
                  </a:lnTo>
                  <a:lnTo>
                    <a:pt x="188" y="317"/>
                  </a:lnTo>
                  <a:lnTo>
                    <a:pt x="193" y="320"/>
                  </a:lnTo>
                  <a:lnTo>
                    <a:pt x="192" y="321"/>
                  </a:lnTo>
                  <a:close/>
                </a:path>
              </a:pathLst>
            </a:custGeom>
            <a:solidFill>
              <a:srgbClr val="FAC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AutoShape 29"/>
            <p:cNvSpPr>
              <a:spLocks/>
            </p:cNvSpPr>
            <p:nvPr/>
          </p:nvSpPr>
          <p:spPr bwMode="auto">
            <a:xfrm>
              <a:off x="1048" y="5514"/>
              <a:ext cx="10357" cy="9425"/>
            </a:xfrm>
            <a:custGeom>
              <a:avLst/>
              <a:gdLst>
                <a:gd name="T0" fmla="+- 0 4389 986"/>
                <a:gd name="T1" fmla="*/ T0 w 10357"/>
                <a:gd name="T2" fmla="+- 0 9366 5514"/>
                <a:gd name="T3" fmla="*/ 9366 h 9425"/>
                <a:gd name="T4" fmla="+- 0 986 986"/>
                <a:gd name="T5" fmla="*/ T4 w 10357"/>
                <a:gd name="T6" fmla="+- 0 8929 5514"/>
                <a:gd name="T7" fmla="*/ 8929 h 9425"/>
                <a:gd name="T8" fmla="+- 0 5955 986"/>
                <a:gd name="T9" fmla="*/ T8 w 10357"/>
                <a:gd name="T10" fmla="+- 0 8502 5514"/>
                <a:gd name="T11" fmla="*/ 8502 h 9425"/>
                <a:gd name="T12" fmla="+- 0 5955 986"/>
                <a:gd name="T13" fmla="*/ T12 w 10357"/>
                <a:gd name="T14" fmla="+- 0 8513 5514"/>
                <a:gd name="T15" fmla="*/ 8513 h 9425"/>
                <a:gd name="T16" fmla="+- 0 986 986"/>
                <a:gd name="T17" fmla="*/ T16 w 10357"/>
                <a:gd name="T18" fmla="+- 0 8085 5514"/>
                <a:gd name="T19" fmla="*/ 8085 h 9425"/>
                <a:gd name="T20" fmla="+- 0 4389 986"/>
                <a:gd name="T21" fmla="*/ T20 w 10357"/>
                <a:gd name="T22" fmla="+- 0 7648 5514"/>
                <a:gd name="T23" fmla="*/ 7648 h 9425"/>
                <a:gd name="T24" fmla="+- 0 5955 986"/>
                <a:gd name="T25" fmla="*/ T24 w 10357"/>
                <a:gd name="T26" fmla="+- 0 7648 5514"/>
                <a:gd name="T27" fmla="*/ 7648 h 9425"/>
                <a:gd name="T28" fmla="+- 0 4389 986"/>
                <a:gd name="T29" fmla="*/ T28 w 10357"/>
                <a:gd name="T30" fmla="+- 0 7231 5514"/>
                <a:gd name="T31" fmla="*/ 7231 h 9425"/>
                <a:gd name="T32" fmla="+- 0 986 986"/>
                <a:gd name="T33" fmla="*/ T32 w 10357"/>
                <a:gd name="T34" fmla="+- 0 6794 5514"/>
                <a:gd name="T35" fmla="*/ 6794 h 9425"/>
                <a:gd name="T36" fmla="+- 0 5955 986"/>
                <a:gd name="T37" fmla="*/ T36 w 10357"/>
                <a:gd name="T38" fmla="+- 0 6368 5514"/>
                <a:gd name="T39" fmla="*/ 6368 h 9425"/>
                <a:gd name="T40" fmla="+- 0 5955 986"/>
                <a:gd name="T41" fmla="*/ T40 w 10357"/>
                <a:gd name="T42" fmla="+- 0 6379 5514"/>
                <a:gd name="T43" fmla="*/ 6379 h 9425"/>
                <a:gd name="T44" fmla="+- 0 986 986"/>
                <a:gd name="T45" fmla="*/ T44 w 10357"/>
                <a:gd name="T46" fmla="+- 0 5951 5514"/>
                <a:gd name="T47" fmla="*/ 5951 h 9425"/>
                <a:gd name="T48" fmla="+- 0 4389 986"/>
                <a:gd name="T49" fmla="*/ T48 w 10357"/>
                <a:gd name="T50" fmla="+- 0 5514 5514"/>
                <a:gd name="T51" fmla="*/ 5514 h 9425"/>
                <a:gd name="T52" fmla="+- 0 5955 986"/>
                <a:gd name="T53" fmla="*/ T52 w 10357"/>
                <a:gd name="T54" fmla="+- 0 5514 5514"/>
                <a:gd name="T55" fmla="*/ 5514 h 9425"/>
                <a:gd name="T56" fmla="+- 0 1051 986"/>
                <a:gd name="T57" fmla="*/ T56 w 10357"/>
                <a:gd name="T58" fmla="+- 0 14938 5514"/>
                <a:gd name="T59" fmla="*/ 14938 h 9425"/>
                <a:gd name="T60" fmla="+- 0 6020 986"/>
                <a:gd name="T61" fmla="*/ T60 w 10357"/>
                <a:gd name="T62" fmla="+- 0 14501 5514"/>
                <a:gd name="T63" fmla="*/ 14501 h 9425"/>
                <a:gd name="T64" fmla="+- 0 4454 986"/>
                <a:gd name="T65" fmla="*/ T64 w 10357"/>
                <a:gd name="T66" fmla="+- 0 14512 5514"/>
                <a:gd name="T67" fmla="*/ 14512 h 9425"/>
                <a:gd name="T68" fmla="+- 0 4454 986"/>
                <a:gd name="T69" fmla="*/ T68 w 10357"/>
                <a:gd name="T70" fmla="+- 0 14075 5514"/>
                <a:gd name="T71" fmla="*/ 14075 h 9425"/>
                <a:gd name="T72" fmla="+- 0 4454 986"/>
                <a:gd name="T73" fmla="*/ T72 w 10357"/>
                <a:gd name="T74" fmla="+- 0 14086 5514"/>
                <a:gd name="T75" fmla="*/ 14086 h 9425"/>
                <a:gd name="T76" fmla="+- 0 4454 986"/>
                <a:gd name="T77" fmla="*/ T76 w 10357"/>
                <a:gd name="T78" fmla="+- 0 13647 5514"/>
                <a:gd name="T79" fmla="*/ 13647 h 9425"/>
                <a:gd name="T80" fmla="+- 0 6020 986"/>
                <a:gd name="T81" fmla="*/ T80 w 10357"/>
                <a:gd name="T82" fmla="+- 0 13658 5514"/>
                <a:gd name="T83" fmla="*/ 13658 h 9425"/>
                <a:gd name="T84" fmla="+- 0 1051 986"/>
                <a:gd name="T85" fmla="*/ T84 w 10357"/>
                <a:gd name="T86" fmla="+- 0 13221 5514"/>
                <a:gd name="T87" fmla="*/ 13221 h 9425"/>
                <a:gd name="T88" fmla="+- 0 6020 986"/>
                <a:gd name="T89" fmla="*/ T88 w 10357"/>
                <a:gd name="T90" fmla="+- 0 13221 5514"/>
                <a:gd name="T91" fmla="*/ 13221 h 9425"/>
                <a:gd name="T92" fmla="+- 0 1051 986"/>
                <a:gd name="T93" fmla="*/ T92 w 10357"/>
                <a:gd name="T94" fmla="+- 0 12804 5514"/>
                <a:gd name="T95" fmla="*/ 12804 h 9425"/>
                <a:gd name="T96" fmla="+- 0 6020 986"/>
                <a:gd name="T97" fmla="*/ T96 w 10357"/>
                <a:gd name="T98" fmla="+- 0 12367 5514"/>
                <a:gd name="T99" fmla="*/ 12367 h 9425"/>
                <a:gd name="T100" fmla="+- 0 4454 986"/>
                <a:gd name="T101" fmla="*/ T100 w 10357"/>
                <a:gd name="T102" fmla="+- 0 12378 5514"/>
                <a:gd name="T103" fmla="*/ 12378 h 9425"/>
                <a:gd name="T104" fmla="+- 0 4454 986"/>
                <a:gd name="T105" fmla="*/ T104 w 10357"/>
                <a:gd name="T106" fmla="+- 0 11941 5514"/>
                <a:gd name="T107" fmla="*/ 11941 h 9425"/>
                <a:gd name="T108" fmla="+- 0 4454 986"/>
                <a:gd name="T109" fmla="*/ T108 w 10357"/>
                <a:gd name="T110" fmla="+- 0 11951 5514"/>
                <a:gd name="T111" fmla="*/ 11951 h 9425"/>
                <a:gd name="T112" fmla="+- 0 4454 986"/>
                <a:gd name="T113" fmla="*/ T112 w 10357"/>
                <a:gd name="T114" fmla="+- 0 11513 5514"/>
                <a:gd name="T115" fmla="*/ 11513 h 9425"/>
                <a:gd name="T116" fmla="+- 0 6020 986"/>
                <a:gd name="T117" fmla="*/ T116 w 10357"/>
                <a:gd name="T118" fmla="+- 0 11524 5514"/>
                <a:gd name="T119" fmla="*/ 11524 h 9425"/>
                <a:gd name="T120" fmla="+- 0 1051 986"/>
                <a:gd name="T121" fmla="*/ T120 w 10357"/>
                <a:gd name="T122" fmla="+- 0 11087 5514"/>
                <a:gd name="T123" fmla="*/ 11087 h 9425"/>
                <a:gd name="T124" fmla="+- 0 6020 986"/>
                <a:gd name="T125" fmla="*/ T124 w 10357"/>
                <a:gd name="T126" fmla="+- 0 11087 5514"/>
                <a:gd name="T127" fmla="*/ 11087 h 9425"/>
                <a:gd name="T128" fmla="+- 0 9776 986"/>
                <a:gd name="T129" fmla="*/ T128 w 10357"/>
                <a:gd name="T130" fmla="+- 0 14928 5514"/>
                <a:gd name="T131" fmla="*/ 14928 h 9425"/>
                <a:gd name="T132" fmla="+- 0 9776 986"/>
                <a:gd name="T133" fmla="*/ T132 w 10357"/>
                <a:gd name="T134" fmla="+- 0 14501 5514"/>
                <a:gd name="T135" fmla="*/ 14501 h 9425"/>
                <a:gd name="T136" fmla="+- 0 9776 986"/>
                <a:gd name="T137" fmla="*/ T136 w 10357"/>
                <a:gd name="T138" fmla="+- 0 14075 5514"/>
                <a:gd name="T139" fmla="*/ 14075 h 9425"/>
                <a:gd name="T140" fmla="+- 0 9776 986"/>
                <a:gd name="T141" fmla="*/ T140 w 10357"/>
                <a:gd name="T142" fmla="+- 0 13647 5514"/>
                <a:gd name="T143" fmla="*/ 13647 h 9425"/>
                <a:gd name="T144" fmla="+- 0 9776 986"/>
                <a:gd name="T145" fmla="*/ T144 w 10357"/>
                <a:gd name="T146" fmla="+- 0 13221 5514"/>
                <a:gd name="T147" fmla="*/ 13221 h 9425"/>
                <a:gd name="T148" fmla="+- 0 9776 986"/>
                <a:gd name="T149" fmla="*/ T148 w 10357"/>
                <a:gd name="T150" fmla="+- 0 12793 5514"/>
                <a:gd name="T151" fmla="*/ 12793 h 9425"/>
                <a:gd name="T152" fmla="+- 0 9776 986"/>
                <a:gd name="T153" fmla="*/ T152 w 10357"/>
                <a:gd name="T154" fmla="+- 0 12367 5514"/>
                <a:gd name="T155" fmla="*/ 12367 h 9425"/>
                <a:gd name="T156" fmla="+- 0 9776 986"/>
                <a:gd name="T157" fmla="*/ T156 w 10357"/>
                <a:gd name="T158" fmla="+- 0 11941 5514"/>
                <a:gd name="T159" fmla="*/ 11941 h 9425"/>
                <a:gd name="T160" fmla="+- 0 9776 986"/>
                <a:gd name="T161" fmla="*/ T160 w 10357"/>
                <a:gd name="T162" fmla="+- 0 11513 5514"/>
                <a:gd name="T163" fmla="*/ 11513 h 9425"/>
                <a:gd name="T164" fmla="+- 0 9741 986"/>
                <a:gd name="T165" fmla="*/ T164 w 10357"/>
                <a:gd name="T166" fmla="+- 0 9366 5514"/>
                <a:gd name="T167" fmla="*/ 9366 h 9425"/>
                <a:gd name="T168" fmla="+- 0 6338 986"/>
                <a:gd name="T169" fmla="*/ T168 w 10357"/>
                <a:gd name="T170" fmla="+- 0 8929 5514"/>
                <a:gd name="T171" fmla="*/ 8929 h 9425"/>
                <a:gd name="T172" fmla="+- 0 11307 986"/>
                <a:gd name="T173" fmla="*/ T172 w 10357"/>
                <a:gd name="T174" fmla="+- 0 8502 5514"/>
                <a:gd name="T175" fmla="*/ 8502 h 9425"/>
                <a:gd name="T176" fmla="+- 0 11307 986"/>
                <a:gd name="T177" fmla="*/ T176 w 10357"/>
                <a:gd name="T178" fmla="+- 0 8513 5514"/>
                <a:gd name="T179" fmla="*/ 8513 h 9425"/>
                <a:gd name="T180" fmla="+- 0 6338 986"/>
                <a:gd name="T181" fmla="*/ T180 w 10357"/>
                <a:gd name="T182" fmla="+- 0 8085 5514"/>
                <a:gd name="T183" fmla="*/ 8085 h 9425"/>
                <a:gd name="T184" fmla="+- 0 9741 986"/>
                <a:gd name="T185" fmla="*/ T184 w 10357"/>
                <a:gd name="T186" fmla="+- 0 7648 5514"/>
                <a:gd name="T187" fmla="*/ 7648 h 9425"/>
                <a:gd name="T188" fmla="+- 0 11307 986"/>
                <a:gd name="T189" fmla="*/ T188 w 10357"/>
                <a:gd name="T190" fmla="+- 0 7648 5514"/>
                <a:gd name="T191" fmla="*/ 7648 h 9425"/>
                <a:gd name="T192" fmla="+- 0 9741 986"/>
                <a:gd name="T193" fmla="*/ T192 w 10357"/>
                <a:gd name="T194" fmla="+- 0 7231 5514"/>
                <a:gd name="T195" fmla="*/ 7231 h 9425"/>
                <a:gd name="T196" fmla="+- 0 6338 986"/>
                <a:gd name="T197" fmla="*/ T196 w 10357"/>
                <a:gd name="T198" fmla="+- 0 6794 5514"/>
                <a:gd name="T199" fmla="*/ 6794 h 9425"/>
                <a:gd name="T200" fmla="+- 0 11307 986"/>
                <a:gd name="T201" fmla="*/ T200 w 10357"/>
                <a:gd name="T202" fmla="+- 0 6368 5514"/>
                <a:gd name="T203" fmla="*/ 6368 h 9425"/>
                <a:gd name="T204" fmla="+- 0 11307 986"/>
                <a:gd name="T205" fmla="*/ T204 w 10357"/>
                <a:gd name="T206" fmla="+- 0 6379 5514"/>
                <a:gd name="T207" fmla="*/ 6379 h 9425"/>
                <a:gd name="T208" fmla="+- 0 6338 986"/>
                <a:gd name="T209" fmla="*/ T208 w 10357"/>
                <a:gd name="T210" fmla="+- 0 5951 5514"/>
                <a:gd name="T211" fmla="*/ 5951 h 9425"/>
                <a:gd name="T212" fmla="+- 0 9741 986"/>
                <a:gd name="T213" fmla="*/ T212 w 10357"/>
                <a:gd name="T214" fmla="+- 0 5514 5514"/>
                <a:gd name="T215" fmla="*/ 5514 h 9425"/>
                <a:gd name="T216" fmla="+- 0 11307 986"/>
                <a:gd name="T217" fmla="*/ T216 w 10357"/>
                <a:gd name="T218" fmla="+- 0 5514 5514"/>
                <a:gd name="T219" fmla="*/ 5514 h 9425"/>
                <a:gd name="T220" fmla="+- 0 9776 986"/>
                <a:gd name="T221" fmla="*/ T220 w 10357"/>
                <a:gd name="T222" fmla="+- 0 11097 5514"/>
                <a:gd name="T223" fmla="*/ 11097 h 9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0357" h="9425">
                  <a:moveTo>
                    <a:pt x="4969" y="3841"/>
                  </a:moveTo>
                  <a:lnTo>
                    <a:pt x="3403" y="3841"/>
                  </a:lnTo>
                  <a:lnTo>
                    <a:pt x="0" y="3841"/>
                  </a:lnTo>
                  <a:lnTo>
                    <a:pt x="0" y="3852"/>
                  </a:lnTo>
                  <a:lnTo>
                    <a:pt x="3403" y="3852"/>
                  </a:lnTo>
                  <a:lnTo>
                    <a:pt x="4969" y="3852"/>
                  </a:lnTo>
                  <a:lnTo>
                    <a:pt x="4969" y="3841"/>
                  </a:lnTo>
                  <a:close/>
                  <a:moveTo>
                    <a:pt x="4969" y="3415"/>
                  </a:moveTo>
                  <a:lnTo>
                    <a:pt x="3403" y="3415"/>
                  </a:lnTo>
                  <a:lnTo>
                    <a:pt x="0" y="3415"/>
                  </a:lnTo>
                  <a:lnTo>
                    <a:pt x="0" y="3425"/>
                  </a:lnTo>
                  <a:lnTo>
                    <a:pt x="3403" y="3425"/>
                  </a:lnTo>
                  <a:lnTo>
                    <a:pt x="4969" y="3425"/>
                  </a:lnTo>
                  <a:lnTo>
                    <a:pt x="4969" y="3415"/>
                  </a:lnTo>
                  <a:close/>
                  <a:moveTo>
                    <a:pt x="4969" y="2988"/>
                  </a:moveTo>
                  <a:lnTo>
                    <a:pt x="3403" y="2988"/>
                  </a:lnTo>
                  <a:lnTo>
                    <a:pt x="0" y="2988"/>
                  </a:lnTo>
                  <a:lnTo>
                    <a:pt x="0" y="2999"/>
                  </a:lnTo>
                  <a:lnTo>
                    <a:pt x="3403" y="2999"/>
                  </a:lnTo>
                  <a:lnTo>
                    <a:pt x="4969" y="2999"/>
                  </a:lnTo>
                  <a:lnTo>
                    <a:pt x="4969" y="2988"/>
                  </a:lnTo>
                  <a:close/>
                  <a:moveTo>
                    <a:pt x="4969" y="2561"/>
                  </a:moveTo>
                  <a:lnTo>
                    <a:pt x="3403" y="2561"/>
                  </a:lnTo>
                  <a:lnTo>
                    <a:pt x="0" y="2561"/>
                  </a:lnTo>
                  <a:lnTo>
                    <a:pt x="0" y="2571"/>
                  </a:lnTo>
                  <a:lnTo>
                    <a:pt x="3403" y="2571"/>
                  </a:lnTo>
                  <a:lnTo>
                    <a:pt x="4969" y="2571"/>
                  </a:lnTo>
                  <a:lnTo>
                    <a:pt x="4969" y="2561"/>
                  </a:lnTo>
                  <a:close/>
                  <a:moveTo>
                    <a:pt x="4969" y="2134"/>
                  </a:moveTo>
                  <a:lnTo>
                    <a:pt x="3403" y="2134"/>
                  </a:lnTo>
                  <a:lnTo>
                    <a:pt x="0" y="2134"/>
                  </a:lnTo>
                  <a:lnTo>
                    <a:pt x="0" y="2145"/>
                  </a:lnTo>
                  <a:lnTo>
                    <a:pt x="3403" y="2145"/>
                  </a:lnTo>
                  <a:lnTo>
                    <a:pt x="4969" y="2145"/>
                  </a:lnTo>
                  <a:lnTo>
                    <a:pt x="4969" y="2134"/>
                  </a:lnTo>
                  <a:close/>
                  <a:moveTo>
                    <a:pt x="4969" y="1707"/>
                  </a:moveTo>
                  <a:lnTo>
                    <a:pt x="3403" y="1707"/>
                  </a:lnTo>
                  <a:lnTo>
                    <a:pt x="0" y="1707"/>
                  </a:lnTo>
                  <a:lnTo>
                    <a:pt x="0" y="1717"/>
                  </a:lnTo>
                  <a:lnTo>
                    <a:pt x="3403" y="1717"/>
                  </a:lnTo>
                  <a:lnTo>
                    <a:pt x="4969" y="1717"/>
                  </a:lnTo>
                  <a:lnTo>
                    <a:pt x="4969" y="1707"/>
                  </a:lnTo>
                  <a:close/>
                  <a:moveTo>
                    <a:pt x="4969" y="1280"/>
                  </a:moveTo>
                  <a:lnTo>
                    <a:pt x="3403" y="1280"/>
                  </a:lnTo>
                  <a:lnTo>
                    <a:pt x="0" y="1280"/>
                  </a:lnTo>
                  <a:lnTo>
                    <a:pt x="0" y="1291"/>
                  </a:lnTo>
                  <a:lnTo>
                    <a:pt x="3403" y="1291"/>
                  </a:lnTo>
                  <a:lnTo>
                    <a:pt x="4969" y="1291"/>
                  </a:lnTo>
                  <a:lnTo>
                    <a:pt x="4969" y="1280"/>
                  </a:lnTo>
                  <a:close/>
                  <a:moveTo>
                    <a:pt x="4969" y="854"/>
                  </a:moveTo>
                  <a:lnTo>
                    <a:pt x="3403" y="854"/>
                  </a:lnTo>
                  <a:lnTo>
                    <a:pt x="0" y="854"/>
                  </a:lnTo>
                  <a:lnTo>
                    <a:pt x="0" y="865"/>
                  </a:lnTo>
                  <a:lnTo>
                    <a:pt x="3403" y="865"/>
                  </a:lnTo>
                  <a:lnTo>
                    <a:pt x="4969" y="865"/>
                  </a:lnTo>
                  <a:lnTo>
                    <a:pt x="4969" y="854"/>
                  </a:lnTo>
                  <a:close/>
                  <a:moveTo>
                    <a:pt x="4969" y="426"/>
                  </a:moveTo>
                  <a:lnTo>
                    <a:pt x="3403" y="426"/>
                  </a:lnTo>
                  <a:lnTo>
                    <a:pt x="0" y="426"/>
                  </a:lnTo>
                  <a:lnTo>
                    <a:pt x="0" y="437"/>
                  </a:lnTo>
                  <a:lnTo>
                    <a:pt x="3403" y="437"/>
                  </a:lnTo>
                  <a:lnTo>
                    <a:pt x="4969" y="437"/>
                  </a:lnTo>
                  <a:lnTo>
                    <a:pt x="4969" y="426"/>
                  </a:lnTo>
                  <a:close/>
                  <a:moveTo>
                    <a:pt x="4969" y="0"/>
                  </a:moveTo>
                  <a:lnTo>
                    <a:pt x="3403" y="0"/>
                  </a:lnTo>
                  <a:lnTo>
                    <a:pt x="0" y="0"/>
                  </a:lnTo>
                  <a:lnTo>
                    <a:pt x="0" y="11"/>
                  </a:lnTo>
                  <a:lnTo>
                    <a:pt x="3403" y="11"/>
                  </a:lnTo>
                  <a:lnTo>
                    <a:pt x="4969" y="11"/>
                  </a:lnTo>
                  <a:lnTo>
                    <a:pt x="4969" y="0"/>
                  </a:lnTo>
                  <a:close/>
                  <a:moveTo>
                    <a:pt x="5034" y="9414"/>
                  </a:moveTo>
                  <a:lnTo>
                    <a:pt x="3468" y="9414"/>
                  </a:lnTo>
                  <a:lnTo>
                    <a:pt x="65" y="9414"/>
                  </a:lnTo>
                  <a:lnTo>
                    <a:pt x="65" y="9424"/>
                  </a:lnTo>
                  <a:lnTo>
                    <a:pt x="3468" y="9424"/>
                  </a:lnTo>
                  <a:lnTo>
                    <a:pt x="5034" y="9424"/>
                  </a:lnTo>
                  <a:lnTo>
                    <a:pt x="5034" y="9414"/>
                  </a:lnTo>
                  <a:close/>
                  <a:moveTo>
                    <a:pt x="5034" y="8987"/>
                  </a:moveTo>
                  <a:lnTo>
                    <a:pt x="3468" y="8987"/>
                  </a:lnTo>
                  <a:lnTo>
                    <a:pt x="65" y="8987"/>
                  </a:lnTo>
                  <a:lnTo>
                    <a:pt x="65" y="8998"/>
                  </a:lnTo>
                  <a:lnTo>
                    <a:pt x="3468" y="8998"/>
                  </a:lnTo>
                  <a:lnTo>
                    <a:pt x="5034" y="8998"/>
                  </a:lnTo>
                  <a:lnTo>
                    <a:pt x="5034" y="8987"/>
                  </a:lnTo>
                  <a:close/>
                  <a:moveTo>
                    <a:pt x="5034" y="8561"/>
                  </a:moveTo>
                  <a:lnTo>
                    <a:pt x="3468" y="8561"/>
                  </a:lnTo>
                  <a:lnTo>
                    <a:pt x="65" y="8561"/>
                  </a:lnTo>
                  <a:lnTo>
                    <a:pt x="65" y="8572"/>
                  </a:lnTo>
                  <a:lnTo>
                    <a:pt x="3468" y="8572"/>
                  </a:lnTo>
                  <a:lnTo>
                    <a:pt x="5034" y="8572"/>
                  </a:lnTo>
                  <a:lnTo>
                    <a:pt x="5034" y="8561"/>
                  </a:lnTo>
                  <a:close/>
                  <a:moveTo>
                    <a:pt x="5034" y="8133"/>
                  </a:moveTo>
                  <a:lnTo>
                    <a:pt x="3468" y="8133"/>
                  </a:lnTo>
                  <a:lnTo>
                    <a:pt x="65" y="8133"/>
                  </a:lnTo>
                  <a:lnTo>
                    <a:pt x="65" y="8144"/>
                  </a:lnTo>
                  <a:lnTo>
                    <a:pt x="3468" y="8144"/>
                  </a:lnTo>
                  <a:lnTo>
                    <a:pt x="5034" y="8144"/>
                  </a:lnTo>
                  <a:lnTo>
                    <a:pt x="5034" y="8133"/>
                  </a:lnTo>
                  <a:close/>
                  <a:moveTo>
                    <a:pt x="5034" y="7707"/>
                  </a:moveTo>
                  <a:lnTo>
                    <a:pt x="3468" y="7707"/>
                  </a:lnTo>
                  <a:lnTo>
                    <a:pt x="65" y="7707"/>
                  </a:lnTo>
                  <a:lnTo>
                    <a:pt x="65" y="7718"/>
                  </a:lnTo>
                  <a:lnTo>
                    <a:pt x="3468" y="7718"/>
                  </a:lnTo>
                  <a:lnTo>
                    <a:pt x="5034" y="7718"/>
                  </a:lnTo>
                  <a:lnTo>
                    <a:pt x="5034" y="7707"/>
                  </a:lnTo>
                  <a:close/>
                  <a:moveTo>
                    <a:pt x="5034" y="7279"/>
                  </a:moveTo>
                  <a:lnTo>
                    <a:pt x="3468" y="7279"/>
                  </a:lnTo>
                  <a:lnTo>
                    <a:pt x="65" y="7279"/>
                  </a:lnTo>
                  <a:lnTo>
                    <a:pt x="65" y="7290"/>
                  </a:lnTo>
                  <a:lnTo>
                    <a:pt x="3468" y="7290"/>
                  </a:lnTo>
                  <a:lnTo>
                    <a:pt x="5034" y="7290"/>
                  </a:lnTo>
                  <a:lnTo>
                    <a:pt x="5034" y="7279"/>
                  </a:lnTo>
                  <a:close/>
                  <a:moveTo>
                    <a:pt x="5034" y="6853"/>
                  </a:moveTo>
                  <a:lnTo>
                    <a:pt x="3468" y="6853"/>
                  </a:lnTo>
                  <a:lnTo>
                    <a:pt x="65" y="6853"/>
                  </a:lnTo>
                  <a:lnTo>
                    <a:pt x="65" y="6864"/>
                  </a:lnTo>
                  <a:lnTo>
                    <a:pt x="3468" y="6864"/>
                  </a:lnTo>
                  <a:lnTo>
                    <a:pt x="5034" y="6864"/>
                  </a:lnTo>
                  <a:lnTo>
                    <a:pt x="5034" y="6853"/>
                  </a:lnTo>
                  <a:close/>
                  <a:moveTo>
                    <a:pt x="5034" y="6427"/>
                  </a:moveTo>
                  <a:lnTo>
                    <a:pt x="3468" y="6427"/>
                  </a:lnTo>
                  <a:lnTo>
                    <a:pt x="65" y="6427"/>
                  </a:lnTo>
                  <a:lnTo>
                    <a:pt x="65" y="6437"/>
                  </a:lnTo>
                  <a:lnTo>
                    <a:pt x="3468" y="6437"/>
                  </a:lnTo>
                  <a:lnTo>
                    <a:pt x="5034" y="6437"/>
                  </a:lnTo>
                  <a:lnTo>
                    <a:pt x="5034" y="6427"/>
                  </a:lnTo>
                  <a:close/>
                  <a:moveTo>
                    <a:pt x="5034" y="5999"/>
                  </a:moveTo>
                  <a:lnTo>
                    <a:pt x="3468" y="5999"/>
                  </a:lnTo>
                  <a:lnTo>
                    <a:pt x="65" y="5999"/>
                  </a:lnTo>
                  <a:lnTo>
                    <a:pt x="65" y="6010"/>
                  </a:lnTo>
                  <a:lnTo>
                    <a:pt x="3468" y="6010"/>
                  </a:lnTo>
                  <a:lnTo>
                    <a:pt x="5034" y="6010"/>
                  </a:lnTo>
                  <a:lnTo>
                    <a:pt x="5034" y="5999"/>
                  </a:lnTo>
                  <a:close/>
                  <a:moveTo>
                    <a:pt x="5034" y="5573"/>
                  </a:moveTo>
                  <a:lnTo>
                    <a:pt x="3468" y="5573"/>
                  </a:lnTo>
                  <a:lnTo>
                    <a:pt x="65" y="5573"/>
                  </a:lnTo>
                  <a:lnTo>
                    <a:pt x="65" y="5583"/>
                  </a:lnTo>
                  <a:lnTo>
                    <a:pt x="3468" y="5583"/>
                  </a:lnTo>
                  <a:lnTo>
                    <a:pt x="5034" y="5583"/>
                  </a:lnTo>
                  <a:lnTo>
                    <a:pt x="5034" y="5573"/>
                  </a:lnTo>
                  <a:close/>
                  <a:moveTo>
                    <a:pt x="8790" y="9414"/>
                  </a:moveTo>
                  <a:lnTo>
                    <a:pt x="5388" y="9414"/>
                  </a:lnTo>
                  <a:lnTo>
                    <a:pt x="5388" y="9424"/>
                  </a:lnTo>
                  <a:lnTo>
                    <a:pt x="8790" y="9424"/>
                  </a:lnTo>
                  <a:lnTo>
                    <a:pt x="8790" y="9414"/>
                  </a:lnTo>
                  <a:close/>
                  <a:moveTo>
                    <a:pt x="8790" y="8987"/>
                  </a:moveTo>
                  <a:lnTo>
                    <a:pt x="5388" y="8987"/>
                  </a:lnTo>
                  <a:lnTo>
                    <a:pt x="5388" y="8998"/>
                  </a:lnTo>
                  <a:lnTo>
                    <a:pt x="8790" y="8998"/>
                  </a:lnTo>
                  <a:lnTo>
                    <a:pt x="8790" y="8987"/>
                  </a:lnTo>
                  <a:close/>
                  <a:moveTo>
                    <a:pt x="8790" y="8561"/>
                  </a:moveTo>
                  <a:lnTo>
                    <a:pt x="5388" y="8561"/>
                  </a:lnTo>
                  <a:lnTo>
                    <a:pt x="5388" y="8572"/>
                  </a:lnTo>
                  <a:lnTo>
                    <a:pt x="8790" y="8572"/>
                  </a:lnTo>
                  <a:lnTo>
                    <a:pt x="8790" y="8561"/>
                  </a:lnTo>
                  <a:close/>
                  <a:moveTo>
                    <a:pt x="8790" y="8133"/>
                  </a:moveTo>
                  <a:lnTo>
                    <a:pt x="5388" y="8133"/>
                  </a:lnTo>
                  <a:lnTo>
                    <a:pt x="5388" y="8144"/>
                  </a:lnTo>
                  <a:lnTo>
                    <a:pt x="8790" y="8144"/>
                  </a:lnTo>
                  <a:lnTo>
                    <a:pt x="8790" y="8133"/>
                  </a:lnTo>
                  <a:close/>
                  <a:moveTo>
                    <a:pt x="8790" y="7707"/>
                  </a:moveTo>
                  <a:lnTo>
                    <a:pt x="5388" y="7707"/>
                  </a:lnTo>
                  <a:lnTo>
                    <a:pt x="5388" y="7718"/>
                  </a:lnTo>
                  <a:lnTo>
                    <a:pt x="8790" y="7718"/>
                  </a:lnTo>
                  <a:lnTo>
                    <a:pt x="8790" y="7707"/>
                  </a:lnTo>
                  <a:close/>
                  <a:moveTo>
                    <a:pt x="8790" y="7279"/>
                  </a:moveTo>
                  <a:lnTo>
                    <a:pt x="5388" y="7279"/>
                  </a:lnTo>
                  <a:lnTo>
                    <a:pt x="5388" y="7290"/>
                  </a:lnTo>
                  <a:lnTo>
                    <a:pt x="8790" y="7290"/>
                  </a:lnTo>
                  <a:lnTo>
                    <a:pt x="8790" y="7279"/>
                  </a:lnTo>
                  <a:close/>
                  <a:moveTo>
                    <a:pt x="8790" y="6853"/>
                  </a:moveTo>
                  <a:lnTo>
                    <a:pt x="5388" y="6853"/>
                  </a:lnTo>
                  <a:lnTo>
                    <a:pt x="5388" y="6864"/>
                  </a:lnTo>
                  <a:lnTo>
                    <a:pt x="8790" y="6864"/>
                  </a:lnTo>
                  <a:lnTo>
                    <a:pt x="8790" y="6853"/>
                  </a:lnTo>
                  <a:close/>
                  <a:moveTo>
                    <a:pt x="8790" y="6427"/>
                  </a:moveTo>
                  <a:lnTo>
                    <a:pt x="5388" y="6427"/>
                  </a:lnTo>
                  <a:lnTo>
                    <a:pt x="5388" y="6437"/>
                  </a:lnTo>
                  <a:lnTo>
                    <a:pt x="8790" y="6437"/>
                  </a:lnTo>
                  <a:lnTo>
                    <a:pt x="8790" y="6427"/>
                  </a:lnTo>
                  <a:close/>
                  <a:moveTo>
                    <a:pt x="8790" y="5999"/>
                  </a:moveTo>
                  <a:lnTo>
                    <a:pt x="5388" y="5999"/>
                  </a:lnTo>
                  <a:lnTo>
                    <a:pt x="5388" y="6010"/>
                  </a:lnTo>
                  <a:lnTo>
                    <a:pt x="8790" y="6010"/>
                  </a:lnTo>
                  <a:lnTo>
                    <a:pt x="8790" y="5999"/>
                  </a:lnTo>
                  <a:close/>
                  <a:moveTo>
                    <a:pt x="10321" y="3841"/>
                  </a:moveTo>
                  <a:lnTo>
                    <a:pt x="8755" y="3841"/>
                  </a:lnTo>
                  <a:lnTo>
                    <a:pt x="5352" y="3841"/>
                  </a:lnTo>
                  <a:lnTo>
                    <a:pt x="5352" y="3852"/>
                  </a:lnTo>
                  <a:lnTo>
                    <a:pt x="8755" y="3852"/>
                  </a:lnTo>
                  <a:lnTo>
                    <a:pt x="10321" y="3852"/>
                  </a:lnTo>
                  <a:lnTo>
                    <a:pt x="10321" y="3841"/>
                  </a:lnTo>
                  <a:close/>
                  <a:moveTo>
                    <a:pt x="10321" y="3415"/>
                  </a:moveTo>
                  <a:lnTo>
                    <a:pt x="8755" y="3415"/>
                  </a:lnTo>
                  <a:lnTo>
                    <a:pt x="5352" y="3415"/>
                  </a:lnTo>
                  <a:lnTo>
                    <a:pt x="5352" y="3425"/>
                  </a:lnTo>
                  <a:lnTo>
                    <a:pt x="8755" y="3425"/>
                  </a:lnTo>
                  <a:lnTo>
                    <a:pt x="10321" y="3425"/>
                  </a:lnTo>
                  <a:lnTo>
                    <a:pt x="10321" y="3415"/>
                  </a:lnTo>
                  <a:close/>
                  <a:moveTo>
                    <a:pt x="10321" y="2988"/>
                  </a:moveTo>
                  <a:lnTo>
                    <a:pt x="8755" y="2988"/>
                  </a:lnTo>
                  <a:lnTo>
                    <a:pt x="5352" y="2988"/>
                  </a:lnTo>
                  <a:lnTo>
                    <a:pt x="5352" y="2999"/>
                  </a:lnTo>
                  <a:lnTo>
                    <a:pt x="8755" y="2999"/>
                  </a:lnTo>
                  <a:lnTo>
                    <a:pt x="10321" y="2999"/>
                  </a:lnTo>
                  <a:lnTo>
                    <a:pt x="10321" y="2988"/>
                  </a:lnTo>
                  <a:close/>
                  <a:moveTo>
                    <a:pt x="10321" y="2561"/>
                  </a:moveTo>
                  <a:lnTo>
                    <a:pt x="8755" y="2561"/>
                  </a:lnTo>
                  <a:lnTo>
                    <a:pt x="5352" y="2561"/>
                  </a:lnTo>
                  <a:lnTo>
                    <a:pt x="5352" y="2571"/>
                  </a:lnTo>
                  <a:lnTo>
                    <a:pt x="8755" y="2571"/>
                  </a:lnTo>
                  <a:lnTo>
                    <a:pt x="10321" y="2571"/>
                  </a:lnTo>
                  <a:lnTo>
                    <a:pt x="10321" y="2561"/>
                  </a:lnTo>
                  <a:close/>
                  <a:moveTo>
                    <a:pt x="10321" y="2134"/>
                  </a:moveTo>
                  <a:lnTo>
                    <a:pt x="8755" y="2134"/>
                  </a:lnTo>
                  <a:lnTo>
                    <a:pt x="5352" y="2134"/>
                  </a:lnTo>
                  <a:lnTo>
                    <a:pt x="5352" y="2145"/>
                  </a:lnTo>
                  <a:lnTo>
                    <a:pt x="8755" y="2145"/>
                  </a:lnTo>
                  <a:lnTo>
                    <a:pt x="10321" y="2145"/>
                  </a:lnTo>
                  <a:lnTo>
                    <a:pt x="10321" y="2134"/>
                  </a:lnTo>
                  <a:close/>
                  <a:moveTo>
                    <a:pt x="10321" y="1707"/>
                  </a:moveTo>
                  <a:lnTo>
                    <a:pt x="8755" y="1707"/>
                  </a:lnTo>
                  <a:lnTo>
                    <a:pt x="5352" y="1707"/>
                  </a:lnTo>
                  <a:lnTo>
                    <a:pt x="5352" y="1717"/>
                  </a:lnTo>
                  <a:lnTo>
                    <a:pt x="8755" y="1717"/>
                  </a:lnTo>
                  <a:lnTo>
                    <a:pt x="10321" y="1717"/>
                  </a:lnTo>
                  <a:lnTo>
                    <a:pt x="10321" y="1707"/>
                  </a:lnTo>
                  <a:close/>
                  <a:moveTo>
                    <a:pt x="10321" y="1280"/>
                  </a:moveTo>
                  <a:lnTo>
                    <a:pt x="8755" y="1280"/>
                  </a:lnTo>
                  <a:lnTo>
                    <a:pt x="5352" y="1280"/>
                  </a:lnTo>
                  <a:lnTo>
                    <a:pt x="5352" y="1291"/>
                  </a:lnTo>
                  <a:lnTo>
                    <a:pt x="8755" y="1291"/>
                  </a:lnTo>
                  <a:lnTo>
                    <a:pt x="10321" y="1291"/>
                  </a:lnTo>
                  <a:lnTo>
                    <a:pt x="10321" y="1280"/>
                  </a:lnTo>
                  <a:close/>
                  <a:moveTo>
                    <a:pt x="10321" y="854"/>
                  </a:moveTo>
                  <a:lnTo>
                    <a:pt x="8755" y="854"/>
                  </a:lnTo>
                  <a:lnTo>
                    <a:pt x="5352" y="854"/>
                  </a:lnTo>
                  <a:lnTo>
                    <a:pt x="5352" y="865"/>
                  </a:lnTo>
                  <a:lnTo>
                    <a:pt x="8755" y="865"/>
                  </a:lnTo>
                  <a:lnTo>
                    <a:pt x="10321" y="865"/>
                  </a:lnTo>
                  <a:lnTo>
                    <a:pt x="10321" y="854"/>
                  </a:lnTo>
                  <a:close/>
                  <a:moveTo>
                    <a:pt x="10321" y="426"/>
                  </a:moveTo>
                  <a:lnTo>
                    <a:pt x="8755" y="426"/>
                  </a:lnTo>
                  <a:lnTo>
                    <a:pt x="5352" y="426"/>
                  </a:lnTo>
                  <a:lnTo>
                    <a:pt x="5352" y="437"/>
                  </a:lnTo>
                  <a:lnTo>
                    <a:pt x="8755" y="437"/>
                  </a:lnTo>
                  <a:lnTo>
                    <a:pt x="10321" y="437"/>
                  </a:lnTo>
                  <a:lnTo>
                    <a:pt x="10321" y="426"/>
                  </a:lnTo>
                  <a:close/>
                  <a:moveTo>
                    <a:pt x="10321" y="0"/>
                  </a:moveTo>
                  <a:lnTo>
                    <a:pt x="8755" y="0"/>
                  </a:lnTo>
                  <a:lnTo>
                    <a:pt x="5352" y="0"/>
                  </a:lnTo>
                  <a:lnTo>
                    <a:pt x="5352" y="11"/>
                  </a:lnTo>
                  <a:lnTo>
                    <a:pt x="8755" y="11"/>
                  </a:lnTo>
                  <a:lnTo>
                    <a:pt x="10321" y="11"/>
                  </a:lnTo>
                  <a:lnTo>
                    <a:pt x="10321" y="0"/>
                  </a:lnTo>
                  <a:close/>
                  <a:moveTo>
                    <a:pt x="10357" y="5573"/>
                  </a:moveTo>
                  <a:lnTo>
                    <a:pt x="8790" y="5573"/>
                  </a:lnTo>
                  <a:lnTo>
                    <a:pt x="5388" y="5573"/>
                  </a:lnTo>
                  <a:lnTo>
                    <a:pt x="5388" y="5583"/>
                  </a:lnTo>
                  <a:lnTo>
                    <a:pt x="8790" y="5583"/>
                  </a:lnTo>
                  <a:lnTo>
                    <a:pt x="10357" y="5583"/>
                  </a:lnTo>
                  <a:lnTo>
                    <a:pt x="10357" y="5573"/>
                  </a:lnTo>
                  <a:close/>
                </a:path>
              </a:pathLst>
            </a:custGeom>
            <a:solidFill>
              <a:srgbClr val="000000">
                <a:alpha val="1685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AutoShape 30"/>
            <p:cNvSpPr>
              <a:spLocks/>
            </p:cNvSpPr>
            <p:nvPr/>
          </p:nvSpPr>
          <p:spPr bwMode="auto">
            <a:xfrm>
              <a:off x="9776" y="11086"/>
              <a:ext cx="1567" cy="3852"/>
            </a:xfrm>
            <a:custGeom>
              <a:avLst/>
              <a:gdLst>
                <a:gd name="T0" fmla="+- 0 11343 9776"/>
                <a:gd name="T1" fmla="*/ T0 w 1567"/>
                <a:gd name="T2" fmla="+- 0 14928 11087"/>
                <a:gd name="T3" fmla="*/ 14928 h 3852"/>
                <a:gd name="T4" fmla="+- 0 9776 9776"/>
                <a:gd name="T5" fmla="*/ T4 w 1567"/>
                <a:gd name="T6" fmla="+- 0 14928 11087"/>
                <a:gd name="T7" fmla="*/ 14928 h 3852"/>
                <a:gd name="T8" fmla="+- 0 9776 9776"/>
                <a:gd name="T9" fmla="*/ T8 w 1567"/>
                <a:gd name="T10" fmla="+- 0 14938 11087"/>
                <a:gd name="T11" fmla="*/ 14938 h 3852"/>
                <a:gd name="T12" fmla="+- 0 11343 9776"/>
                <a:gd name="T13" fmla="*/ T12 w 1567"/>
                <a:gd name="T14" fmla="+- 0 14938 11087"/>
                <a:gd name="T15" fmla="*/ 14938 h 3852"/>
                <a:gd name="T16" fmla="+- 0 11343 9776"/>
                <a:gd name="T17" fmla="*/ T16 w 1567"/>
                <a:gd name="T18" fmla="+- 0 14928 11087"/>
                <a:gd name="T19" fmla="*/ 14928 h 3852"/>
                <a:gd name="T20" fmla="+- 0 11343 9776"/>
                <a:gd name="T21" fmla="*/ T20 w 1567"/>
                <a:gd name="T22" fmla="+- 0 14501 11087"/>
                <a:gd name="T23" fmla="*/ 14501 h 3852"/>
                <a:gd name="T24" fmla="+- 0 9776 9776"/>
                <a:gd name="T25" fmla="*/ T24 w 1567"/>
                <a:gd name="T26" fmla="+- 0 14501 11087"/>
                <a:gd name="T27" fmla="*/ 14501 h 3852"/>
                <a:gd name="T28" fmla="+- 0 9776 9776"/>
                <a:gd name="T29" fmla="*/ T28 w 1567"/>
                <a:gd name="T30" fmla="+- 0 14512 11087"/>
                <a:gd name="T31" fmla="*/ 14512 h 3852"/>
                <a:gd name="T32" fmla="+- 0 11343 9776"/>
                <a:gd name="T33" fmla="*/ T32 w 1567"/>
                <a:gd name="T34" fmla="+- 0 14512 11087"/>
                <a:gd name="T35" fmla="*/ 14512 h 3852"/>
                <a:gd name="T36" fmla="+- 0 11343 9776"/>
                <a:gd name="T37" fmla="*/ T36 w 1567"/>
                <a:gd name="T38" fmla="+- 0 14501 11087"/>
                <a:gd name="T39" fmla="*/ 14501 h 3852"/>
                <a:gd name="T40" fmla="+- 0 11343 9776"/>
                <a:gd name="T41" fmla="*/ T40 w 1567"/>
                <a:gd name="T42" fmla="+- 0 14075 11087"/>
                <a:gd name="T43" fmla="*/ 14075 h 3852"/>
                <a:gd name="T44" fmla="+- 0 9776 9776"/>
                <a:gd name="T45" fmla="*/ T44 w 1567"/>
                <a:gd name="T46" fmla="+- 0 14075 11087"/>
                <a:gd name="T47" fmla="*/ 14075 h 3852"/>
                <a:gd name="T48" fmla="+- 0 9776 9776"/>
                <a:gd name="T49" fmla="*/ T48 w 1567"/>
                <a:gd name="T50" fmla="+- 0 14086 11087"/>
                <a:gd name="T51" fmla="*/ 14086 h 3852"/>
                <a:gd name="T52" fmla="+- 0 11343 9776"/>
                <a:gd name="T53" fmla="*/ T52 w 1567"/>
                <a:gd name="T54" fmla="+- 0 14086 11087"/>
                <a:gd name="T55" fmla="*/ 14086 h 3852"/>
                <a:gd name="T56" fmla="+- 0 11343 9776"/>
                <a:gd name="T57" fmla="*/ T56 w 1567"/>
                <a:gd name="T58" fmla="+- 0 14075 11087"/>
                <a:gd name="T59" fmla="*/ 14075 h 3852"/>
                <a:gd name="T60" fmla="+- 0 11343 9776"/>
                <a:gd name="T61" fmla="*/ T60 w 1567"/>
                <a:gd name="T62" fmla="+- 0 13647 11087"/>
                <a:gd name="T63" fmla="*/ 13647 h 3852"/>
                <a:gd name="T64" fmla="+- 0 9776 9776"/>
                <a:gd name="T65" fmla="*/ T64 w 1567"/>
                <a:gd name="T66" fmla="+- 0 13647 11087"/>
                <a:gd name="T67" fmla="*/ 13647 h 3852"/>
                <a:gd name="T68" fmla="+- 0 9776 9776"/>
                <a:gd name="T69" fmla="*/ T68 w 1567"/>
                <a:gd name="T70" fmla="+- 0 13658 11087"/>
                <a:gd name="T71" fmla="*/ 13658 h 3852"/>
                <a:gd name="T72" fmla="+- 0 11343 9776"/>
                <a:gd name="T73" fmla="*/ T72 w 1567"/>
                <a:gd name="T74" fmla="+- 0 13658 11087"/>
                <a:gd name="T75" fmla="*/ 13658 h 3852"/>
                <a:gd name="T76" fmla="+- 0 11343 9776"/>
                <a:gd name="T77" fmla="*/ T76 w 1567"/>
                <a:gd name="T78" fmla="+- 0 13647 11087"/>
                <a:gd name="T79" fmla="*/ 13647 h 3852"/>
                <a:gd name="T80" fmla="+- 0 11343 9776"/>
                <a:gd name="T81" fmla="*/ T80 w 1567"/>
                <a:gd name="T82" fmla="+- 0 13221 11087"/>
                <a:gd name="T83" fmla="*/ 13221 h 3852"/>
                <a:gd name="T84" fmla="+- 0 9776 9776"/>
                <a:gd name="T85" fmla="*/ T84 w 1567"/>
                <a:gd name="T86" fmla="+- 0 13221 11087"/>
                <a:gd name="T87" fmla="*/ 13221 h 3852"/>
                <a:gd name="T88" fmla="+- 0 9776 9776"/>
                <a:gd name="T89" fmla="*/ T88 w 1567"/>
                <a:gd name="T90" fmla="+- 0 13232 11087"/>
                <a:gd name="T91" fmla="*/ 13232 h 3852"/>
                <a:gd name="T92" fmla="+- 0 11343 9776"/>
                <a:gd name="T93" fmla="*/ T92 w 1567"/>
                <a:gd name="T94" fmla="+- 0 13232 11087"/>
                <a:gd name="T95" fmla="*/ 13232 h 3852"/>
                <a:gd name="T96" fmla="+- 0 11343 9776"/>
                <a:gd name="T97" fmla="*/ T96 w 1567"/>
                <a:gd name="T98" fmla="+- 0 13221 11087"/>
                <a:gd name="T99" fmla="*/ 13221 h 3852"/>
                <a:gd name="T100" fmla="+- 0 11343 9776"/>
                <a:gd name="T101" fmla="*/ T100 w 1567"/>
                <a:gd name="T102" fmla="+- 0 12793 11087"/>
                <a:gd name="T103" fmla="*/ 12793 h 3852"/>
                <a:gd name="T104" fmla="+- 0 9776 9776"/>
                <a:gd name="T105" fmla="*/ T104 w 1567"/>
                <a:gd name="T106" fmla="+- 0 12793 11087"/>
                <a:gd name="T107" fmla="*/ 12793 h 3852"/>
                <a:gd name="T108" fmla="+- 0 9776 9776"/>
                <a:gd name="T109" fmla="*/ T108 w 1567"/>
                <a:gd name="T110" fmla="+- 0 12804 11087"/>
                <a:gd name="T111" fmla="*/ 12804 h 3852"/>
                <a:gd name="T112" fmla="+- 0 11343 9776"/>
                <a:gd name="T113" fmla="*/ T112 w 1567"/>
                <a:gd name="T114" fmla="+- 0 12804 11087"/>
                <a:gd name="T115" fmla="*/ 12804 h 3852"/>
                <a:gd name="T116" fmla="+- 0 11343 9776"/>
                <a:gd name="T117" fmla="*/ T116 w 1567"/>
                <a:gd name="T118" fmla="+- 0 12793 11087"/>
                <a:gd name="T119" fmla="*/ 12793 h 3852"/>
                <a:gd name="T120" fmla="+- 0 11343 9776"/>
                <a:gd name="T121" fmla="*/ T120 w 1567"/>
                <a:gd name="T122" fmla="+- 0 12367 11087"/>
                <a:gd name="T123" fmla="*/ 12367 h 3852"/>
                <a:gd name="T124" fmla="+- 0 9776 9776"/>
                <a:gd name="T125" fmla="*/ T124 w 1567"/>
                <a:gd name="T126" fmla="+- 0 12367 11087"/>
                <a:gd name="T127" fmla="*/ 12367 h 3852"/>
                <a:gd name="T128" fmla="+- 0 9776 9776"/>
                <a:gd name="T129" fmla="*/ T128 w 1567"/>
                <a:gd name="T130" fmla="+- 0 12378 11087"/>
                <a:gd name="T131" fmla="*/ 12378 h 3852"/>
                <a:gd name="T132" fmla="+- 0 11343 9776"/>
                <a:gd name="T133" fmla="*/ T132 w 1567"/>
                <a:gd name="T134" fmla="+- 0 12378 11087"/>
                <a:gd name="T135" fmla="*/ 12378 h 3852"/>
                <a:gd name="T136" fmla="+- 0 11343 9776"/>
                <a:gd name="T137" fmla="*/ T136 w 1567"/>
                <a:gd name="T138" fmla="+- 0 12367 11087"/>
                <a:gd name="T139" fmla="*/ 12367 h 3852"/>
                <a:gd name="T140" fmla="+- 0 11343 9776"/>
                <a:gd name="T141" fmla="*/ T140 w 1567"/>
                <a:gd name="T142" fmla="+- 0 11941 11087"/>
                <a:gd name="T143" fmla="*/ 11941 h 3852"/>
                <a:gd name="T144" fmla="+- 0 9776 9776"/>
                <a:gd name="T145" fmla="*/ T144 w 1567"/>
                <a:gd name="T146" fmla="+- 0 11941 11087"/>
                <a:gd name="T147" fmla="*/ 11941 h 3852"/>
                <a:gd name="T148" fmla="+- 0 9776 9776"/>
                <a:gd name="T149" fmla="*/ T148 w 1567"/>
                <a:gd name="T150" fmla="+- 0 11951 11087"/>
                <a:gd name="T151" fmla="*/ 11951 h 3852"/>
                <a:gd name="T152" fmla="+- 0 11343 9776"/>
                <a:gd name="T153" fmla="*/ T152 w 1567"/>
                <a:gd name="T154" fmla="+- 0 11951 11087"/>
                <a:gd name="T155" fmla="*/ 11951 h 3852"/>
                <a:gd name="T156" fmla="+- 0 11343 9776"/>
                <a:gd name="T157" fmla="*/ T156 w 1567"/>
                <a:gd name="T158" fmla="+- 0 11941 11087"/>
                <a:gd name="T159" fmla="*/ 11941 h 3852"/>
                <a:gd name="T160" fmla="+- 0 11343 9776"/>
                <a:gd name="T161" fmla="*/ T160 w 1567"/>
                <a:gd name="T162" fmla="+- 0 11513 11087"/>
                <a:gd name="T163" fmla="*/ 11513 h 3852"/>
                <a:gd name="T164" fmla="+- 0 9776 9776"/>
                <a:gd name="T165" fmla="*/ T164 w 1567"/>
                <a:gd name="T166" fmla="+- 0 11513 11087"/>
                <a:gd name="T167" fmla="*/ 11513 h 3852"/>
                <a:gd name="T168" fmla="+- 0 9776 9776"/>
                <a:gd name="T169" fmla="*/ T168 w 1567"/>
                <a:gd name="T170" fmla="+- 0 11524 11087"/>
                <a:gd name="T171" fmla="*/ 11524 h 3852"/>
                <a:gd name="T172" fmla="+- 0 11343 9776"/>
                <a:gd name="T173" fmla="*/ T172 w 1567"/>
                <a:gd name="T174" fmla="+- 0 11524 11087"/>
                <a:gd name="T175" fmla="*/ 11524 h 3852"/>
                <a:gd name="T176" fmla="+- 0 11343 9776"/>
                <a:gd name="T177" fmla="*/ T176 w 1567"/>
                <a:gd name="T178" fmla="+- 0 11513 11087"/>
                <a:gd name="T179" fmla="*/ 11513 h 3852"/>
                <a:gd name="T180" fmla="+- 0 11343 9776"/>
                <a:gd name="T181" fmla="*/ T180 w 1567"/>
                <a:gd name="T182" fmla="+- 0 11087 11087"/>
                <a:gd name="T183" fmla="*/ 11087 h 3852"/>
                <a:gd name="T184" fmla="+- 0 9776 9776"/>
                <a:gd name="T185" fmla="*/ T184 w 1567"/>
                <a:gd name="T186" fmla="+- 0 11087 11087"/>
                <a:gd name="T187" fmla="*/ 11087 h 3852"/>
                <a:gd name="T188" fmla="+- 0 9776 9776"/>
                <a:gd name="T189" fmla="*/ T188 w 1567"/>
                <a:gd name="T190" fmla="+- 0 11097 11087"/>
                <a:gd name="T191" fmla="*/ 11097 h 3852"/>
                <a:gd name="T192" fmla="+- 0 11343 9776"/>
                <a:gd name="T193" fmla="*/ T192 w 1567"/>
                <a:gd name="T194" fmla="+- 0 11097 11087"/>
                <a:gd name="T195" fmla="*/ 11097 h 3852"/>
                <a:gd name="T196" fmla="+- 0 11343 9776"/>
                <a:gd name="T197" fmla="*/ T196 w 1567"/>
                <a:gd name="T198" fmla="+- 0 11087 11087"/>
                <a:gd name="T199" fmla="*/ 11087 h 38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567" h="3852">
                  <a:moveTo>
                    <a:pt x="1567" y="3841"/>
                  </a:moveTo>
                  <a:lnTo>
                    <a:pt x="0" y="3841"/>
                  </a:lnTo>
                  <a:lnTo>
                    <a:pt x="0" y="3851"/>
                  </a:lnTo>
                  <a:lnTo>
                    <a:pt x="1567" y="3851"/>
                  </a:lnTo>
                  <a:lnTo>
                    <a:pt x="1567" y="3841"/>
                  </a:lnTo>
                  <a:close/>
                  <a:moveTo>
                    <a:pt x="1567" y="3414"/>
                  </a:moveTo>
                  <a:lnTo>
                    <a:pt x="0" y="3414"/>
                  </a:lnTo>
                  <a:lnTo>
                    <a:pt x="0" y="3425"/>
                  </a:lnTo>
                  <a:lnTo>
                    <a:pt x="1567" y="3425"/>
                  </a:lnTo>
                  <a:lnTo>
                    <a:pt x="1567" y="3414"/>
                  </a:lnTo>
                  <a:close/>
                  <a:moveTo>
                    <a:pt x="1567" y="2988"/>
                  </a:moveTo>
                  <a:lnTo>
                    <a:pt x="0" y="2988"/>
                  </a:lnTo>
                  <a:lnTo>
                    <a:pt x="0" y="2999"/>
                  </a:lnTo>
                  <a:lnTo>
                    <a:pt x="1567" y="2999"/>
                  </a:lnTo>
                  <a:lnTo>
                    <a:pt x="1567" y="2988"/>
                  </a:lnTo>
                  <a:close/>
                  <a:moveTo>
                    <a:pt x="1567" y="2560"/>
                  </a:moveTo>
                  <a:lnTo>
                    <a:pt x="0" y="2560"/>
                  </a:lnTo>
                  <a:lnTo>
                    <a:pt x="0" y="2571"/>
                  </a:lnTo>
                  <a:lnTo>
                    <a:pt x="1567" y="2571"/>
                  </a:lnTo>
                  <a:lnTo>
                    <a:pt x="1567" y="2560"/>
                  </a:lnTo>
                  <a:close/>
                  <a:moveTo>
                    <a:pt x="1567" y="2134"/>
                  </a:moveTo>
                  <a:lnTo>
                    <a:pt x="0" y="2134"/>
                  </a:lnTo>
                  <a:lnTo>
                    <a:pt x="0" y="2145"/>
                  </a:lnTo>
                  <a:lnTo>
                    <a:pt x="1567" y="2145"/>
                  </a:lnTo>
                  <a:lnTo>
                    <a:pt x="1567" y="2134"/>
                  </a:lnTo>
                  <a:close/>
                  <a:moveTo>
                    <a:pt x="1567" y="1706"/>
                  </a:moveTo>
                  <a:lnTo>
                    <a:pt x="0" y="1706"/>
                  </a:lnTo>
                  <a:lnTo>
                    <a:pt x="0" y="1717"/>
                  </a:lnTo>
                  <a:lnTo>
                    <a:pt x="1567" y="1717"/>
                  </a:lnTo>
                  <a:lnTo>
                    <a:pt x="1567" y="1706"/>
                  </a:lnTo>
                  <a:close/>
                  <a:moveTo>
                    <a:pt x="1567" y="1280"/>
                  </a:moveTo>
                  <a:lnTo>
                    <a:pt x="0" y="1280"/>
                  </a:lnTo>
                  <a:lnTo>
                    <a:pt x="0" y="1291"/>
                  </a:lnTo>
                  <a:lnTo>
                    <a:pt x="1567" y="1291"/>
                  </a:lnTo>
                  <a:lnTo>
                    <a:pt x="1567" y="1280"/>
                  </a:lnTo>
                  <a:close/>
                  <a:moveTo>
                    <a:pt x="1567" y="854"/>
                  </a:moveTo>
                  <a:lnTo>
                    <a:pt x="0" y="854"/>
                  </a:lnTo>
                  <a:lnTo>
                    <a:pt x="0" y="864"/>
                  </a:lnTo>
                  <a:lnTo>
                    <a:pt x="1567" y="864"/>
                  </a:lnTo>
                  <a:lnTo>
                    <a:pt x="1567" y="854"/>
                  </a:lnTo>
                  <a:close/>
                  <a:moveTo>
                    <a:pt x="1567" y="426"/>
                  </a:moveTo>
                  <a:lnTo>
                    <a:pt x="0" y="426"/>
                  </a:lnTo>
                  <a:lnTo>
                    <a:pt x="0" y="437"/>
                  </a:lnTo>
                  <a:lnTo>
                    <a:pt x="1567" y="437"/>
                  </a:lnTo>
                  <a:lnTo>
                    <a:pt x="1567" y="426"/>
                  </a:lnTo>
                  <a:close/>
                  <a:moveTo>
                    <a:pt x="1567" y="0"/>
                  </a:moveTo>
                  <a:lnTo>
                    <a:pt x="0" y="0"/>
                  </a:lnTo>
                  <a:lnTo>
                    <a:pt x="0" y="10"/>
                  </a:lnTo>
                  <a:lnTo>
                    <a:pt x="1567" y="10"/>
                  </a:lnTo>
                  <a:lnTo>
                    <a:pt x="1567" y="0"/>
                  </a:lnTo>
                  <a:close/>
                </a:path>
              </a:pathLst>
            </a:custGeom>
            <a:solidFill>
              <a:srgbClr val="000000">
                <a:alpha val="1685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a:xfrm>
            <a:off x="1679269" y="3859427"/>
            <a:ext cx="181561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2. Hành động</a:t>
            </a:r>
            <a:endParaRPr lang="en-US" sz="2000">
              <a:latin typeface="Times New Roman" panose="02020603050405020304" pitchFamily="18" charset="0"/>
              <a:cs typeface="Times New Roman" panose="02020603050405020304" pitchFamily="18" charset="0"/>
            </a:endParaRPr>
          </a:p>
        </p:txBody>
      </p:sp>
      <p:sp>
        <p:nvSpPr>
          <p:cNvPr id="30" name="TextBox 29"/>
          <p:cNvSpPr txBox="1"/>
          <p:nvPr/>
        </p:nvSpPr>
        <p:spPr>
          <a:xfrm>
            <a:off x="4992386" y="3896635"/>
            <a:ext cx="13502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Nhận xét</a:t>
            </a:r>
            <a:endParaRPr lang="en-US" sz="2000">
              <a:latin typeface="Times New Roman" panose="02020603050405020304" pitchFamily="18" charset="0"/>
              <a:cs typeface="Times New Roman" panose="02020603050405020304" pitchFamily="18" charset="0"/>
            </a:endParaRPr>
          </a:p>
        </p:txBody>
      </p:sp>
      <p:sp>
        <p:nvSpPr>
          <p:cNvPr id="31" name="TextBox 30"/>
          <p:cNvSpPr txBox="1"/>
          <p:nvPr/>
        </p:nvSpPr>
        <p:spPr>
          <a:xfrm>
            <a:off x="8358659" y="557759"/>
            <a:ext cx="3333053"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8"/>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
        <p:nvSpPr>
          <p:cNvPr id="32" name="TextBox 1"/>
          <p:cNvSpPr txBox="1"/>
          <p:nvPr/>
        </p:nvSpPr>
        <p:spPr>
          <a:xfrm>
            <a:off x="8475158" y="3859427"/>
            <a:ext cx="3464147" cy="2935905"/>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9"/>
            <a:stretch>
              <a:fillRect/>
            </a:stretch>
          </a:blip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232742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1BF6822-DF6B-4645-A6B5-E5EC96166AB7}"/>
              </a:ext>
            </a:extLst>
          </p:cNvPr>
          <p:cNvGraphicFramePr>
            <a:graphicFrameLocks noGrp="1"/>
          </p:cNvGraphicFramePr>
          <p:nvPr>
            <p:extLst>
              <p:ext uri="{D42A27DB-BD31-4B8C-83A1-F6EECF244321}">
                <p14:modId xmlns:p14="http://schemas.microsoft.com/office/powerpoint/2010/main" val="4201579814"/>
              </p:ext>
            </p:extLst>
          </p:nvPr>
        </p:nvGraphicFramePr>
        <p:xfrm>
          <a:off x="179700" y="121531"/>
          <a:ext cx="11908799" cy="6812821"/>
        </p:xfrm>
        <a:graphic>
          <a:graphicData uri="http://schemas.openxmlformats.org/drawingml/2006/table">
            <a:tbl>
              <a:tblPr firstRow="1" firstCol="1" bandRow="1">
                <a:tableStyleId>{5C22544A-7EE6-4342-B048-85BDC9FD1C3A}</a:tableStyleId>
              </a:tblPr>
              <a:tblGrid>
                <a:gridCol w="1488791">
                  <a:extLst>
                    <a:ext uri="{9D8B030D-6E8A-4147-A177-3AD203B41FA5}">
                      <a16:colId xmlns:a16="http://schemas.microsoft.com/office/drawing/2014/main" xmlns="" val="2652937475"/>
                    </a:ext>
                  </a:extLst>
                </a:gridCol>
                <a:gridCol w="7391307">
                  <a:extLst>
                    <a:ext uri="{9D8B030D-6E8A-4147-A177-3AD203B41FA5}">
                      <a16:colId xmlns:a16="http://schemas.microsoft.com/office/drawing/2014/main" xmlns="" val="2507871016"/>
                    </a:ext>
                  </a:extLst>
                </a:gridCol>
                <a:gridCol w="3028701">
                  <a:extLst>
                    <a:ext uri="{9D8B030D-6E8A-4147-A177-3AD203B41FA5}">
                      <a16:colId xmlns:a16="http://schemas.microsoft.com/office/drawing/2014/main" xmlns="" val="1130049113"/>
                    </a:ext>
                  </a:extLst>
                </a:gridCol>
              </a:tblGrid>
              <a:tr h="563210">
                <a:tc gridSpan="3">
                  <a:txBody>
                    <a:bodyPr/>
                    <a:lstStyle/>
                    <a:p>
                      <a:pPr marL="0" marR="0" algn="ctr">
                        <a:lnSpc>
                          <a:spcPct val="150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3.Nhân</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vật</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thầy</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Đuy-sen</a:t>
                      </a:r>
                      <a:r>
                        <a:rPr lang="en-US" sz="2000" baseline="0" dirty="0" smtClean="0">
                          <a:solidFill>
                            <a:schemeClr val="tx1"/>
                          </a:solidFill>
                          <a:effectLst/>
                          <a:latin typeface="Times New Roman" panose="02020603050405020304" pitchFamily="18" charset="0"/>
                          <a:cs typeface="Times New Roman" panose="02020603050405020304" pitchFamily="18" charset="0"/>
                        </a:rPr>
                        <a:t> qua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lời</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kể</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của</a:t>
                      </a:r>
                      <a:r>
                        <a:rPr lang="en-US" sz="2000" baseline="0" dirty="0" smtClean="0">
                          <a:solidFill>
                            <a:schemeClr val="tx1"/>
                          </a:solidFill>
                          <a:effectLst/>
                          <a:latin typeface="Times New Roman" panose="02020603050405020304" pitchFamily="18" charset="0"/>
                          <a:cs typeface="Times New Roman" panose="02020603050405020304" pitchFamily="18" charset="0"/>
                        </a:rPr>
                        <a:t> An-</a:t>
                      </a:r>
                      <a:r>
                        <a:rPr lang="en-US" sz="2000" baseline="0" dirty="0" err="1" smtClean="0">
                          <a:solidFill>
                            <a:schemeClr val="tx1"/>
                          </a:solidFill>
                          <a:effectLst/>
                          <a:latin typeface="Times New Roman" panose="02020603050405020304" pitchFamily="18" charset="0"/>
                          <a:cs typeface="Times New Roman" panose="02020603050405020304" pitchFamily="18" charset="0"/>
                        </a:rPr>
                        <a:t>tư</a:t>
                      </a:r>
                      <a:r>
                        <a:rPr lang="en-US" sz="2000" baseline="0" dirty="0" smtClean="0">
                          <a:solidFill>
                            <a:schemeClr val="tx1"/>
                          </a:solidFill>
                          <a:effectLst/>
                          <a:latin typeface="Times New Roman" panose="02020603050405020304" pitchFamily="18" charset="0"/>
                          <a:cs typeface="Times New Roman" panose="02020603050405020304" pitchFamily="18" charset="0"/>
                        </a:rPr>
                        <a:t>-</a:t>
                      </a:r>
                      <a:r>
                        <a:rPr lang="en-US" sz="2000" baseline="0" dirty="0" err="1" smtClean="0">
                          <a:solidFill>
                            <a:schemeClr val="tx1"/>
                          </a:solidFill>
                          <a:effectLst/>
                          <a:latin typeface="Times New Roman" panose="02020603050405020304" pitchFamily="18" charset="0"/>
                          <a:cs typeface="Times New Roman" panose="02020603050405020304" pitchFamily="18" charset="0"/>
                        </a:rPr>
                        <a:t>nai</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Chi tiết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Nhận xét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745038"/>
                  </a:ext>
                </a:extLst>
              </a:tr>
              <a:tr h="571504">
                <a:tc>
                  <a:txBody>
                    <a:bodyPr/>
                    <a:lstStyle/>
                    <a:p>
                      <a:pPr marL="0" marR="0" algn="ctr">
                        <a:lnSpc>
                          <a:spcPct val="150000"/>
                        </a:lnSpc>
                        <a:spcBef>
                          <a:spcPts val="0"/>
                        </a:spcBef>
                        <a:spcAft>
                          <a:spcPts val="0"/>
                        </a:spcAft>
                      </a:pPr>
                      <a:endParaRPr lang="vi-VN" sz="2000" b="1" dirty="0">
                        <a:solidFill>
                          <a:schemeClr val="tx1"/>
                        </a:solidFill>
                        <a:effectLst/>
                        <a:latin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50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Chi tiết</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nSpc>
                          <a:spcPct val="150000"/>
                        </a:lnSpc>
                        <a:spcAft>
                          <a:spcPts val="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xúc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nghi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của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An-</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vê</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thầy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vê</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lòng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hậu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tình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của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thầy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=&gt; An-</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dành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thầy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Đuy-sen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tình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mến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ngưỡng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biết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ơn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lòng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nghi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tốt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lành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ước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mơ</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của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thầy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vê</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lai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tre</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87413680"/>
                  </a:ext>
                </a:extLst>
              </a:tr>
              <a:tr h="1453464">
                <a:tc>
                  <a:txBody>
                    <a:bodyPr/>
                    <a:lstStyle/>
                    <a:p>
                      <a:pPr marL="0" marR="0" algn="ctr">
                        <a:lnSpc>
                          <a:spcPct val="150000"/>
                        </a:lnSpc>
                        <a:spcBef>
                          <a:spcPts val="0"/>
                        </a:spcBef>
                        <a:spcAft>
                          <a:spcPts val="0"/>
                        </a:spcAft>
                      </a:pPr>
                      <a:r>
                        <a:rPr lang="en-US" sz="2000" smtClean="0">
                          <a:solidFill>
                            <a:schemeClr val="tx1"/>
                          </a:solidFill>
                          <a:effectLst/>
                          <a:latin typeface="Times New Roman" panose="02020603050405020304" pitchFamily="18" charset="0"/>
                          <a:cs typeface="Times New Roman" panose="02020603050405020304" pitchFamily="18" charset="0"/>
                        </a:rPr>
                        <a:t>Ngôn</a:t>
                      </a:r>
                      <a:r>
                        <a:rPr lang="en-US" sz="2000" baseline="0" smtClean="0">
                          <a:solidFill>
                            <a:schemeClr val="tx1"/>
                          </a:solidFill>
                          <a:effectLst/>
                          <a:latin typeface="Times New Roman" panose="02020603050405020304" pitchFamily="18" charset="0"/>
                          <a:cs typeface="Times New Roman" panose="02020603050405020304" pitchFamily="18" charset="0"/>
                        </a:rPr>
                        <a:t> ngữ</a:t>
                      </a:r>
                      <a:r>
                        <a:rPr lang="vi-VN" sz="200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50000"/>
                        </a:lnSpc>
                        <a:spcAft>
                          <a:spcPts val="0"/>
                        </a:spcAft>
                      </a:pPr>
                      <a:r>
                        <a:rPr lang="en-US" sz="2000" smtClean="0">
                          <a:latin typeface="Times New Roman" panose="02020603050405020304" pitchFamily="18" charset="0"/>
                          <a:ea typeface="Times New Roman" panose="02020603050405020304" pitchFamily="18" charset="0"/>
                          <a:cs typeface="Times New Roman" panose="02020603050405020304" pitchFamily="18" charset="0"/>
                        </a:rPr>
                        <a:t>+ Trò chuyện, thuyết phục các em nhỏ đi học.</a:t>
                      </a:r>
                    </a:p>
                    <a:p>
                      <a:pPr>
                        <a:lnSpc>
                          <a:spcPct val="150000"/>
                        </a:lnSpc>
                        <a:spcAft>
                          <a:spcPts val="0"/>
                        </a:spcAft>
                      </a:pPr>
                      <a:r>
                        <a:rPr lang="en-US" sz="2000" smtClean="0">
                          <a:latin typeface="Times New Roman" panose="02020603050405020304" pitchFamily="18" charset="0"/>
                          <a:ea typeface="Times New Roman" panose="02020603050405020304" pitchFamily="18" charset="0"/>
                          <a:cs typeface="Times New Roman" panose="02020603050405020304" pitchFamily="18" charset="0"/>
                        </a:rPr>
                        <a:t>+ Động viên, khích lệ An-tư-nai,...</a:t>
                      </a:r>
                    </a:p>
                    <a:p>
                      <a:pPr marL="0" marR="0">
                        <a:lnSpc>
                          <a:spcPct val="15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14107109"/>
                  </a:ext>
                </a:extLst>
              </a:tr>
              <a:tr h="3030156">
                <a:tc>
                  <a:txBody>
                    <a:bodyPr/>
                    <a:lstStyle/>
                    <a:p>
                      <a:pPr marL="0" marR="0" algn="ctr">
                        <a:lnSpc>
                          <a:spcPct val="150000"/>
                        </a:lnSpc>
                        <a:spcBef>
                          <a:spcPts val="0"/>
                        </a:spcBef>
                        <a:spcAft>
                          <a:spcPts val="0"/>
                        </a:spcAft>
                      </a:pPr>
                      <a:r>
                        <a:rPr lang="en-US" sz="2000" smtClean="0">
                          <a:solidFill>
                            <a:schemeClr val="tx1"/>
                          </a:solidFill>
                          <a:effectLst/>
                          <a:latin typeface="Times New Roman" panose="02020603050405020304" pitchFamily="18" charset="0"/>
                          <a:cs typeface="Times New Roman" panose="02020603050405020304" pitchFamily="18" charset="0"/>
                        </a:rPr>
                        <a:t>Hành</a:t>
                      </a:r>
                      <a:r>
                        <a:rPr lang="en-US" sz="2000" baseline="0" smtClean="0">
                          <a:solidFill>
                            <a:schemeClr val="tx1"/>
                          </a:solidFill>
                          <a:effectLst/>
                          <a:latin typeface="Times New Roman" panose="02020603050405020304" pitchFamily="18" charset="0"/>
                          <a:cs typeface="Times New Roman" panose="02020603050405020304" pitchFamily="18" charset="0"/>
                        </a:rPr>
                        <a:t> động</a:t>
                      </a:r>
                      <a:r>
                        <a:rPr lang="vi-VN" sz="200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50000"/>
                        </a:lnSpc>
                        <a:spcAft>
                          <a:spcPts val="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Một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mình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sửa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sang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cũ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lớp</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Bê</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suối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giữa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mùa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buốt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trì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dạy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chư</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bất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chấp</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hoàn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thiếu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thốn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khắc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nghiệt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khắc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nghiệt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độc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mơ</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ước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vê</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một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lai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tươi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sáng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tro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5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01802803"/>
                  </a:ext>
                </a:extLst>
              </a:tr>
              <a:tr h="380848">
                <a:tc>
                  <a:txBody>
                    <a:bodyPr/>
                    <a:lstStyle/>
                    <a:p>
                      <a:pPr marL="0" marR="0" algn="ctr">
                        <a:lnSpc>
                          <a:spcPct val="150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r>
                        <a:rPr lang="en-US" sz="2000" smtClean="0">
                          <a:solidFill>
                            <a:schemeClr val="tx1"/>
                          </a:solidFill>
                          <a:effectLst/>
                          <a:latin typeface="Times New Roman" panose="02020603050405020304" pitchFamily="18" charset="0"/>
                          <a:cs typeface="Times New Roman" panose="02020603050405020304" pitchFamily="18" charset="0"/>
                        </a:rPr>
                        <a:t>Tính</a:t>
                      </a:r>
                      <a:r>
                        <a:rPr lang="en-US" sz="2000" baseline="0" smtClean="0">
                          <a:solidFill>
                            <a:schemeClr val="tx1"/>
                          </a:solidFill>
                          <a:effectLst/>
                          <a:latin typeface="Times New Roman" panose="02020603050405020304" pitchFamily="18" charset="0"/>
                          <a:cs typeface="Times New Roman" panose="02020603050405020304" pitchFamily="18" charset="0"/>
                        </a:rPr>
                        <a:t> cách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có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mục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đích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đẹp</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cương</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nghi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hậu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tha</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r h="737287">
                <a:tc gridSpan="3">
                  <a:txBody>
                    <a:bodyPr/>
                    <a:lstStyle/>
                    <a:p>
                      <a:pPr marL="0" marR="0" algn="l">
                        <a:lnSpc>
                          <a:spcPct val="150000"/>
                        </a:lnSpc>
                        <a:spcBef>
                          <a:spcPts val="0"/>
                        </a:spcBef>
                        <a:spcAft>
                          <a:spcPts val="0"/>
                        </a:spcAft>
                      </a:pPr>
                      <a:r>
                        <a:rPr lang="en-US" sz="20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Tình</a:t>
                      </a:r>
                      <a:r>
                        <a:rPr lang="en-US" sz="2000" baseline="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cảm yêu thương, hết lòng vì học trò</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7977815"/>
                  </a:ext>
                </a:extLst>
              </a:tr>
            </a:tbl>
          </a:graphicData>
        </a:graphic>
      </p:graphicFrame>
    </p:spTree>
    <p:extLst>
      <p:ext uri="{BB962C8B-B14F-4D97-AF65-F5344CB8AC3E}">
        <p14:creationId xmlns:p14="http://schemas.microsoft.com/office/powerpoint/2010/main" val="529215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48"/>
          <p:cNvSpPr txBox="1">
            <a:spLocks noGrp="1"/>
          </p:cNvSpPr>
          <p:nvPr>
            <p:ph type="title"/>
          </p:nvPr>
        </p:nvSpPr>
        <p:spPr>
          <a:xfrm>
            <a:off x="2148265" y="499525"/>
            <a:ext cx="8180668" cy="1222372"/>
          </a:xfrm>
          <a:prstGeom prst="rect">
            <a:avLst/>
          </a:prstGeom>
        </p:spPr>
        <p:txBody>
          <a:bodyPr spcFirstLastPara="1" vert="horz" wrap="square" lIns="121900" tIns="121900" rIns="121900" bIns="121900" rtlCol="0" anchor="t" anchorCtr="0">
            <a:noAutofit/>
          </a:bodyPr>
          <a:lstStyle/>
          <a:p>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4. Ý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họa</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sĩ</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bức</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tranh</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thầy</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Đuy-sen</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sz="28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01" name="Google Shape;1701;p48"/>
          <p:cNvSpPr txBox="1">
            <a:spLocks noGrp="1"/>
          </p:cNvSpPr>
          <p:nvPr>
            <p:ph type="subTitle" idx="2"/>
          </p:nvPr>
        </p:nvSpPr>
        <p:spPr>
          <a:xfrm>
            <a:off x="4759300" y="3857600"/>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2</a:t>
            </a:r>
            <a:endParaRPr sz="4267" b="1" dirty="0">
              <a:latin typeface="Cambria" panose="02040503050406030204" pitchFamily="18" charset="0"/>
              <a:ea typeface="Cambria" panose="02040503050406030204" pitchFamily="18" charset="0"/>
            </a:endParaRPr>
          </a:p>
        </p:txBody>
      </p:sp>
      <p:sp>
        <p:nvSpPr>
          <p:cNvPr id="1703" name="Google Shape;1703;p48"/>
          <p:cNvSpPr txBox="1">
            <a:spLocks noGrp="1"/>
          </p:cNvSpPr>
          <p:nvPr>
            <p:ph type="subTitle" idx="4"/>
          </p:nvPr>
        </p:nvSpPr>
        <p:spPr>
          <a:xfrm>
            <a:off x="1373167" y="3857600"/>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1</a:t>
            </a:r>
            <a:endParaRPr sz="4267" b="1" dirty="0">
              <a:latin typeface="Cambria" panose="02040503050406030204" pitchFamily="18" charset="0"/>
              <a:ea typeface="Cambria" panose="02040503050406030204" pitchFamily="18" charset="0"/>
            </a:endParaRPr>
          </a:p>
        </p:txBody>
      </p:sp>
      <p:sp>
        <p:nvSpPr>
          <p:cNvPr id="1705" name="Google Shape;1705;p48"/>
          <p:cNvSpPr txBox="1">
            <a:spLocks noGrp="1"/>
          </p:cNvSpPr>
          <p:nvPr>
            <p:ph type="subTitle" idx="6"/>
          </p:nvPr>
        </p:nvSpPr>
        <p:spPr>
          <a:xfrm>
            <a:off x="8145634" y="3740369"/>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3</a:t>
            </a:r>
            <a:endParaRPr sz="4267" b="1" dirty="0">
              <a:latin typeface="Cambria" panose="02040503050406030204" pitchFamily="18" charset="0"/>
              <a:ea typeface="Cambria" panose="02040503050406030204" pitchFamily="18" charset="0"/>
            </a:endParaRPr>
          </a:p>
        </p:txBody>
      </p:sp>
      <p:grpSp>
        <p:nvGrpSpPr>
          <p:cNvPr id="1707" name="Google Shape;1707;p48"/>
          <p:cNvGrpSpPr/>
          <p:nvPr/>
        </p:nvGrpSpPr>
        <p:grpSpPr>
          <a:xfrm>
            <a:off x="2709967" y="2235163"/>
            <a:ext cx="6915267" cy="142800"/>
            <a:chOff x="1978925" y="2514100"/>
            <a:chExt cx="5186450" cy="107100"/>
          </a:xfrm>
        </p:grpSpPr>
        <p:sp>
          <p:nvSpPr>
            <p:cNvPr id="1708" name="Google Shape;1708;p48"/>
            <p:cNvSpPr/>
            <p:nvPr/>
          </p:nvSpPr>
          <p:spPr>
            <a:xfrm>
              <a:off x="197892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sp>
          <p:nvSpPr>
            <p:cNvPr id="1709" name="Google Shape;1709;p48"/>
            <p:cNvSpPr/>
            <p:nvPr/>
          </p:nvSpPr>
          <p:spPr>
            <a:xfrm>
              <a:off x="451852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sp>
          <p:nvSpPr>
            <p:cNvPr id="1710" name="Google Shape;1710;p48"/>
            <p:cNvSpPr/>
            <p:nvPr/>
          </p:nvSpPr>
          <p:spPr>
            <a:xfrm>
              <a:off x="705827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cxnSp>
          <p:nvCxnSpPr>
            <p:cNvPr id="1711" name="Google Shape;1711;p48"/>
            <p:cNvCxnSpPr>
              <a:stCxn id="1708" idx="6"/>
              <a:endCxn id="1709" idx="2"/>
            </p:cNvCxnSpPr>
            <p:nvPr/>
          </p:nvCxnSpPr>
          <p:spPr>
            <a:xfrm>
              <a:off x="2086025" y="2567650"/>
              <a:ext cx="2432400" cy="0"/>
            </a:xfrm>
            <a:prstGeom prst="straightConnector1">
              <a:avLst/>
            </a:prstGeom>
            <a:noFill/>
            <a:ln w="38100" cap="flat" cmpd="sng">
              <a:solidFill>
                <a:schemeClr val="accent1"/>
              </a:solidFill>
              <a:prstDash val="solid"/>
              <a:round/>
              <a:headEnd type="none" w="med" len="med"/>
              <a:tailEnd type="none" w="med" len="med"/>
            </a:ln>
          </p:spPr>
        </p:cxnSp>
        <p:cxnSp>
          <p:nvCxnSpPr>
            <p:cNvPr id="1712" name="Google Shape;1712;p48"/>
            <p:cNvCxnSpPr>
              <a:stCxn id="1709" idx="6"/>
              <a:endCxn id="1710" idx="2"/>
            </p:cNvCxnSpPr>
            <p:nvPr/>
          </p:nvCxnSpPr>
          <p:spPr>
            <a:xfrm>
              <a:off x="4625625" y="2567650"/>
              <a:ext cx="2432700" cy="0"/>
            </a:xfrm>
            <a:prstGeom prst="straightConnector1">
              <a:avLst/>
            </a:prstGeom>
            <a:noFill/>
            <a:ln w="38100" cap="flat" cmpd="sng">
              <a:solidFill>
                <a:schemeClr val="accent1"/>
              </a:solidFill>
              <a:prstDash val="solid"/>
              <a:round/>
              <a:headEnd type="none" w="med" len="med"/>
              <a:tailEnd type="none" w="med" len="med"/>
            </a:ln>
          </p:spPr>
        </p:cxnSp>
      </p:grpSp>
      <p:pic>
        <p:nvPicPr>
          <p:cNvPr id="1026"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16" y="1667226"/>
            <a:ext cx="734096" cy="5512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1551" y="1612555"/>
            <a:ext cx="734096" cy="5512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786" y="1612555"/>
            <a:ext cx="734096" cy="55120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Giỏi Văn - Tác phẩm: Hai cây phong (trích “Người thầy đầu t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Giỏi Văn - Tác phẩm: Hai cây phong (trích “Người thầy đầu tiê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92" y="5342526"/>
            <a:ext cx="2733675" cy="1515474"/>
          </a:xfrm>
          <a:prstGeom prst="rect">
            <a:avLst/>
          </a:prstGeom>
        </p:spPr>
      </p:pic>
      <p:sp>
        <p:nvSpPr>
          <p:cNvPr id="60" name="TextBox 59"/>
          <p:cNvSpPr txBox="1"/>
          <p:nvPr/>
        </p:nvSpPr>
        <p:spPr>
          <a:xfrm>
            <a:off x="4329092" y="4583200"/>
            <a:ext cx="3084918" cy="2219907"/>
          </a:xfrm>
          <a:custGeom>
            <a:avLst/>
            <a:gdLst/>
            <a:ahLst/>
            <a:cxnLst/>
            <a:rect l="l" t="t" r="r" b="b"/>
            <a:pathLst>
              <a:path w="4726674" h="3941153">
                <a:moveTo>
                  <a:pt x="1205962" y="3868188"/>
                </a:moveTo>
                <a:cubicBezTo>
                  <a:pt x="1205836" y="3874142"/>
                  <a:pt x="1206849" y="3878195"/>
                  <a:pt x="1209003" y="3880348"/>
                </a:cubicBezTo>
                <a:cubicBezTo>
                  <a:pt x="1211156" y="3882502"/>
                  <a:pt x="1215209" y="3883515"/>
                  <a:pt x="1221163" y="3883388"/>
                </a:cubicBezTo>
                <a:cubicBezTo>
                  <a:pt x="1220656" y="3873762"/>
                  <a:pt x="1215589" y="3868695"/>
                  <a:pt x="1205962" y="3868188"/>
                </a:cubicBezTo>
                <a:close/>
                <a:moveTo>
                  <a:pt x="1163402" y="3868188"/>
                </a:moveTo>
                <a:cubicBezTo>
                  <a:pt x="1157258" y="3872938"/>
                  <a:pt x="1150545" y="3877118"/>
                  <a:pt x="1143261" y="3880728"/>
                </a:cubicBezTo>
                <a:cubicBezTo>
                  <a:pt x="1135978" y="3884338"/>
                  <a:pt x="1128504" y="3886239"/>
                  <a:pt x="1120841" y="3886429"/>
                </a:cubicBezTo>
                <a:lnTo>
                  <a:pt x="1093481" y="3883388"/>
                </a:lnTo>
                <a:cubicBezTo>
                  <a:pt x="1091010" y="3883768"/>
                  <a:pt x="1086071" y="3885289"/>
                  <a:pt x="1078660" y="3887949"/>
                </a:cubicBezTo>
                <a:cubicBezTo>
                  <a:pt x="1071250" y="3890609"/>
                  <a:pt x="1067070" y="3892129"/>
                  <a:pt x="1066120" y="3892508"/>
                </a:cubicBezTo>
                <a:cubicBezTo>
                  <a:pt x="1066373" y="3893965"/>
                  <a:pt x="1067387" y="3894852"/>
                  <a:pt x="1069160" y="3895169"/>
                </a:cubicBezTo>
                <a:cubicBezTo>
                  <a:pt x="1070934" y="3895485"/>
                  <a:pt x="1071947" y="3895612"/>
                  <a:pt x="1072200" y="3895549"/>
                </a:cubicBezTo>
                <a:cubicBezTo>
                  <a:pt x="1080054" y="3898715"/>
                  <a:pt x="1088667" y="3901502"/>
                  <a:pt x="1098041" y="3903909"/>
                </a:cubicBezTo>
                <a:cubicBezTo>
                  <a:pt x="1107414" y="3906315"/>
                  <a:pt x="1116027" y="3907582"/>
                  <a:pt x="1123881" y="3907709"/>
                </a:cubicBezTo>
                <a:cubicBezTo>
                  <a:pt x="1133508" y="3907709"/>
                  <a:pt x="1138574" y="3904669"/>
                  <a:pt x="1139081" y="3898589"/>
                </a:cubicBezTo>
                <a:lnTo>
                  <a:pt x="1187722" y="3895549"/>
                </a:lnTo>
                <a:cubicBezTo>
                  <a:pt x="1188102" y="3895612"/>
                  <a:pt x="1189622" y="3895485"/>
                  <a:pt x="1192282" y="3895169"/>
                </a:cubicBezTo>
                <a:cubicBezTo>
                  <a:pt x="1194942" y="3894852"/>
                  <a:pt x="1196462" y="3893965"/>
                  <a:pt x="1196842" y="3892508"/>
                </a:cubicBezTo>
                <a:cubicBezTo>
                  <a:pt x="1195829" y="3887695"/>
                  <a:pt x="1191016" y="3882882"/>
                  <a:pt x="1182402" y="3878068"/>
                </a:cubicBezTo>
                <a:cubicBezTo>
                  <a:pt x="1173789" y="3873255"/>
                  <a:pt x="1167455" y="3869962"/>
                  <a:pt x="1163402" y="3868188"/>
                </a:cubicBezTo>
                <a:close/>
                <a:moveTo>
                  <a:pt x="1306284" y="3859068"/>
                </a:moveTo>
                <a:cubicBezTo>
                  <a:pt x="1306158" y="3862235"/>
                  <a:pt x="1306411" y="3865021"/>
                  <a:pt x="1307045" y="3867428"/>
                </a:cubicBezTo>
                <a:cubicBezTo>
                  <a:pt x="1307678" y="3869835"/>
                  <a:pt x="1309451" y="3871102"/>
                  <a:pt x="1312365" y="3871228"/>
                </a:cubicBezTo>
                <a:lnTo>
                  <a:pt x="1330605" y="3868188"/>
                </a:lnTo>
                <a:cubicBezTo>
                  <a:pt x="1330478" y="3865148"/>
                  <a:pt x="1329212" y="3862868"/>
                  <a:pt x="1326805" y="3861348"/>
                </a:cubicBezTo>
                <a:cubicBezTo>
                  <a:pt x="1324398" y="3859828"/>
                  <a:pt x="1321611" y="3859068"/>
                  <a:pt x="1318445" y="3859068"/>
                </a:cubicBezTo>
                <a:close/>
                <a:moveTo>
                  <a:pt x="650833" y="3859068"/>
                </a:moveTo>
                <a:lnTo>
                  <a:pt x="653061" y="3871163"/>
                </a:lnTo>
                <a:lnTo>
                  <a:pt x="670912" y="3868188"/>
                </a:lnTo>
                <a:cubicBezTo>
                  <a:pt x="670785" y="3865148"/>
                  <a:pt x="669518" y="3862868"/>
                  <a:pt x="667112" y="3861348"/>
                </a:cubicBezTo>
                <a:cubicBezTo>
                  <a:pt x="664705" y="3859828"/>
                  <a:pt x="661918" y="3859068"/>
                  <a:pt x="658752" y="3859068"/>
                </a:cubicBezTo>
                <a:close/>
                <a:moveTo>
                  <a:pt x="446952" y="3833683"/>
                </a:moveTo>
                <a:cubicBezTo>
                  <a:pt x="446826" y="3836850"/>
                  <a:pt x="447079" y="3839636"/>
                  <a:pt x="447712" y="3842043"/>
                </a:cubicBezTo>
                <a:cubicBezTo>
                  <a:pt x="448346" y="3844450"/>
                  <a:pt x="450119" y="3845717"/>
                  <a:pt x="453032" y="3845843"/>
                </a:cubicBezTo>
                <a:lnTo>
                  <a:pt x="471273" y="3842803"/>
                </a:lnTo>
                <a:cubicBezTo>
                  <a:pt x="471146" y="3839763"/>
                  <a:pt x="469879" y="3837483"/>
                  <a:pt x="467473" y="3835963"/>
                </a:cubicBezTo>
                <a:cubicBezTo>
                  <a:pt x="465066" y="3834443"/>
                  <a:pt x="462279" y="3833683"/>
                  <a:pt x="459113" y="3833683"/>
                </a:cubicBezTo>
                <a:close/>
                <a:moveTo>
                  <a:pt x="380071" y="3772882"/>
                </a:moveTo>
                <a:cubicBezTo>
                  <a:pt x="377158" y="3773072"/>
                  <a:pt x="375384" y="3774212"/>
                  <a:pt x="374751" y="3776302"/>
                </a:cubicBezTo>
                <a:cubicBezTo>
                  <a:pt x="374118" y="3778392"/>
                  <a:pt x="373864" y="3780292"/>
                  <a:pt x="373991" y="3782002"/>
                </a:cubicBezTo>
                <a:lnTo>
                  <a:pt x="407432" y="3797202"/>
                </a:lnTo>
                <a:cubicBezTo>
                  <a:pt x="404011" y="3793529"/>
                  <a:pt x="399451" y="3788715"/>
                  <a:pt x="393751" y="3782762"/>
                </a:cubicBezTo>
                <a:cubicBezTo>
                  <a:pt x="388051" y="3776808"/>
                  <a:pt x="383491" y="3773515"/>
                  <a:pt x="380071" y="3772882"/>
                </a:cubicBezTo>
                <a:close/>
                <a:moveTo>
                  <a:pt x="1894389" y="3649340"/>
                </a:moveTo>
                <a:lnTo>
                  <a:pt x="1886272" y="3651838"/>
                </a:lnTo>
                <a:lnTo>
                  <a:pt x="1882192" y="3653321"/>
                </a:lnTo>
                <a:lnTo>
                  <a:pt x="1886937" y="3655384"/>
                </a:lnTo>
                <a:cubicBezTo>
                  <a:pt x="1889977" y="3655257"/>
                  <a:pt x="1892257" y="3653990"/>
                  <a:pt x="1893777" y="3651584"/>
                </a:cubicBezTo>
                <a:close/>
                <a:moveTo>
                  <a:pt x="1978567" y="3636005"/>
                </a:moveTo>
                <a:lnTo>
                  <a:pt x="1976476" y="3636858"/>
                </a:lnTo>
                <a:cubicBezTo>
                  <a:pt x="1972359" y="3640405"/>
                  <a:pt x="1968860" y="3645567"/>
                  <a:pt x="1965978" y="3652344"/>
                </a:cubicBezTo>
                <a:lnTo>
                  <a:pt x="1919629" y="3669854"/>
                </a:lnTo>
                <a:lnTo>
                  <a:pt x="1931493" y="3671598"/>
                </a:lnTo>
                <a:cubicBezTo>
                  <a:pt x="1941120" y="3671598"/>
                  <a:pt x="1946186" y="3668558"/>
                  <a:pt x="1946693" y="3662478"/>
                </a:cubicBezTo>
                <a:lnTo>
                  <a:pt x="1995334" y="3659438"/>
                </a:lnTo>
                <a:cubicBezTo>
                  <a:pt x="1995714" y="3659501"/>
                  <a:pt x="1997234" y="3659374"/>
                  <a:pt x="1999894" y="3659058"/>
                </a:cubicBezTo>
                <a:cubicBezTo>
                  <a:pt x="2002554" y="3658741"/>
                  <a:pt x="2004074" y="3657854"/>
                  <a:pt x="2004454" y="3656397"/>
                </a:cubicBezTo>
                <a:cubicBezTo>
                  <a:pt x="2003441" y="3651584"/>
                  <a:pt x="1998628" y="3646771"/>
                  <a:pt x="1990014" y="3641957"/>
                </a:cubicBezTo>
                <a:close/>
                <a:moveTo>
                  <a:pt x="2013574" y="3632077"/>
                </a:moveTo>
                <a:cubicBezTo>
                  <a:pt x="2013448" y="3638031"/>
                  <a:pt x="2014461" y="3642084"/>
                  <a:pt x="2016615" y="3644237"/>
                </a:cubicBezTo>
                <a:cubicBezTo>
                  <a:pt x="2018768" y="3646391"/>
                  <a:pt x="2022821" y="3647404"/>
                  <a:pt x="2028775" y="3647277"/>
                </a:cubicBezTo>
                <a:cubicBezTo>
                  <a:pt x="2028268" y="3637651"/>
                  <a:pt x="2023201" y="3632584"/>
                  <a:pt x="2013574" y="3632077"/>
                </a:cubicBezTo>
                <a:close/>
                <a:moveTo>
                  <a:pt x="2113896" y="3622957"/>
                </a:moveTo>
                <a:cubicBezTo>
                  <a:pt x="2113770" y="3626124"/>
                  <a:pt x="2114023" y="3628910"/>
                  <a:pt x="2114657" y="3631317"/>
                </a:cubicBezTo>
                <a:cubicBezTo>
                  <a:pt x="2115290" y="3633724"/>
                  <a:pt x="2117063" y="3634991"/>
                  <a:pt x="2119977" y="3635117"/>
                </a:cubicBezTo>
                <a:lnTo>
                  <a:pt x="2138217" y="3632077"/>
                </a:lnTo>
                <a:cubicBezTo>
                  <a:pt x="2138090" y="3629037"/>
                  <a:pt x="2136824" y="3626757"/>
                  <a:pt x="2134417" y="3625237"/>
                </a:cubicBezTo>
                <a:cubicBezTo>
                  <a:pt x="2132010" y="3623717"/>
                  <a:pt x="2129223" y="3622957"/>
                  <a:pt x="2126057" y="3622957"/>
                </a:cubicBezTo>
                <a:close/>
                <a:moveTo>
                  <a:pt x="2796234" y="3413672"/>
                </a:moveTo>
                <a:cubicBezTo>
                  <a:pt x="2794270" y="3413546"/>
                  <a:pt x="2791357" y="3413799"/>
                  <a:pt x="2787494" y="3414432"/>
                </a:cubicBezTo>
                <a:cubicBezTo>
                  <a:pt x="2783630" y="3415066"/>
                  <a:pt x="2781477" y="3416839"/>
                  <a:pt x="2781034" y="3419752"/>
                </a:cubicBezTo>
                <a:cubicBezTo>
                  <a:pt x="2780970" y="3424566"/>
                  <a:pt x="2781857" y="3429379"/>
                  <a:pt x="2783694" y="3434193"/>
                </a:cubicBezTo>
                <a:cubicBezTo>
                  <a:pt x="2785530" y="3439006"/>
                  <a:pt x="2788697" y="3442300"/>
                  <a:pt x="2793194" y="3444073"/>
                </a:cubicBezTo>
                <a:cubicBezTo>
                  <a:pt x="2802124" y="3443566"/>
                  <a:pt x="2810104" y="3441539"/>
                  <a:pt x="2817134" y="3437993"/>
                </a:cubicBezTo>
                <a:cubicBezTo>
                  <a:pt x="2824164" y="3434446"/>
                  <a:pt x="2831385" y="3432419"/>
                  <a:pt x="2838795" y="3431913"/>
                </a:cubicBezTo>
                <a:cubicBezTo>
                  <a:pt x="2840758" y="3431976"/>
                  <a:pt x="2843671" y="3431849"/>
                  <a:pt x="2847535" y="3431533"/>
                </a:cubicBezTo>
                <a:cubicBezTo>
                  <a:pt x="2851398" y="3431216"/>
                  <a:pt x="2853552" y="3430329"/>
                  <a:pt x="2853995" y="3428872"/>
                </a:cubicBezTo>
                <a:cubicBezTo>
                  <a:pt x="2851968" y="3425579"/>
                  <a:pt x="2843101" y="3422286"/>
                  <a:pt x="2827394" y="3418992"/>
                </a:cubicBezTo>
                <a:cubicBezTo>
                  <a:pt x="2811687" y="3415699"/>
                  <a:pt x="2801301" y="3413926"/>
                  <a:pt x="2796234" y="3413672"/>
                </a:cubicBezTo>
                <a:close/>
                <a:moveTo>
                  <a:pt x="3136721" y="3404552"/>
                </a:moveTo>
                <a:cubicBezTo>
                  <a:pt x="3136594" y="3410506"/>
                  <a:pt x="3137607" y="3414559"/>
                  <a:pt x="3139761" y="3416712"/>
                </a:cubicBezTo>
                <a:cubicBezTo>
                  <a:pt x="3141914" y="3418866"/>
                  <a:pt x="3145968" y="3419879"/>
                  <a:pt x="3151921" y="3419752"/>
                </a:cubicBezTo>
                <a:cubicBezTo>
                  <a:pt x="3151415" y="3410126"/>
                  <a:pt x="3146348" y="3405059"/>
                  <a:pt x="3136721" y="3404552"/>
                </a:cubicBezTo>
                <a:close/>
                <a:moveTo>
                  <a:pt x="3094160" y="3404552"/>
                </a:moveTo>
                <a:cubicBezTo>
                  <a:pt x="3088016" y="3409302"/>
                  <a:pt x="3081303" y="3413482"/>
                  <a:pt x="3074020" y="3417092"/>
                </a:cubicBezTo>
                <a:cubicBezTo>
                  <a:pt x="3066736" y="3420702"/>
                  <a:pt x="3059263" y="3422603"/>
                  <a:pt x="3051599" y="3422793"/>
                </a:cubicBezTo>
                <a:lnTo>
                  <a:pt x="3024239" y="3419752"/>
                </a:lnTo>
                <a:cubicBezTo>
                  <a:pt x="3021768" y="3420132"/>
                  <a:pt x="3016828" y="3421653"/>
                  <a:pt x="3009418" y="3424313"/>
                </a:cubicBezTo>
                <a:cubicBezTo>
                  <a:pt x="3002008" y="3426973"/>
                  <a:pt x="2997828" y="3428493"/>
                  <a:pt x="2996878" y="3428872"/>
                </a:cubicBezTo>
                <a:cubicBezTo>
                  <a:pt x="2997131" y="3430329"/>
                  <a:pt x="2998145" y="3431216"/>
                  <a:pt x="2999918" y="3431533"/>
                </a:cubicBezTo>
                <a:cubicBezTo>
                  <a:pt x="3001691" y="3431849"/>
                  <a:pt x="3002705" y="3431976"/>
                  <a:pt x="3002958" y="3431913"/>
                </a:cubicBezTo>
                <a:cubicBezTo>
                  <a:pt x="3010811" y="3435079"/>
                  <a:pt x="3019425" y="3437866"/>
                  <a:pt x="3028799" y="3440273"/>
                </a:cubicBezTo>
                <a:cubicBezTo>
                  <a:pt x="3038172" y="3442679"/>
                  <a:pt x="3046786" y="3443946"/>
                  <a:pt x="3054639" y="3444073"/>
                </a:cubicBezTo>
                <a:cubicBezTo>
                  <a:pt x="3064266" y="3444073"/>
                  <a:pt x="3069333" y="3441033"/>
                  <a:pt x="3069839" y="3434953"/>
                </a:cubicBezTo>
                <a:lnTo>
                  <a:pt x="3118480" y="3431913"/>
                </a:lnTo>
                <a:cubicBezTo>
                  <a:pt x="3118860" y="3431976"/>
                  <a:pt x="3120381" y="3431849"/>
                  <a:pt x="3123040" y="3431533"/>
                </a:cubicBezTo>
                <a:cubicBezTo>
                  <a:pt x="3125701" y="3431216"/>
                  <a:pt x="3127221" y="3430329"/>
                  <a:pt x="3127601" y="3428872"/>
                </a:cubicBezTo>
                <a:cubicBezTo>
                  <a:pt x="3126587" y="3424059"/>
                  <a:pt x="3121774" y="3419246"/>
                  <a:pt x="3113160" y="3414432"/>
                </a:cubicBezTo>
                <a:cubicBezTo>
                  <a:pt x="3104547" y="3409619"/>
                  <a:pt x="3098213" y="3406326"/>
                  <a:pt x="3094160" y="3404552"/>
                </a:cubicBezTo>
                <a:close/>
                <a:moveTo>
                  <a:pt x="3237043" y="3395432"/>
                </a:moveTo>
                <a:cubicBezTo>
                  <a:pt x="3236916" y="3398599"/>
                  <a:pt x="3237170" y="3401385"/>
                  <a:pt x="3237803" y="3403792"/>
                </a:cubicBezTo>
                <a:cubicBezTo>
                  <a:pt x="3238436" y="3406199"/>
                  <a:pt x="3240210" y="3407466"/>
                  <a:pt x="3243123" y="3407592"/>
                </a:cubicBezTo>
                <a:lnTo>
                  <a:pt x="3261363" y="3404552"/>
                </a:lnTo>
                <a:cubicBezTo>
                  <a:pt x="3261237" y="3401512"/>
                  <a:pt x="3259970" y="3399232"/>
                  <a:pt x="3257563" y="3397712"/>
                </a:cubicBezTo>
                <a:cubicBezTo>
                  <a:pt x="3255157" y="3396192"/>
                  <a:pt x="3252370" y="3395432"/>
                  <a:pt x="3249203" y="3395432"/>
                </a:cubicBezTo>
                <a:close/>
                <a:moveTo>
                  <a:pt x="3018158" y="3361991"/>
                </a:moveTo>
                <a:cubicBezTo>
                  <a:pt x="3018158" y="3364905"/>
                  <a:pt x="3018918" y="3366678"/>
                  <a:pt x="3020438" y="3367311"/>
                </a:cubicBezTo>
                <a:cubicBezTo>
                  <a:pt x="3021958" y="3367945"/>
                  <a:pt x="3024239" y="3368198"/>
                  <a:pt x="3027279" y="3368071"/>
                </a:cubicBezTo>
                <a:lnTo>
                  <a:pt x="3030319" y="3368071"/>
                </a:lnTo>
                <a:cubicBezTo>
                  <a:pt x="3030319" y="3365158"/>
                  <a:pt x="3029559" y="3363385"/>
                  <a:pt x="3028039" y="3362751"/>
                </a:cubicBezTo>
                <a:cubicBezTo>
                  <a:pt x="3026519" y="3362118"/>
                  <a:pt x="3024239" y="3361865"/>
                  <a:pt x="3021198" y="3361991"/>
                </a:cubicBezTo>
                <a:close/>
                <a:moveTo>
                  <a:pt x="3908897" y="3130946"/>
                </a:moveTo>
                <a:lnTo>
                  <a:pt x="3896736" y="3143107"/>
                </a:lnTo>
                <a:cubicBezTo>
                  <a:pt x="3886413" y="3143360"/>
                  <a:pt x="3877419" y="3145894"/>
                  <a:pt x="3869756" y="3150707"/>
                </a:cubicBezTo>
                <a:cubicBezTo>
                  <a:pt x="3862092" y="3155520"/>
                  <a:pt x="3853859" y="3161094"/>
                  <a:pt x="3845055" y="3167427"/>
                </a:cubicBezTo>
                <a:cubicBezTo>
                  <a:pt x="3840622" y="3167934"/>
                  <a:pt x="3832769" y="3169961"/>
                  <a:pt x="3821495" y="3173507"/>
                </a:cubicBezTo>
                <a:cubicBezTo>
                  <a:pt x="3810221" y="3177054"/>
                  <a:pt x="3803888" y="3179081"/>
                  <a:pt x="3802495" y="3179587"/>
                </a:cubicBezTo>
                <a:cubicBezTo>
                  <a:pt x="3802938" y="3182754"/>
                  <a:pt x="3805091" y="3185541"/>
                  <a:pt x="3808955" y="3187948"/>
                </a:cubicBezTo>
                <a:cubicBezTo>
                  <a:pt x="3812818" y="3190354"/>
                  <a:pt x="3815732" y="3191621"/>
                  <a:pt x="3817695" y="3191748"/>
                </a:cubicBezTo>
                <a:cubicBezTo>
                  <a:pt x="3820735" y="3191621"/>
                  <a:pt x="3823015" y="3190354"/>
                  <a:pt x="3824535" y="3187948"/>
                </a:cubicBezTo>
                <a:cubicBezTo>
                  <a:pt x="3826055" y="3185541"/>
                  <a:pt x="3826815" y="3182754"/>
                  <a:pt x="3826815" y="3179587"/>
                </a:cubicBezTo>
                <a:lnTo>
                  <a:pt x="3872416" y="3173507"/>
                </a:lnTo>
                <a:close/>
                <a:moveTo>
                  <a:pt x="3945378" y="3073185"/>
                </a:moveTo>
                <a:cubicBezTo>
                  <a:pt x="3945378" y="3076099"/>
                  <a:pt x="3946137" y="3077872"/>
                  <a:pt x="3947658" y="3078505"/>
                </a:cubicBezTo>
                <a:cubicBezTo>
                  <a:pt x="3949178" y="3079139"/>
                  <a:pt x="3951458" y="3079392"/>
                  <a:pt x="3954498" y="3079265"/>
                </a:cubicBezTo>
                <a:lnTo>
                  <a:pt x="3957538" y="3079265"/>
                </a:lnTo>
                <a:cubicBezTo>
                  <a:pt x="3957538" y="3076352"/>
                  <a:pt x="3956778" y="3074579"/>
                  <a:pt x="3955258" y="3073945"/>
                </a:cubicBezTo>
                <a:cubicBezTo>
                  <a:pt x="3953738" y="3073312"/>
                  <a:pt x="3951458" y="3073059"/>
                  <a:pt x="3948418" y="3073185"/>
                </a:cubicBezTo>
                <a:close/>
                <a:moveTo>
                  <a:pt x="3698229" y="3053726"/>
                </a:moveTo>
                <a:lnTo>
                  <a:pt x="3693052" y="3055682"/>
                </a:lnTo>
                <a:lnTo>
                  <a:pt x="3693052" y="3064065"/>
                </a:lnTo>
                <a:cubicBezTo>
                  <a:pt x="3693179" y="3066979"/>
                  <a:pt x="3694446" y="3068752"/>
                  <a:pt x="3696852" y="3069385"/>
                </a:cubicBezTo>
                <a:cubicBezTo>
                  <a:pt x="3699259" y="3070019"/>
                  <a:pt x="3702046" y="3070272"/>
                  <a:pt x="3705213" y="3070145"/>
                </a:cubicBezTo>
                <a:cubicBezTo>
                  <a:pt x="3704896" y="3067802"/>
                  <a:pt x="3703249" y="3063368"/>
                  <a:pt x="3700272" y="3056845"/>
                </a:cubicBezTo>
                <a:close/>
                <a:moveTo>
                  <a:pt x="3752458" y="3024328"/>
                </a:moveTo>
                <a:lnTo>
                  <a:pt x="3747410" y="3031774"/>
                </a:lnTo>
                <a:lnTo>
                  <a:pt x="3750814" y="3033665"/>
                </a:lnTo>
                <a:cubicBezTo>
                  <a:pt x="3753347" y="3033158"/>
                  <a:pt x="3754360" y="3031131"/>
                  <a:pt x="3753854" y="3027584"/>
                </a:cubicBezTo>
                <a:close/>
                <a:moveTo>
                  <a:pt x="3838975" y="2988064"/>
                </a:moveTo>
                <a:cubicBezTo>
                  <a:pt x="3832135" y="2989584"/>
                  <a:pt x="3824535" y="2992624"/>
                  <a:pt x="3816175" y="2997184"/>
                </a:cubicBezTo>
                <a:cubicBezTo>
                  <a:pt x="3807815" y="3001744"/>
                  <a:pt x="3803255" y="3007824"/>
                  <a:pt x="3802495" y="3015424"/>
                </a:cubicBezTo>
                <a:lnTo>
                  <a:pt x="3826815" y="3018464"/>
                </a:lnTo>
                <a:cubicBezTo>
                  <a:pt x="3829982" y="3018464"/>
                  <a:pt x="3832769" y="3017704"/>
                  <a:pt x="3835175" y="3016184"/>
                </a:cubicBezTo>
                <a:cubicBezTo>
                  <a:pt x="3837582" y="3014664"/>
                  <a:pt x="3838849" y="3012384"/>
                  <a:pt x="3838975" y="3009344"/>
                </a:cubicBezTo>
                <a:lnTo>
                  <a:pt x="3872416" y="3000224"/>
                </a:lnTo>
                <a:close/>
                <a:moveTo>
                  <a:pt x="4182502" y="2972863"/>
                </a:moveTo>
                <a:cubicBezTo>
                  <a:pt x="4184592" y="2972737"/>
                  <a:pt x="4188012" y="2972990"/>
                  <a:pt x="4192763" y="2973623"/>
                </a:cubicBezTo>
                <a:cubicBezTo>
                  <a:pt x="4197513" y="2974257"/>
                  <a:pt x="4200173" y="2976030"/>
                  <a:pt x="4200743" y="2978943"/>
                </a:cubicBezTo>
                <a:cubicBezTo>
                  <a:pt x="4199919" y="2985150"/>
                  <a:pt x="4195486" y="2990977"/>
                  <a:pt x="4187443" y="2996424"/>
                </a:cubicBezTo>
                <a:cubicBezTo>
                  <a:pt x="4179399" y="3001871"/>
                  <a:pt x="4172685" y="3006177"/>
                  <a:pt x="4167302" y="3009344"/>
                </a:cubicBezTo>
                <a:cubicBezTo>
                  <a:pt x="4159132" y="3010864"/>
                  <a:pt x="4152672" y="3016944"/>
                  <a:pt x="4147922" y="3027584"/>
                </a:cubicBezTo>
                <a:cubicBezTo>
                  <a:pt x="4143172" y="3038225"/>
                  <a:pt x="4134431" y="3044305"/>
                  <a:pt x="4121701" y="3045825"/>
                </a:cubicBezTo>
                <a:cubicBezTo>
                  <a:pt x="4121321" y="3050321"/>
                  <a:pt x="4119041" y="3053488"/>
                  <a:pt x="4114861" y="3055325"/>
                </a:cubicBezTo>
                <a:cubicBezTo>
                  <a:pt x="4110681" y="3057162"/>
                  <a:pt x="4106881" y="3058048"/>
                  <a:pt x="4103461" y="3057985"/>
                </a:cubicBezTo>
                <a:lnTo>
                  <a:pt x="4079140" y="3082306"/>
                </a:lnTo>
                <a:cubicBezTo>
                  <a:pt x="4072047" y="3082812"/>
                  <a:pt x="4065713" y="3084839"/>
                  <a:pt x="4060140" y="3088386"/>
                </a:cubicBezTo>
                <a:cubicBezTo>
                  <a:pt x="4054566" y="3091932"/>
                  <a:pt x="4046713" y="3093959"/>
                  <a:pt x="4036579" y="3094466"/>
                </a:cubicBezTo>
                <a:cubicBezTo>
                  <a:pt x="4033286" y="3098962"/>
                  <a:pt x="4028472" y="3102129"/>
                  <a:pt x="4022139" y="3103966"/>
                </a:cubicBezTo>
                <a:cubicBezTo>
                  <a:pt x="4015806" y="3105803"/>
                  <a:pt x="4009472" y="3106689"/>
                  <a:pt x="4003139" y="3106626"/>
                </a:cubicBezTo>
                <a:lnTo>
                  <a:pt x="4018339" y="3082306"/>
                </a:lnTo>
                <a:cubicBezTo>
                  <a:pt x="4031449" y="3080786"/>
                  <a:pt x="4043230" y="3074705"/>
                  <a:pt x="4053680" y="3064065"/>
                </a:cubicBezTo>
                <a:cubicBezTo>
                  <a:pt x="4064130" y="3053425"/>
                  <a:pt x="4076670" y="3047345"/>
                  <a:pt x="4091300" y="3045825"/>
                </a:cubicBezTo>
                <a:lnTo>
                  <a:pt x="4115621" y="3024544"/>
                </a:lnTo>
                <a:cubicBezTo>
                  <a:pt x="4115811" y="3018464"/>
                  <a:pt x="4117711" y="3013904"/>
                  <a:pt x="4121321" y="3010864"/>
                </a:cubicBezTo>
                <a:cubicBezTo>
                  <a:pt x="4124931" y="3007824"/>
                  <a:pt x="4129111" y="3006304"/>
                  <a:pt x="4133861" y="3006304"/>
                </a:cubicBezTo>
                <a:lnTo>
                  <a:pt x="4136901" y="3006304"/>
                </a:lnTo>
                <a:lnTo>
                  <a:pt x="4161222" y="2997184"/>
                </a:lnTo>
                <a:close/>
                <a:moveTo>
                  <a:pt x="3945378" y="2957663"/>
                </a:moveTo>
                <a:lnTo>
                  <a:pt x="3896736" y="2960703"/>
                </a:lnTo>
                <a:cubicBezTo>
                  <a:pt x="3896736" y="2963870"/>
                  <a:pt x="3895976" y="2966656"/>
                  <a:pt x="3894456" y="2969063"/>
                </a:cubicBezTo>
                <a:cubicBezTo>
                  <a:pt x="3892936" y="2971470"/>
                  <a:pt x="3890656" y="2972737"/>
                  <a:pt x="3887616" y="2972863"/>
                </a:cubicBezTo>
                <a:cubicBezTo>
                  <a:pt x="3884323" y="2972547"/>
                  <a:pt x="3881029" y="2972420"/>
                  <a:pt x="3877736" y="2972483"/>
                </a:cubicBezTo>
                <a:cubicBezTo>
                  <a:pt x="3874443" y="2972547"/>
                  <a:pt x="3872669" y="2974700"/>
                  <a:pt x="3872416" y="2978943"/>
                </a:cubicBezTo>
                <a:lnTo>
                  <a:pt x="3884576" y="2994144"/>
                </a:lnTo>
                <a:cubicBezTo>
                  <a:pt x="3891606" y="2992687"/>
                  <a:pt x="3904907" y="2989520"/>
                  <a:pt x="3924477" y="2984643"/>
                </a:cubicBezTo>
                <a:cubicBezTo>
                  <a:pt x="3944048" y="2979767"/>
                  <a:pt x="3955068" y="2972800"/>
                  <a:pt x="3957538" y="2963743"/>
                </a:cubicBezTo>
                <a:cubicBezTo>
                  <a:pt x="3957221" y="2960830"/>
                  <a:pt x="3955574" y="2959056"/>
                  <a:pt x="3952598" y="2958423"/>
                </a:cubicBezTo>
                <a:cubicBezTo>
                  <a:pt x="3949621" y="2957790"/>
                  <a:pt x="3947214" y="2957536"/>
                  <a:pt x="3945378" y="2957663"/>
                </a:cubicBezTo>
                <a:close/>
                <a:moveTo>
                  <a:pt x="3972738" y="2924222"/>
                </a:moveTo>
                <a:cubicBezTo>
                  <a:pt x="3969825" y="2924159"/>
                  <a:pt x="3967291" y="2924286"/>
                  <a:pt x="3965138" y="2924602"/>
                </a:cubicBezTo>
                <a:cubicBezTo>
                  <a:pt x="3962985" y="2924919"/>
                  <a:pt x="3960451" y="2925806"/>
                  <a:pt x="3957538" y="2927262"/>
                </a:cubicBezTo>
                <a:cubicBezTo>
                  <a:pt x="3957538" y="2933343"/>
                  <a:pt x="3960578" y="2936382"/>
                  <a:pt x="3966658" y="2936382"/>
                </a:cubicBezTo>
                <a:cubicBezTo>
                  <a:pt x="3969571" y="2936446"/>
                  <a:pt x="3972105" y="2936319"/>
                  <a:pt x="3974258" y="2936003"/>
                </a:cubicBezTo>
                <a:cubicBezTo>
                  <a:pt x="3976411" y="2935686"/>
                  <a:pt x="3978945" y="2934799"/>
                  <a:pt x="3981858" y="2933343"/>
                </a:cubicBezTo>
                <a:cubicBezTo>
                  <a:pt x="3981858" y="2927262"/>
                  <a:pt x="3978818" y="2924222"/>
                  <a:pt x="3972738" y="2924222"/>
                </a:cubicBezTo>
                <a:close/>
                <a:moveTo>
                  <a:pt x="4015299" y="2899902"/>
                </a:moveTo>
                <a:cubicBezTo>
                  <a:pt x="4010992" y="2900029"/>
                  <a:pt x="4008206" y="2901295"/>
                  <a:pt x="4006939" y="2903702"/>
                </a:cubicBezTo>
                <a:cubicBezTo>
                  <a:pt x="4005672" y="2906109"/>
                  <a:pt x="4004405" y="2908895"/>
                  <a:pt x="4003139" y="2912062"/>
                </a:cubicBezTo>
                <a:lnTo>
                  <a:pt x="4000099" y="2918142"/>
                </a:lnTo>
                <a:cubicBezTo>
                  <a:pt x="4003899" y="2914152"/>
                  <a:pt x="4009219" y="2912252"/>
                  <a:pt x="4016059" y="2912442"/>
                </a:cubicBezTo>
                <a:cubicBezTo>
                  <a:pt x="4022899" y="2912632"/>
                  <a:pt x="4026699" y="2911492"/>
                  <a:pt x="4027459" y="2909022"/>
                </a:cubicBezTo>
                <a:cubicBezTo>
                  <a:pt x="4027142" y="2905982"/>
                  <a:pt x="4025496" y="2903702"/>
                  <a:pt x="4022519" y="2902182"/>
                </a:cubicBezTo>
                <a:cubicBezTo>
                  <a:pt x="4019542" y="2900662"/>
                  <a:pt x="4017136" y="2899902"/>
                  <a:pt x="4015299" y="2899902"/>
                </a:cubicBezTo>
                <a:close/>
                <a:moveTo>
                  <a:pt x="4124741" y="2872541"/>
                </a:moveTo>
                <a:cubicBezTo>
                  <a:pt x="4122018" y="2873555"/>
                  <a:pt x="4116064" y="2878368"/>
                  <a:pt x="4106881" y="2886981"/>
                </a:cubicBezTo>
                <a:cubicBezTo>
                  <a:pt x="4097697" y="2895595"/>
                  <a:pt x="4092504" y="2901928"/>
                  <a:pt x="4091300" y="2905982"/>
                </a:cubicBezTo>
                <a:cubicBezTo>
                  <a:pt x="4082054" y="2910605"/>
                  <a:pt x="4073187" y="2916559"/>
                  <a:pt x="4064700" y="2923842"/>
                </a:cubicBezTo>
                <a:cubicBezTo>
                  <a:pt x="4056213" y="2931126"/>
                  <a:pt x="4048866" y="2939359"/>
                  <a:pt x="4042660" y="2948543"/>
                </a:cubicBezTo>
                <a:cubicBezTo>
                  <a:pt x="4055137" y="2947529"/>
                  <a:pt x="4068943" y="2943476"/>
                  <a:pt x="4084080" y="2936382"/>
                </a:cubicBezTo>
                <a:cubicBezTo>
                  <a:pt x="4099217" y="2929289"/>
                  <a:pt x="4113784" y="2925235"/>
                  <a:pt x="4127781" y="2924222"/>
                </a:cubicBezTo>
                <a:lnTo>
                  <a:pt x="4164262" y="2902942"/>
                </a:lnTo>
                <a:cubicBezTo>
                  <a:pt x="4166099" y="2903069"/>
                  <a:pt x="4168505" y="2902815"/>
                  <a:pt x="4171482" y="2902182"/>
                </a:cubicBezTo>
                <a:cubicBezTo>
                  <a:pt x="4174459" y="2901549"/>
                  <a:pt x="4176105" y="2899775"/>
                  <a:pt x="4176422" y="2896862"/>
                </a:cubicBezTo>
                <a:cubicBezTo>
                  <a:pt x="4174839" y="2891858"/>
                  <a:pt x="4167365" y="2886665"/>
                  <a:pt x="4154002" y="2881281"/>
                </a:cubicBezTo>
                <a:cubicBezTo>
                  <a:pt x="4140638" y="2875898"/>
                  <a:pt x="4130885" y="2872985"/>
                  <a:pt x="4124741" y="2872541"/>
                </a:cubicBezTo>
                <a:close/>
                <a:moveTo>
                  <a:pt x="4252424" y="2781339"/>
                </a:moveTo>
                <a:cubicBezTo>
                  <a:pt x="4251031" y="2781466"/>
                  <a:pt x="4250017" y="2781973"/>
                  <a:pt x="4249384" y="2782859"/>
                </a:cubicBezTo>
                <a:cubicBezTo>
                  <a:pt x="4248750" y="2783746"/>
                  <a:pt x="4247737" y="2784253"/>
                  <a:pt x="4246344" y="2784379"/>
                </a:cubicBezTo>
                <a:cubicBezTo>
                  <a:pt x="4246217" y="2786089"/>
                  <a:pt x="4246470" y="2787989"/>
                  <a:pt x="4247104" y="2790079"/>
                </a:cubicBezTo>
                <a:cubicBezTo>
                  <a:pt x="4247737" y="2792169"/>
                  <a:pt x="4249510" y="2793310"/>
                  <a:pt x="4252424" y="2793500"/>
                </a:cubicBezTo>
                <a:cubicBezTo>
                  <a:pt x="4254957" y="2792993"/>
                  <a:pt x="4255971" y="2790966"/>
                  <a:pt x="4255464" y="2787419"/>
                </a:cubicBezTo>
                <a:cubicBezTo>
                  <a:pt x="4255971" y="2783873"/>
                  <a:pt x="4254957" y="2781846"/>
                  <a:pt x="4252424" y="2781339"/>
                </a:cubicBezTo>
                <a:close/>
                <a:moveTo>
                  <a:pt x="4307145" y="2744859"/>
                </a:moveTo>
                <a:cubicBezTo>
                  <a:pt x="4307652" y="2750432"/>
                  <a:pt x="4309678" y="2754485"/>
                  <a:pt x="4313225" y="2757019"/>
                </a:cubicBezTo>
                <a:cubicBezTo>
                  <a:pt x="4316138" y="2756829"/>
                  <a:pt x="4317912" y="2755689"/>
                  <a:pt x="4318545" y="2753599"/>
                </a:cubicBezTo>
                <a:cubicBezTo>
                  <a:pt x="4319178" y="2751509"/>
                  <a:pt x="4319432" y="2749609"/>
                  <a:pt x="4319305" y="2747899"/>
                </a:cubicBezTo>
                <a:close/>
                <a:moveTo>
                  <a:pt x="3969698" y="2741818"/>
                </a:moveTo>
                <a:lnTo>
                  <a:pt x="3966658" y="2747899"/>
                </a:lnTo>
                <a:cubicBezTo>
                  <a:pt x="3967228" y="2753599"/>
                  <a:pt x="3967608" y="2756639"/>
                  <a:pt x="3967798" y="2757019"/>
                </a:cubicBezTo>
                <a:cubicBezTo>
                  <a:pt x="3967988" y="2757399"/>
                  <a:pt x="3964568" y="2757399"/>
                  <a:pt x="3957538" y="2757019"/>
                </a:cubicBezTo>
                <a:lnTo>
                  <a:pt x="3945378" y="2769179"/>
                </a:lnTo>
                <a:cubicBezTo>
                  <a:pt x="3942084" y="2768989"/>
                  <a:pt x="3938791" y="2769369"/>
                  <a:pt x="3935497" y="2770319"/>
                </a:cubicBezTo>
                <a:cubicBezTo>
                  <a:pt x="3932204" y="2771269"/>
                  <a:pt x="3930430" y="2773929"/>
                  <a:pt x="3930177" y="2778299"/>
                </a:cubicBezTo>
                <a:lnTo>
                  <a:pt x="3930177" y="2781339"/>
                </a:lnTo>
                <a:cubicBezTo>
                  <a:pt x="3927834" y="2781529"/>
                  <a:pt x="3923400" y="2782669"/>
                  <a:pt x="3916877" y="2784759"/>
                </a:cubicBezTo>
                <a:cubicBezTo>
                  <a:pt x="3910353" y="2786849"/>
                  <a:pt x="3906680" y="2788749"/>
                  <a:pt x="3905857" y="2790459"/>
                </a:cubicBezTo>
                <a:lnTo>
                  <a:pt x="3906888" y="2791261"/>
                </a:lnTo>
                <a:lnTo>
                  <a:pt x="3931680" y="2783982"/>
                </a:lnTo>
                <a:lnTo>
                  <a:pt x="3934557" y="2783182"/>
                </a:lnTo>
                <a:lnTo>
                  <a:pt x="3945378" y="2769179"/>
                </a:lnTo>
                <a:lnTo>
                  <a:pt x="3981858" y="2760059"/>
                </a:lnTo>
                <a:close/>
                <a:moveTo>
                  <a:pt x="4010224" y="2734873"/>
                </a:moveTo>
                <a:lnTo>
                  <a:pt x="3994018" y="2741818"/>
                </a:lnTo>
                <a:lnTo>
                  <a:pt x="4000099" y="2741818"/>
                </a:lnTo>
                <a:lnTo>
                  <a:pt x="3999388" y="2757819"/>
                </a:lnTo>
                <a:lnTo>
                  <a:pt x="4011862" y="2750542"/>
                </a:lnTo>
                <a:cubicBezTo>
                  <a:pt x="4013699" y="2750669"/>
                  <a:pt x="4016105" y="2750415"/>
                  <a:pt x="4019082" y="2749782"/>
                </a:cubicBezTo>
                <a:cubicBezTo>
                  <a:pt x="4022059" y="2749149"/>
                  <a:pt x="4023705" y="2747375"/>
                  <a:pt x="4024022" y="2744462"/>
                </a:cubicBezTo>
                <a:close/>
                <a:moveTo>
                  <a:pt x="4377066" y="2708378"/>
                </a:moveTo>
                <a:cubicBezTo>
                  <a:pt x="4372570" y="2708505"/>
                  <a:pt x="4369403" y="2709771"/>
                  <a:pt x="4367566" y="2712178"/>
                </a:cubicBezTo>
                <a:cubicBezTo>
                  <a:pt x="4365729" y="2714585"/>
                  <a:pt x="4364843" y="2717371"/>
                  <a:pt x="4364906" y="2720538"/>
                </a:cubicBezTo>
                <a:cubicBezTo>
                  <a:pt x="4363196" y="2720475"/>
                  <a:pt x="4361296" y="2720601"/>
                  <a:pt x="4359206" y="2720918"/>
                </a:cubicBezTo>
                <a:cubicBezTo>
                  <a:pt x="4357116" y="2721235"/>
                  <a:pt x="4355976" y="2722121"/>
                  <a:pt x="4355786" y="2723578"/>
                </a:cubicBezTo>
                <a:cubicBezTo>
                  <a:pt x="4355976" y="2725288"/>
                  <a:pt x="4357116" y="2727188"/>
                  <a:pt x="4359206" y="2729278"/>
                </a:cubicBezTo>
                <a:cubicBezTo>
                  <a:pt x="4361296" y="2731368"/>
                  <a:pt x="4363196" y="2732508"/>
                  <a:pt x="4364906" y="2732698"/>
                </a:cubicBezTo>
                <a:cubicBezTo>
                  <a:pt x="4361929" y="2724465"/>
                  <a:pt x="4364843" y="2720411"/>
                  <a:pt x="4373646" y="2720538"/>
                </a:cubicBezTo>
                <a:cubicBezTo>
                  <a:pt x="4382450" y="2720665"/>
                  <a:pt x="4387643" y="2719652"/>
                  <a:pt x="4389227" y="2717498"/>
                </a:cubicBezTo>
                <a:cubicBezTo>
                  <a:pt x="4388910" y="2714458"/>
                  <a:pt x="4387263" y="2712178"/>
                  <a:pt x="4384286" y="2710658"/>
                </a:cubicBezTo>
                <a:cubicBezTo>
                  <a:pt x="4381310" y="2709138"/>
                  <a:pt x="4378903" y="2708378"/>
                  <a:pt x="4377066" y="2708378"/>
                </a:cubicBezTo>
                <a:close/>
                <a:moveTo>
                  <a:pt x="3664898" y="2437018"/>
                </a:moveTo>
                <a:lnTo>
                  <a:pt x="3661858" y="2443099"/>
                </a:lnTo>
                <a:cubicBezTo>
                  <a:pt x="3662428" y="2448799"/>
                  <a:pt x="3662808" y="2451839"/>
                  <a:pt x="3662998" y="2452219"/>
                </a:cubicBezTo>
                <a:cubicBezTo>
                  <a:pt x="3663188" y="2452599"/>
                  <a:pt x="3659768" y="2452599"/>
                  <a:pt x="3652738" y="2452219"/>
                </a:cubicBezTo>
                <a:lnTo>
                  <a:pt x="3640578" y="2464379"/>
                </a:lnTo>
                <a:cubicBezTo>
                  <a:pt x="3637284" y="2464189"/>
                  <a:pt x="3633991" y="2464569"/>
                  <a:pt x="3630697" y="2465519"/>
                </a:cubicBezTo>
                <a:cubicBezTo>
                  <a:pt x="3627404" y="2466469"/>
                  <a:pt x="3625630" y="2469129"/>
                  <a:pt x="3625377" y="2473499"/>
                </a:cubicBezTo>
                <a:lnTo>
                  <a:pt x="3625377" y="2476539"/>
                </a:lnTo>
                <a:cubicBezTo>
                  <a:pt x="3623034" y="2476729"/>
                  <a:pt x="3618600" y="2477869"/>
                  <a:pt x="3612077" y="2479959"/>
                </a:cubicBezTo>
                <a:cubicBezTo>
                  <a:pt x="3605553" y="2482049"/>
                  <a:pt x="3601880" y="2483949"/>
                  <a:pt x="3601057" y="2485659"/>
                </a:cubicBezTo>
                <a:lnTo>
                  <a:pt x="3602088" y="2486461"/>
                </a:lnTo>
                <a:lnTo>
                  <a:pt x="3626880" y="2479182"/>
                </a:lnTo>
                <a:lnTo>
                  <a:pt x="3629757" y="2478382"/>
                </a:lnTo>
                <a:lnTo>
                  <a:pt x="3640578" y="2464379"/>
                </a:lnTo>
                <a:lnTo>
                  <a:pt x="3677058" y="2455259"/>
                </a:lnTo>
                <a:close/>
                <a:moveTo>
                  <a:pt x="3707150" y="2429334"/>
                </a:moveTo>
                <a:lnTo>
                  <a:pt x="3689218" y="2437018"/>
                </a:lnTo>
                <a:lnTo>
                  <a:pt x="3695299" y="2437018"/>
                </a:lnTo>
                <a:lnTo>
                  <a:pt x="3694588" y="2453019"/>
                </a:lnTo>
                <a:lnTo>
                  <a:pt x="3707062" y="2445742"/>
                </a:lnTo>
                <a:cubicBezTo>
                  <a:pt x="3708899" y="2445869"/>
                  <a:pt x="3711305" y="2445615"/>
                  <a:pt x="3714282" y="2444982"/>
                </a:cubicBezTo>
                <a:cubicBezTo>
                  <a:pt x="3717259" y="2444349"/>
                  <a:pt x="3718905" y="2442575"/>
                  <a:pt x="3719222" y="2439662"/>
                </a:cubicBezTo>
                <a:cubicBezTo>
                  <a:pt x="3718431" y="2437160"/>
                  <a:pt x="3716166" y="2434611"/>
                  <a:pt x="3712430" y="2432014"/>
                </a:cubicBezTo>
                <a:close/>
                <a:moveTo>
                  <a:pt x="4450028" y="2422612"/>
                </a:moveTo>
                <a:cubicBezTo>
                  <a:pt x="4449901" y="2424449"/>
                  <a:pt x="4450154" y="2426855"/>
                  <a:pt x="4450788" y="2429832"/>
                </a:cubicBezTo>
                <a:cubicBezTo>
                  <a:pt x="4451421" y="2432809"/>
                  <a:pt x="4453195" y="2434456"/>
                  <a:pt x="4456108" y="2434772"/>
                </a:cubicBezTo>
                <a:cubicBezTo>
                  <a:pt x="4457565" y="2434582"/>
                  <a:pt x="4458451" y="2433442"/>
                  <a:pt x="4458768" y="2431352"/>
                </a:cubicBezTo>
                <a:cubicBezTo>
                  <a:pt x="4459085" y="2429262"/>
                  <a:pt x="4459211" y="2427362"/>
                  <a:pt x="4459148" y="2425652"/>
                </a:cubicBezTo>
                <a:close/>
                <a:moveTo>
                  <a:pt x="3836135" y="2414026"/>
                </a:moveTo>
                <a:cubicBezTo>
                  <a:pt x="3836008" y="2415863"/>
                  <a:pt x="3836261" y="2418269"/>
                  <a:pt x="3836895" y="2421246"/>
                </a:cubicBezTo>
                <a:lnTo>
                  <a:pt x="3839464" y="2423631"/>
                </a:lnTo>
                <a:lnTo>
                  <a:pt x="3844878" y="2422729"/>
                </a:lnTo>
                <a:lnTo>
                  <a:pt x="3845255" y="2417066"/>
                </a:lnTo>
                <a:close/>
                <a:moveTo>
                  <a:pt x="4507789" y="2398291"/>
                </a:moveTo>
                <a:cubicBezTo>
                  <a:pt x="4507789" y="2401458"/>
                  <a:pt x="4508549" y="2404245"/>
                  <a:pt x="4510069" y="2406652"/>
                </a:cubicBezTo>
                <a:cubicBezTo>
                  <a:pt x="4511589" y="2409058"/>
                  <a:pt x="4513869" y="2410325"/>
                  <a:pt x="4516909" y="2410452"/>
                </a:cubicBezTo>
                <a:cubicBezTo>
                  <a:pt x="4518492" y="2410262"/>
                  <a:pt x="4519886" y="2409122"/>
                  <a:pt x="4521089" y="2407032"/>
                </a:cubicBezTo>
                <a:cubicBezTo>
                  <a:pt x="4522293" y="2404942"/>
                  <a:pt x="4522926" y="2403041"/>
                  <a:pt x="4522989" y="2401332"/>
                </a:cubicBezTo>
                <a:close/>
                <a:moveTo>
                  <a:pt x="3893896" y="2389705"/>
                </a:moveTo>
                <a:cubicBezTo>
                  <a:pt x="3893896" y="2392872"/>
                  <a:pt x="3894656" y="2395659"/>
                  <a:pt x="3896176" y="2398066"/>
                </a:cubicBezTo>
                <a:cubicBezTo>
                  <a:pt x="3897696" y="2400472"/>
                  <a:pt x="3899976" y="2401739"/>
                  <a:pt x="3903016" y="2401866"/>
                </a:cubicBezTo>
                <a:cubicBezTo>
                  <a:pt x="3904599" y="2401676"/>
                  <a:pt x="3905993" y="2400536"/>
                  <a:pt x="3907196" y="2398446"/>
                </a:cubicBezTo>
                <a:cubicBezTo>
                  <a:pt x="3908400" y="2396356"/>
                  <a:pt x="3909033" y="2394455"/>
                  <a:pt x="3909096" y="2392746"/>
                </a:cubicBezTo>
                <a:close/>
                <a:moveTo>
                  <a:pt x="4568590" y="2370931"/>
                </a:moveTo>
                <a:cubicBezTo>
                  <a:pt x="4568590" y="2372894"/>
                  <a:pt x="4569350" y="2375808"/>
                  <a:pt x="4570870" y="2379671"/>
                </a:cubicBezTo>
                <a:cubicBezTo>
                  <a:pt x="4572390" y="2383535"/>
                  <a:pt x="4574670" y="2385688"/>
                  <a:pt x="4577710" y="2386131"/>
                </a:cubicBezTo>
                <a:cubicBezTo>
                  <a:pt x="4580244" y="2385625"/>
                  <a:pt x="4581257" y="2383598"/>
                  <a:pt x="4580750" y="2380051"/>
                </a:cubicBezTo>
                <a:cubicBezTo>
                  <a:pt x="4580750" y="2373971"/>
                  <a:pt x="4577710" y="2370931"/>
                  <a:pt x="4571630" y="2370931"/>
                </a:cubicBezTo>
                <a:close/>
                <a:moveTo>
                  <a:pt x="3954697" y="2362345"/>
                </a:moveTo>
                <a:cubicBezTo>
                  <a:pt x="3954697" y="2364308"/>
                  <a:pt x="3955457" y="2367222"/>
                  <a:pt x="3956977" y="2371085"/>
                </a:cubicBezTo>
                <a:lnTo>
                  <a:pt x="3960970" y="2374856"/>
                </a:lnTo>
                <a:lnTo>
                  <a:pt x="3965673" y="2373834"/>
                </a:lnTo>
                <a:lnTo>
                  <a:pt x="3966857" y="2371465"/>
                </a:lnTo>
                <a:cubicBezTo>
                  <a:pt x="3966857" y="2365385"/>
                  <a:pt x="3963817" y="2362345"/>
                  <a:pt x="3957737" y="2362345"/>
                </a:cubicBezTo>
                <a:close/>
                <a:moveTo>
                  <a:pt x="4073676" y="2313555"/>
                </a:moveTo>
                <a:lnTo>
                  <a:pt x="4048179" y="2319404"/>
                </a:lnTo>
                <a:cubicBezTo>
                  <a:pt x="4024365" y="2327574"/>
                  <a:pt x="4004352" y="2337834"/>
                  <a:pt x="3988138" y="2350185"/>
                </a:cubicBezTo>
                <a:lnTo>
                  <a:pt x="3985098" y="2362345"/>
                </a:lnTo>
                <a:lnTo>
                  <a:pt x="4027659" y="2338024"/>
                </a:lnTo>
                <a:lnTo>
                  <a:pt x="4029982" y="2340159"/>
                </a:lnTo>
                <a:lnTo>
                  <a:pt x="4032746" y="2333656"/>
                </a:lnTo>
                <a:lnTo>
                  <a:pt x="4032746" y="2330616"/>
                </a:lnTo>
                <a:cubicBezTo>
                  <a:pt x="4037559" y="2330680"/>
                  <a:pt x="4042372" y="2329793"/>
                  <a:pt x="4047186" y="2327956"/>
                </a:cubicBezTo>
                <a:cubicBezTo>
                  <a:pt x="4051999" y="2326119"/>
                  <a:pt x="4055293" y="2322953"/>
                  <a:pt x="4057066" y="2318456"/>
                </a:cubicBezTo>
                <a:close/>
                <a:moveTo>
                  <a:pt x="3002495" y="2286893"/>
                </a:moveTo>
                <a:lnTo>
                  <a:pt x="3001213" y="2288175"/>
                </a:lnTo>
                <a:lnTo>
                  <a:pt x="3001540" y="2288641"/>
                </a:lnTo>
                <a:lnTo>
                  <a:pt x="3003039" y="2286893"/>
                </a:lnTo>
                <a:close/>
                <a:moveTo>
                  <a:pt x="3513625" y="2286309"/>
                </a:moveTo>
                <a:lnTo>
                  <a:pt x="3509489" y="2290945"/>
                </a:lnTo>
                <a:lnTo>
                  <a:pt x="3509940" y="2294553"/>
                </a:lnTo>
                <a:lnTo>
                  <a:pt x="3517618" y="2292299"/>
                </a:lnTo>
                <a:close/>
                <a:moveTo>
                  <a:pt x="3558099" y="2275498"/>
                </a:moveTo>
                <a:lnTo>
                  <a:pt x="3536818" y="2284618"/>
                </a:lnTo>
                <a:lnTo>
                  <a:pt x="3542899" y="2284618"/>
                </a:lnTo>
                <a:lnTo>
                  <a:pt x="3542887" y="2284880"/>
                </a:lnTo>
                <a:lnTo>
                  <a:pt x="3546387" y="2283852"/>
                </a:lnTo>
                <a:lnTo>
                  <a:pt x="3576410" y="2275498"/>
                </a:lnTo>
                <a:close/>
                <a:moveTo>
                  <a:pt x="4297628" y="2270212"/>
                </a:moveTo>
                <a:cubicBezTo>
                  <a:pt x="4297501" y="2272049"/>
                  <a:pt x="4297754" y="2274455"/>
                  <a:pt x="4298388" y="2277432"/>
                </a:cubicBezTo>
                <a:cubicBezTo>
                  <a:pt x="4299021" y="2280409"/>
                  <a:pt x="4300795" y="2282056"/>
                  <a:pt x="4303708" y="2282372"/>
                </a:cubicBezTo>
                <a:cubicBezTo>
                  <a:pt x="4305165" y="2282182"/>
                  <a:pt x="4306051" y="2281042"/>
                  <a:pt x="4306368" y="2278952"/>
                </a:cubicBezTo>
                <a:cubicBezTo>
                  <a:pt x="4306685" y="2276862"/>
                  <a:pt x="4306811" y="2274962"/>
                  <a:pt x="4306748" y="2273252"/>
                </a:cubicBezTo>
                <a:close/>
                <a:moveTo>
                  <a:pt x="3069478" y="2249652"/>
                </a:moveTo>
                <a:lnTo>
                  <a:pt x="3056374" y="2254294"/>
                </a:lnTo>
                <a:lnTo>
                  <a:pt x="3054943" y="2255726"/>
                </a:lnTo>
                <a:cubicBezTo>
                  <a:pt x="3055133" y="2257183"/>
                  <a:pt x="3056273" y="2258069"/>
                  <a:pt x="3058363" y="2258386"/>
                </a:cubicBezTo>
                <a:cubicBezTo>
                  <a:pt x="3060453" y="2258703"/>
                  <a:pt x="3062353" y="2258829"/>
                  <a:pt x="3064063" y="2258766"/>
                </a:cubicBezTo>
                <a:lnTo>
                  <a:pt x="3069482" y="2262272"/>
                </a:lnTo>
                <a:lnTo>
                  <a:pt x="3085249" y="2252137"/>
                </a:lnTo>
                <a:lnTo>
                  <a:pt x="3094807" y="2250169"/>
                </a:lnTo>
                <a:close/>
                <a:moveTo>
                  <a:pt x="4355389" y="2245891"/>
                </a:moveTo>
                <a:cubicBezTo>
                  <a:pt x="4355389" y="2249058"/>
                  <a:pt x="4356149" y="2251845"/>
                  <a:pt x="4357669" y="2254252"/>
                </a:cubicBezTo>
                <a:cubicBezTo>
                  <a:pt x="4359189" y="2256658"/>
                  <a:pt x="4361469" y="2257925"/>
                  <a:pt x="4364509" y="2258052"/>
                </a:cubicBezTo>
                <a:cubicBezTo>
                  <a:pt x="4366092" y="2257862"/>
                  <a:pt x="4367486" y="2256722"/>
                  <a:pt x="4368689" y="2254632"/>
                </a:cubicBezTo>
                <a:cubicBezTo>
                  <a:pt x="4369893" y="2252542"/>
                  <a:pt x="4370526" y="2250641"/>
                  <a:pt x="4370589" y="2248932"/>
                </a:cubicBezTo>
                <a:close/>
                <a:moveTo>
                  <a:pt x="3112798" y="2238251"/>
                </a:moveTo>
                <a:lnTo>
                  <a:pt x="3112032" y="2238963"/>
                </a:lnTo>
                <a:lnTo>
                  <a:pt x="3113036" y="2238778"/>
                </a:lnTo>
                <a:lnTo>
                  <a:pt x="3113129" y="2238629"/>
                </a:lnTo>
                <a:close/>
                <a:moveTo>
                  <a:pt x="3189854" y="2221137"/>
                </a:moveTo>
                <a:lnTo>
                  <a:pt x="3184216" y="2226775"/>
                </a:lnTo>
                <a:lnTo>
                  <a:pt x="3188611" y="2230856"/>
                </a:lnTo>
                <a:cubicBezTo>
                  <a:pt x="3190068" y="2230666"/>
                  <a:pt x="3190954" y="2229526"/>
                  <a:pt x="3191271" y="2227436"/>
                </a:cubicBezTo>
                <a:cubicBezTo>
                  <a:pt x="3191588" y="2225346"/>
                  <a:pt x="3191714" y="2223446"/>
                  <a:pt x="3191651" y="2221736"/>
                </a:cubicBezTo>
                <a:close/>
                <a:moveTo>
                  <a:pt x="4416190" y="2218531"/>
                </a:moveTo>
                <a:cubicBezTo>
                  <a:pt x="4416190" y="2220494"/>
                  <a:pt x="4416950" y="2223408"/>
                  <a:pt x="4418470" y="2227271"/>
                </a:cubicBezTo>
                <a:cubicBezTo>
                  <a:pt x="4419990" y="2231135"/>
                  <a:pt x="4422270" y="2233288"/>
                  <a:pt x="4425310" y="2233731"/>
                </a:cubicBezTo>
                <a:cubicBezTo>
                  <a:pt x="4427844" y="2233225"/>
                  <a:pt x="4428857" y="2231198"/>
                  <a:pt x="4428350" y="2227651"/>
                </a:cubicBezTo>
                <a:cubicBezTo>
                  <a:pt x="4428350" y="2221571"/>
                  <a:pt x="4425310" y="2218531"/>
                  <a:pt x="4419230" y="2218531"/>
                </a:cubicBezTo>
                <a:close/>
                <a:moveTo>
                  <a:pt x="3240292" y="2194375"/>
                </a:moveTo>
                <a:cubicBezTo>
                  <a:pt x="3240292" y="2197542"/>
                  <a:pt x="3241052" y="2200329"/>
                  <a:pt x="3242572" y="2202736"/>
                </a:cubicBezTo>
                <a:cubicBezTo>
                  <a:pt x="3244092" y="2205142"/>
                  <a:pt x="3246372" y="2206409"/>
                  <a:pt x="3249412" y="2206536"/>
                </a:cubicBezTo>
                <a:cubicBezTo>
                  <a:pt x="3250995" y="2206346"/>
                  <a:pt x="3252389" y="2205206"/>
                  <a:pt x="3253592" y="2203116"/>
                </a:cubicBezTo>
                <a:cubicBezTo>
                  <a:pt x="3254796" y="2201026"/>
                  <a:pt x="3255429" y="2199125"/>
                  <a:pt x="3255492" y="2197416"/>
                </a:cubicBezTo>
                <a:close/>
                <a:moveTo>
                  <a:pt x="3403536" y="2122018"/>
                </a:moveTo>
                <a:lnTo>
                  <a:pt x="3394575" y="2124074"/>
                </a:lnTo>
                <a:lnTo>
                  <a:pt x="3393116" y="2124822"/>
                </a:lnTo>
                <a:lnTo>
                  <a:pt x="3392484" y="2125769"/>
                </a:lnTo>
                <a:lnTo>
                  <a:pt x="3392484" y="2128809"/>
                </a:lnTo>
                <a:cubicBezTo>
                  <a:pt x="3390141" y="2128999"/>
                  <a:pt x="3385707" y="2130139"/>
                  <a:pt x="3379184" y="2132229"/>
                </a:cubicBezTo>
                <a:cubicBezTo>
                  <a:pt x="3372660" y="2134319"/>
                  <a:pt x="3368987" y="2136219"/>
                  <a:pt x="3368164" y="2137929"/>
                </a:cubicBezTo>
                <a:cubicBezTo>
                  <a:pt x="3368354" y="2139386"/>
                  <a:pt x="3369494" y="2140273"/>
                  <a:pt x="3371584" y="2140590"/>
                </a:cubicBezTo>
                <a:cubicBezTo>
                  <a:pt x="3373674" y="2140906"/>
                  <a:pt x="3375574" y="2141033"/>
                  <a:pt x="3377284" y="2140970"/>
                </a:cubicBezTo>
                <a:cubicBezTo>
                  <a:pt x="3383491" y="2140716"/>
                  <a:pt x="3389317" y="2138183"/>
                  <a:pt x="3394764" y="2133370"/>
                </a:cubicBezTo>
                <a:close/>
                <a:moveTo>
                  <a:pt x="4145228" y="2117812"/>
                </a:moveTo>
                <a:cubicBezTo>
                  <a:pt x="4145101" y="2119649"/>
                  <a:pt x="4145354" y="2122055"/>
                  <a:pt x="4145988" y="2125032"/>
                </a:cubicBezTo>
                <a:cubicBezTo>
                  <a:pt x="4146621" y="2128009"/>
                  <a:pt x="4148395" y="2129656"/>
                  <a:pt x="4151308" y="2129972"/>
                </a:cubicBezTo>
                <a:cubicBezTo>
                  <a:pt x="4152765" y="2129782"/>
                  <a:pt x="4153651" y="2128642"/>
                  <a:pt x="4153968" y="2126552"/>
                </a:cubicBezTo>
                <a:cubicBezTo>
                  <a:pt x="4154285" y="2124462"/>
                  <a:pt x="4154411" y="2122562"/>
                  <a:pt x="4154348" y="2120852"/>
                </a:cubicBezTo>
                <a:close/>
                <a:moveTo>
                  <a:pt x="4202989" y="2093491"/>
                </a:moveTo>
                <a:cubicBezTo>
                  <a:pt x="4202989" y="2096658"/>
                  <a:pt x="4203749" y="2099445"/>
                  <a:pt x="4205269" y="2101852"/>
                </a:cubicBezTo>
                <a:cubicBezTo>
                  <a:pt x="4206789" y="2104258"/>
                  <a:pt x="4209069" y="2105525"/>
                  <a:pt x="4212109" y="2105652"/>
                </a:cubicBezTo>
                <a:cubicBezTo>
                  <a:pt x="4213692" y="2105462"/>
                  <a:pt x="4215086" y="2104322"/>
                  <a:pt x="4216289" y="2102232"/>
                </a:cubicBezTo>
                <a:cubicBezTo>
                  <a:pt x="4217493" y="2100142"/>
                  <a:pt x="4218126" y="2098241"/>
                  <a:pt x="4218189" y="2096532"/>
                </a:cubicBezTo>
                <a:close/>
                <a:moveTo>
                  <a:pt x="3432005" y="2089288"/>
                </a:moveTo>
                <a:lnTo>
                  <a:pt x="3428965" y="2095369"/>
                </a:lnTo>
                <a:lnTo>
                  <a:pt x="3429354" y="2098481"/>
                </a:lnTo>
                <a:lnTo>
                  <a:pt x="3439549" y="2100605"/>
                </a:lnTo>
                <a:close/>
                <a:moveTo>
                  <a:pt x="4263790" y="2066131"/>
                </a:moveTo>
                <a:cubicBezTo>
                  <a:pt x="4263790" y="2068094"/>
                  <a:pt x="4264550" y="2071008"/>
                  <a:pt x="4266070" y="2074871"/>
                </a:cubicBezTo>
                <a:cubicBezTo>
                  <a:pt x="4267590" y="2078735"/>
                  <a:pt x="4269870" y="2080888"/>
                  <a:pt x="4272910" y="2081331"/>
                </a:cubicBezTo>
                <a:cubicBezTo>
                  <a:pt x="4275444" y="2080825"/>
                  <a:pt x="4276457" y="2078798"/>
                  <a:pt x="4275950" y="2075251"/>
                </a:cubicBezTo>
                <a:cubicBezTo>
                  <a:pt x="4275950" y="2069171"/>
                  <a:pt x="4272910" y="2066131"/>
                  <a:pt x="4266830" y="2066131"/>
                </a:cubicBezTo>
                <a:close/>
                <a:moveTo>
                  <a:pt x="3222146" y="2024681"/>
                </a:moveTo>
                <a:lnTo>
                  <a:pt x="3220642" y="2025897"/>
                </a:lnTo>
                <a:lnTo>
                  <a:pt x="3222853" y="2024892"/>
                </a:lnTo>
                <a:close/>
                <a:moveTo>
                  <a:pt x="3325508" y="1969960"/>
                </a:moveTo>
                <a:cubicBezTo>
                  <a:pt x="3312081" y="1970783"/>
                  <a:pt x="3300175" y="1975977"/>
                  <a:pt x="3289788" y="1985540"/>
                </a:cubicBezTo>
                <a:cubicBezTo>
                  <a:pt x="3279401" y="1995104"/>
                  <a:pt x="3269014" y="2004097"/>
                  <a:pt x="3258627" y="2012521"/>
                </a:cubicBezTo>
                <a:lnTo>
                  <a:pt x="3272346" y="2013235"/>
                </a:lnTo>
                <a:lnTo>
                  <a:pt x="3301282" y="2007207"/>
                </a:lnTo>
                <a:lnTo>
                  <a:pt x="3336068" y="1985800"/>
                </a:lnTo>
                <a:lnTo>
                  <a:pt x="3331588" y="1979080"/>
                </a:lnTo>
                <a:cubicBezTo>
                  <a:pt x="3331462" y="1973760"/>
                  <a:pt x="3329435" y="1970720"/>
                  <a:pt x="3325508" y="1969960"/>
                </a:cubicBezTo>
                <a:close/>
                <a:moveTo>
                  <a:pt x="3992828" y="1965412"/>
                </a:moveTo>
                <a:cubicBezTo>
                  <a:pt x="3992701" y="1967249"/>
                  <a:pt x="3992954" y="1969655"/>
                  <a:pt x="3993588" y="1972632"/>
                </a:cubicBezTo>
                <a:cubicBezTo>
                  <a:pt x="3994221" y="1975609"/>
                  <a:pt x="3995995" y="1977256"/>
                  <a:pt x="3998908" y="1977572"/>
                </a:cubicBezTo>
                <a:cubicBezTo>
                  <a:pt x="4000365" y="1977382"/>
                  <a:pt x="4001251" y="1976242"/>
                  <a:pt x="4001568" y="1974152"/>
                </a:cubicBezTo>
                <a:cubicBezTo>
                  <a:pt x="4001885" y="1972062"/>
                  <a:pt x="4002011" y="1970162"/>
                  <a:pt x="4001948" y="1968452"/>
                </a:cubicBezTo>
                <a:close/>
                <a:moveTo>
                  <a:pt x="4050589" y="1941091"/>
                </a:moveTo>
                <a:cubicBezTo>
                  <a:pt x="4050589" y="1944258"/>
                  <a:pt x="4051349" y="1947045"/>
                  <a:pt x="4052869" y="1949452"/>
                </a:cubicBezTo>
                <a:cubicBezTo>
                  <a:pt x="4054389" y="1951858"/>
                  <a:pt x="4056669" y="1953125"/>
                  <a:pt x="4059709" y="1953252"/>
                </a:cubicBezTo>
                <a:cubicBezTo>
                  <a:pt x="4061292" y="1953062"/>
                  <a:pt x="4062686" y="1951922"/>
                  <a:pt x="4063889" y="1949832"/>
                </a:cubicBezTo>
                <a:cubicBezTo>
                  <a:pt x="4065093" y="1947742"/>
                  <a:pt x="4065726" y="1945841"/>
                  <a:pt x="4065789" y="1944132"/>
                </a:cubicBezTo>
                <a:close/>
                <a:moveTo>
                  <a:pt x="3349829" y="1933479"/>
                </a:moveTo>
                <a:cubicBezTo>
                  <a:pt x="3348436" y="1933606"/>
                  <a:pt x="3347422" y="1934113"/>
                  <a:pt x="3346789" y="1934999"/>
                </a:cubicBezTo>
                <a:cubicBezTo>
                  <a:pt x="3346155" y="1935886"/>
                  <a:pt x="3345142" y="1936393"/>
                  <a:pt x="3343749" y="1936519"/>
                </a:cubicBezTo>
                <a:cubicBezTo>
                  <a:pt x="3343622" y="1938229"/>
                  <a:pt x="3343875" y="1940129"/>
                  <a:pt x="3344509" y="1942219"/>
                </a:cubicBezTo>
                <a:cubicBezTo>
                  <a:pt x="3345142" y="1944309"/>
                  <a:pt x="3346915" y="1945450"/>
                  <a:pt x="3349829" y="1945640"/>
                </a:cubicBezTo>
                <a:cubicBezTo>
                  <a:pt x="3352362" y="1945133"/>
                  <a:pt x="3353376" y="1943106"/>
                  <a:pt x="3352869" y="1939559"/>
                </a:cubicBezTo>
                <a:cubicBezTo>
                  <a:pt x="3353376" y="1936013"/>
                  <a:pt x="3352362" y="1933986"/>
                  <a:pt x="3349829" y="1933479"/>
                </a:cubicBezTo>
                <a:close/>
                <a:moveTo>
                  <a:pt x="4111390" y="1913731"/>
                </a:moveTo>
                <a:cubicBezTo>
                  <a:pt x="4111390" y="1915694"/>
                  <a:pt x="4112150" y="1918608"/>
                  <a:pt x="4113670" y="1922471"/>
                </a:cubicBezTo>
                <a:cubicBezTo>
                  <a:pt x="4115190" y="1926335"/>
                  <a:pt x="4117470" y="1928488"/>
                  <a:pt x="4120510" y="1928931"/>
                </a:cubicBezTo>
                <a:cubicBezTo>
                  <a:pt x="4123044" y="1928425"/>
                  <a:pt x="4124057" y="1926398"/>
                  <a:pt x="4123550" y="1922851"/>
                </a:cubicBezTo>
                <a:cubicBezTo>
                  <a:pt x="4123550" y="1916771"/>
                  <a:pt x="4120510" y="1913731"/>
                  <a:pt x="4114430" y="1913731"/>
                </a:cubicBezTo>
                <a:close/>
                <a:moveTo>
                  <a:pt x="3404550" y="1896999"/>
                </a:moveTo>
                <a:cubicBezTo>
                  <a:pt x="3405057" y="1902572"/>
                  <a:pt x="3407083" y="1906625"/>
                  <a:pt x="3410630" y="1909159"/>
                </a:cubicBezTo>
                <a:cubicBezTo>
                  <a:pt x="3413543" y="1908969"/>
                  <a:pt x="3415317" y="1907829"/>
                  <a:pt x="3415950" y="1905739"/>
                </a:cubicBezTo>
                <a:cubicBezTo>
                  <a:pt x="3416583" y="1903649"/>
                  <a:pt x="3416837" y="1901749"/>
                  <a:pt x="3416710" y="1900039"/>
                </a:cubicBezTo>
                <a:close/>
                <a:moveTo>
                  <a:pt x="3474471" y="1860518"/>
                </a:moveTo>
                <a:cubicBezTo>
                  <a:pt x="3469975" y="1860645"/>
                  <a:pt x="3466808" y="1861911"/>
                  <a:pt x="3464971" y="1864318"/>
                </a:cubicBezTo>
                <a:cubicBezTo>
                  <a:pt x="3463134" y="1866725"/>
                  <a:pt x="3462248" y="1869511"/>
                  <a:pt x="3462311" y="1872678"/>
                </a:cubicBezTo>
                <a:cubicBezTo>
                  <a:pt x="3460601" y="1872615"/>
                  <a:pt x="3458701" y="1872741"/>
                  <a:pt x="3456611" y="1873058"/>
                </a:cubicBezTo>
                <a:cubicBezTo>
                  <a:pt x="3454521" y="1873375"/>
                  <a:pt x="3453381" y="1874261"/>
                  <a:pt x="3453191" y="1875718"/>
                </a:cubicBezTo>
                <a:cubicBezTo>
                  <a:pt x="3453381" y="1877428"/>
                  <a:pt x="3454521" y="1879328"/>
                  <a:pt x="3456611" y="1881418"/>
                </a:cubicBezTo>
                <a:cubicBezTo>
                  <a:pt x="3458701" y="1883508"/>
                  <a:pt x="3460601" y="1884648"/>
                  <a:pt x="3462311" y="1884838"/>
                </a:cubicBezTo>
                <a:cubicBezTo>
                  <a:pt x="3459334" y="1876605"/>
                  <a:pt x="3462248" y="1872551"/>
                  <a:pt x="3471051" y="1872678"/>
                </a:cubicBezTo>
                <a:cubicBezTo>
                  <a:pt x="3479855" y="1872805"/>
                  <a:pt x="3485048" y="1871792"/>
                  <a:pt x="3486632" y="1869638"/>
                </a:cubicBezTo>
                <a:cubicBezTo>
                  <a:pt x="3486315" y="1866598"/>
                  <a:pt x="3484668" y="1864318"/>
                  <a:pt x="3481691" y="1862798"/>
                </a:cubicBezTo>
                <a:cubicBezTo>
                  <a:pt x="3478715" y="1861278"/>
                  <a:pt x="3476308" y="1860518"/>
                  <a:pt x="3474471" y="1860518"/>
                </a:cubicBezTo>
                <a:close/>
                <a:moveTo>
                  <a:pt x="3392086" y="1784199"/>
                </a:moveTo>
                <a:cubicBezTo>
                  <a:pt x="3390566" y="1799336"/>
                  <a:pt x="3384486" y="1808583"/>
                  <a:pt x="3373846" y="1811940"/>
                </a:cubicBezTo>
                <a:cubicBezTo>
                  <a:pt x="3363205" y="1815296"/>
                  <a:pt x="3357125" y="1822263"/>
                  <a:pt x="3355605" y="1832840"/>
                </a:cubicBezTo>
                <a:lnTo>
                  <a:pt x="3367382" y="1838127"/>
                </a:lnTo>
                <a:lnTo>
                  <a:pt x="3374909" y="1836577"/>
                </a:lnTo>
                <a:cubicBezTo>
                  <a:pt x="3378836" y="1834741"/>
                  <a:pt x="3381623" y="1831574"/>
                  <a:pt x="3383269" y="1827077"/>
                </a:cubicBezTo>
                <a:cubicBezTo>
                  <a:pt x="3388209" y="1827014"/>
                  <a:pt x="3393530" y="1825620"/>
                  <a:pt x="3399230" y="1822897"/>
                </a:cubicBezTo>
                <a:cubicBezTo>
                  <a:pt x="3404930" y="1820174"/>
                  <a:pt x="3408730" y="1816500"/>
                  <a:pt x="3410630" y="1811877"/>
                </a:cubicBezTo>
                <a:lnTo>
                  <a:pt x="3419528" y="1808848"/>
                </a:lnTo>
                <a:lnTo>
                  <a:pt x="3416407" y="1808519"/>
                </a:lnTo>
                <a:cubicBezTo>
                  <a:pt x="3414697" y="1806999"/>
                  <a:pt x="3412797" y="1805479"/>
                  <a:pt x="3410707" y="1803959"/>
                </a:cubicBezTo>
                <a:cubicBezTo>
                  <a:pt x="3408617" y="1802439"/>
                  <a:pt x="3407476" y="1800919"/>
                  <a:pt x="3407287" y="1799399"/>
                </a:cubicBezTo>
                <a:cubicBezTo>
                  <a:pt x="3407476" y="1797943"/>
                  <a:pt x="3408617" y="1797056"/>
                  <a:pt x="3410707" y="1796739"/>
                </a:cubicBezTo>
                <a:cubicBezTo>
                  <a:pt x="3412797" y="1796422"/>
                  <a:pt x="3414697" y="1796296"/>
                  <a:pt x="3416407" y="1796359"/>
                </a:cubicBezTo>
                <a:cubicBezTo>
                  <a:pt x="3415900" y="1787746"/>
                  <a:pt x="3410833" y="1783692"/>
                  <a:pt x="3401206" y="1784199"/>
                </a:cubicBezTo>
                <a:close/>
                <a:moveTo>
                  <a:pt x="3378010" y="1774629"/>
                </a:moveTo>
                <a:lnTo>
                  <a:pt x="3357423" y="1779352"/>
                </a:lnTo>
                <a:lnTo>
                  <a:pt x="3355605" y="1784199"/>
                </a:lnTo>
                <a:lnTo>
                  <a:pt x="3306964" y="1805479"/>
                </a:lnTo>
                <a:lnTo>
                  <a:pt x="3305839" y="1808105"/>
                </a:lnTo>
                <a:lnTo>
                  <a:pt x="3317281" y="1818620"/>
                </a:lnTo>
                <a:lnTo>
                  <a:pt x="3317717" y="1819675"/>
                </a:lnTo>
                <a:lnTo>
                  <a:pt x="3355605" y="1796359"/>
                </a:lnTo>
                <a:cubicBezTo>
                  <a:pt x="3356365" y="1788759"/>
                  <a:pt x="3360925" y="1782679"/>
                  <a:pt x="3369286" y="1778119"/>
                </a:cubicBezTo>
                <a:close/>
                <a:moveTo>
                  <a:pt x="3425527" y="1772039"/>
                </a:moveTo>
                <a:cubicBezTo>
                  <a:pt x="3425653" y="1775332"/>
                  <a:pt x="3426920" y="1778625"/>
                  <a:pt x="3429327" y="1781919"/>
                </a:cubicBezTo>
                <a:lnTo>
                  <a:pt x="3437460" y="1787094"/>
                </a:lnTo>
                <a:lnTo>
                  <a:pt x="3437991" y="1786996"/>
                </a:lnTo>
                <a:lnTo>
                  <a:pt x="3452887" y="1775079"/>
                </a:lnTo>
                <a:close/>
                <a:moveTo>
                  <a:pt x="3912335" y="1770082"/>
                </a:moveTo>
                <a:cubicBezTo>
                  <a:pt x="3912208" y="1771919"/>
                  <a:pt x="3912461" y="1774325"/>
                  <a:pt x="3913095" y="1777302"/>
                </a:cubicBezTo>
                <a:cubicBezTo>
                  <a:pt x="3913728" y="1780279"/>
                  <a:pt x="3915502" y="1781926"/>
                  <a:pt x="3918415" y="1782242"/>
                </a:cubicBezTo>
                <a:cubicBezTo>
                  <a:pt x="3919872" y="1782052"/>
                  <a:pt x="3920758" y="1780912"/>
                  <a:pt x="3921075" y="1778822"/>
                </a:cubicBezTo>
                <a:cubicBezTo>
                  <a:pt x="3921392" y="1776732"/>
                  <a:pt x="3921518" y="1774832"/>
                  <a:pt x="3921455" y="1773122"/>
                </a:cubicBezTo>
                <a:close/>
                <a:moveTo>
                  <a:pt x="3970096" y="1745761"/>
                </a:moveTo>
                <a:cubicBezTo>
                  <a:pt x="3970096" y="1748928"/>
                  <a:pt x="3970856" y="1751715"/>
                  <a:pt x="3972376" y="1754122"/>
                </a:cubicBezTo>
                <a:cubicBezTo>
                  <a:pt x="3973896" y="1756528"/>
                  <a:pt x="3976176" y="1757795"/>
                  <a:pt x="3979216" y="1757922"/>
                </a:cubicBezTo>
                <a:cubicBezTo>
                  <a:pt x="3980799" y="1757732"/>
                  <a:pt x="3982193" y="1756592"/>
                  <a:pt x="3983396" y="1754502"/>
                </a:cubicBezTo>
                <a:cubicBezTo>
                  <a:pt x="3984600" y="1752412"/>
                  <a:pt x="3985233" y="1750511"/>
                  <a:pt x="3985296" y="1748802"/>
                </a:cubicBezTo>
                <a:close/>
                <a:moveTo>
                  <a:pt x="3425527" y="1720358"/>
                </a:moveTo>
                <a:cubicBezTo>
                  <a:pt x="3418813" y="1720548"/>
                  <a:pt x="3411720" y="1723208"/>
                  <a:pt x="3404246" y="1728338"/>
                </a:cubicBezTo>
                <a:cubicBezTo>
                  <a:pt x="3396773" y="1733468"/>
                  <a:pt x="3392719" y="1739928"/>
                  <a:pt x="3392086" y="1747718"/>
                </a:cubicBezTo>
                <a:cubicBezTo>
                  <a:pt x="3386576" y="1748225"/>
                  <a:pt x="3382396" y="1750251"/>
                  <a:pt x="3379546" y="1753798"/>
                </a:cubicBezTo>
                <a:cubicBezTo>
                  <a:pt x="3376696" y="1757345"/>
                  <a:pt x="3371756" y="1759372"/>
                  <a:pt x="3364725" y="1759878"/>
                </a:cubicBezTo>
                <a:lnTo>
                  <a:pt x="3363717" y="1762568"/>
                </a:lnTo>
                <a:lnTo>
                  <a:pt x="3370102" y="1763899"/>
                </a:lnTo>
                <a:lnTo>
                  <a:pt x="3386289" y="1771317"/>
                </a:lnTo>
                <a:lnTo>
                  <a:pt x="3392086" y="1768999"/>
                </a:lnTo>
                <a:cubicBezTo>
                  <a:pt x="3396836" y="1760955"/>
                  <a:pt x="3403296" y="1753482"/>
                  <a:pt x="3411467" y="1746578"/>
                </a:cubicBezTo>
                <a:cubicBezTo>
                  <a:pt x="3419637" y="1739675"/>
                  <a:pt x="3428377" y="1736001"/>
                  <a:pt x="3437687" y="1735558"/>
                </a:cubicBezTo>
                <a:cubicBezTo>
                  <a:pt x="3436610" y="1731061"/>
                  <a:pt x="3438004" y="1727895"/>
                  <a:pt x="3441867" y="1726058"/>
                </a:cubicBezTo>
                <a:cubicBezTo>
                  <a:pt x="3445731" y="1724221"/>
                  <a:pt x="3449404" y="1723334"/>
                  <a:pt x="3452887" y="1723398"/>
                </a:cubicBezTo>
                <a:close/>
                <a:moveTo>
                  <a:pt x="4030897" y="1718401"/>
                </a:moveTo>
                <a:cubicBezTo>
                  <a:pt x="4030897" y="1720364"/>
                  <a:pt x="4031657" y="1723278"/>
                  <a:pt x="4033177" y="1727141"/>
                </a:cubicBezTo>
                <a:cubicBezTo>
                  <a:pt x="4034697" y="1731005"/>
                  <a:pt x="4036977" y="1733158"/>
                  <a:pt x="4040017" y="1733601"/>
                </a:cubicBezTo>
                <a:cubicBezTo>
                  <a:pt x="4042551" y="1733095"/>
                  <a:pt x="4043564" y="1731068"/>
                  <a:pt x="4043057" y="1727521"/>
                </a:cubicBezTo>
                <a:cubicBezTo>
                  <a:pt x="4043057" y="1721441"/>
                  <a:pt x="4040017" y="1718401"/>
                  <a:pt x="4033937" y="1718401"/>
                </a:cubicBezTo>
                <a:close/>
                <a:moveTo>
                  <a:pt x="3790334" y="1568354"/>
                </a:moveTo>
                <a:cubicBezTo>
                  <a:pt x="3789828" y="1576968"/>
                  <a:pt x="3793881" y="1581022"/>
                  <a:pt x="3802495" y="1580515"/>
                </a:cubicBezTo>
                <a:cubicBezTo>
                  <a:pt x="3802368" y="1577348"/>
                  <a:pt x="3801101" y="1574561"/>
                  <a:pt x="3798694" y="1572155"/>
                </a:cubicBezTo>
                <a:cubicBezTo>
                  <a:pt x="3796288" y="1569748"/>
                  <a:pt x="3793501" y="1568481"/>
                  <a:pt x="3790334" y="1568354"/>
                </a:cubicBezTo>
                <a:close/>
                <a:moveTo>
                  <a:pt x="3769054" y="1568354"/>
                </a:moveTo>
                <a:cubicBezTo>
                  <a:pt x="3748217" y="1569748"/>
                  <a:pt x="3729090" y="1577601"/>
                  <a:pt x="3711673" y="1591915"/>
                </a:cubicBezTo>
                <a:cubicBezTo>
                  <a:pt x="3694256" y="1606229"/>
                  <a:pt x="3675889" y="1618642"/>
                  <a:pt x="3656572" y="1629156"/>
                </a:cubicBezTo>
                <a:cubicBezTo>
                  <a:pt x="3654545" y="1642583"/>
                  <a:pt x="3646438" y="1650690"/>
                  <a:pt x="3632251" y="1653476"/>
                </a:cubicBezTo>
                <a:cubicBezTo>
                  <a:pt x="3618064" y="1656263"/>
                  <a:pt x="3609957" y="1664370"/>
                  <a:pt x="3607931" y="1677797"/>
                </a:cubicBezTo>
                <a:cubicBezTo>
                  <a:pt x="3590957" y="1680140"/>
                  <a:pt x="3565623" y="1691414"/>
                  <a:pt x="3531929" y="1711617"/>
                </a:cubicBezTo>
                <a:cubicBezTo>
                  <a:pt x="3498235" y="1731821"/>
                  <a:pt x="3475941" y="1746895"/>
                  <a:pt x="3465048" y="1756838"/>
                </a:cubicBezTo>
                <a:cubicBezTo>
                  <a:pt x="3482465" y="1745818"/>
                  <a:pt x="3502352" y="1737458"/>
                  <a:pt x="3524709" y="1731758"/>
                </a:cubicBezTo>
                <a:cubicBezTo>
                  <a:pt x="3547066" y="1726058"/>
                  <a:pt x="3567713" y="1716178"/>
                  <a:pt x="3586650" y="1702117"/>
                </a:cubicBezTo>
                <a:cubicBezTo>
                  <a:pt x="3588297" y="1697620"/>
                  <a:pt x="3591084" y="1694454"/>
                  <a:pt x="3595010" y="1692617"/>
                </a:cubicBezTo>
                <a:cubicBezTo>
                  <a:pt x="3598937" y="1690780"/>
                  <a:pt x="3603244" y="1689894"/>
                  <a:pt x="3607931" y="1689957"/>
                </a:cubicBezTo>
                <a:cubicBezTo>
                  <a:pt x="3608121" y="1683877"/>
                  <a:pt x="3610021" y="1679317"/>
                  <a:pt x="3613631" y="1676277"/>
                </a:cubicBezTo>
                <a:cubicBezTo>
                  <a:pt x="3617241" y="1673237"/>
                  <a:pt x="3621421" y="1671717"/>
                  <a:pt x="3626171" y="1671717"/>
                </a:cubicBezTo>
                <a:lnTo>
                  <a:pt x="3635291" y="1671717"/>
                </a:lnTo>
                <a:lnTo>
                  <a:pt x="3680892" y="1653476"/>
                </a:lnTo>
                <a:lnTo>
                  <a:pt x="3696092" y="1626116"/>
                </a:lnTo>
                <a:lnTo>
                  <a:pt x="3729533" y="1616995"/>
                </a:lnTo>
                <a:cubicBezTo>
                  <a:pt x="3736753" y="1609459"/>
                  <a:pt x="3745873" y="1604772"/>
                  <a:pt x="3756894" y="1602935"/>
                </a:cubicBezTo>
                <a:cubicBezTo>
                  <a:pt x="3767914" y="1601098"/>
                  <a:pt x="3773994" y="1592612"/>
                  <a:pt x="3775134" y="1577475"/>
                </a:cubicBezTo>
                <a:cubicBezTo>
                  <a:pt x="3774627" y="1571394"/>
                  <a:pt x="3772601" y="1568354"/>
                  <a:pt x="3769054" y="1568354"/>
                </a:cubicBezTo>
                <a:close/>
                <a:moveTo>
                  <a:pt x="3829855" y="1544034"/>
                </a:moveTo>
                <a:cubicBezTo>
                  <a:pt x="3827322" y="1543527"/>
                  <a:pt x="3826308" y="1544541"/>
                  <a:pt x="3826815" y="1547074"/>
                </a:cubicBezTo>
                <a:cubicBezTo>
                  <a:pt x="3826752" y="1551444"/>
                  <a:pt x="3827638" y="1554104"/>
                  <a:pt x="3829475" y="1555054"/>
                </a:cubicBezTo>
                <a:cubicBezTo>
                  <a:pt x="3831312" y="1556004"/>
                  <a:pt x="3834479" y="1556384"/>
                  <a:pt x="3838975" y="1556194"/>
                </a:cubicBezTo>
                <a:cubicBezTo>
                  <a:pt x="3838975" y="1553027"/>
                  <a:pt x="3838215" y="1550241"/>
                  <a:pt x="3836695" y="1547834"/>
                </a:cubicBezTo>
                <a:cubicBezTo>
                  <a:pt x="3835175" y="1545427"/>
                  <a:pt x="3832895" y="1544161"/>
                  <a:pt x="3829855" y="1544034"/>
                </a:cubicBezTo>
                <a:close/>
                <a:moveTo>
                  <a:pt x="941545" y="1540966"/>
                </a:moveTo>
                <a:cubicBezTo>
                  <a:pt x="939012" y="1541473"/>
                  <a:pt x="937998" y="1543499"/>
                  <a:pt x="938505" y="1547046"/>
                </a:cubicBezTo>
                <a:cubicBezTo>
                  <a:pt x="934008" y="1550340"/>
                  <a:pt x="930841" y="1555153"/>
                  <a:pt x="929005" y="1561487"/>
                </a:cubicBezTo>
                <a:cubicBezTo>
                  <a:pt x="927168" y="1567820"/>
                  <a:pt x="926281" y="1574154"/>
                  <a:pt x="926344" y="1580487"/>
                </a:cubicBezTo>
                <a:lnTo>
                  <a:pt x="941545" y="1568327"/>
                </a:lnTo>
                <a:cubicBezTo>
                  <a:pt x="947625" y="1568327"/>
                  <a:pt x="950665" y="1565287"/>
                  <a:pt x="950665" y="1559206"/>
                </a:cubicBezTo>
                <a:cubicBezTo>
                  <a:pt x="950665" y="1557116"/>
                  <a:pt x="949905" y="1553696"/>
                  <a:pt x="948385" y="1548946"/>
                </a:cubicBezTo>
                <a:cubicBezTo>
                  <a:pt x="946865" y="1544196"/>
                  <a:pt x="944585" y="1541536"/>
                  <a:pt x="941545" y="1540966"/>
                </a:cubicBezTo>
                <a:close/>
                <a:moveTo>
                  <a:pt x="1038827" y="1458884"/>
                </a:moveTo>
                <a:cubicBezTo>
                  <a:pt x="1037370" y="1459391"/>
                  <a:pt x="1036484" y="1461418"/>
                  <a:pt x="1036167" y="1464965"/>
                </a:cubicBezTo>
                <a:cubicBezTo>
                  <a:pt x="1035850" y="1468511"/>
                  <a:pt x="1035724" y="1470538"/>
                  <a:pt x="1035787" y="1471045"/>
                </a:cubicBezTo>
                <a:cubicBezTo>
                  <a:pt x="1031037" y="1470918"/>
                  <a:pt x="1026857" y="1471931"/>
                  <a:pt x="1023247" y="1474085"/>
                </a:cubicBezTo>
                <a:cubicBezTo>
                  <a:pt x="1019637" y="1476238"/>
                  <a:pt x="1017737" y="1480292"/>
                  <a:pt x="1017547" y="1486245"/>
                </a:cubicBezTo>
                <a:cubicBezTo>
                  <a:pt x="1017483" y="1486498"/>
                  <a:pt x="1017610" y="1487512"/>
                  <a:pt x="1017927" y="1489285"/>
                </a:cubicBezTo>
                <a:cubicBezTo>
                  <a:pt x="1018243" y="1491058"/>
                  <a:pt x="1019130" y="1492072"/>
                  <a:pt x="1020587" y="1492325"/>
                </a:cubicBezTo>
                <a:cubicBezTo>
                  <a:pt x="1022043" y="1492008"/>
                  <a:pt x="1022930" y="1490362"/>
                  <a:pt x="1023247" y="1487385"/>
                </a:cubicBezTo>
                <a:cubicBezTo>
                  <a:pt x="1023563" y="1484408"/>
                  <a:pt x="1023690" y="1482002"/>
                  <a:pt x="1023627" y="1480165"/>
                </a:cubicBezTo>
                <a:cubicBezTo>
                  <a:pt x="1028377" y="1480292"/>
                  <a:pt x="1032557" y="1479278"/>
                  <a:pt x="1036167" y="1477125"/>
                </a:cubicBezTo>
                <a:cubicBezTo>
                  <a:pt x="1039777" y="1474972"/>
                  <a:pt x="1041677" y="1470918"/>
                  <a:pt x="1041867" y="1464965"/>
                </a:cubicBezTo>
                <a:cubicBezTo>
                  <a:pt x="1041930" y="1464711"/>
                  <a:pt x="1041804" y="1463698"/>
                  <a:pt x="1041487" y="1461924"/>
                </a:cubicBezTo>
                <a:cubicBezTo>
                  <a:pt x="1041170" y="1460151"/>
                  <a:pt x="1040284" y="1459138"/>
                  <a:pt x="1038827" y="1458884"/>
                </a:cubicBezTo>
                <a:close/>
                <a:moveTo>
                  <a:pt x="4136901" y="1303869"/>
                </a:moveTo>
                <a:lnTo>
                  <a:pt x="4155142" y="1319069"/>
                </a:lnTo>
                <a:cubicBezTo>
                  <a:pt x="4159892" y="1319006"/>
                  <a:pt x="4164072" y="1317613"/>
                  <a:pt x="4167682" y="1314889"/>
                </a:cubicBezTo>
                <a:cubicBezTo>
                  <a:pt x="4171292" y="1312166"/>
                  <a:pt x="4173192" y="1308492"/>
                  <a:pt x="4173382" y="1303869"/>
                </a:cubicBezTo>
                <a:close/>
                <a:moveTo>
                  <a:pt x="4267624" y="1279548"/>
                </a:moveTo>
                <a:cubicBezTo>
                  <a:pt x="4268257" y="1285185"/>
                  <a:pt x="4271551" y="1287592"/>
                  <a:pt x="4277504" y="1286769"/>
                </a:cubicBezTo>
                <a:cubicBezTo>
                  <a:pt x="4283458" y="1285945"/>
                  <a:pt x="4288271" y="1284552"/>
                  <a:pt x="4291945" y="1282589"/>
                </a:cubicBezTo>
                <a:close/>
                <a:moveTo>
                  <a:pt x="4404427" y="1255228"/>
                </a:moveTo>
                <a:cubicBezTo>
                  <a:pt x="4404427" y="1257571"/>
                  <a:pt x="4405187" y="1262005"/>
                  <a:pt x="4406707" y="1268528"/>
                </a:cubicBezTo>
                <a:cubicBezTo>
                  <a:pt x="4408227" y="1275052"/>
                  <a:pt x="4410507" y="1278725"/>
                  <a:pt x="4413547" y="1279548"/>
                </a:cubicBezTo>
                <a:cubicBezTo>
                  <a:pt x="4415004" y="1279232"/>
                  <a:pt x="4415890" y="1277585"/>
                  <a:pt x="4416207" y="1274608"/>
                </a:cubicBezTo>
                <a:cubicBezTo>
                  <a:pt x="4416524" y="1271632"/>
                  <a:pt x="4416650" y="1269225"/>
                  <a:pt x="4416587" y="1267388"/>
                </a:cubicBezTo>
                <a:cubicBezTo>
                  <a:pt x="4417094" y="1267452"/>
                  <a:pt x="4419120" y="1267325"/>
                  <a:pt x="4422667" y="1267008"/>
                </a:cubicBezTo>
                <a:cubicBezTo>
                  <a:pt x="4426214" y="1266692"/>
                  <a:pt x="4428241" y="1265805"/>
                  <a:pt x="4428747" y="1264348"/>
                </a:cubicBezTo>
                <a:cubicBezTo>
                  <a:pt x="4427924" y="1262638"/>
                  <a:pt x="4424251" y="1260738"/>
                  <a:pt x="4417727" y="1258648"/>
                </a:cubicBezTo>
                <a:cubicBezTo>
                  <a:pt x="4411204" y="1256558"/>
                  <a:pt x="4406770" y="1255418"/>
                  <a:pt x="4404427" y="1255228"/>
                </a:cubicBezTo>
                <a:close/>
                <a:moveTo>
                  <a:pt x="4319305" y="1255228"/>
                </a:moveTo>
                <a:cubicBezTo>
                  <a:pt x="4316012" y="1256938"/>
                  <a:pt x="4312718" y="1259598"/>
                  <a:pt x="4309425" y="1263208"/>
                </a:cubicBezTo>
                <a:cubicBezTo>
                  <a:pt x="4306132" y="1266818"/>
                  <a:pt x="4304358" y="1270238"/>
                  <a:pt x="4304105" y="1273468"/>
                </a:cubicBezTo>
                <a:cubicBezTo>
                  <a:pt x="4304358" y="1276382"/>
                  <a:pt x="4306132" y="1278155"/>
                  <a:pt x="4309425" y="1278789"/>
                </a:cubicBezTo>
                <a:cubicBezTo>
                  <a:pt x="4312718" y="1279422"/>
                  <a:pt x="4316012" y="1279675"/>
                  <a:pt x="4319305" y="1279548"/>
                </a:cubicBezTo>
                <a:lnTo>
                  <a:pt x="4352746" y="1279548"/>
                </a:lnTo>
                <a:cubicBezTo>
                  <a:pt x="4361359" y="1280055"/>
                  <a:pt x="4365413" y="1276002"/>
                  <a:pt x="4364906" y="1267388"/>
                </a:cubicBezTo>
                <a:lnTo>
                  <a:pt x="4361866" y="1255228"/>
                </a:lnTo>
                <a:close/>
                <a:moveTo>
                  <a:pt x="4443948" y="1243068"/>
                </a:moveTo>
                <a:cubicBezTo>
                  <a:pt x="4442554" y="1243194"/>
                  <a:pt x="4441541" y="1243701"/>
                  <a:pt x="4440908" y="1244588"/>
                </a:cubicBezTo>
                <a:cubicBezTo>
                  <a:pt x="4440274" y="1245475"/>
                  <a:pt x="4439261" y="1245981"/>
                  <a:pt x="4437868" y="1246108"/>
                </a:cubicBezTo>
                <a:cubicBezTo>
                  <a:pt x="4437931" y="1247945"/>
                  <a:pt x="4438564" y="1250351"/>
                  <a:pt x="4439768" y="1253328"/>
                </a:cubicBezTo>
                <a:cubicBezTo>
                  <a:pt x="4440971" y="1256305"/>
                  <a:pt x="4442364" y="1257951"/>
                  <a:pt x="4443948" y="1258268"/>
                </a:cubicBezTo>
                <a:cubicBezTo>
                  <a:pt x="4446861" y="1258078"/>
                  <a:pt x="4448635" y="1256938"/>
                  <a:pt x="4449268" y="1254848"/>
                </a:cubicBezTo>
                <a:cubicBezTo>
                  <a:pt x="4449901" y="1252758"/>
                  <a:pt x="4450154" y="1250858"/>
                  <a:pt x="4450028" y="1249148"/>
                </a:cubicBezTo>
                <a:cubicBezTo>
                  <a:pt x="4449521" y="1245601"/>
                  <a:pt x="4447494" y="1243575"/>
                  <a:pt x="4443948" y="1243068"/>
                </a:cubicBezTo>
                <a:close/>
                <a:moveTo>
                  <a:pt x="1360620" y="1109525"/>
                </a:moveTo>
                <a:cubicBezTo>
                  <a:pt x="1358087" y="1110032"/>
                  <a:pt x="1357074" y="1112058"/>
                  <a:pt x="1357580" y="1115605"/>
                </a:cubicBezTo>
                <a:cubicBezTo>
                  <a:pt x="1353084" y="1118899"/>
                  <a:pt x="1349917" y="1123712"/>
                  <a:pt x="1348080" y="1130046"/>
                </a:cubicBezTo>
                <a:cubicBezTo>
                  <a:pt x="1346244" y="1136379"/>
                  <a:pt x="1345357" y="1142713"/>
                  <a:pt x="1345420" y="1149046"/>
                </a:cubicBezTo>
                <a:lnTo>
                  <a:pt x="1360620" y="1136886"/>
                </a:lnTo>
                <a:cubicBezTo>
                  <a:pt x="1366701" y="1136886"/>
                  <a:pt x="1369741" y="1133846"/>
                  <a:pt x="1369741" y="1127765"/>
                </a:cubicBezTo>
                <a:cubicBezTo>
                  <a:pt x="1369741" y="1125675"/>
                  <a:pt x="1368981" y="1122255"/>
                  <a:pt x="1367461" y="1117505"/>
                </a:cubicBezTo>
                <a:cubicBezTo>
                  <a:pt x="1365941" y="1112755"/>
                  <a:pt x="1363661" y="1110095"/>
                  <a:pt x="1360620" y="1109525"/>
                </a:cubicBezTo>
                <a:close/>
                <a:moveTo>
                  <a:pt x="1457903" y="1027443"/>
                </a:moveTo>
                <a:cubicBezTo>
                  <a:pt x="1456446" y="1027950"/>
                  <a:pt x="1455559" y="1029977"/>
                  <a:pt x="1455242" y="1033524"/>
                </a:cubicBezTo>
                <a:cubicBezTo>
                  <a:pt x="1454926" y="1037070"/>
                  <a:pt x="1454799" y="1039097"/>
                  <a:pt x="1454862" y="1039604"/>
                </a:cubicBezTo>
                <a:cubicBezTo>
                  <a:pt x="1450112" y="1039477"/>
                  <a:pt x="1445932" y="1040490"/>
                  <a:pt x="1442322" y="1042644"/>
                </a:cubicBezTo>
                <a:cubicBezTo>
                  <a:pt x="1438712" y="1044797"/>
                  <a:pt x="1436812" y="1048851"/>
                  <a:pt x="1436622" y="1054804"/>
                </a:cubicBezTo>
                <a:cubicBezTo>
                  <a:pt x="1436559" y="1055057"/>
                  <a:pt x="1436685" y="1056071"/>
                  <a:pt x="1437002" y="1057844"/>
                </a:cubicBezTo>
                <a:cubicBezTo>
                  <a:pt x="1437319" y="1059617"/>
                  <a:pt x="1438205" y="1060631"/>
                  <a:pt x="1439662" y="1060884"/>
                </a:cubicBezTo>
                <a:cubicBezTo>
                  <a:pt x="1441119" y="1060567"/>
                  <a:pt x="1442005" y="1058921"/>
                  <a:pt x="1442322" y="1055944"/>
                </a:cubicBezTo>
                <a:cubicBezTo>
                  <a:pt x="1442639" y="1052967"/>
                  <a:pt x="1442766" y="1050561"/>
                  <a:pt x="1442702" y="1048724"/>
                </a:cubicBezTo>
                <a:cubicBezTo>
                  <a:pt x="1447452" y="1048851"/>
                  <a:pt x="1451632" y="1047837"/>
                  <a:pt x="1455242" y="1045684"/>
                </a:cubicBezTo>
                <a:cubicBezTo>
                  <a:pt x="1458853" y="1043531"/>
                  <a:pt x="1460753" y="1039477"/>
                  <a:pt x="1460943" y="1033524"/>
                </a:cubicBezTo>
                <a:cubicBezTo>
                  <a:pt x="1461006" y="1033270"/>
                  <a:pt x="1460879" y="1032257"/>
                  <a:pt x="1460563" y="1030483"/>
                </a:cubicBezTo>
                <a:cubicBezTo>
                  <a:pt x="1460246" y="1028710"/>
                  <a:pt x="1459359" y="1027697"/>
                  <a:pt x="1457903" y="1027443"/>
                </a:cubicBezTo>
                <a:close/>
                <a:moveTo>
                  <a:pt x="3240387" y="0"/>
                </a:moveTo>
                <a:cubicBezTo>
                  <a:pt x="3244313" y="1014"/>
                  <a:pt x="3248620" y="5066"/>
                  <a:pt x="3253307" y="12160"/>
                </a:cubicBezTo>
                <a:cubicBezTo>
                  <a:pt x="3257994" y="19253"/>
                  <a:pt x="3266860" y="23308"/>
                  <a:pt x="3279907" y="24320"/>
                </a:cubicBezTo>
                <a:cubicBezTo>
                  <a:pt x="3308535" y="24700"/>
                  <a:pt x="3336402" y="26221"/>
                  <a:pt x="3363509" y="28880"/>
                </a:cubicBezTo>
                <a:cubicBezTo>
                  <a:pt x="3390616" y="31540"/>
                  <a:pt x="3418483" y="33060"/>
                  <a:pt x="3447111" y="33441"/>
                </a:cubicBezTo>
                <a:cubicBezTo>
                  <a:pt x="3462818" y="49148"/>
                  <a:pt x="3477005" y="66375"/>
                  <a:pt x="3489672" y="85122"/>
                </a:cubicBezTo>
                <a:lnTo>
                  <a:pt x="3489672" y="133762"/>
                </a:lnTo>
                <a:cubicBezTo>
                  <a:pt x="3485998" y="136866"/>
                  <a:pt x="3481185" y="140539"/>
                  <a:pt x="3475231" y="144783"/>
                </a:cubicBezTo>
                <a:cubicBezTo>
                  <a:pt x="3469278" y="149026"/>
                  <a:pt x="3465984" y="153460"/>
                  <a:pt x="3465351" y="158083"/>
                </a:cubicBezTo>
                <a:cubicBezTo>
                  <a:pt x="3467631" y="162326"/>
                  <a:pt x="3478271" y="164480"/>
                  <a:pt x="3497272" y="164543"/>
                </a:cubicBezTo>
                <a:cubicBezTo>
                  <a:pt x="3516272" y="164606"/>
                  <a:pt x="3529952" y="164480"/>
                  <a:pt x="3538313" y="164163"/>
                </a:cubicBezTo>
                <a:lnTo>
                  <a:pt x="3590880" y="210889"/>
                </a:lnTo>
                <a:lnTo>
                  <a:pt x="3599208" y="207490"/>
                </a:lnTo>
                <a:cubicBezTo>
                  <a:pt x="3599082" y="205653"/>
                  <a:pt x="3599335" y="203247"/>
                  <a:pt x="3599968" y="200270"/>
                </a:cubicBezTo>
                <a:cubicBezTo>
                  <a:pt x="3600602" y="197293"/>
                  <a:pt x="3602375" y="195647"/>
                  <a:pt x="3605289" y="195330"/>
                </a:cubicBezTo>
                <a:cubicBezTo>
                  <a:pt x="3609215" y="196343"/>
                  <a:pt x="3613522" y="200397"/>
                  <a:pt x="3618209" y="207490"/>
                </a:cubicBezTo>
                <a:cubicBezTo>
                  <a:pt x="3622896" y="214584"/>
                  <a:pt x="3631762" y="218637"/>
                  <a:pt x="3644809" y="219650"/>
                </a:cubicBezTo>
                <a:cubicBezTo>
                  <a:pt x="3673437" y="220031"/>
                  <a:pt x="3701304" y="221550"/>
                  <a:pt x="3728411" y="224211"/>
                </a:cubicBezTo>
                <a:cubicBezTo>
                  <a:pt x="3755518" y="226870"/>
                  <a:pt x="3783385" y="228391"/>
                  <a:pt x="3812013" y="228770"/>
                </a:cubicBezTo>
                <a:cubicBezTo>
                  <a:pt x="3827720" y="244478"/>
                  <a:pt x="3841907" y="261704"/>
                  <a:pt x="3854574" y="280452"/>
                </a:cubicBezTo>
                <a:lnTo>
                  <a:pt x="3854574" y="329092"/>
                </a:lnTo>
                <a:cubicBezTo>
                  <a:pt x="3850900" y="332196"/>
                  <a:pt x="3846087" y="335869"/>
                  <a:pt x="3840133" y="340113"/>
                </a:cubicBezTo>
                <a:cubicBezTo>
                  <a:pt x="3834180" y="344356"/>
                  <a:pt x="3830886" y="348790"/>
                  <a:pt x="3830253" y="353414"/>
                </a:cubicBezTo>
                <a:cubicBezTo>
                  <a:pt x="3832533" y="357656"/>
                  <a:pt x="3843173" y="359810"/>
                  <a:pt x="3862174" y="359873"/>
                </a:cubicBezTo>
                <a:cubicBezTo>
                  <a:pt x="3881174" y="359936"/>
                  <a:pt x="3894854" y="359810"/>
                  <a:pt x="3903215" y="359493"/>
                </a:cubicBezTo>
                <a:lnTo>
                  <a:pt x="3957936" y="408134"/>
                </a:lnTo>
                <a:cubicBezTo>
                  <a:pt x="3959963" y="419028"/>
                  <a:pt x="3968069" y="426122"/>
                  <a:pt x="3982256" y="429415"/>
                </a:cubicBezTo>
                <a:cubicBezTo>
                  <a:pt x="3996443" y="432708"/>
                  <a:pt x="4004550" y="439802"/>
                  <a:pt x="4006577" y="450695"/>
                </a:cubicBezTo>
                <a:cubicBezTo>
                  <a:pt x="4005310" y="480779"/>
                  <a:pt x="4000243" y="504213"/>
                  <a:pt x="3991376" y="520997"/>
                </a:cubicBezTo>
                <a:lnTo>
                  <a:pt x="3983272" y="554832"/>
                </a:lnTo>
                <a:lnTo>
                  <a:pt x="3983708" y="554823"/>
                </a:lnTo>
                <a:lnTo>
                  <a:pt x="4005688" y="574361"/>
                </a:lnTo>
                <a:lnTo>
                  <a:pt x="4044906" y="576500"/>
                </a:lnTo>
                <a:lnTo>
                  <a:pt x="4056466" y="590538"/>
                </a:lnTo>
                <a:lnTo>
                  <a:pt x="4067378" y="590538"/>
                </a:lnTo>
                <a:cubicBezTo>
                  <a:pt x="4065921" y="581545"/>
                  <a:pt x="4074915" y="577491"/>
                  <a:pt x="4094358" y="578378"/>
                </a:cubicBezTo>
                <a:cubicBezTo>
                  <a:pt x="4113802" y="579264"/>
                  <a:pt x="4125076" y="584331"/>
                  <a:pt x="4128179" y="593578"/>
                </a:cubicBezTo>
                <a:cubicBezTo>
                  <a:pt x="4126659" y="600608"/>
                  <a:pt x="4119819" y="604028"/>
                  <a:pt x="4107659" y="603838"/>
                </a:cubicBezTo>
                <a:cubicBezTo>
                  <a:pt x="4095498" y="603648"/>
                  <a:pt x="4087138" y="603269"/>
                  <a:pt x="4082578" y="602698"/>
                </a:cubicBezTo>
                <a:lnTo>
                  <a:pt x="4079538" y="614858"/>
                </a:lnTo>
                <a:lnTo>
                  <a:pt x="4077622" y="616227"/>
                </a:lnTo>
                <a:lnTo>
                  <a:pt x="4087467" y="628182"/>
                </a:lnTo>
                <a:lnTo>
                  <a:pt x="4087467" y="676823"/>
                </a:lnTo>
                <a:lnTo>
                  <a:pt x="4083024" y="680213"/>
                </a:lnTo>
                <a:lnTo>
                  <a:pt x="4082320" y="686164"/>
                </a:lnTo>
                <a:lnTo>
                  <a:pt x="4075401" y="706133"/>
                </a:lnTo>
                <a:lnTo>
                  <a:pt x="4095067" y="707603"/>
                </a:lnTo>
                <a:cubicBezTo>
                  <a:pt x="4114067" y="707666"/>
                  <a:pt x="4127747" y="707540"/>
                  <a:pt x="4136108" y="707223"/>
                </a:cubicBezTo>
                <a:lnTo>
                  <a:pt x="4158088" y="726761"/>
                </a:lnTo>
                <a:lnTo>
                  <a:pt x="4197306" y="728900"/>
                </a:lnTo>
                <a:cubicBezTo>
                  <a:pt x="4213013" y="744607"/>
                  <a:pt x="4227200" y="761834"/>
                  <a:pt x="4239867" y="780581"/>
                </a:cubicBezTo>
                <a:lnTo>
                  <a:pt x="4239867" y="829222"/>
                </a:lnTo>
                <a:lnTo>
                  <a:pt x="4235424" y="832613"/>
                </a:lnTo>
                <a:lnTo>
                  <a:pt x="4234720" y="838563"/>
                </a:lnTo>
                <a:lnTo>
                  <a:pt x="4227801" y="858532"/>
                </a:lnTo>
                <a:lnTo>
                  <a:pt x="4247467" y="860003"/>
                </a:lnTo>
                <a:cubicBezTo>
                  <a:pt x="4266467" y="860066"/>
                  <a:pt x="4280147" y="859940"/>
                  <a:pt x="4288508" y="859623"/>
                </a:cubicBezTo>
                <a:lnTo>
                  <a:pt x="4310488" y="879161"/>
                </a:lnTo>
                <a:lnTo>
                  <a:pt x="4349706" y="881300"/>
                </a:lnTo>
                <a:cubicBezTo>
                  <a:pt x="4365413" y="897007"/>
                  <a:pt x="4379600" y="914234"/>
                  <a:pt x="4392267" y="932981"/>
                </a:cubicBezTo>
                <a:lnTo>
                  <a:pt x="4392267" y="981622"/>
                </a:lnTo>
                <a:lnTo>
                  <a:pt x="4387824" y="985013"/>
                </a:lnTo>
                <a:lnTo>
                  <a:pt x="4387120" y="990963"/>
                </a:lnTo>
                <a:lnTo>
                  <a:pt x="4380201" y="1010932"/>
                </a:lnTo>
                <a:lnTo>
                  <a:pt x="4399867" y="1012403"/>
                </a:lnTo>
                <a:cubicBezTo>
                  <a:pt x="4418867" y="1012466"/>
                  <a:pt x="4432547" y="1012340"/>
                  <a:pt x="4440908" y="1012023"/>
                </a:cubicBezTo>
                <a:lnTo>
                  <a:pt x="4495629" y="1060664"/>
                </a:lnTo>
                <a:cubicBezTo>
                  <a:pt x="4497656" y="1071558"/>
                  <a:pt x="4505762" y="1078651"/>
                  <a:pt x="4519949" y="1081944"/>
                </a:cubicBezTo>
                <a:cubicBezTo>
                  <a:pt x="4534136" y="1085238"/>
                  <a:pt x="4542243" y="1092331"/>
                  <a:pt x="4544270" y="1103225"/>
                </a:cubicBezTo>
                <a:cubicBezTo>
                  <a:pt x="4543003" y="1133309"/>
                  <a:pt x="4537936" y="1156743"/>
                  <a:pt x="4529069" y="1173526"/>
                </a:cubicBezTo>
                <a:cubicBezTo>
                  <a:pt x="4520203" y="1190310"/>
                  <a:pt x="4515136" y="1211464"/>
                  <a:pt x="4513869" y="1236988"/>
                </a:cubicBezTo>
                <a:cubicBezTo>
                  <a:pt x="4514186" y="1239901"/>
                  <a:pt x="4515832" y="1241674"/>
                  <a:pt x="4518809" y="1242308"/>
                </a:cubicBezTo>
                <a:cubicBezTo>
                  <a:pt x="4521786" y="1242941"/>
                  <a:pt x="4524193" y="1243194"/>
                  <a:pt x="4526029" y="1243068"/>
                </a:cubicBezTo>
                <a:lnTo>
                  <a:pt x="4605071" y="1243068"/>
                </a:lnTo>
                <a:cubicBezTo>
                  <a:pt x="4603614" y="1234074"/>
                  <a:pt x="4612608" y="1230021"/>
                  <a:pt x="4632051" y="1230908"/>
                </a:cubicBezTo>
                <a:cubicBezTo>
                  <a:pt x="4651495" y="1231794"/>
                  <a:pt x="4662769" y="1236861"/>
                  <a:pt x="4665872" y="1246108"/>
                </a:cubicBezTo>
                <a:cubicBezTo>
                  <a:pt x="4664352" y="1253138"/>
                  <a:pt x="4657512" y="1256558"/>
                  <a:pt x="4645352" y="1256368"/>
                </a:cubicBezTo>
                <a:cubicBezTo>
                  <a:pt x="4633191" y="1256178"/>
                  <a:pt x="4624831" y="1255798"/>
                  <a:pt x="4620271" y="1255228"/>
                </a:cubicBezTo>
                <a:lnTo>
                  <a:pt x="4617231" y="1267388"/>
                </a:lnTo>
                <a:lnTo>
                  <a:pt x="4595951" y="1282589"/>
                </a:lnTo>
                <a:cubicBezTo>
                  <a:pt x="4589807" y="1283729"/>
                  <a:pt x="4580054" y="1285249"/>
                  <a:pt x="4566690" y="1287149"/>
                </a:cubicBezTo>
                <a:cubicBezTo>
                  <a:pt x="4553327" y="1289049"/>
                  <a:pt x="4545853" y="1293609"/>
                  <a:pt x="4544270" y="1300829"/>
                </a:cubicBezTo>
                <a:cubicBezTo>
                  <a:pt x="4527866" y="1301462"/>
                  <a:pt x="4515072" y="1303996"/>
                  <a:pt x="4505889" y="1308429"/>
                </a:cubicBezTo>
                <a:cubicBezTo>
                  <a:pt x="4496705" y="1312862"/>
                  <a:pt x="4489232" y="1315396"/>
                  <a:pt x="4483468" y="1316029"/>
                </a:cubicBezTo>
                <a:cubicBezTo>
                  <a:pt x="4483089" y="1306149"/>
                  <a:pt x="4480808" y="1302349"/>
                  <a:pt x="4476628" y="1304629"/>
                </a:cubicBezTo>
                <a:cubicBezTo>
                  <a:pt x="4472448" y="1306909"/>
                  <a:pt x="4468648" y="1310709"/>
                  <a:pt x="4465228" y="1316029"/>
                </a:cubicBezTo>
                <a:cubicBezTo>
                  <a:pt x="4462378" y="1316029"/>
                  <a:pt x="4455918" y="1316789"/>
                  <a:pt x="4445848" y="1318309"/>
                </a:cubicBezTo>
                <a:cubicBezTo>
                  <a:pt x="4435777" y="1319829"/>
                  <a:pt x="4430077" y="1322109"/>
                  <a:pt x="4428747" y="1325149"/>
                </a:cubicBezTo>
                <a:cubicBezTo>
                  <a:pt x="4429444" y="1326606"/>
                  <a:pt x="4432611" y="1327493"/>
                  <a:pt x="4438248" y="1327809"/>
                </a:cubicBezTo>
                <a:cubicBezTo>
                  <a:pt x="4443884" y="1328126"/>
                  <a:pt x="4447811" y="1328253"/>
                  <a:pt x="4450028" y="1328190"/>
                </a:cubicBezTo>
                <a:cubicBezTo>
                  <a:pt x="4463898" y="1326099"/>
                  <a:pt x="4474918" y="1323439"/>
                  <a:pt x="4483089" y="1320209"/>
                </a:cubicBezTo>
                <a:cubicBezTo>
                  <a:pt x="4491259" y="1316979"/>
                  <a:pt x="4495439" y="1325720"/>
                  <a:pt x="4495629" y="1346430"/>
                </a:cubicBezTo>
                <a:cubicBezTo>
                  <a:pt x="4495755" y="1348140"/>
                  <a:pt x="4495502" y="1350040"/>
                  <a:pt x="4494869" y="1352130"/>
                </a:cubicBezTo>
                <a:cubicBezTo>
                  <a:pt x="4494235" y="1354220"/>
                  <a:pt x="4492462" y="1355360"/>
                  <a:pt x="4489549" y="1355550"/>
                </a:cubicBezTo>
                <a:cubicBezTo>
                  <a:pt x="4486382" y="1355297"/>
                  <a:pt x="4482835" y="1353523"/>
                  <a:pt x="4478908" y="1350230"/>
                </a:cubicBezTo>
                <a:cubicBezTo>
                  <a:pt x="4474982" y="1346937"/>
                  <a:pt x="4471435" y="1343643"/>
                  <a:pt x="4468268" y="1340350"/>
                </a:cubicBezTo>
                <a:cubicBezTo>
                  <a:pt x="4461175" y="1347253"/>
                  <a:pt x="4452561" y="1351687"/>
                  <a:pt x="4442428" y="1353650"/>
                </a:cubicBezTo>
                <a:cubicBezTo>
                  <a:pt x="4432294" y="1355613"/>
                  <a:pt x="4426721" y="1359287"/>
                  <a:pt x="4425707" y="1364670"/>
                </a:cubicBezTo>
                <a:cubicBezTo>
                  <a:pt x="4424821" y="1373664"/>
                  <a:pt x="4418994" y="1379997"/>
                  <a:pt x="4408227" y="1383671"/>
                </a:cubicBezTo>
                <a:cubicBezTo>
                  <a:pt x="4397460" y="1387344"/>
                  <a:pt x="4387073" y="1389118"/>
                  <a:pt x="4377066" y="1388991"/>
                </a:cubicBezTo>
                <a:lnTo>
                  <a:pt x="4352746" y="1413311"/>
                </a:lnTo>
                <a:lnTo>
                  <a:pt x="4319305" y="1419391"/>
                </a:lnTo>
                <a:lnTo>
                  <a:pt x="4288904" y="1413311"/>
                </a:lnTo>
                <a:lnTo>
                  <a:pt x="4276744" y="1422431"/>
                </a:lnTo>
                <a:lnTo>
                  <a:pt x="4249384" y="1422431"/>
                </a:lnTo>
                <a:lnTo>
                  <a:pt x="4246344" y="1434592"/>
                </a:lnTo>
                <a:lnTo>
                  <a:pt x="4212903" y="1434592"/>
                </a:lnTo>
                <a:cubicBezTo>
                  <a:pt x="4183579" y="1455555"/>
                  <a:pt x="4147985" y="1471389"/>
                  <a:pt x="4106121" y="1482093"/>
                </a:cubicBezTo>
                <a:cubicBezTo>
                  <a:pt x="4064257" y="1492796"/>
                  <a:pt x="4027902" y="1509390"/>
                  <a:pt x="3997059" y="1531874"/>
                </a:cubicBezTo>
                <a:cubicBezTo>
                  <a:pt x="3985152" y="1532380"/>
                  <a:pt x="3973245" y="1534407"/>
                  <a:pt x="3961338" y="1537954"/>
                </a:cubicBezTo>
                <a:cubicBezTo>
                  <a:pt x="3949431" y="1541501"/>
                  <a:pt x="3936004" y="1543527"/>
                  <a:pt x="3921057" y="1544034"/>
                </a:cubicBezTo>
                <a:lnTo>
                  <a:pt x="3899777" y="1556194"/>
                </a:lnTo>
                <a:lnTo>
                  <a:pt x="3884576" y="1580515"/>
                </a:lnTo>
                <a:cubicBezTo>
                  <a:pt x="3875519" y="1580008"/>
                  <a:pt x="3863993" y="1581022"/>
                  <a:pt x="3849996" y="1583555"/>
                </a:cubicBezTo>
                <a:cubicBezTo>
                  <a:pt x="3835999" y="1586088"/>
                  <a:pt x="3828272" y="1593182"/>
                  <a:pt x="3826815" y="1604835"/>
                </a:cubicBezTo>
                <a:cubicBezTo>
                  <a:pt x="3816555" y="1605722"/>
                  <a:pt x="3807435" y="1609269"/>
                  <a:pt x="3799454" y="1615475"/>
                </a:cubicBezTo>
                <a:cubicBezTo>
                  <a:pt x="3791474" y="1621682"/>
                  <a:pt x="3782354" y="1625229"/>
                  <a:pt x="3772094" y="1626116"/>
                </a:cubicBezTo>
                <a:lnTo>
                  <a:pt x="3729533" y="1662596"/>
                </a:lnTo>
                <a:lnTo>
                  <a:pt x="3680892" y="1677797"/>
                </a:lnTo>
                <a:lnTo>
                  <a:pt x="3662652" y="1702117"/>
                </a:lnTo>
                <a:cubicBezTo>
                  <a:pt x="3640738" y="1711871"/>
                  <a:pt x="3618444" y="1721244"/>
                  <a:pt x="3595770" y="1730238"/>
                </a:cubicBezTo>
                <a:lnTo>
                  <a:pt x="3581776" y="1740365"/>
                </a:lnTo>
                <a:lnTo>
                  <a:pt x="3586954" y="1748035"/>
                </a:lnTo>
                <a:cubicBezTo>
                  <a:pt x="3584927" y="1757662"/>
                  <a:pt x="3576060" y="1764249"/>
                  <a:pt x="3560353" y="1767796"/>
                </a:cubicBezTo>
                <a:cubicBezTo>
                  <a:pt x="3544646" y="1771343"/>
                  <a:pt x="3534259" y="1777930"/>
                  <a:pt x="3529192" y="1787556"/>
                </a:cubicBezTo>
                <a:cubicBezTo>
                  <a:pt x="3518996" y="1788506"/>
                  <a:pt x="3512789" y="1794206"/>
                  <a:pt x="3510572" y="1804657"/>
                </a:cubicBezTo>
                <a:cubicBezTo>
                  <a:pt x="3508355" y="1815107"/>
                  <a:pt x="3507469" y="1824607"/>
                  <a:pt x="3507912" y="1833157"/>
                </a:cubicBezTo>
                <a:lnTo>
                  <a:pt x="3507912" y="1851398"/>
                </a:lnTo>
                <a:cubicBezTo>
                  <a:pt x="3513549" y="1842088"/>
                  <a:pt x="3521275" y="1837907"/>
                  <a:pt x="3531092" y="1838857"/>
                </a:cubicBezTo>
                <a:cubicBezTo>
                  <a:pt x="3540909" y="1839807"/>
                  <a:pt x="3546356" y="1847028"/>
                  <a:pt x="3547433" y="1860518"/>
                </a:cubicBezTo>
                <a:lnTo>
                  <a:pt x="3547433" y="1863558"/>
                </a:lnTo>
                <a:cubicBezTo>
                  <a:pt x="3542085" y="1867968"/>
                  <a:pt x="3523056" y="1880090"/>
                  <a:pt x="3490347" y="1899926"/>
                </a:cubicBezTo>
                <a:lnTo>
                  <a:pt x="3394268" y="1956997"/>
                </a:lnTo>
                <a:lnTo>
                  <a:pt x="3404930" y="1953388"/>
                </a:lnTo>
                <a:cubicBezTo>
                  <a:pt x="3412530" y="1951172"/>
                  <a:pt x="3418515" y="1949857"/>
                  <a:pt x="3422885" y="1949446"/>
                </a:cubicBezTo>
                <a:cubicBezTo>
                  <a:pt x="3424658" y="1944949"/>
                  <a:pt x="3427952" y="1941782"/>
                  <a:pt x="3432765" y="1939946"/>
                </a:cubicBezTo>
                <a:cubicBezTo>
                  <a:pt x="3437578" y="1938109"/>
                  <a:pt x="3442392" y="1937222"/>
                  <a:pt x="3447205" y="1937285"/>
                </a:cubicBezTo>
                <a:lnTo>
                  <a:pt x="3465446" y="1925125"/>
                </a:lnTo>
                <a:cubicBezTo>
                  <a:pt x="3473996" y="1924618"/>
                  <a:pt x="3481216" y="1922592"/>
                  <a:pt x="3487106" y="1919045"/>
                </a:cubicBezTo>
                <a:cubicBezTo>
                  <a:pt x="3492996" y="1915498"/>
                  <a:pt x="3500976" y="1913472"/>
                  <a:pt x="3511047" y="1912965"/>
                </a:cubicBezTo>
                <a:lnTo>
                  <a:pt x="3553607" y="1879524"/>
                </a:lnTo>
                <a:lnTo>
                  <a:pt x="3623529" y="1864324"/>
                </a:lnTo>
                <a:cubicBezTo>
                  <a:pt x="3630876" y="1858117"/>
                  <a:pt x="3638222" y="1853050"/>
                  <a:pt x="3645569" y="1849123"/>
                </a:cubicBezTo>
                <a:cubicBezTo>
                  <a:pt x="3652916" y="1845197"/>
                  <a:pt x="3661783" y="1843170"/>
                  <a:pt x="3672170" y="1843043"/>
                </a:cubicBezTo>
                <a:cubicBezTo>
                  <a:pt x="3672043" y="1845133"/>
                  <a:pt x="3672297" y="1848554"/>
                  <a:pt x="3672930" y="1853304"/>
                </a:cubicBezTo>
                <a:cubicBezTo>
                  <a:pt x="3673563" y="1858054"/>
                  <a:pt x="3675337" y="1860714"/>
                  <a:pt x="3678250" y="1861284"/>
                </a:cubicBezTo>
                <a:cubicBezTo>
                  <a:pt x="3680023" y="1860524"/>
                  <a:pt x="3687117" y="1857484"/>
                  <a:pt x="3699531" y="1852164"/>
                </a:cubicBezTo>
                <a:cubicBezTo>
                  <a:pt x="3711944" y="1846844"/>
                  <a:pt x="3728158" y="1843803"/>
                  <a:pt x="3748171" y="1843043"/>
                </a:cubicBezTo>
                <a:cubicBezTo>
                  <a:pt x="3749945" y="1838547"/>
                  <a:pt x="3753238" y="1835380"/>
                  <a:pt x="3758052" y="1833543"/>
                </a:cubicBezTo>
                <a:cubicBezTo>
                  <a:pt x="3762865" y="1831707"/>
                  <a:pt x="3767679" y="1830820"/>
                  <a:pt x="3772492" y="1830883"/>
                </a:cubicBezTo>
                <a:lnTo>
                  <a:pt x="3815053" y="1803523"/>
                </a:lnTo>
                <a:cubicBezTo>
                  <a:pt x="3818600" y="1803586"/>
                  <a:pt x="3822906" y="1802699"/>
                  <a:pt x="3827973" y="1800863"/>
                </a:cubicBezTo>
                <a:cubicBezTo>
                  <a:pt x="3833040" y="1799026"/>
                  <a:pt x="3835826" y="1795859"/>
                  <a:pt x="3836333" y="1791362"/>
                </a:cubicBezTo>
                <a:cubicBezTo>
                  <a:pt x="3841147" y="1791426"/>
                  <a:pt x="3845960" y="1790539"/>
                  <a:pt x="3850774" y="1788702"/>
                </a:cubicBezTo>
                <a:cubicBezTo>
                  <a:pt x="3855587" y="1786866"/>
                  <a:pt x="3858880" y="1783699"/>
                  <a:pt x="3860654" y="1779202"/>
                </a:cubicBezTo>
                <a:cubicBezTo>
                  <a:pt x="3870787" y="1778315"/>
                  <a:pt x="3879401" y="1774769"/>
                  <a:pt x="3886494" y="1768562"/>
                </a:cubicBezTo>
                <a:cubicBezTo>
                  <a:pt x="3893588" y="1762355"/>
                  <a:pt x="3902201" y="1758808"/>
                  <a:pt x="3912335" y="1757922"/>
                </a:cubicBezTo>
                <a:cubicBezTo>
                  <a:pt x="3917718" y="1758555"/>
                  <a:pt x="3924432" y="1758808"/>
                  <a:pt x="3932475" y="1758682"/>
                </a:cubicBezTo>
                <a:cubicBezTo>
                  <a:pt x="3940519" y="1758555"/>
                  <a:pt x="3944952" y="1754248"/>
                  <a:pt x="3945775" y="1745761"/>
                </a:cubicBezTo>
                <a:cubicBezTo>
                  <a:pt x="3952742" y="1744621"/>
                  <a:pt x="3963129" y="1740061"/>
                  <a:pt x="3976936" y="1732081"/>
                </a:cubicBezTo>
                <a:cubicBezTo>
                  <a:pt x="3990743" y="1724101"/>
                  <a:pt x="4002650" y="1719541"/>
                  <a:pt x="4012657" y="1718401"/>
                </a:cubicBezTo>
                <a:cubicBezTo>
                  <a:pt x="4013037" y="1713904"/>
                  <a:pt x="4015317" y="1710737"/>
                  <a:pt x="4019497" y="1708901"/>
                </a:cubicBezTo>
                <a:cubicBezTo>
                  <a:pt x="4023677" y="1707064"/>
                  <a:pt x="4027477" y="1706177"/>
                  <a:pt x="4030897" y="1706241"/>
                </a:cubicBezTo>
                <a:cubicBezTo>
                  <a:pt x="4046478" y="1695284"/>
                  <a:pt x="4063958" y="1685277"/>
                  <a:pt x="4083338" y="1676220"/>
                </a:cubicBezTo>
                <a:cubicBezTo>
                  <a:pt x="4102719" y="1667163"/>
                  <a:pt x="4121719" y="1660956"/>
                  <a:pt x="4140339" y="1657600"/>
                </a:cubicBezTo>
                <a:cubicBezTo>
                  <a:pt x="4140466" y="1654559"/>
                  <a:pt x="4141733" y="1652280"/>
                  <a:pt x="4144139" y="1650759"/>
                </a:cubicBezTo>
                <a:cubicBezTo>
                  <a:pt x="4146546" y="1649239"/>
                  <a:pt x="4149333" y="1648479"/>
                  <a:pt x="4152500" y="1648479"/>
                </a:cubicBezTo>
                <a:cubicBezTo>
                  <a:pt x="4158580" y="1648606"/>
                  <a:pt x="4164660" y="1649873"/>
                  <a:pt x="4170740" y="1652280"/>
                </a:cubicBezTo>
                <a:cubicBezTo>
                  <a:pt x="4176820" y="1654686"/>
                  <a:pt x="4182900" y="1657473"/>
                  <a:pt x="4188981" y="1660640"/>
                </a:cubicBezTo>
                <a:cubicBezTo>
                  <a:pt x="4169727" y="1662350"/>
                  <a:pt x="4148193" y="1667290"/>
                  <a:pt x="4124379" y="1675460"/>
                </a:cubicBezTo>
                <a:cubicBezTo>
                  <a:pt x="4100565" y="1683630"/>
                  <a:pt x="4080552" y="1693890"/>
                  <a:pt x="4064338" y="1706241"/>
                </a:cubicBezTo>
                <a:lnTo>
                  <a:pt x="4061298" y="1718401"/>
                </a:lnTo>
                <a:lnTo>
                  <a:pt x="4103859" y="1694080"/>
                </a:lnTo>
                <a:cubicBezTo>
                  <a:pt x="4108735" y="1697247"/>
                  <a:pt x="4113422" y="1701554"/>
                  <a:pt x="4117919" y="1707001"/>
                </a:cubicBezTo>
                <a:cubicBezTo>
                  <a:pt x="4122416" y="1712447"/>
                  <a:pt x="4124823" y="1718274"/>
                  <a:pt x="4125139" y="1724481"/>
                </a:cubicBezTo>
                <a:cubicBezTo>
                  <a:pt x="4124632" y="1728851"/>
                  <a:pt x="4121846" y="1731511"/>
                  <a:pt x="4116779" y="1732461"/>
                </a:cubicBezTo>
                <a:cubicBezTo>
                  <a:pt x="4111712" y="1733411"/>
                  <a:pt x="4107406" y="1733791"/>
                  <a:pt x="4103859" y="1733601"/>
                </a:cubicBezTo>
                <a:cubicBezTo>
                  <a:pt x="4096005" y="1739491"/>
                  <a:pt x="4078271" y="1748232"/>
                  <a:pt x="4050658" y="1759822"/>
                </a:cubicBezTo>
                <a:cubicBezTo>
                  <a:pt x="4023044" y="1771412"/>
                  <a:pt x="4005310" y="1777872"/>
                  <a:pt x="3997457" y="1779202"/>
                </a:cubicBezTo>
                <a:lnTo>
                  <a:pt x="3945775" y="1809603"/>
                </a:lnTo>
                <a:cubicBezTo>
                  <a:pt x="3941215" y="1828983"/>
                  <a:pt x="3921455" y="1842663"/>
                  <a:pt x="3886494" y="1850644"/>
                </a:cubicBezTo>
                <a:cubicBezTo>
                  <a:pt x="3851534" y="1858624"/>
                  <a:pt x="3828733" y="1863184"/>
                  <a:pt x="3818093" y="1864324"/>
                </a:cubicBezTo>
                <a:lnTo>
                  <a:pt x="3812013" y="1879524"/>
                </a:lnTo>
                <a:lnTo>
                  <a:pt x="3781612" y="1879524"/>
                </a:lnTo>
                <a:lnTo>
                  <a:pt x="3757292" y="1888644"/>
                </a:lnTo>
                <a:cubicBezTo>
                  <a:pt x="3755518" y="1895991"/>
                  <a:pt x="3751465" y="1905618"/>
                  <a:pt x="3745131" y="1917525"/>
                </a:cubicBezTo>
                <a:cubicBezTo>
                  <a:pt x="3738798" y="1929432"/>
                  <a:pt x="3731704" y="1936019"/>
                  <a:pt x="3723851" y="1937285"/>
                </a:cubicBezTo>
                <a:lnTo>
                  <a:pt x="3672170" y="1964646"/>
                </a:lnTo>
                <a:cubicBezTo>
                  <a:pt x="3670903" y="1972563"/>
                  <a:pt x="3664317" y="1980290"/>
                  <a:pt x="3652410" y="1987826"/>
                </a:cubicBezTo>
                <a:cubicBezTo>
                  <a:pt x="3640503" y="1995363"/>
                  <a:pt x="3630876" y="2000810"/>
                  <a:pt x="3623529" y="2004167"/>
                </a:cubicBezTo>
                <a:lnTo>
                  <a:pt x="3617449" y="2034567"/>
                </a:lnTo>
                <a:cubicBezTo>
                  <a:pt x="3612635" y="2034504"/>
                  <a:pt x="3607822" y="2035391"/>
                  <a:pt x="3603008" y="2037227"/>
                </a:cubicBezTo>
                <a:cubicBezTo>
                  <a:pt x="3598195" y="2039064"/>
                  <a:pt x="3594902" y="2042231"/>
                  <a:pt x="3593128" y="2046728"/>
                </a:cubicBezTo>
                <a:cubicBezTo>
                  <a:pt x="3585908" y="2047108"/>
                  <a:pt x="3579828" y="2048628"/>
                  <a:pt x="3574888" y="2051288"/>
                </a:cubicBezTo>
                <a:cubicBezTo>
                  <a:pt x="3569948" y="2053948"/>
                  <a:pt x="3563868" y="2055468"/>
                  <a:pt x="3556648" y="2055848"/>
                </a:cubicBezTo>
                <a:lnTo>
                  <a:pt x="3526247" y="2080168"/>
                </a:lnTo>
                <a:lnTo>
                  <a:pt x="3477606" y="2080168"/>
                </a:lnTo>
                <a:lnTo>
                  <a:pt x="3456325" y="2089288"/>
                </a:lnTo>
                <a:lnTo>
                  <a:pt x="3462406" y="2089288"/>
                </a:lnTo>
                <a:cubicBezTo>
                  <a:pt x="3460632" y="2094419"/>
                  <a:pt x="3460379" y="2100119"/>
                  <a:pt x="3461646" y="2106389"/>
                </a:cubicBezTo>
                <a:cubicBezTo>
                  <a:pt x="3462912" y="2112659"/>
                  <a:pt x="3467219" y="2116079"/>
                  <a:pt x="3474566" y="2116649"/>
                </a:cubicBezTo>
                <a:cubicBezTo>
                  <a:pt x="3481343" y="2116079"/>
                  <a:pt x="3493630" y="2112659"/>
                  <a:pt x="3511427" y="2106389"/>
                </a:cubicBezTo>
                <a:cubicBezTo>
                  <a:pt x="3529224" y="2100119"/>
                  <a:pt x="3539230" y="2094419"/>
                  <a:pt x="3541447" y="2089288"/>
                </a:cubicBezTo>
                <a:lnTo>
                  <a:pt x="3568808" y="2089288"/>
                </a:lnTo>
                <a:lnTo>
                  <a:pt x="3580968" y="2080168"/>
                </a:lnTo>
                <a:cubicBezTo>
                  <a:pt x="3593128" y="2079662"/>
                  <a:pt x="3605289" y="2077635"/>
                  <a:pt x="3617449" y="2074088"/>
                </a:cubicBezTo>
                <a:cubicBezTo>
                  <a:pt x="3629609" y="2070541"/>
                  <a:pt x="3641769" y="2068515"/>
                  <a:pt x="3653930" y="2068008"/>
                </a:cubicBezTo>
                <a:cubicBezTo>
                  <a:pt x="3660960" y="2063385"/>
                  <a:pt x="3674260" y="2058191"/>
                  <a:pt x="3693830" y="2052428"/>
                </a:cubicBezTo>
                <a:cubicBezTo>
                  <a:pt x="3713401" y="2046664"/>
                  <a:pt x="3724421" y="2040711"/>
                  <a:pt x="3726891" y="2034567"/>
                </a:cubicBezTo>
                <a:cubicBezTo>
                  <a:pt x="3731578" y="2034631"/>
                  <a:pt x="3735885" y="2033744"/>
                  <a:pt x="3739811" y="2031907"/>
                </a:cubicBezTo>
                <a:cubicBezTo>
                  <a:pt x="3743738" y="2030071"/>
                  <a:pt x="3746525" y="2026904"/>
                  <a:pt x="3748171" y="2022407"/>
                </a:cubicBezTo>
                <a:cubicBezTo>
                  <a:pt x="3753111" y="2022344"/>
                  <a:pt x="3758432" y="2020950"/>
                  <a:pt x="3764132" y="2018227"/>
                </a:cubicBezTo>
                <a:cubicBezTo>
                  <a:pt x="3769832" y="2015504"/>
                  <a:pt x="3773632" y="2011830"/>
                  <a:pt x="3775532" y="2007207"/>
                </a:cubicBezTo>
                <a:cubicBezTo>
                  <a:pt x="3783195" y="2007080"/>
                  <a:pt x="3789149" y="2005054"/>
                  <a:pt x="3793392" y="2001127"/>
                </a:cubicBezTo>
                <a:cubicBezTo>
                  <a:pt x="3797636" y="1997200"/>
                  <a:pt x="3799789" y="1992133"/>
                  <a:pt x="3799853" y="1985926"/>
                </a:cubicBezTo>
                <a:lnTo>
                  <a:pt x="3799853" y="1982886"/>
                </a:lnTo>
                <a:cubicBezTo>
                  <a:pt x="3804666" y="1982950"/>
                  <a:pt x="3809479" y="1982063"/>
                  <a:pt x="3814293" y="1980226"/>
                </a:cubicBezTo>
                <a:cubicBezTo>
                  <a:pt x="3819106" y="1978389"/>
                  <a:pt x="3822400" y="1975223"/>
                  <a:pt x="3824173" y="1970726"/>
                </a:cubicBezTo>
                <a:cubicBezTo>
                  <a:pt x="3839627" y="1969966"/>
                  <a:pt x="3855080" y="1965406"/>
                  <a:pt x="3870534" y="1957046"/>
                </a:cubicBezTo>
                <a:cubicBezTo>
                  <a:pt x="3885988" y="1948686"/>
                  <a:pt x="3899921" y="1941085"/>
                  <a:pt x="3912335" y="1934245"/>
                </a:cubicBezTo>
                <a:cubicBezTo>
                  <a:pt x="3912272" y="1931079"/>
                  <a:pt x="3913158" y="1928292"/>
                  <a:pt x="3914995" y="1925885"/>
                </a:cubicBezTo>
                <a:cubicBezTo>
                  <a:pt x="3916832" y="1923479"/>
                  <a:pt x="3919998" y="1922212"/>
                  <a:pt x="3924495" y="1922085"/>
                </a:cubicBezTo>
                <a:cubicBezTo>
                  <a:pt x="3929625" y="1922212"/>
                  <a:pt x="3935325" y="1924238"/>
                  <a:pt x="3941595" y="1928165"/>
                </a:cubicBezTo>
                <a:cubicBezTo>
                  <a:pt x="3947866" y="1932092"/>
                  <a:pt x="3951286" y="1937159"/>
                  <a:pt x="3951856" y="1943365"/>
                </a:cubicBezTo>
                <a:cubicBezTo>
                  <a:pt x="3949829" y="1952992"/>
                  <a:pt x="3940962" y="1959579"/>
                  <a:pt x="3925255" y="1963126"/>
                </a:cubicBezTo>
                <a:cubicBezTo>
                  <a:pt x="3909548" y="1966673"/>
                  <a:pt x="3899161" y="1973260"/>
                  <a:pt x="3894094" y="1982886"/>
                </a:cubicBezTo>
                <a:cubicBezTo>
                  <a:pt x="3883898" y="1983836"/>
                  <a:pt x="3877691" y="1989536"/>
                  <a:pt x="3875474" y="1999987"/>
                </a:cubicBezTo>
                <a:lnTo>
                  <a:pt x="3874306" y="2012507"/>
                </a:lnTo>
                <a:lnTo>
                  <a:pt x="3895546" y="1998853"/>
                </a:lnTo>
                <a:cubicBezTo>
                  <a:pt x="3899093" y="1998916"/>
                  <a:pt x="3903399" y="1998029"/>
                  <a:pt x="3908466" y="1996193"/>
                </a:cubicBezTo>
                <a:cubicBezTo>
                  <a:pt x="3913533" y="1994356"/>
                  <a:pt x="3916319" y="1991189"/>
                  <a:pt x="3916826" y="1986692"/>
                </a:cubicBezTo>
                <a:cubicBezTo>
                  <a:pt x="3921640" y="1986756"/>
                  <a:pt x="3926453" y="1985869"/>
                  <a:pt x="3931267" y="1984032"/>
                </a:cubicBezTo>
                <a:cubicBezTo>
                  <a:pt x="3936080" y="1982196"/>
                  <a:pt x="3939373" y="1979029"/>
                  <a:pt x="3941147" y="1974532"/>
                </a:cubicBezTo>
                <a:cubicBezTo>
                  <a:pt x="3951280" y="1973645"/>
                  <a:pt x="3959894" y="1970099"/>
                  <a:pt x="3966987" y="1963892"/>
                </a:cubicBezTo>
                <a:cubicBezTo>
                  <a:pt x="3974081" y="1957685"/>
                  <a:pt x="3982694" y="1954138"/>
                  <a:pt x="3992828" y="1953252"/>
                </a:cubicBezTo>
                <a:cubicBezTo>
                  <a:pt x="3998211" y="1953885"/>
                  <a:pt x="4004925" y="1954138"/>
                  <a:pt x="4012968" y="1954012"/>
                </a:cubicBezTo>
                <a:cubicBezTo>
                  <a:pt x="4021012" y="1953885"/>
                  <a:pt x="4025445" y="1949578"/>
                  <a:pt x="4026268" y="1941091"/>
                </a:cubicBezTo>
                <a:cubicBezTo>
                  <a:pt x="4033235" y="1939951"/>
                  <a:pt x="4043622" y="1935391"/>
                  <a:pt x="4057429" y="1927411"/>
                </a:cubicBezTo>
                <a:cubicBezTo>
                  <a:pt x="4071236" y="1919431"/>
                  <a:pt x="4083143" y="1914871"/>
                  <a:pt x="4093150" y="1913731"/>
                </a:cubicBezTo>
                <a:cubicBezTo>
                  <a:pt x="4093530" y="1909234"/>
                  <a:pt x="4095810" y="1906067"/>
                  <a:pt x="4099990" y="1904231"/>
                </a:cubicBezTo>
                <a:cubicBezTo>
                  <a:pt x="4104170" y="1902394"/>
                  <a:pt x="4107970" y="1901507"/>
                  <a:pt x="4111390" y="1901571"/>
                </a:cubicBezTo>
                <a:cubicBezTo>
                  <a:pt x="4126971" y="1890614"/>
                  <a:pt x="4144451" y="1880607"/>
                  <a:pt x="4163831" y="1871550"/>
                </a:cubicBezTo>
                <a:cubicBezTo>
                  <a:pt x="4183212" y="1862493"/>
                  <a:pt x="4202212" y="1856286"/>
                  <a:pt x="4220832" y="1852930"/>
                </a:cubicBezTo>
                <a:cubicBezTo>
                  <a:pt x="4220959" y="1849889"/>
                  <a:pt x="4222226" y="1847610"/>
                  <a:pt x="4224632" y="1846089"/>
                </a:cubicBezTo>
                <a:cubicBezTo>
                  <a:pt x="4227039" y="1844569"/>
                  <a:pt x="4229826" y="1843809"/>
                  <a:pt x="4232993" y="1843809"/>
                </a:cubicBezTo>
                <a:cubicBezTo>
                  <a:pt x="4239073" y="1843936"/>
                  <a:pt x="4245153" y="1845203"/>
                  <a:pt x="4251233" y="1847610"/>
                </a:cubicBezTo>
                <a:cubicBezTo>
                  <a:pt x="4257313" y="1850016"/>
                  <a:pt x="4263393" y="1852803"/>
                  <a:pt x="4269474" y="1855970"/>
                </a:cubicBezTo>
                <a:cubicBezTo>
                  <a:pt x="4250220" y="1857680"/>
                  <a:pt x="4228686" y="1862620"/>
                  <a:pt x="4204872" y="1870790"/>
                </a:cubicBezTo>
                <a:cubicBezTo>
                  <a:pt x="4181058" y="1878960"/>
                  <a:pt x="4161045" y="1889220"/>
                  <a:pt x="4144831" y="1901571"/>
                </a:cubicBezTo>
                <a:lnTo>
                  <a:pt x="4141791" y="1913731"/>
                </a:lnTo>
                <a:lnTo>
                  <a:pt x="4184352" y="1889410"/>
                </a:lnTo>
                <a:cubicBezTo>
                  <a:pt x="4189228" y="1892577"/>
                  <a:pt x="4193915" y="1896884"/>
                  <a:pt x="4198412" y="1902331"/>
                </a:cubicBezTo>
                <a:cubicBezTo>
                  <a:pt x="4202909" y="1907777"/>
                  <a:pt x="4205316" y="1913604"/>
                  <a:pt x="4205632" y="1919811"/>
                </a:cubicBezTo>
                <a:cubicBezTo>
                  <a:pt x="4205125" y="1924181"/>
                  <a:pt x="4202339" y="1926841"/>
                  <a:pt x="4197272" y="1927791"/>
                </a:cubicBezTo>
                <a:cubicBezTo>
                  <a:pt x="4192205" y="1928741"/>
                  <a:pt x="4187899" y="1929121"/>
                  <a:pt x="4184352" y="1928931"/>
                </a:cubicBezTo>
                <a:cubicBezTo>
                  <a:pt x="4176498" y="1934821"/>
                  <a:pt x="4158764" y="1943562"/>
                  <a:pt x="4131151" y="1955152"/>
                </a:cubicBezTo>
                <a:cubicBezTo>
                  <a:pt x="4103537" y="1966742"/>
                  <a:pt x="4085803" y="1973202"/>
                  <a:pt x="4077950" y="1974532"/>
                </a:cubicBezTo>
                <a:lnTo>
                  <a:pt x="4026268" y="2004933"/>
                </a:lnTo>
                <a:cubicBezTo>
                  <a:pt x="4021708" y="2024313"/>
                  <a:pt x="4001948" y="2037993"/>
                  <a:pt x="3966987" y="2045974"/>
                </a:cubicBezTo>
                <a:cubicBezTo>
                  <a:pt x="3949507" y="2049964"/>
                  <a:pt x="3935067" y="2053099"/>
                  <a:pt x="3923667" y="2055379"/>
                </a:cubicBezTo>
                <a:lnTo>
                  <a:pt x="3912335" y="2057310"/>
                </a:lnTo>
                <a:lnTo>
                  <a:pt x="3912335" y="2058888"/>
                </a:lnTo>
                <a:cubicBezTo>
                  <a:pt x="3909661" y="2061093"/>
                  <a:pt x="3903567" y="2065226"/>
                  <a:pt x="3894052" y="2071287"/>
                </a:cubicBezTo>
                <a:lnTo>
                  <a:pt x="3893893" y="2071386"/>
                </a:lnTo>
                <a:lnTo>
                  <a:pt x="3892506" y="2074854"/>
                </a:lnTo>
                <a:lnTo>
                  <a:pt x="3888278" y="2074854"/>
                </a:lnTo>
                <a:lnTo>
                  <a:pt x="3855249" y="2095256"/>
                </a:lnTo>
                <a:lnTo>
                  <a:pt x="3825625" y="2112853"/>
                </a:lnTo>
                <a:lnTo>
                  <a:pt x="3825624" y="2112855"/>
                </a:lnTo>
                <a:cubicBezTo>
                  <a:pt x="3819291" y="2124762"/>
                  <a:pt x="3812197" y="2131349"/>
                  <a:pt x="3804344" y="2132615"/>
                </a:cubicBezTo>
                <a:lnTo>
                  <a:pt x="3752663" y="2159976"/>
                </a:lnTo>
                <a:cubicBezTo>
                  <a:pt x="3751396" y="2167893"/>
                  <a:pt x="3744810" y="2175620"/>
                  <a:pt x="3732903" y="2183156"/>
                </a:cubicBezTo>
                <a:cubicBezTo>
                  <a:pt x="3720996" y="2190693"/>
                  <a:pt x="3711369" y="2196140"/>
                  <a:pt x="3704022" y="2199497"/>
                </a:cubicBezTo>
                <a:lnTo>
                  <a:pt x="3697942" y="2229897"/>
                </a:lnTo>
                <a:cubicBezTo>
                  <a:pt x="3693128" y="2229834"/>
                  <a:pt x="3688315" y="2230721"/>
                  <a:pt x="3683501" y="2232557"/>
                </a:cubicBezTo>
                <a:lnTo>
                  <a:pt x="3677580" y="2238251"/>
                </a:lnTo>
                <a:lnTo>
                  <a:pt x="3687370" y="2238251"/>
                </a:lnTo>
                <a:cubicBezTo>
                  <a:pt x="3691804" y="2231918"/>
                  <a:pt x="3699657" y="2227865"/>
                  <a:pt x="3710931" y="2226091"/>
                </a:cubicBezTo>
                <a:cubicBezTo>
                  <a:pt x="3722204" y="2224318"/>
                  <a:pt x="3728538" y="2226345"/>
                  <a:pt x="3729931" y="2232171"/>
                </a:cubicBezTo>
                <a:cubicBezTo>
                  <a:pt x="3727714" y="2236225"/>
                  <a:pt x="3718468" y="2242558"/>
                  <a:pt x="3702191" y="2251172"/>
                </a:cubicBezTo>
                <a:cubicBezTo>
                  <a:pt x="3685913" y="2259785"/>
                  <a:pt x="3675907" y="2264599"/>
                  <a:pt x="3672170" y="2265612"/>
                </a:cubicBezTo>
                <a:lnTo>
                  <a:pt x="3663518" y="2275156"/>
                </a:lnTo>
                <a:lnTo>
                  <a:pt x="3697942" y="2269418"/>
                </a:lnTo>
                <a:lnTo>
                  <a:pt x="3731831" y="2263770"/>
                </a:lnTo>
                <a:lnTo>
                  <a:pt x="3735411" y="2262861"/>
                </a:lnTo>
                <a:lnTo>
                  <a:pt x="3749671" y="2255975"/>
                </a:lnTo>
                <a:lnTo>
                  <a:pt x="3750150" y="2255816"/>
                </a:lnTo>
                <a:lnTo>
                  <a:pt x="3786500" y="2227254"/>
                </a:lnTo>
                <a:lnTo>
                  <a:pt x="3828282" y="2218171"/>
                </a:lnTo>
                <a:lnTo>
                  <a:pt x="3828664" y="2217737"/>
                </a:lnTo>
                <a:cubicBezTo>
                  <a:pt x="3833604" y="2217674"/>
                  <a:pt x="3838925" y="2216280"/>
                  <a:pt x="3844625" y="2213557"/>
                </a:cubicBezTo>
                <a:cubicBezTo>
                  <a:pt x="3850325" y="2210834"/>
                  <a:pt x="3854125" y="2207160"/>
                  <a:pt x="3856025" y="2202537"/>
                </a:cubicBezTo>
                <a:cubicBezTo>
                  <a:pt x="3863688" y="2202410"/>
                  <a:pt x="3869642" y="2200384"/>
                  <a:pt x="3873885" y="2196457"/>
                </a:cubicBezTo>
                <a:cubicBezTo>
                  <a:pt x="3878129" y="2192530"/>
                  <a:pt x="3880282" y="2187463"/>
                  <a:pt x="3880346" y="2181256"/>
                </a:cubicBezTo>
                <a:lnTo>
                  <a:pt x="3880346" y="2178216"/>
                </a:lnTo>
                <a:cubicBezTo>
                  <a:pt x="3885159" y="2178280"/>
                  <a:pt x="3889972" y="2177393"/>
                  <a:pt x="3894786" y="2175556"/>
                </a:cubicBezTo>
                <a:cubicBezTo>
                  <a:pt x="3899599" y="2173719"/>
                  <a:pt x="3902893" y="2170553"/>
                  <a:pt x="3904666" y="2166056"/>
                </a:cubicBezTo>
                <a:cubicBezTo>
                  <a:pt x="3920120" y="2165296"/>
                  <a:pt x="3935573" y="2160736"/>
                  <a:pt x="3951027" y="2152376"/>
                </a:cubicBezTo>
                <a:cubicBezTo>
                  <a:pt x="3966481" y="2144016"/>
                  <a:pt x="3980414" y="2136415"/>
                  <a:pt x="3992828" y="2129575"/>
                </a:cubicBezTo>
                <a:cubicBezTo>
                  <a:pt x="3992765" y="2126409"/>
                  <a:pt x="3993651" y="2123622"/>
                  <a:pt x="3995488" y="2121215"/>
                </a:cubicBezTo>
                <a:cubicBezTo>
                  <a:pt x="3997325" y="2118809"/>
                  <a:pt x="4000491" y="2117542"/>
                  <a:pt x="4004988" y="2117415"/>
                </a:cubicBezTo>
                <a:cubicBezTo>
                  <a:pt x="4010118" y="2117542"/>
                  <a:pt x="4015818" y="2119568"/>
                  <a:pt x="4022088" y="2123495"/>
                </a:cubicBezTo>
                <a:cubicBezTo>
                  <a:pt x="4028359" y="2127422"/>
                  <a:pt x="4031779" y="2132489"/>
                  <a:pt x="4032349" y="2138695"/>
                </a:cubicBezTo>
                <a:cubicBezTo>
                  <a:pt x="4030322" y="2148322"/>
                  <a:pt x="4021455" y="2154909"/>
                  <a:pt x="4005748" y="2158456"/>
                </a:cubicBezTo>
                <a:cubicBezTo>
                  <a:pt x="3990041" y="2162003"/>
                  <a:pt x="3979654" y="2168590"/>
                  <a:pt x="3974587" y="2178216"/>
                </a:cubicBezTo>
                <a:cubicBezTo>
                  <a:pt x="3964391" y="2179166"/>
                  <a:pt x="3958184" y="2184866"/>
                  <a:pt x="3955967" y="2195317"/>
                </a:cubicBezTo>
                <a:lnTo>
                  <a:pt x="3955952" y="2195482"/>
                </a:lnTo>
                <a:lnTo>
                  <a:pt x="3981064" y="2190773"/>
                </a:lnTo>
                <a:cubicBezTo>
                  <a:pt x="3982838" y="2186277"/>
                  <a:pt x="3986131" y="2183110"/>
                  <a:pt x="3990945" y="2181273"/>
                </a:cubicBezTo>
                <a:cubicBezTo>
                  <a:pt x="3995758" y="2179437"/>
                  <a:pt x="4000572" y="2178550"/>
                  <a:pt x="4005385" y="2178613"/>
                </a:cubicBezTo>
                <a:lnTo>
                  <a:pt x="4047946" y="2151253"/>
                </a:lnTo>
                <a:cubicBezTo>
                  <a:pt x="4051493" y="2151316"/>
                  <a:pt x="4055799" y="2150429"/>
                  <a:pt x="4060866" y="2148593"/>
                </a:cubicBezTo>
                <a:cubicBezTo>
                  <a:pt x="4065933" y="2146756"/>
                  <a:pt x="4068719" y="2143589"/>
                  <a:pt x="4069226" y="2139092"/>
                </a:cubicBezTo>
                <a:cubicBezTo>
                  <a:pt x="4074040" y="2139156"/>
                  <a:pt x="4078853" y="2138269"/>
                  <a:pt x="4083667" y="2136432"/>
                </a:cubicBezTo>
                <a:cubicBezTo>
                  <a:pt x="4088480" y="2134596"/>
                  <a:pt x="4091773" y="2131429"/>
                  <a:pt x="4093547" y="2126932"/>
                </a:cubicBezTo>
                <a:cubicBezTo>
                  <a:pt x="4103680" y="2126045"/>
                  <a:pt x="4112294" y="2122499"/>
                  <a:pt x="4119387" y="2116292"/>
                </a:cubicBezTo>
                <a:cubicBezTo>
                  <a:pt x="4126481" y="2110085"/>
                  <a:pt x="4135094" y="2106538"/>
                  <a:pt x="4145228" y="2105652"/>
                </a:cubicBezTo>
                <a:cubicBezTo>
                  <a:pt x="4150611" y="2106285"/>
                  <a:pt x="4157325" y="2106538"/>
                  <a:pt x="4165368" y="2106412"/>
                </a:cubicBezTo>
                <a:cubicBezTo>
                  <a:pt x="4173412" y="2106285"/>
                  <a:pt x="4177845" y="2101978"/>
                  <a:pt x="4178668" y="2093491"/>
                </a:cubicBezTo>
                <a:cubicBezTo>
                  <a:pt x="4185635" y="2092351"/>
                  <a:pt x="4196022" y="2087791"/>
                  <a:pt x="4209829" y="2079811"/>
                </a:cubicBezTo>
                <a:cubicBezTo>
                  <a:pt x="4223636" y="2071831"/>
                  <a:pt x="4235543" y="2067271"/>
                  <a:pt x="4245550" y="2066131"/>
                </a:cubicBezTo>
                <a:cubicBezTo>
                  <a:pt x="4245930" y="2061634"/>
                  <a:pt x="4248210" y="2058467"/>
                  <a:pt x="4252390" y="2056631"/>
                </a:cubicBezTo>
                <a:cubicBezTo>
                  <a:pt x="4256570" y="2054794"/>
                  <a:pt x="4260370" y="2053907"/>
                  <a:pt x="4263790" y="2053971"/>
                </a:cubicBezTo>
                <a:cubicBezTo>
                  <a:pt x="4279371" y="2043014"/>
                  <a:pt x="4296851" y="2033007"/>
                  <a:pt x="4316231" y="2023950"/>
                </a:cubicBezTo>
                <a:cubicBezTo>
                  <a:pt x="4335612" y="2014893"/>
                  <a:pt x="4354612" y="2008686"/>
                  <a:pt x="4373232" y="2005330"/>
                </a:cubicBezTo>
                <a:cubicBezTo>
                  <a:pt x="4373359" y="2002289"/>
                  <a:pt x="4374626" y="2000010"/>
                  <a:pt x="4377032" y="1998489"/>
                </a:cubicBezTo>
                <a:cubicBezTo>
                  <a:pt x="4379439" y="1996969"/>
                  <a:pt x="4382226" y="1996209"/>
                  <a:pt x="4385393" y="1996209"/>
                </a:cubicBezTo>
                <a:cubicBezTo>
                  <a:pt x="4391473" y="1996336"/>
                  <a:pt x="4397553" y="1997603"/>
                  <a:pt x="4403633" y="2000010"/>
                </a:cubicBezTo>
                <a:cubicBezTo>
                  <a:pt x="4409713" y="2002416"/>
                  <a:pt x="4415793" y="2005203"/>
                  <a:pt x="4421874" y="2008370"/>
                </a:cubicBezTo>
                <a:cubicBezTo>
                  <a:pt x="4402620" y="2010080"/>
                  <a:pt x="4381086" y="2015020"/>
                  <a:pt x="4357272" y="2023190"/>
                </a:cubicBezTo>
                <a:cubicBezTo>
                  <a:pt x="4333458" y="2031360"/>
                  <a:pt x="4313445" y="2041620"/>
                  <a:pt x="4297231" y="2053971"/>
                </a:cubicBezTo>
                <a:lnTo>
                  <a:pt x="4294191" y="2066131"/>
                </a:lnTo>
                <a:lnTo>
                  <a:pt x="4336752" y="2041810"/>
                </a:lnTo>
                <a:cubicBezTo>
                  <a:pt x="4341628" y="2044977"/>
                  <a:pt x="4346315" y="2049284"/>
                  <a:pt x="4350812" y="2054731"/>
                </a:cubicBezTo>
                <a:cubicBezTo>
                  <a:pt x="4355309" y="2060177"/>
                  <a:pt x="4357716" y="2066004"/>
                  <a:pt x="4358032" y="2072211"/>
                </a:cubicBezTo>
                <a:cubicBezTo>
                  <a:pt x="4357525" y="2076581"/>
                  <a:pt x="4354739" y="2079241"/>
                  <a:pt x="4349672" y="2080191"/>
                </a:cubicBezTo>
                <a:cubicBezTo>
                  <a:pt x="4344605" y="2081141"/>
                  <a:pt x="4340299" y="2081521"/>
                  <a:pt x="4336752" y="2081331"/>
                </a:cubicBezTo>
                <a:cubicBezTo>
                  <a:pt x="4328898" y="2087221"/>
                  <a:pt x="4311164" y="2095962"/>
                  <a:pt x="4283551" y="2107552"/>
                </a:cubicBezTo>
                <a:cubicBezTo>
                  <a:pt x="4255937" y="2119142"/>
                  <a:pt x="4238203" y="2125602"/>
                  <a:pt x="4230350" y="2126932"/>
                </a:cubicBezTo>
                <a:lnTo>
                  <a:pt x="4178668" y="2157333"/>
                </a:lnTo>
                <a:cubicBezTo>
                  <a:pt x="4174108" y="2176713"/>
                  <a:pt x="4154348" y="2190393"/>
                  <a:pt x="4119387" y="2198374"/>
                </a:cubicBezTo>
                <a:cubicBezTo>
                  <a:pt x="4084427" y="2206354"/>
                  <a:pt x="4061626" y="2210914"/>
                  <a:pt x="4050986" y="2212054"/>
                </a:cubicBezTo>
                <a:lnTo>
                  <a:pt x="4044906" y="2227254"/>
                </a:lnTo>
                <a:lnTo>
                  <a:pt x="4014505" y="2227254"/>
                </a:lnTo>
                <a:lnTo>
                  <a:pt x="3990185" y="2236374"/>
                </a:lnTo>
                <a:lnTo>
                  <a:pt x="3989029" y="2239118"/>
                </a:lnTo>
                <a:lnTo>
                  <a:pt x="3992828" y="2251178"/>
                </a:lnTo>
                <a:lnTo>
                  <a:pt x="3992828" y="2254218"/>
                </a:lnTo>
                <a:lnTo>
                  <a:pt x="3978612" y="2263860"/>
                </a:lnTo>
                <a:lnTo>
                  <a:pt x="3978024" y="2265255"/>
                </a:lnTo>
                <a:cubicBezTo>
                  <a:pt x="3971691" y="2277162"/>
                  <a:pt x="3964597" y="2283749"/>
                  <a:pt x="3956744" y="2285015"/>
                </a:cubicBezTo>
                <a:lnTo>
                  <a:pt x="3905063" y="2312376"/>
                </a:lnTo>
                <a:cubicBezTo>
                  <a:pt x="3903796" y="2320293"/>
                  <a:pt x="3897210" y="2328020"/>
                  <a:pt x="3885303" y="2335556"/>
                </a:cubicBezTo>
                <a:cubicBezTo>
                  <a:pt x="3873396" y="2343093"/>
                  <a:pt x="3863769" y="2348540"/>
                  <a:pt x="3856422" y="2351897"/>
                </a:cubicBezTo>
                <a:lnTo>
                  <a:pt x="3850342" y="2382297"/>
                </a:lnTo>
                <a:cubicBezTo>
                  <a:pt x="3845528" y="2382234"/>
                  <a:pt x="3840715" y="2383121"/>
                  <a:pt x="3835901" y="2384957"/>
                </a:cubicBezTo>
                <a:cubicBezTo>
                  <a:pt x="3831088" y="2386794"/>
                  <a:pt x="3827795" y="2389961"/>
                  <a:pt x="3826021" y="2394458"/>
                </a:cubicBezTo>
                <a:cubicBezTo>
                  <a:pt x="3818801" y="2394838"/>
                  <a:pt x="3812721" y="2396358"/>
                  <a:pt x="3807781" y="2399018"/>
                </a:cubicBezTo>
                <a:cubicBezTo>
                  <a:pt x="3802841" y="2401678"/>
                  <a:pt x="3796761" y="2403198"/>
                  <a:pt x="3789541" y="2403578"/>
                </a:cubicBezTo>
                <a:lnTo>
                  <a:pt x="3759140" y="2427898"/>
                </a:lnTo>
                <a:lnTo>
                  <a:pt x="3731860" y="2427898"/>
                </a:lnTo>
                <a:lnTo>
                  <a:pt x="3746583" y="2433581"/>
                </a:lnTo>
                <a:lnTo>
                  <a:pt x="3767863" y="2433581"/>
                </a:lnTo>
                <a:lnTo>
                  <a:pt x="3780250" y="2427188"/>
                </a:lnTo>
                <a:lnTo>
                  <a:pt x="3784454" y="2423146"/>
                </a:lnTo>
                <a:cubicBezTo>
                  <a:pt x="3794587" y="2422259"/>
                  <a:pt x="3803201" y="2418713"/>
                  <a:pt x="3810294" y="2412506"/>
                </a:cubicBezTo>
                <a:cubicBezTo>
                  <a:pt x="3817388" y="2406299"/>
                  <a:pt x="3826001" y="2402752"/>
                  <a:pt x="3836135" y="2401866"/>
                </a:cubicBezTo>
                <a:cubicBezTo>
                  <a:pt x="3841518" y="2402499"/>
                  <a:pt x="3848232" y="2402752"/>
                  <a:pt x="3856275" y="2402626"/>
                </a:cubicBezTo>
                <a:cubicBezTo>
                  <a:pt x="3864319" y="2402499"/>
                  <a:pt x="3868752" y="2398192"/>
                  <a:pt x="3869575" y="2389705"/>
                </a:cubicBezTo>
                <a:cubicBezTo>
                  <a:pt x="3876542" y="2388565"/>
                  <a:pt x="3886929" y="2384005"/>
                  <a:pt x="3900736" y="2376025"/>
                </a:cubicBezTo>
                <a:cubicBezTo>
                  <a:pt x="3914543" y="2368045"/>
                  <a:pt x="3926450" y="2363485"/>
                  <a:pt x="3936457" y="2362345"/>
                </a:cubicBezTo>
                <a:cubicBezTo>
                  <a:pt x="3936837" y="2357848"/>
                  <a:pt x="3939117" y="2354681"/>
                  <a:pt x="3943297" y="2352845"/>
                </a:cubicBezTo>
                <a:cubicBezTo>
                  <a:pt x="3947477" y="2351008"/>
                  <a:pt x="3951277" y="2350121"/>
                  <a:pt x="3954697" y="2350185"/>
                </a:cubicBezTo>
                <a:cubicBezTo>
                  <a:pt x="3970278" y="2339228"/>
                  <a:pt x="3987758" y="2329221"/>
                  <a:pt x="4007138" y="2320164"/>
                </a:cubicBezTo>
                <a:cubicBezTo>
                  <a:pt x="4026519" y="2311107"/>
                  <a:pt x="4045519" y="2304900"/>
                  <a:pt x="4064139" y="2301544"/>
                </a:cubicBezTo>
                <a:cubicBezTo>
                  <a:pt x="4064266" y="2298503"/>
                  <a:pt x="4065533" y="2296224"/>
                  <a:pt x="4067939" y="2294703"/>
                </a:cubicBezTo>
                <a:cubicBezTo>
                  <a:pt x="4070346" y="2293183"/>
                  <a:pt x="4073133" y="2292423"/>
                  <a:pt x="4076300" y="2292423"/>
                </a:cubicBezTo>
                <a:cubicBezTo>
                  <a:pt x="4082380" y="2292550"/>
                  <a:pt x="4088460" y="2293817"/>
                  <a:pt x="4094540" y="2296224"/>
                </a:cubicBezTo>
                <a:lnTo>
                  <a:pt x="4107889" y="2302342"/>
                </a:lnTo>
                <a:lnTo>
                  <a:pt x="4145228" y="2281975"/>
                </a:lnTo>
                <a:cubicBezTo>
                  <a:pt x="4145165" y="2278809"/>
                  <a:pt x="4146051" y="2276022"/>
                  <a:pt x="4147888" y="2273615"/>
                </a:cubicBezTo>
                <a:cubicBezTo>
                  <a:pt x="4149725" y="2271209"/>
                  <a:pt x="4152891" y="2269942"/>
                  <a:pt x="4157388" y="2269815"/>
                </a:cubicBezTo>
                <a:cubicBezTo>
                  <a:pt x="4162518" y="2269942"/>
                  <a:pt x="4168218" y="2271968"/>
                  <a:pt x="4174488" y="2275895"/>
                </a:cubicBezTo>
                <a:cubicBezTo>
                  <a:pt x="4180759" y="2279822"/>
                  <a:pt x="4184179" y="2284889"/>
                  <a:pt x="4184749" y="2291095"/>
                </a:cubicBezTo>
                <a:cubicBezTo>
                  <a:pt x="4182722" y="2300722"/>
                  <a:pt x="4173855" y="2307309"/>
                  <a:pt x="4158148" y="2310856"/>
                </a:cubicBezTo>
                <a:cubicBezTo>
                  <a:pt x="4142441" y="2314403"/>
                  <a:pt x="4132054" y="2320990"/>
                  <a:pt x="4126987" y="2330616"/>
                </a:cubicBezTo>
                <a:cubicBezTo>
                  <a:pt x="4116791" y="2331566"/>
                  <a:pt x="4110584" y="2337266"/>
                  <a:pt x="4108367" y="2347717"/>
                </a:cubicBezTo>
                <a:lnTo>
                  <a:pt x="4108352" y="2347882"/>
                </a:lnTo>
                <a:lnTo>
                  <a:pt x="4133464" y="2343173"/>
                </a:lnTo>
                <a:cubicBezTo>
                  <a:pt x="4135238" y="2338677"/>
                  <a:pt x="4138531" y="2335510"/>
                  <a:pt x="4143345" y="2333673"/>
                </a:cubicBezTo>
                <a:cubicBezTo>
                  <a:pt x="4148158" y="2331837"/>
                  <a:pt x="4152972" y="2330950"/>
                  <a:pt x="4157785" y="2331013"/>
                </a:cubicBezTo>
                <a:lnTo>
                  <a:pt x="4200346" y="2303653"/>
                </a:lnTo>
                <a:cubicBezTo>
                  <a:pt x="4203893" y="2303716"/>
                  <a:pt x="4208199" y="2302829"/>
                  <a:pt x="4213266" y="2300993"/>
                </a:cubicBezTo>
                <a:cubicBezTo>
                  <a:pt x="4218333" y="2299156"/>
                  <a:pt x="4221119" y="2295989"/>
                  <a:pt x="4221626" y="2291492"/>
                </a:cubicBezTo>
                <a:cubicBezTo>
                  <a:pt x="4226440" y="2291556"/>
                  <a:pt x="4231253" y="2290669"/>
                  <a:pt x="4236067" y="2288832"/>
                </a:cubicBezTo>
                <a:cubicBezTo>
                  <a:pt x="4240880" y="2286996"/>
                  <a:pt x="4244173" y="2283829"/>
                  <a:pt x="4245947" y="2279332"/>
                </a:cubicBezTo>
                <a:cubicBezTo>
                  <a:pt x="4256080" y="2278445"/>
                  <a:pt x="4264694" y="2274899"/>
                  <a:pt x="4271787" y="2268692"/>
                </a:cubicBezTo>
                <a:cubicBezTo>
                  <a:pt x="4278881" y="2262485"/>
                  <a:pt x="4287494" y="2258938"/>
                  <a:pt x="4297628" y="2258052"/>
                </a:cubicBezTo>
                <a:cubicBezTo>
                  <a:pt x="4303011" y="2258685"/>
                  <a:pt x="4309725" y="2258938"/>
                  <a:pt x="4317768" y="2258812"/>
                </a:cubicBezTo>
                <a:cubicBezTo>
                  <a:pt x="4325812" y="2258685"/>
                  <a:pt x="4330245" y="2254378"/>
                  <a:pt x="4331068" y="2245891"/>
                </a:cubicBezTo>
                <a:cubicBezTo>
                  <a:pt x="4338035" y="2244751"/>
                  <a:pt x="4348422" y="2240191"/>
                  <a:pt x="4362229" y="2232211"/>
                </a:cubicBezTo>
                <a:cubicBezTo>
                  <a:pt x="4376036" y="2224231"/>
                  <a:pt x="4387943" y="2219671"/>
                  <a:pt x="4397950" y="2218531"/>
                </a:cubicBezTo>
                <a:cubicBezTo>
                  <a:pt x="4398330" y="2214034"/>
                  <a:pt x="4400610" y="2210867"/>
                  <a:pt x="4404790" y="2209031"/>
                </a:cubicBezTo>
                <a:cubicBezTo>
                  <a:pt x="4408970" y="2207194"/>
                  <a:pt x="4412770" y="2206307"/>
                  <a:pt x="4416190" y="2206371"/>
                </a:cubicBezTo>
                <a:cubicBezTo>
                  <a:pt x="4431771" y="2195414"/>
                  <a:pt x="4449251" y="2185407"/>
                  <a:pt x="4468631" y="2176350"/>
                </a:cubicBezTo>
                <a:cubicBezTo>
                  <a:pt x="4488012" y="2167293"/>
                  <a:pt x="4507012" y="2161086"/>
                  <a:pt x="4525632" y="2157730"/>
                </a:cubicBezTo>
                <a:cubicBezTo>
                  <a:pt x="4525759" y="2154689"/>
                  <a:pt x="4527026" y="2152410"/>
                  <a:pt x="4529432" y="2150889"/>
                </a:cubicBezTo>
                <a:cubicBezTo>
                  <a:pt x="4531839" y="2149369"/>
                  <a:pt x="4534626" y="2148609"/>
                  <a:pt x="4537793" y="2148609"/>
                </a:cubicBezTo>
                <a:cubicBezTo>
                  <a:pt x="4543873" y="2148736"/>
                  <a:pt x="4549953" y="2150003"/>
                  <a:pt x="4556033" y="2152410"/>
                </a:cubicBezTo>
                <a:cubicBezTo>
                  <a:pt x="4562113" y="2154816"/>
                  <a:pt x="4568193" y="2157603"/>
                  <a:pt x="4574274" y="2160770"/>
                </a:cubicBezTo>
                <a:cubicBezTo>
                  <a:pt x="4555020" y="2162480"/>
                  <a:pt x="4533486" y="2167420"/>
                  <a:pt x="4509672" y="2175590"/>
                </a:cubicBezTo>
                <a:cubicBezTo>
                  <a:pt x="4485858" y="2183760"/>
                  <a:pt x="4465845" y="2194020"/>
                  <a:pt x="4449631" y="2206371"/>
                </a:cubicBezTo>
                <a:lnTo>
                  <a:pt x="4446591" y="2218531"/>
                </a:lnTo>
                <a:lnTo>
                  <a:pt x="4489152" y="2194210"/>
                </a:lnTo>
                <a:cubicBezTo>
                  <a:pt x="4494028" y="2197377"/>
                  <a:pt x="4498715" y="2201684"/>
                  <a:pt x="4503212" y="2207131"/>
                </a:cubicBezTo>
                <a:cubicBezTo>
                  <a:pt x="4507709" y="2212577"/>
                  <a:pt x="4510116" y="2218404"/>
                  <a:pt x="4510432" y="2224611"/>
                </a:cubicBezTo>
                <a:cubicBezTo>
                  <a:pt x="4509925" y="2228981"/>
                  <a:pt x="4507139" y="2231641"/>
                  <a:pt x="4502072" y="2232591"/>
                </a:cubicBezTo>
                <a:cubicBezTo>
                  <a:pt x="4497005" y="2233541"/>
                  <a:pt x="4492699" y="2233921"/>
                  <a:pt x="4489152" y="2233731"/>
                </a:cubicBezTo>
                <a:cubicBezTo>
                  <a:pt x="4481298" y="2239621"/>
                  <a:pt x="4463564" y="2248362"/>
                  <a:pt x="4435951" y="2259952"/>
                </a:cubicBezTo>
                <a:cubicBezTo>
                  <a:pt x="4408337" y="2271542"/>
                  <a:pt x="4390603" y="2278002"/>
                  <a:pt x="4382750" y="2279332"/>
                </a:cubicBezTo>
                <a:lnTo>
                  <a:pt x="4331068" y="2309733"/>
                </a:lnTo>
                <a:cubicBezTo>
                  <a:pt x="4326508" y="2329113"/>
                  <a:pt x="4306748" y="2342793"/>
                  <a:pt x="4271787" y="2350774"/>
                </a:cubicBezTo>
                <a:cubicBezTo>
                  <a:pt x="4236827" y="2358754"/>
                  <a:pt x="4214026" y="2363314"/>
                  <a:pt x="4203386" y="2364454"/>
                </a:cubicBezTo>
                <a:lnTo>
                  <a:pt x="4197306" y="2379654"/>
                </a:lnTo>
                <a:lnTo>
                  <a:pt x="4166905" y="2379654"/>
                </a:lnTo>
                <a:lnTo>
                  <a:pt x="4142585" y="2388774"/>
                </a:lnTo>
                <a:lnTo>
                  <a:pt x="4141429" y="2391518"/>
                </a:lnTo>
                <a:lnTo>
                  <a:pt x="4145228" y="2403578"/>
                </a:lnTo>
                <a:lnTo>
                  <a:pt x="4145228" y="2406618"/>
                </a:lnTo>
                <a:lnTo>
                  <a:pt x="4131012" y="2416260"/>
                </a:lnTo>
                <a:lnTo>
                  <a:pt x="4130424" y="2417655"/>
                </a:lnTo>
                <a:cubicBezTo>
                  <a:pt x="4124091" y="2429562"/>
                  <a:pt x="4116997" y="2436149"/>
                  <a:pt x="4109144" y="2437415"/>
                </a:cubicBezTo>
                <a:lnTo>
                  <a:pt x="4057463" y="2464776"/>
                </a:lnTo>
                <a:cubicBezTo>
                  <a:pt x="4056196" y="2472693"/>
                  <a:pt x="4049610" y="2480420"/>
                  <a:pt x="4037703" y="2487956"/>
                </a:cubicBezTo>
                <a:cubicBezTo>
                  <a:pt x="4025796" y="2495493"/>
                  <a:pt x="4016169" y="2500940"/>
                  <a:pt x="4008822" y="2504297"/>
                </a:cubicBezTo>
                <a:lnTo>
                  <a:pt x="4002742" y="2534697"/>
                </a:lnTo>
                <a:cubicBezTo>
                  <a:pt x="3997928" y="2534634"/>
                  <a:pt x="3993115" y="2535521"/>
                  <a:pt x="3988301" y="2537357"/>
                </a:cubicBezTo>
                <a:cubicBezTo>
                  <a:pt x="3983488" y="2539194"/>
                  <a:pt x="3980195" y="2542361"/>
                  <a:pt x="3978421" y="2546858"/>
                </a:cubicBezTo>
                <a:cubicBezTo>
                  <a:pt x="3971201" y="2547238"/>
                  <a:pt x="3965121" y="2548758"/>
                  <a:pt x="3960181" y="2551418"/>
                </a:cubicBezTo>
                <a:cubicBezTo>
                  <a:pt x="3955241" y="2554078"/>
                  <a:pt x="3949161" y="2555598"/>
                  <a:pt x="3941941" y="2555978"/>
                </a:cubicBezTo>
                <a:lnTo>
                  <a:pt x="3911540" y="2580298"/>
                </a:lnTo>
                <a:lnTo>
                  <a:pt x="3884260" y="2580298"/>
                </a:lnTo>
                <a:lnTo>
                  <a:pt x="3898983" y="2585981"/>
                </a:lnTo>
                <a:lnTo>
                  <a:pt x="3920263" y="2585981"/>
                </a:lnTo>
                <a:cubicBezTo>
                  <a:pt x="3924697" y="2579648"/>
                  <a:pt x="3932550" y="2575595"/>
                  <a:pt x="3943824" y="2573821"/>
                </a:cubicBezTo>
                <a:cubicBezTo>
                  <a:pt x="3955097" y="2572048"/>
                  <a:pt x="3961431" y="2574075"/>
                  <a:pt x="3962824" y="2579901"/>
                </a:cubicBezTo>
                <a:cubicBezTo>
                  <a:pt x="3961716" y="2581928"/>
                  <a:pt x="3958850" y="2584525"/>
                  <a:pt x="3954227" y="2587692"/>
                </a:cubicBezTo>
                <a:lnTo>
                  <a:pt x="3951278" y="2589418"/>
                </a:lnTo>
                <a:lnTo>
                  <a:pt x="3954101" y="2589418"/>
                </a:lnTo>
                <a:lnTo>
                  <a:pt x="3966261" y="2580298"/>
                </a:lnTo>
                <a:cubicBezTo>
                  <a:pt x="3978421" y="2579792"/>
                  <a:pt x="3990582" y="2577765"/>
                  <a:pt x="4002742" y="2574218"/>
                </a:cubicBezTo>
                <a:lnTo>
                  <a:pt x="4036631" y="2568570"/>
                </a:lnTo>
                <a:lnTo>
                  <a:pt x="4040211" y="2567661"/>
                </a:lnTo>
                <a:lnTo>
                  <a:pt x="4054470" y="2560775"/>
                </a:lnTo>
                <a:lnTo>
                  <a:pt x="4054950" y="2560616"/>
                </a:lnTo>
                <a:lnTo>
                  <a:pt x="4091300" y="2532054"/>
                </a:lnTo>
                <a:lnTo>
                  <a:pt x="4133082" y="2522971"/>
                </a:lnTo>
                <a:lnTo>
                  <a:pt x="4133464" y="2522537"/>
                </a:lnTo>
                <a:cubicBezTo>
                  <a:pt x="4138404" y="2522474"/>
                  <a:pt x="4143725" y="2521080"/>
                  <a:pt x="4149425" y="2518357"/>
                </a:cubicBezTo>
                <a:cubicBezTo>
                  <a:pt x="4155125" y="2515634"/>
                  <a:pt x="4158925" y="2511960"/>
                  <a:pt x="4160825" y="2507337"/>
                </a:cubicBezTo>
                <a:cubicBezTo>
                  <a:pt x="4168488" y="2507210"/>
                  <a:pt x="4174442" y="2505184"/>
                  <a:pt x="4178685" y="2501257"/>
                </a:cubicBezTo>
                <a:cubicBezTo>
                  <a:pt x="4182929" y="2497330"/>
                  <a:pt x="4185082" y="2492263"/>
                  <a:pt x="4185146" y="2486056"/>
                </a:cubicBezTo>
                <a:lnTo>
                  <a:pt x="4185146" y="2483016"/>
                </a:lnTo>
                <a:cubicBezTo>
                  <a:pt x="4189959" y="2483080"/>
                  <a:pt x="4194772" y="2482193"/>
                  <a:pt x="4199586" y="2480356"/>
                </a:cubicBezTo>
                <a:cubicBezTo>
                  <a:pt x="4204399" y="2478519"/>
                  <a:pt x="4207693" y="2475353"/>
                  <a:pt x="4209466" y="2470856"/>
                </a:cubicBezTo>
                <a:cubicBezTo>
                  <a:pt x="4224920" y="2470096"/>
                  <a:pt x="4240373" y="2465536"/>
                  <a:pt x="4255827" y="2457176"/>
                </a:cubicBezTo>
                <a:cubicBezTo>
                  <a:pt x="4271281" y="2448816"/>
                  <a:pt x="4285214" y="2441215"/>
                  <a:pt x="4297628" y="2434375"/>
                </a:cubicBezTo>
                <a:cubicBezTo>
                  <a:pt x="4297565" y="2431209"/>
                  <a:pt x="4298451" y="2428422"/>
                  <a:pt x="4300288" y="2426015"/>
                </a:cubicBezTo>
                <a:cubicBezTo>
                  <a:pt x="4302125" y="2423609"/>
                  <a:pt x="4305291" y="2422342"/>
                  <a:pt x="4309788" y="2422215"/>
                </a:cubicBezTo>
                <a:cubicBezTo>
                  <a:pt x="4314918" y="2422342"/>
                  <a:pt x="4320618" y="2424368"/>
                  <a:pt x="4326888" y="2428295"/>
                </a:cubicBezTo>
                <a:cubicBezTo>
                  <a:pt x="4333159" y="2432222"/>
                  <a:pt x="4336579" y="2437289"/>
                  <a:pt x="4337149" y="2443495"/>
                </a:cubicBezTo>
                <a:cubicBezTo>
                  <a:pt x="4335122" y="2453122"/>
                  <a:pt x="4326255" y="2459709"/>
                  <a:pt x="4310548" y="2463256"/>
                </a:cubicBezTo>
                <a:cubicBezTo>
                  <a:pt x="4294841" y="2466803"/>
                  <a:pt x="4284454" y="2473390"/>
                  <a:pt x="4279387" y="2483016"/>
                </a:cubicBezTo>
                <a:cubicBezTo>
                  <a:pt x="4269191" y="2483966"/>
                  <a:pt x="4262984" y="2489666"/>
                  <a:pt x="4260767" y="2500117"/>
                </a:cubicBezTo>
                <a:lnTo>
                  <a:pt x="4260752" y="2500282"/>
                </a:lnTo>
                <a:lnTo>
                  <a:pt x="4285864" y="2495573"/>
                </a:lnTo>
                <a:cubicBezTo>
                  <a:pt x="4287638" y="2491077"/>
                  <a:pt x="4290931" y="2487910"/>
                  <a:pt x="4295745" y="2486073"/>
                </a:cubicBezTo>
                <a:cubicBezTo>
                  <a:pt x="4300558" y="2484237"/>
                  <a:pt x="4305372" y="2483350"/>
                  <a:pt x="4310185" y="2483413"/>
                </a:cubicBezTo>
                <a:lnTo>
                  <a:pt x="4352746" y="2456053"/>
                </a:lnTo>
                <a:cubicBezTo>
                  <a:pt x="4356293" y="2456116"/>
                  <a:pt x="4360599" y="2455229"/>
                  <a:pt x="4365666" y="2453393"/>
                </a:cubicBezTo>
                <a:cubicBezTo>
                  <a:pt x="4370733" y="2451556"/>
                  <a:pt x="4373519" y="2448389"/>
                  <a:pt x="4374026" y="2443892"/>
                </a:cubicBezTo>
                <a:cubicBezTo>
                  <a:pt x="4378840" y="2443956"/>
                  <a:pt x="4383653" y="2443069"/>
                  <a:pt x="4388467" y="2441232"/>
                </a:cubicBezTo>
                <a:cubicBezTo>
                  <a:pt x="4393280" y="2439396"/>
                  <a:pt x="4396573" y="2436229"/>
                  <a:pt x="4398347" y="2431732"/>
                </a:cubicBezTo>
                <a:cubicBezTo>
                  <a:pt x="4408480" y="2430845"/>
                  <a:pt x="4417094" y="2427299"/>
                  <a:pt x="4424187" y="2421092"/>
                </a:cubicBezTo>
                <a:cubicBezTo>
                  <a:pt x="4431281" y="2414885"/>
                  <a:pt x="4439894" y="2411338"/>
                  <a:pt x="4450028" y="2410452"/>
                </a:cubicBezTo>
                <a:cubicBezTo>
                  <a:pt x="4455411" y="2411085"/>
                  <a:pt x="4462125" y="2411338"/>
                  <a:pt x="4470168" y="2411212"/>
                </a:cubicBezTo>
                <a:cubicBezTo>
                  <a:pt x="4478212" y="2411085"/>
                  <a:pt x="4482645" y="2406778"/>
                  <a:pt x="4483468" y="2398291"/>
                </a:cubicBezTo>
                <a:cubicBezTo>
                  <a:pt x="4490435" y="2397151"/>
                  <a:pt x="4500822" y="2392591"/>
                  <a:pt x="4514629" y="2384611"/>
                </a:cubicBezTo>
                <a:cubicBezTo>
                  <a:pt x="4528436" y="2376631"/>
                  <a:pt x="4540343" y="2372071"/>
                  <a:pt x="4550350" y="2370931"/>
                </a:cubicBezTo>
                <a:cubicBezTo>
                  <a:pt x="4550730" y="2366434"/>
                  <a:pt x="4553010" y="2363267"/>
                  <a:pt x="4557190" y="2361431"/>
                </a:cubicBezTo>
                <a:cubicBezTo>
                  <a:pt x="4561370" y="2359594"/>
                  <a:pt x="4565170" y="2358707"/>
                  <a:pt x="4568590" y="2358771"/>
                </a:cubicBezTo>
                <a:cubicBezTo>
                  <a:pt x="4584171" y="2347814"/>
                  <a:pt x="4601651" y="2337807"/>
                  <a:pt x="4621031" y="2328750"/>
                </a:cubicBezTo>
                <a:cubicBezTo>
                  <a:pt x="4640412" y="2319693"/>
                  <a:pt x="4659412" y="2313486"/>
                  <a:pt x="4678032" y="2310130"/>
                </a:cubicBezTo>
                <a:cubicBezTo>
                  <a:pt x="4678159" y="2307089"/>
                  <a:pt x="4679426" y="2304810"/>
                  <a:pt x="4681832" y="2303289"/>
                </a:cubicBezTo>
                <a:cubicBezTo>
                  <a:pt x="4684239" y="2301769"/>
                  <a:pt x="4687026" y="2301009"/>
                  <a:pt x="4690193" y="2301009"/>
                </a:cubicBezTo>
                <a:cubicBezTo>
                  <a:pt x="4696273" y="2301136"/>
                  <a:pt x="4702353" y="2302403"/>
                  <a:pt x="4708433" y="2304810"/>
                </a:cubicBezTo>
                <a:cubicBezTo>
                  <a:pt x="4714513" y="2307216"/>
                  <a:pt x="4720593" y="2310003"/>
                  <a:pt x="4726674" y="2313170"/>
                </a:cubicBezTo>
                <a:cubicBezTo>
                  <a:pt x="4707420" y="2314880"/>
                  <a:pt x="4685886" y="2319820"/>
                  <a:pt x="4662072" y="2327990"/>
                </a:cubicBezTo>
                <a:cubicBezTo>
                  <a:pt x="4638258" y="2336160"/>
                  <a:pt x="4618245" y="2346420"/>
                  <a:pt x="4602031" y="2358771"/>
                </a:cubicBezTo>
                <a:lnTo>
                  <a:pt x="4598991" y="2370931"/>
                </a:lnTo>
                <a:lnTo>
                  <a:pt x="4641552" y="2346610"/>
                </a:lnTo>
                <a:cubicBezTo>
                  <a:pt x="4646428" y="2349777"/>
                  <a:pt x="4651115" y="2354084"/>
                  <a:pt x="4655612" y="2359531"/>
                </a:cubicBezTo>
                <a:cubicBezTo>
                  <a:pt x="4660109" y="2364977"/>
                  <a:pt x="4662516" y="2370804"/>
                  <a:pt x="4662832" y="2377011"/>
                </a:cubicBezTo>
                <a:cubicBezTo>
                  <a:pt x="4662325" y="2381381"/>
                  <a:pt x="4659539" y="2384041"/>
                  <a:pt x="4654472" y="2384991"/>
                </a:cubicBezTo>
                <a:cubicBezTo>
                  <a:pt x="4649405" y="2385941"/>
                  <a:pt x="4645099" y="2386321"/>
                  <a:pt x="4641552" y="2386131"/>
                </a:cubicBezTo>
                <a:cubicBezTo>
                  <a:pt x="4633698" y="2392021"/>
                  <a:pt x="4615964" y="2400762"/>
                  <a:pt x="4588351" y="2412352"/>
                </a:cubicBezTo>
                <a:cubicBezTo>
                  <a:pt x="4560737" y="2423942"/>
                  <a:pt x="4543003" y="2430402"/>
                  <a:pt x="4535150" y="2431732"/>
                </a:cubicBezTo>
                <a:lnTo>
                  <a:pt x="4483468" y="2462133"/>
                </a:lnTo>
                <a:cubicBezTo>
                  <a:pt x="4478908" y="2481513"/>
                  <a:pt x="4459148" y="2495193"/>
                  <a:pt x="4424187" y="2503174"/>
                </a:cubicBezTo>
                <a:cubicBezTo>
                  <a:pt x="4389227" y="2511154"/>
                  <a:pt x="4366426" y="2515714"/>
                  <a:pt x="4355786" y="2516854"/>
                </a:cubicBezTo>
                <a:lnTo>
                  <a:pt x="4349706" y="2532054"/>
                </a:lnTo>
                <a:lnTo>
                  <a:pt x="4319305" y="2532054"/>
                </a:lnTo>
                <a:lnTo>
                  <a:pt x="4294985" y="2541174"/>
                </a:lnTo>
                <a:lnTo>
                  <a:pt x="4293829" y="2543918"/>
                </a:lnTo>
                <a:lnTo>
                  <a:pt x="4297628" y="2555978"/>
                </a:lnTo>
                <a:lnTo>
                  <a:pt x="4297628" y="2559018"/>
                </a:lnTo>
                <a:lnTo>
                  <a:pt x="4283412" y="2568660"/>
                </a:lnTo>
                <a:lnTo>
                  <a:pt x="4282824" y="2570055"/>
                </a:lnTo>
                <a:cubicBezTo>
                  <a:pt x="4276491" y="2581962"/>
                  <a:pt x="4269397" y="2588549"/>
                  <a:pt x="4261544" y="2589815"/>
                </a:cubicBezTo>
                <a:lnTo>
                  <a:pt x="4209863" y="2617176"/>
                </a:lnTo>
                <a:cubicBezTo>
                  <a:pt x="4208596" y="2625093"/>
                  <a:pt x="4202010" y="2632820"/>
                  <a:pt x="4190103" y="2640356"/>
                </a:cubicBezTo>
                <a:cubicBezTo>
                  <a:pt x="4178196" y="2647893"/>
                  <a:pt x="4168569" y="2653340"/>
                  <a:pt x="4161222" y="2656697"/>
                </a:cubicBezTo>
                <a:lnTo>
                  <a:pt x="4155142" y="2687097"/>
                </a:lnTo>
                <a:cubicBezTo>
                  <a:pt x="4150328" y="2687034"/>
                  <a:pt x="4145515" y="2687921"/>
                  <a:pt x="4140701" y="2689757"/>
                </a:cubicBezTo>
                <a:cubicBezTo>
                  <a:pt x="4135888" y="2691594"/>
                  <a:pt x="4132595" y="2694761"/>
                  <a:pt x="4130821" y="2699258"/>
                </a:cubicBezTo>
                <a:cubicBezTo>
                  <a:pt x="4123601" y="2699638"/>
                  <a:pt x="4117521" y="2701158"/>
                  <a:pt x="4112581" y="2703818"/>
                </a:cubicBezTo>
                <a:cubicBezTo>
                  <a:pt x="4107641" y="2706478"/>
                  <a:pt x="4101561" y="2707998"/>
                  <a:pt x="4094341" y="2708378"/>
                </a:cubicBezTo>
                <a:lnTo>
                  <a:pt x="4063940" y="2732698"/>
                </a:lnTo>
                <a:lnTo>
                  <a:pt x="4036660" y="2732698"/>
                </a:lnTo>
                <a:lnTo>
                  <a:pt x="4051383" y="2738381"/>
                </a:lnTo>
                <a:lnTo>
                  <a:pt x="4072663" y="2738381"/>
                </a:lnTo>
                <a:cubicBezTo>
                  <a:pt x="4077097" y="2732048"/>
                  <a:pt x="4084950" y="2727995"/>
                  <a:pt x="4096224" y="2726221"/>
                </a:cubicBezTo>
                <a:cubicBezTo>
                  <a:pt x="4107497" y="2724448"/>
                  <a:pt x="4113831" y="2726475"/>
                  <a:pt x="4115224" y="2732301"/>
                </a:cubicBezTo>
                <a:cubicBezTo>
                  <a:pt x="4114116" y="2734328"/>
                  <a:pt x="4111250" y="2736925"/>
                  <a:pt x="4106626" y="2740092"/>
                </a:cubicBezTo>
                <a:lnTo>
                  <a:pt x="4103678" y="2741818"/>
                </a:lnTo>
                <a:lnTo>
                  <a:pt x="4106501" y="2741818"/>
                </a:lnTo>
                <a:lnTo>
                  <a:pt x="4118661" y="2732698"/>
                </a:lnTo>
                <a:cubicBezTo>
                  <a:pt x="4130821" y="2732192"/>
                  <a:pt x="4142982" y="2730165"/>
                  <a:pt x="4155142" y="2726618"/>
                </a:cubicBezTo>
                <a:cubicBezTo>
                  <a:pt x="4167302" y="2723071"/>
                  <a:pt x="4179462" y="2721045"/>
                  <a:pt x="4191623" y="2720538"/>
                </a:cubicBezTo>
                <a:cubicBezTo>
                  <a:pt x="4198653" y="2715915"/>
                  <a:pt x="4211953" y="2710721"/>
                  <a:pt x="4231523" y="2704958"/>
                </a:cubicBezTo>
                <a:cubicBezTo>
                  <a:pt x="4251094" y="2699194"/>
                  <a:pt x="4262114" y="2693241"/>
                  <a:pt x="4264584" y="2687097"/>
                </a:cubicBezTo>
                <a:cubicBezTo>
                  <a:pt x="4269271" y="2687161"/>
                  <a:pt x="4273578" y="2686274"/>
                  <a:pt x="4277504" y="2684437"/>
                </a:cubicBezTo>
                <a:cubicBezTo>
                  <a:pt x="4281431" y="2682601"/>
                  <a:pt x="4284218" y="2679434"/>
                  <a:pt x="4285864" y="2674937"/>
                </a:cubicBezTo>
                <a:cubicBezTo>
                  <a:pt x="4290804" y="2674874"/>
                  <a:pt x="4296125" y="2673480"/>
                  <a:pt x="4301825" y="2670757"/>
                </a:cubicBezTo>
                <a:cubicBezTo>
                  <a:pt x="4307525" y="2668034"/>
                  <a:pt x="4311325" y="2664360"/>
                  <a:pt x="4313225" y="2659737"/>
                </a:cubicBezTo>
                <a:cubicBezTo>
                  <a:pt x="4320888" y="2659610"/>
                  <a:pt x="4326842" y="2657584"/>
                  <a:pt x="4331085" y="2653657"/>
                </a:cubicBezTo>
                <a:cubicBezTo>
                  <a:pt x="4335329" y="2649730"/>
                  <a:pt x="4337482" y="2644663"/>
                  <a:pt x="4337546" y="2638456"/>
                </a:cubicBezTo>
                <a:lnTo>
                  <a:pt x="4337546" y="2635416"/>
                </a:lnTo>
                <a:cubicBezTo>
                  <a:pt x="4342359" y="2635480"/>
                  <a:pt x="4347172" y="2634593"/>
                  <a:pt x="4351986" y="2632756"/>
                </a:cubicBezTo>
                <a:cubicBezTo>
                  <a:pt x="4356799" y="2630919"/>
                  <a:pt x="4360093" y="2627753"/>
                  <a:pt x="4361866" y="2623256"/>
                </a:cubicBezTo>
                <a:cubicBezTo>
                  <a:pt x="4377320" y="2622496"/>
                  <a:pt x="4392773" y="2617936"/>
                  <a:pt x="4408227" y="2609576"/>
                </a:cubicBezTo>
                <a:cubicBezTo>
                  <a:pt x="4423681" y="2601216"/>
                  <a:pt x="4437614" y="2593615"/>
                  <a:pt x="4450028" y="2586775"/>
                </a:cubicBezTo>
                <a:cubicBezTo>
                  <a:pt x="4449965" y="2583609"/>
                  <a:pt x="4450851" y="2580822"/>
                  <a:pt x="4452688" y="2578415"/>
                </a:cubicBezTo>
                <a:cubicBezTo>
                  <a:pt x="4454525" y="2576009"/>
                  <a:pt x="4457691" y="2574742"/>
                  <a:pt x="4462188" y="2574615"/>
                </a:cubicBezTo>
                <a:cubicBezTo>
                  <a:pt x="4467318" y="2574742"/>
                  <a:pt x="4473018" y="2576768"/>
                  <a:pt x="4479288" y="2580695"/>
                </a:cubicBezTo>
                <a:cubicBezTo>
                  <a:pt x="4485559" y="2584622"/>
                  <a:pt x="4488979" y="2589689"/>
                  <a:pt x="4489549" y="2595895"/>
                </a:cubicBezTo>
                <a:cubicBezTo>
                  <a:pt x="4487522" y="2605522"/>
                  <a:pt x="4478655" y="2612109"/>
                  <a:pt x="4462948" y="2615656"/>
                </a:cubicBezTo>
                <a:cubicBezTo>
                  <a:pt x="4447241" y="2619203"/>
                  <a:pt x="4436854" y="2625790"/>
                  <a:pt x="4431787" y="2635416"/>
                </a:cubicBezTo>
                <a:cubicBezTo>
                  <a:pt x="4421591" y="2636366"/>
                  <a:pt x="4415384" y="2642066"/>
                  <a:pt x="4413167" y="2652517"/>
                </a:cubicBezTo>
                <a:cubicBezTo>
                  <a:pt x="4410950" y="2662967"/>
                  <a:pt x="4410064" y="2672467"/>
                  <a:pt x="4410507" y="2681017"/>
                </a:cubicBezTo>
                <a:lnTo>
                  <a:pt x="4410507" y="2699258"/>
                </a:lnTo>
                <a:cubicBezTo>
                  <a:pt x="4416144" y="2689948"/>
                  <a:pt x="4423870" y="2685767"/>
                  <a:pt x="4433687" y="2686717"/>
                </a:cubicBezTo>
                <a:cubicBezTo>
                  <a:pt x="4443504" y="2687667"/>
                  <a:pt x="4448951" y="2694888"/>
                  <a:pt x="4450028" y="2708378"/>
                </a:cubicBezTo>
                <a:lnTo>
                  <a:pt x="4450028" y="2711418"/>
                </a:lnTo>
                <a:cubicBezTo>
                  <a:pt x="4444680" y="2715828"/>
                  <a:pt x="4425651" y="2727950"/>
                  <a:pt x="4392942" y="2747786"/>
                </a:cubicBezTo>
                <a:cubicBezTo>
                  <a:pt x="4360233" y="2767622"/>
                  <a:pt x="4327693" y="2786950"/>
                  <a:pt x="4295322" y="2805772"/>
                </a:cubicBezTo>
                <a:cubicBezTo>
                  <a:pt x="4262951" y="2824595"/>
                  <a:pt x="4244598" y="2834690"/>
                  <a:pt x="4240264" y="2836060"/>
                </a:cubicBezTo>
                <a:cubicBezTo>
                  <a:pt x="4236337" y="2835300"/>
                  <a:pt x="4234310" y="2832260"/>
                  <a:pt x="4234183" y="2826940"/>
                </a:cubicBezTo>
                <a:cubicBezTo>
                  <a:pt x="4234057" y="2821620"/>
                  <a:pt x="4232030" y="2818580"/>
                  <a:pt x="4228103" y="2817820"/>
                </a:cubicBezTo>
                <a:cubicBezTo>
                  <a:pt x="4214676" y="2818643"/>
                  <a:pt x="4202770" y="2823837"/>
                  <a:pt x="4192383" y="2833400"/>
                </a:cubicBezTo>
                <a:cubicBezTo>
                  <a:pt x="4181996" y="2842964"/>
                  <a:pt x="4171609" y="2851957"/>
                  <a:pt x="4161222" y="2860381"/>
                </a:cubicBezTo>
                <a:cubicBezTo>
                  <a:pt x="4176866" y="2857658"/>
                  <a:pt x="4184339" y="2861584"/>
                  <a:pt x="4183642" y="2872161"/>
                </a:cubicBezTo>
                <a:cubicBezTo>
                  <a:pt x="4182946" y="2882738"/>
                  <a:pt x="4189659" y="2888945"/>
                  <a:pt x="4203783" y="2890781"/>
                </a:cubicBezTo>
                <a:lnTo>
                  <a:pt x="4225063" y="2890781"/>
                </a:lnTo>
                <a:cubicBezTo>
                  <a:pt x="4229497" y="2884448"/>
                  <a:pt x="4237350" y="2880395"/>
                  <a:pt x="4248624" y="2878621"/>
                </a:cubicBezTo>
                <a:cubicBezTo>
                  <a:pt x="4259897" y="2876848"/>
                  <a:pt x="4266231" y="2878875"/>
                  <a:pt x="4267624" y="2884701"/>
                </a:cubicBezTo>
                <a:cubicBezTo>
                  <a:pt x="4265407" y="2888755"/>
                  <a:pt x="4256161" y="2895088"/>
                  <a:pt x="4239884" y="2903702"/>
                </a:cubicBezTo>
                <a:cubicBezTo>
                  <a:pt x="4223606" y="2912315"/>
                  <a:pt x="4213600" y="2917129"/>
                  <a:pt x="4209863" y="2918142"/>
                </a:cubicBezTo>
                <a:cubicBezTo>
                  <a:pt x="4206126" y="2925235"/>
                  <a:pt x="4190799" y="2939169"/>
                  <a:pt x="4163882" y="2959943"/>
                </a:cubicBezTo>
                <a:cubicBezTo>
                  <a:pt x="4136965" y="2980717"/>
                  <a:pt x="4120878" y="2993130"/>
                  <a:pt x="4115621" y="2997184"/>
                </a:cubicBezTo>
                <a:cubicBezTo>
                  <a:pt x="4108781" y="2996360"/>
                  <a:pt x="4101181" y="2995727"/>
                  <a:pt x="4092821" y="2995284"/>
                </a:cubicBezTo>
                <a:cubicBezTo>
                  <a:pt x="4084460" y="2994840"/>
                  <a:pt x="4079900" y="2999527"/>
                  <a:pt x="4079140" y="3009344"/>
                </a:cubicBezTo>
                <a:cubicBezTo>
                  <a:pt x="4069070" y="3012194"/>
                  <a:pt x="4053490" y="3023974"/>
                  <a:pt x="4032399" y="3044685"/>
                </a:cubicBezTo>
                <a:cubicBezTo>
                  <a:pt x="4011309" y="3065395"/>
                  <a:pt x="3999529" y="3077935"/>
                  <a:pt x="3997059" y="3082306"/>
                </a:cubicBezTo>
                <a:cubicBezTo>
                  <a:pt x="3993512" y="3082242"/>
                  <a:pt x="3989205" y="3083129"/>
                  <a:pt x="3984138" y="3084966"/>
                </a:cubicBezTo>
                <a:cubicBezTo>
                  <a:pt x="3979071" y="3086802"/>
                  <a:pt x="3976285" y="3089969"/>
                  <a:pt x="3975778" y="3094466"/>
                </a:cubicBezTo>
                <a:cubicBezTo>
                  <a:pt x="3973688" y="3094276"/>
                  <a:pt x="3970268" y="3094656"/>
                  <a:pt x="3965518" y="3095606"/>
                </a:cubicBezTo>
                <a:cubicBezTo>
                  <a:pt x="3960768" y="3096556"/>
                  <a:pt x="3958108" y="3099216"/>
                  <a:pt x="3957538" y="3103586"/>
                </a:cubicBezTo>
                <a:cubicBezTo>
                  <a:pt x="3957728" y="3105043"/>
                  <a:pt x="3958868" y="3105929"/>
                  <a:pt x="3960958" y="3106246"/>
                </a:cubicBezTo>
                <a:cubicBezTo>
                  <a:pt x="3963048" y="3106563"/>
                  <a:pt x="3964948" y="3106689"/>
                  <a:pt x="3966658" y="3106626"/>
                </a:cubicBezTo>
                <a:cubicBezTo>
                  <a:pt x="3970205" y="3108273"/>
                  <a:pt x="3974511" y="3111059"/>
                  <a:pt x="3979578" y="3114986"/>
                </a:cubicBezTo>
                <a:cubicBezTo>
                  <a:pt x="3984645" y="3118913"/>
                  <a:pt x="3987432" y="3123220"/>
                  <a:pt x="3987938" y="3127907"/>
                </a:cubicBezTo>
                <a:cubicBezTo>
                  <a:pt x="3987685" y="3129363"/>
                  <a:pt x="3986672" y="3130250"/>
                  <a:pt x="3984898" y="3130567"/>
                </a:cubicBezTo>
                <a:cubicBezTo>
                  <a:pt x="3983125" y="3130883"/>
                  <a:pt x="3982111" y="3131010"/>
                  <a:pt x="3981858" y="3130946"/>
                </a:cubicBezTo>
                <a:lnTo>
                  <a:pt x="3939297" y="3155267"/>
                </a:lnTo>
                <a:cubicBezTo>
                  <a:pt x="3938094" y="3162740"/>
                  <a:pt x="3932141" y="3166794"/>
                  <a:pt x="3921437" y="3167427"/>
                </a:cubicBezTo>
                <a:cubicBezTo>
                  <a:pt x="3910734" y="3168060"/>
                  <a:pt x="3902500" y="3175154"/>
                  <a:pt x="3896736" y="3188708"/>
                </a:cubicBezTo>
                <a:cubicBezTo>
                  <a:pt x="3879826" y="3193458"/>
                  <a:pt x="3862726" y="3199918"/>
                  <a:pt x="3845436" y="3208088"/>
                </a:cubicBezTo>
                <a:cubicBezTo>
                  <a:pt x="3828145" y="3216258"/>
                  <a:pt x="3811805" y="3224998"/>
                  <a:pt x="3796414" y="3234308"/>
                </a:cubicBezTo>
                <a:cubicBezTo>
                  <a:pt x="3788054" y="3234815"/>
                  <a:pt x="3781974" y="3236842"/>
                  <a:pt x="3778174" y="3240389"/>
                </a:cubicBezTo>
                <a:cubicBezTo>
                  <a:pt x="3774374" y="3243936"/>
                  <a:pt x="3768294" y="3245962"/>
                  <a:pt x="3759934" y="3246469"/>
                </a:cubicBezTo>
                <a:cubicBezTo>
                  <a:pt x="3747267" y="3252549"/>
                  <a:pt x="3736120" y="3261669"/>
                  <a:pt x="3726493" y="3273829"/>
                </a:cubicBezTo>
                <a:lnTo>
                  <a:pt x="3696092" y="3273829"/>
                </a:lnTo>
                <a:lnTo>
                  <a:pt x="3677852" y="3285990"/>
                </a:lnTo>
                <a:cubicBezTo>
                  <a:pt x="3674495" y="3290993"/>
                  <a:pt x="3664488" y="3296187"/>
                  <a:pt x="3647831" y="3301570"/>
                </a:cubicBezTo>
                <a:cubicBezTo>
                  <a:pt x="3631174" y="3306953"/>
                  <a:pt x="3618887" y="3309867"/>
                  <a:pt x="3610971" y="3310310"/>
                </a:cubicBezTo>
                <a:lnTo>
                  <a:pt x="3595770" y="3334631"/>
                </a:lnTo>
                <a:cubicBezTo>
                  <a:pt x="3588930" y="3333807"/>
                  <a:pt x="3581330" y="3333174"/>
                  <a:pt x="3572970" y="3332731"/>
                </a:cubicBezTo>
                <a:cubicBezTo>
                  <a:pt x="3564610" y="3332287"/>
                  <a:pt x="3560050" y="3336974"/>
                  <a:pt x="3559290" y="3346791"/>
                </a:cubicBezTo>
                <a:cubicBezTo>
                  <a:pt x="3551689" y="3345461"/>
                  <a:pt x="3541049" y="3342801"/>
                  <a:pt x="3527369" y="3338811"/>
                </a:cubicBezTo>
                <a:cubicBezTo>
                  <a:pt x="3513689" y="3334821"/>
                  <a:pt x="3506088" y="3337481"/>
                  <a:pt x="3504568" y="3346791"/>
                </a:cubicBezTo>
                <a:cubicBezTo>
                  <a:pt x="3490571" y="3353124"/>
                  <a:pt x="3475244" y="3358698"/>
                  <a:pt x="3458587" y="3363511"/>
                </a:cubicBezTo>
                <a:cubicBezTo>
                  <a:pt x="3441930" y="3368325"/>
                  <a:pt x="3425843" y="3370858"/>
                  <a:pt x="3410327" y="3371111"/>
                </a:cubicBezTo>
                <a:cubicBezTo>
                  <a:pt x="3405640" y="3371048"/>
                  <a:pt x="3400573" y="3370415"/>
                  <a:pt x="3395126" y="3369211"/>
                </a:cubicBezTo>
                <a:cubicBezTo>
                  <a:pt x="3389679" y="3368008"/>
                  <a:pt x="3384613" y="3366615"/>
                  <a:pt x="3379926" y="3365031"/>
                </a:cubicBezTo>
                <a:cubicBezTo>
                  <a:pt x="3371692" y="3366805"/>
                  <a:pt x="3358519" y="3370098"/>
                  <a:pt x="3340405" y="3374912"/>
                </a:cubicBezTo>
                <a:cubicBezTo>
                  <a:pt x="3322291" y="3379725"/>
                  <a:pt x="3312158" y="3384538"/>
                  <a:pt x="3310004" y="3389352"/>
                </a:cubicBezTo>
                <a:cubicBezTo>
                  <a:pt x="3306946" y="3400011"/>
                  <a:pt x="3283338" y="3412133"/>
                  <a:pt x="3239182" y="3425720"/>
                </a:cubicBezTo>
                <a:cubicBezTo>
                  <a:pt x="3195026" y="3439306"/>
                  <a:pt x="3148675" y="3451204"/>
                  <a:pt x="3100127" y="3461413"/>
                </a:cubicBezTo>
                <a:cubicBezTo>
                  <a:pt x="3051580" y="3471621"/>
                  <a:pt x="3019191" y="3476988"/>
                  <a:pt x="3002958" y="3477514"/>
                </a:cubicBezTo>
                <a:cubicBezTo>
                  <a:pt x="2998208" y="3477577"/>
                  <a:pt x="2993268" y="3476690"/>
                  <a:pt x="2988138" y="3474854"/>
                </a:cubicBezTo>
                <a:cubicBezTo>
                  <a:pt x="2983008" y="3473017"/>
                  <a:pt x="2978828" y="3469850"/>
                  <a:pt x="2975597" y="3465353"/>
                </a:cubicBezTo>
                <a:cubicBezTo>
                  <a:pt x="2973634" y="3465417"/>
                  <a:pt x="2970721" y="3465290"/>
                  <a:pt x="2966857" y="3464973"/>
                </a:cubicBezTo>
                <a:cubicBezTo>
                  <a:pt x="2962994" y="3464657"/>
                  <a:pt x="2960840" y="3463770"/>
                  <a:pt x="2960397" y="3462313"/>
                </a:cubicBezTo>
                <a:cubicBezTo>
                  <a:pt x="2960714" y="3459337"/>
                  <a:pt x="2962361" y="3456930"/>
                  <a:pt x="2965337" y="3455093"/>
                </a:cubicBezTo>
                <a:cubicBezTo>
                  <a:pt x="2968314" y="3453256"/>
                  <a:pt x="2970721" y="3451610"/>
                  <a:pt x="2972557" y="3450153"/>
                </a:cubicBezTo>
                <a:cubicBezTo>
                  <a:pt x="2972177" y="3445656"/>
                  <a:pt x="2969897" y="3442490"/>
                  <a:pt x="2965717" y="3440653"/>
                </a:cubicBezTo>
                <a:cubicBezTo>
                  <a:pt x="2961537" y="3438816"/>
                  <a:pt x="2957737" y="3437929"/>
                  <a:pt x="2954317" y="3437993"/>
                </a:cubicBezTo>
                <a:cubicBezTo>
                  <a:pt x="2949884" y="3438120"/>
                  <a:pt x="2942030" y="3439386"/>
                  <a:pt x="2930757" y="3441793"/>
                </a:cubicBezTo>
                <a:cubicBezTo>
                  <a:pt x="2919483" y="3444200"/>
                  <a:pt x="2913150" y="3446986"/>
                  <a:pt x="2911756" y="3450153"/>
                </a:cubicBezTo>
                <a:cubicBezTo>
                  <a:pt x="2912136" y="3451610"/>
                  <a:pt x="2913656" y="3452496"/>
                  <a:pt x="2916316" y="3452813"/>
                </a:cubicBezTo>
                <a:cubicBezTo>
                  <a:pt x="2918976" y="3453130"/>
                  <a:pt x="2920496" y="3453256"/>
                  <a:pt x="2920876" y="3453193"/>
                </a:cubicBezTo>
                <a:lnTo>
                  <a:pt x="2902636" y="3465353"/>
                </a:lnTo>
                <a:cubicBezTo>
                  <a:pt x="2887499" y="3464847"/>
                  <a:pt x="2873692" y="3462820"/>
                  <a:pt x="2861215" y="3459273"/>
                </a:cubicBezTo>
                <a:cubicBezTo>
                  <a:pt x="2848738" y="3455726"/>
                  <a:pt x="2837211" y="3453700"/>
                  <a:pt x="2826634" y="3453193"/>
                </a:cubicBezTo>
                <a:cubicBezTo>
                  <a:pt x="2818908" y="3453826"/>
                  <a:pt x="2809281" y="3456360"/>
                  <a:pt x="2797754" y="3460793"/>
                </a:cubicBezTo>
                <a:cubicBezTo>
                  <a:pt x="2786227" y="3465227"/>
                  <a:pt x="2773560" y="3467760"/>
                  <a:pt x="2759753" y="3468393"/>
                </a:cubicBezTo>
                <a:cubicBezTo>
                  <a:pt x="2754496" y="3468710"/>
                  <a:pt x="2748290" y="3468077"/>
                  <a:pt x="2741133" y="3466493"/>
                </a:cubicBezTo>
                <a:cubicBezTo>
                  <a:pt x="2733976" y="3464910"/>
                  <a:pt x="2730049" y="3460477"/>
                  <a:pt x="2729352" y="3453193"/>
                </a:cubicBezTo>
                <a:cubicBezTo>
                  <a:pt x="2719029" y="3453763"/>
                  <a:pt x="2705475" y="3454143"/>
                  <a:pt x="2688692" y="3454333"/>
                </a:cubicBezTo>
                <a:lnTo>
                  <a:pt x="2687757" y="3454083"/>
                </a:lnTo>
                <a:lnTo>
                  <a:pt x="2673268" y="3461833"/>
                </a:lnTo>
                <a:cubicBezTo>
                  <a:pt x="2664908" y="3462340"/>
                  <a:pt x="2658828" y="3464367"/>
                  <a:pt x="2655028" y="3467914"/>
                </a:cubicBezTo>
                <a:cubicBezTo>
                  <a:pt x="2651228" y="3471461"/>
                  <a:pt x="2645148" y="3473487"/>
                  <a:pt x="2636788" y="3473994"/>
                </a:cubicBezTo>
                <a:cubicBezTo>
                  <a:pt x="2624121" y="3480074"/>
                  <a:pt x="2612974" y="3489194"/>
                  <a:pt x="2603347" y="3501354"/>
                </a:cubicBezTo>
                <a:lnTo>
                  <a:pt x="2572946" y="3501354"/>
                </a:lnTo>
                <a:lnTo>
                  <a:pt x="2554706" y="3513515"/>
                </a:lnTo>
                <a:cubicBezTo>
                  <a:pt x="2551349" y="3518518"/>
                  <a:pt x="2541342" y="3523712"/>
                  <a:pt x="2524685" y="3529095"/>
                </a:cubicBezTo>
                <a:cubicBezTo>
                  <a:pt x="2508028" y="3534478"/>
                  <a:pt x="2495741" y="3537392"/>
                  <a:pt x="2487825" y="3537835"/>
                </a:cubicBezTo>
                <a:lnTo>
                  <a:pt x="2472624" y="3562156"/>
                </a:lnTo>
                <a:cubicBezTo>
                  <a:pt x="2465784" y="3561332"/>
                  <a:pt x="2458184" y="3560699"/>
                  <a:pt x="2449824" y="3560256"/>
                </a:cubicBezTo>
                <a:cubicBezTo>
                  <a:pt x="2441464" y="3559812"/>
                  <a:pt x="2436904" y="3564499"/>
                  <a:pt x="2436144" y="3574316"/>
                </a:cubicBezTo>
                <a:cubicBezTo>
                  <a:pt x="2428543" y="3572986"/>
                  <a:pt x="2417903" y="3570326"/>
                  <a:pt x="2404223" y="3566336"/>
                </a:cubicBezTo>
                <a:cubicBezTo>
                  <a:pt x="2390543" y="3562346"/>
                  <a:pt x="2382942" y="3565006"/>
                  <a:pt x="2381422" y="3574316"/>
                </a:cubicBezTo>
                <a:cubicBezTo>
                  <a:pt x="2367425" y="3580649"/>
                  <a:pt x="2352098" y="3586223"/>
                  <a:pt x="2335441" y="3591036"/>
                </a:cubicBezTo>
                <a:cubicBezTo>
                  <a:pt x="2318784" y="3595850"/>
                  <a:pt x="2302697" y="3598383"/>
                  <a:pt x="2287181" y="3598636"/>
                </a:cubicBezTo>
                <a:cubicBezTo>
                  <a:pt x="2282494" y="3598573"/>
                  <a:pt x="2277427" y="3597940"/>
                  <a:pt x="2271980" y="3596736"/>
                </a:cubicBezTo>
                <a:cubicBezTo>
                  <a:pt x="2266533" y="3595533"/>
                  <a:pt x="2261467" y="3594140"/>
                  <a:pt x="2256780" y="3592556"/>
                </a:cubicBezTo>
                <a:cubicBezTo>
                  <a:pt x="2248546" y="3594330"/>
                  <a:pt x="2235373" y="3597623"/>
                  <a:pt x="2217259" y="3602437"/>
                </a:cubicBezTo>
                <a:cubicBezTo>
                  <a:pt x="2199145" y="3607250"/>
                  <a:pt x="2189012" y="3612063"/>
                  <a:pt x="2186858" y="3616877"/>
                </a:cubicBezTo>
                <a:cubicBezTo>
                  <a:pt x="2183799" y="3627536"/>
                  <a:pt x="2160192" y="3639658"/>
                  <a:pt x="2116036" y="3653245"/>
                </a:cubicBezTo>
                <a:cubicBezTo>
                  <a:pt x="2071880" y="3666831"/>
                  <a:pt x="2025528" y="3678729"/>
                  <a:pt x="1976981" y="3688938"/>
                </a:cubicBezTo>
                <a:cubicBezTo>
                  <a:pt x="1928434" y="3699146"/>
                  <a:pt x="1896044" y="3704513"/>
                  <a:pt x="1879812" y="3705039"/>
                </a:cubicBezTo>
                <a:cubicBezTo>
                  <a:pt x="1875062" y="3705102"/>
                  <a:pt x="1870122" y="3704215"/>
                  <a:pt x="1864991" y="3702379"/>
                </a:cubicBezTo>
                <a:lnTo>
                  <a:pt x="1861130" y="3699453"/>
                </a:lnTo>
                <a:lnTo>
                  <a:pt x="1847416" y="3704025"/>
                </a:lnTo>
                <a:cubicBezTo>
                  <a:pt x="1843616" y="3707572"/>
                  <a:pt x="1837535" y="3709598"/>
                  <a:pt x="1829175" y="3710105"/>
                </a:cubicBezTo>
                <a:cubicBezTo>
                  <a:pt x="1816508" y="3716185"/>
                  <a:pt x="1805361" y="3725305"/>
                  <a:pt x="1795735" y="3737465"/>
                </a:cubicBezTo>
                <a:lnTo>
                  <a:pt x="1765334" y="3737465"/>
                </a:lnTo>
                <a:lnTo>
                  <a:pt x="1747094" y="3749626"/>
                </a:lnTo>
                <a:cubicBezTo>
                  <a:pt x="1743737" y="3754629"/>
                  <a:pt x="1733730" y="3759823"/>
                  <a:pt x="1717073" y="3765206"/>
                </a:cubicBezTo>
                <a:cubicBezTo>
                  <a:pt x="1700416" y="3770589"/>
                  <a:pt x="1688129" y="3773503"/>
                  <a:pt x="1680212" y="3773946"/>
                </a:cubicBezTo>
                <a:lnTo>
                  <a:pt x="1665012" y="3798267"/>
                </a:lnTo>
                <a:cubicBezTo>
                  <a:pt x="1658172" y="3797443"/>
                  <a:pt x="1650572" y="3796810"/>
                  <a:pt x="1642211" y="3796367"/>
                </a:cubicBezTo>
                <a:cubicBezTo>
                  <a:pt x="1633851" y="3795923"/>
                  <a:pt x="1629291" y="3800610"/>
                  <a:pt x="1628531" y="3810427"/>
                </a:cubicBezTo>
                <a:cubicBezTo>
                  <a:pt x="1620931" y="3809097"/>
                  <a:pt x="1610291" y="3806437"/>
                  <a:pt x="1596610" y="3802447"/>
                </a:cubicBezTo>
                <a:cubicBezTo>
                  <a:pt x="1582930" y="3798457"/>
                  <a:pt x="1575330" y="3801117"/>
                  <a:pt x="1573810" y="3810427"/>
                </a:cubicBezTo>
                <a:cubicBezTo>
                  <a:pt x="1559813" y="3816760"/>
                  <a:pt x="1544486" y="3822334"/>
                  <a:pt x="1527829" y="3827147"/>
                </a:cubicBezTo>
                <a:cubicBezTo>
                  <a:pt x="1511172" y="3831961"/>
                  <a:pt x="1495085" y="3834494"/>
                  <a:pt x="1479568" y="3834747"/>
                </a:cubicBezTo>
                <a:cubicBezTo>
                  <a:pt x="1474881" y="3834684"/>
                  <a:pt x="1469814" y="3834051"/>
                  <a:pt x="1464368" y="3832847"/>
                </a:cubicBezTo>
                <a:cubicBezTo>
                  <a:pt x="1458921" y="3831644"/>
                  <a:pt x="1453854" y="3830251"/>
                  <a:pt x="1449167" y="3828667"/>
                </a:cubicBezTo>
                <a:cubicBezTo>
                  <a:pt x="1440934" y="3830441"/>
                  <a:pt x="1427760" y="3833734"/>
                  <a:pt x="1409647" y="3838548"/>
                </a:cubicBezTo>
                <a:cubicBezTo>
                  <a:pt x="1391533" y="3843361"/>
                  <a:pt x="1381399" y="3848174"/>
                  <a:pt x="1379246" y="3852988"/>
                </a:cubicBezTo>
                <a:cubicBezTo>
                  <a:pt x="1376187" y="3863647"/>
                  <a:pt x="1352580" y="3875769"/>
                  <a:pt x="1308424" y="3889356"/>
                </a:cubicBezTo>
                <a:cubicBezTo>
                  <a:pt x="1264268" y="3902942"/>
                  <a:pt x="1217916" y="3914840"/>
                  <a:pt x="1169369" y="3925049"/>
                </a:cubicBezTo>
                <a:cubicBezTo>
                  <a:pt x="1120822" y="3935257"/>
                  <a:pt x="1088432" y="3940624"/>
                  <a:pt x="1072200" y="3941150"/>
                </a:cubicBezTo>
                <a:cubicBezTo>
                  <a:pt x="1067450" y="3941213"/>
                  <a:pt x="1062510" y="3940326"/>
                  <a:pt x="1057380" y="3938490"/>
                </a:cubicBezTo>
                <a:cubicBezTo>
                  <a:pt x="1052250" y="3936653"/>
                  <a:pt x="1048070" y="3933486"/>
                  <a:pt x="1044840" y="3928989"/>
                </a:cubicBezTo>
                <a:cubicBezTo>
                  <a:pt x="1042876" y="3929053"/>
                  <a:pt x="1039963" y="3928926"/>
                  <a:pt x="1036099" y="3928609"/>
                </a:cubicBezTo>
                <a:cubicBezTo>
                  <a:pt x="1032236" y="3928293"/>
                  <a:pt x="1030082" y="3927406"/>
                  <a:pt x="1029639" y="3925949"/>
                </a:cubicBezTo>
                <a:cubicBezTo>
                  <a:pt x="1029956" y="3922973"/>
                  <a:pt x="1031603" y="3920566"/>
                  <a:pt x="1034579" y="3918729"/>
                </a:cubicBezTo>
                <a:cubicBezTo>
                  <a:pt x="1037556" y="3916892"/>
                  <a:pt x="1039963" y="3915246"/>
                  <a:pt x="1041799" y="3913789"/>
                </a:cubicBezTo>
                <a:cubicBezTo>
                  <a:pt x="1041420" y="3909292"/>
                  <a:pt x="1039140" y="3906126"/>
                  <a:pt x="1034959" y="3904289"/>
                </a:cubicBezTo>
                <a:cubicBezTo>
                  <a:pt x="1030779" y="3902452"/>
                  <a:pt x="1026979" y="3901565"/>
                  <a:pt x="1023559" y="3901629"/>
                </a:cubicBezTo>
                <a:cubicBezTo>
                  <a:pt x="1019126" y="3901756"/>
                  <a:pt x="1011272" y="3903022"/>
                  <a:pt x="999999" y="3905429"/>
                </a:cubicBezTo>
                <a:cubicBezTo>
                  <a:pt x="988725" y="3907836"/>
                  <a:pt x="982392" y="3910622"/>
                  <a:pt x="980998" y="3913789"/>
                </a:cubicBezTo>
                <a:cubicBezTo>
                  <a:pt x="981378" y="3915246"/>
                  <a:pt x="982898" y="3916132"/>
                  <a:pt x="985558" y="3916449"/>
                </a:cubicBezTo>
                <a:cubicBezTo>
                  <a:pt x="988218" y="3916766"/>
                  <a:pt x="989738" y="3916892"/>
                  <a:pt x="990118" y="3916829"/>
                </a:cubicBezTo>
                <a:lnTo>
                  <a:pt x="971878" y="3928989"/>
                </a:lnTo>
                <a:cubicBezTo>
                  <a:pt x="956741" y="3928483"/>
                  <a:pt x="942934" y="3926456"/>
                  <a:pt x="930457" y="3922909"/>
                </a:cubicBezTo>
                <a:cubicBezTo>
                  <a:pt x="917980" y="3919362"/>
                  <a:pt x="906454" y="3917336"/>
                  <a:pt x="895876" y="3916829"/>
                </a:cubicBezTo>
                <a:cubicBezTo>
                  <a:pt x="888150" y="3917462"/>
                  <a:pt x="878523" y="3919996"/>
                  <a:pt x="866996" y="3924429"/>
                </a:cubicBezTo>
                <a:cubicBezTo>
                  <a:pt x="855469" y="3928863"/>
                  <a:pt x="842802" y="3931396"/>
                  <a:pt x="828995" y="3932029"/>
                </a:cubicBezTo>
                <a:cubicBezTo>
                  <a:pt x="823738" y="3932346"/>
                  <a:pt x="817532" y="3931713"/>
                  <a:pt x="810375" y="3930129"/>
                </a:cubicBezTo>
                <a:cubicBezTo>
                  <a:pt x="803218" y="3928546"/>
                  <a:pt x="799291" y="3924113"/>
                  <a:pt x="798594" y="3916829"/>
                </a:cubicBezTo>
                <a:cubicBezTo>
                  <a:pt x="788271" y="3917399"/>
                  <a:pt x="774717" y="3917779"/>
                  <a:pt x="757934" y="3917969"/>
                </a:cubicBezTo>
                <a:cubicBezTo>
                  <a:pt x="741150" y="3918159"/>
                  <a:pt x="728356" y="3914739"/>
                  <a:pt x="719553" y="3907709"/>
                </a:cubicBezTo>
                <a:lnTo>
                  <a:pt x="658752" y="3901629"/>
                </a:lnTo>
                <a:lnTo>
                  <a:pt x="657462" y="3901023"/>
                </a:lnTo>
                <a:lnTo>
                  <a:pt x="629356" y="3906644"/>
                </a:lnTo>
                <a:cubicBezTo>
                  <a:pt x="624099" y="3906961"/>
                  <a:pt x="617892" y="3906328"/>
                  <a:pt x="610736" y="3904744"/>
                </a:cubicBezTo>
                <a:cubicBezTo>
                  <a:pt x="603579" y="3903161"/>
                  <a:pt x="599652" y="3898728"/>
                  <a:pt x="598955" y="3891444"/>
                </a:cubicBezTo>
                <a:cubicBezTo>
                  <a:pt x="588632" y="3892014"/>
                  <a:pt x="575078" y="3892394"/>
                  <a:pt x="558295" y="3892584"/>
                </a:cubicBezTo>
                <a:cubicBezTo>
                  <a:pt x="541511" y="3892774"/>
                  <a:pt x="528717" y="3889354"/>
                  <a:pt x="519914" y="3882324"/>
                </a:cubicBezTo>
                <a:lnTo>
                  <a:pt x="459113" y="3876244"/>
                </a:lnTo>
                <a:cubicBezTo>
                  <a:pt x="451132" y="3873267"/>
                  <a:pt x="442772" y="3869340"/>
                  <a:pt x="434032" y="3864463"/>
                </a:cubicBezTo>
                <a:cubicBezTo>
                  <a:pt x="425292" y="3859587"/>
                  <a:pt x="418452" y="3853380"/>
                  <a:pt x="413512" y="3845843"/>
                </a:cubicBezTo>
                <a:lnTo>
                  <a:pt x="407432" y="3858003"/>
                </a:lnTo>
                <a:lnTo>
                  <a:pt x="367911" y="3858003"/>
                </a:lnTo>
                <a:lnTo>
                  <a:pt x="301029" y="3827603"/>
                </a:lnTo>
                <a:cubicBezTo>
                  <a:pt x="300523" y="3824056"/>
                  <a:pt x="298496" y="3822029"/>
                  <a:pt x="294949" y="3821523"/>
                </a:cubicBezTo>
                <a:cubicBezTo>
                  <a:pt x="288869" y="3821776"/>
                  <a:pt x="284309" y="3821269"/>
                  <a:pt x="281269" y="3820003"/>
                </a:cubicBezTo>
                <a:cubicBezTo>
                  <a:pt x="278229" y="3818736"/>
                  <a:pt x="276709" y="3815189"/>
                  <a:pt x="276709" y="3809362"/>
                </a:cubicBezTo>
                <a:lnTo>
                  <a:pt x="231108" y="3766802"/>
                </a:lnTo>
                <a:cubicBezTo>
                  <a:pt x="223444" y="3768195"/>
                  <a:pt x="217491" y="3766928"/>
                  <a:pt x="213248" y="3763002"/>
                </a:cubicBezTo>
                <a:cubicBezTo>
                  <a:pt x="209004" y="3759075"/>
                  <a:pt x="206851" y="3753248"/>
                  <a:pt x="206787" y="3745521"/>
                </a:cubicBezTo>
                <a:lnTo>
                  <a:pt x="173346" y="3736401"/>
                </a:lnTo>
                <a:cubicBezTo>
                  <a:pt x="175120" y="3730068"/>
                  <a:pt x="175373" y="3724494"/>
                  <a:pt x="174107" y="3719681"/>
                </a:cubicBezTo>
                <a:cubicBezTo>
                  <a:pt x="172840" y="3714867"/>
                  <a:pt x="168533" y="3712334"/>
                  <a:pt x="161186" y="3712080"/>
                </a:cubicBezTo>
                <a:cubicBezTo>
                  <a:pt x="162833" y="3705620"/>
                  <a:pt x="162580" y="3699540"/>
                  <a:pt x="160426" y="3693840"/>
                </a:cubicBezTo>
                <a:cubicBezTo>
                  <a:pt x="158273" y="3688140"/>
                  <a:pt x="153460" y="3685100"/>
                  <a:pt x="145986" y="3684720"/>
                </a:cubicBezTo>
                <a:lnTo>
                  <a:pt x="118626" y="3669520"/>
                </a:lnTo>
                <a:cubicBezTo>
                  <a:pt x="117232" y="3656916"/>
                  <a:pt x="111659" y="3647922"/>
                  <a:pt x="101905" y="3642539"/>
                </a:cubicBezTo>
                <a:cubicBezTo>
                  <a:pt x="92152" y="3637156"/>
                  <a:pt x="86578" y="3628922"/>
                  <a:pt x="85185" y="3617838"/>
                </a:cubicBezTo>
                <a:lnTo>
                  <a:pt x="73025" y="3593518"/>
                </a:lnTo>
                <a:cubicBezTo>
                  <a:pt x="67198" y="3593201"/>
                  <a:pt x="63651" y="3590795"/>
                  <a:pt x="62384" y="3586298"/>
                </a:cubicBezTo>
                <a:cubicBezTo>
                  <a:pt x="61118" y="3581801"/>
                  <a:pt x="60611" y="3577114"/>
                  <a:pt x="60864" y="3572238"/>
                </a:cubicBezTo>
                <a:lnTo>
                  <a:pt x="60864" y="3547917"/>
                </a:lnTo>
                <a:lnTo>
                  <a:pt x="39584" y="3532717"/>
                </a:lnTo>
                <a:lnTo>
                  <a:pt x="39584" y="3484076"/>
                </a:lnTo>
                <a:cubicBezTo>
                  <a:pt x="21343" y="3462795"/>
                  <a:pt x="15263" y="3438475"/>
                  <a:pt x="21343" y="3411114"/>
                </a:cubicBezTo>
                <a:cubicBezTo>
                  <a:pt x="18177" y="3404907"/>
                  <a:pt x="15390" y="3398321"/>
                  <a:pt x="12983" y="3391354"/>
                </a:cubicBezTo>
                <a:cubicBezTo>
                  <a:pt x="10576" y="3384387"/>
                  <a:pt x="9310" y="3377800"/>
                  <a:pt x="9183" y="3371594"/>
                </a:cubicBezTo>
                <a:cubicBezTo>
                  <a:pt x="9816" y="3347336"/>
                  <a:pt x="12350" y="3323649"/>
                  <a:pt x="16783" y="3300532"/>
                </a:cubicBezTo>
                <a:cubicBezTo>
                  <a:pt x="21217" y="3277415"/>
                  <a:pt x="23750" y="3254488"/>
                  <a:pt x="24383" y="3231751"/>
                </a:cubicBezTo>
                <a:lnTo>
                  <a:pt x="12223" y="3225670"/>
                </a:lnTo>
                <a:cubicBezTo>
                  <a:pt x="10893" y="3216360"/>
                  <a:pt x="11273" y="3206860"/>
                  <a:pt x="13363" y="3197170"/>
                </a:cubicBezTo>
                <a:cubicBezTo>
                  <a:pt x="15453" y="3187480"/>
                  <a:pt x="18113" y="3178740"/>
                  <a:pt x="21343" y="3170949"/>
                </a:cubicBezTo>
                <a:cubicBezTo>
                  <a:pt x="6650" y="3171456"/>
                  <a:pt x="-444" y="3164363"/>
                  <a:pt x="63" y="3149669"/>
                </a:cubicBezTo>
                <a:cubicBezTo>
                  <a:pt x="-190" y="3141752"/>
                  <a:pt x="316" y="3133265"/>
                  <a:pt x="1583" y="3124208"/>
                </a:cubicBezTo>
                <a:cubicBezTo>
                  <a:pt x="2850" y="3115151"/>
                  <a:pt x="6396" y="3107425"/>
                  <a:pt x="12223" y="3101028"/>
                </a:cubicBezTo>
                <a:cubicBezTo>
                  <a:pt x="12730" y="3085828"/>
                  <a:pt x="14757" y="3070627"/>
                  <a:pt x="18303" y="3055427"/>
                </a:cubicBezTo>
                <a:cubicBezTo>
                  <a:pt x="21850" y="3040227"/>
                  <a:pt x="23877" y="3025026"/>
                  <a:pt x="24383" y="3009826"/>
                </a:cubicBezTo>
                <a:cubicBezTo>
                  <a:pt x="29007" y="3006659"/>
                  <a:pt x="32680" y="3002353"/>
                  <a:pt x="35404" y="2996906"/>
                </a:cubicBezTo>
                <a:cubicBezTo>
                  <a:pt x="38127" y="2991459"/>
                  <a:pt x="39521" y="2985632"/>
                  <a:pt x="39584" y="2979425"/>
                </a:cubicBezTo>
                <a:cubicBezTo>
                  <a:pt x="45411" y="2978792"/>
                  <a:pt x="48957" y="2975499"/>
                  <a:pt x="50224" y="2969545"/>
                </a:cubicBezTo>
                <a:cubicBezTo>
                  <a:pt x="51491" y="2963592"/>
                  <a:pt x="51997" y="2958778"/>
                  <a:pt x="51744" y="2955105"/>
                </a:cubicBezTo>
                <a:lnTo>
                  <a:pt x="51744" y="2939904"/>
                </a:lnTo>
                <a:cubicBezTo>
                  <a:pt x="54847" y="2929074"/>
                  <a:pt x="59281" y="2918054"/>
                  <a:pt x="65044" y="2906844"/>
                </a:cubicBezTo>
                <a:cubicBezTo>
                  <a:pt x="70808" y="2895634"/>
                  <a:pt x="77521" y="2885373"/>
                  <a:pt x="85185" y="2876063"/>
                </a:cubicBezTo>
                <a:cubicBezTo>
                  <a:pt x="86135" y="2855923"/>
                  <a:pt x="91835" y="2831602"/>
                  <a:pt x="102285" y="2803102"/>
                </a:cubicBezTo>
                <a:cubicBezTo>
                  <a:pt x="112735" y="2774601"/>
                  <a:pt x="122236" y="2753321"/>
                  <a:pt x="130786" y="2739260"/>
                </a:cubicBezTo>
                <a:cubicBezTo>
                  <a:pt x="131630" y="2727588"/>
                  <a:pt x="138724" y="2708372"/>
                  <a:pt x="152066" y="2681612"/>
                </a:cubicBezTo>
                <a:cubicBezTo>
                  <a:pt x="165409" y="2654852"/>
                  <a:pt x="179934" y="2629781"/>
                  <a:pt x="195640" y="2606398"/>
                </a:cubicBezTo>
                <a:cubicBezTo>
                  <a:pt x="211347" y="2583016"/>
                  <a:pt x="223170" y="2570556"/>
                  <a:pt x="231108" y="2569017"/>
                </a:cubicBezTo>
                <a:lnTo>
                  <a:pt x="237188" y="2523416"/>
                </a:lnTo>
                <a:cubicBezTo>
                  <a:pt x="264549" y="2480855"/>
                  <a:pt x="294949" y="2441334"/>
                  <a:pt x="328390" y="2404854"/>
                </a:cubicBezTo>
                <a:cubicBezTo>
                  <a:pt x="334470" y="2404347"/>
                  <a:pt x="337510" y="2402320"/>
                  <a:pt x="337510" y="2398773"/>
                </a:cubicBezTo>
                <a:cubicBezTo>
                  <a:pt x="336940" y="2394023"/>
                  <a:pt x="336560" y="2389843"/>
                  <a:pt x="336370" y="2386233"/>
                </a:cubicBezTo>
                <a:cubicBezTo>
                  <a:pt x="336180" y="2382623"/>
                  <a:pt x="339600" y="2380723"/>
                  <a:pt x="346630" y="2380533"/>
                </a:cubicBezTo>
                <a:cubicBezTo>
                  <a:pt x="353154" y="2366726"/>
                  <a:pt x="362147" y="2353299"/>
                  <a:pt x="373611" y="2340252"/>
                </a:cubicBezTo>
                <a:cubicBezTo>
                  <a:pt x="385074" y="2327205"/>
                  <a:pt x="396348" y="2315298"/>
                  <a:pt x="407432" y="2304532"/>
                </a:cubicBezTo>
                <a:cubicBezTo>
                  <a:pt x="407938" y="2299021"/>
                  <a:pt x="409965" y="2294841"/>
                  <a:pt x="413512" y="2291991"/>
                </a:cubicBezTo>
                <a:cubicBezTo>
                  <a:pt x="417058" y="2289141"/>
                  <a:pt x="419085" y="2284201"/>
                  <a:pt x="419592" y="2277171"/>
                </a:cubicBezTo>
                <a:lnTo>
                  <a:pt x="446952" y="2258931"/>
                </a:lnTo>
                <a:lnTo>
                  <a:pt x="471273" y="2198129"/>
                </a:lnTo>
                <a:lnTo>
                  <a:pt x="495593" y="2179889"/>
                </a:lnTo>
                <a:cubicBezTo>
                  <a:pt x="495530" y="2175076"/>
                  <a:pt x="496416" y="2170262"/>
                  <a:pt x="498253" y="2165449"/>
                </a:cubicBezTo>
                <a:cubicBezTo>
                  <a:pt x="500090" y="2160635"/>
                  <a:pt x="503257" y="2157342"/>
                  <a:pt x="507754" y="2155569"/>
                </a:cubicBezTo>
                <a:cubicBezTo>
                  <a:pt x="520420" y="2137835"/>
                  <a:pt x="531567" y="2118581"/>
                  <a:pt x="541194" y="2097807"/>
                </a:cubicBezTo>
                <a:lnTo>
                  <a:pt x="550627" y="2089754"/>
                </a:lnTo>
                <a:lnTo>
                  <a:pt x="568631" y="2058677"/>
                </a:lnTo>
                <a:cubicBezTo>
                  <a:pt x="584337" y="2035295"/>
                  <a:pt x="596160" y="2022835"/>
                  <a:pt x="604098" y="2021296"/>
                </a:cubicBezTo>
                <a:lnTo>
                  <a:pt x="610178" y="1975695"/>
                </a:lnTo>
                <a:cubicBezTo>
                  <a:pt x="637539" y="1933134"/>
                  <a:pt x="667939" y="1893613"/>
                  <a:pt x="701380" y="1857133"/>
                </a:cubicBezTo>
                <a:cubicBezTo>
                  <a:pt x="707460" y="1856626"/>
                  <a:pt x="710500" y="1854599"/>
                  <a:pt x="710500" y="1851052"/>
                </a:cubicBezTo>
                <a:cubicBezTo>
                  <a:pt x="709930" y="1846302"/>
                  <a:pt x="709550" y="1842122"/>
                  <a:pt x="709360" y="1838512"/>
                </a:cubicBezTo>
                <a:cubicBezTo>
                  <a:pt x="709170" y="1834902"/>
                  <a:pt x="712590" y="1833002"/>
                  <a:pt x="719620" y="1832812"/>
                </a:cubicBezTo>
                <a:cubicBezTo>
                  <a:pt x="726144" y="1819005"/>
                  <a:pt x="735137" y="1805578"/>
                  <a:pt x="746601" y="1792531"/>
                </a:cubicBezTo>
                <a:cubicBezTo>
                  <a:pt x="758065" y="1779484"/>
                  <a:pt x="769338" y="1767577"/>
                  <a:pt x="780422" y="1756811"/>
                </a:cubicBezTo>
                <a:cubicBezTo>
                  <a:pt x="780928" y="1751300"/>
                  <a:pt x="782955" y="1747120"/>
                  <a:pt x="786502" y="1744270"/>
                </a:cubicBezTo>
                <a:cubicBezTo>
                  <a:pt x="790049" y="1741420"/>
                  <a:pt x="792075" y="1736480"/>
                  <a:pt x="792582" y="1729450"/>
                </a:cubicBezTo>
                <a:lnTo>
                  <a:pt x="819943" y="1711210"/>
                </a:lnTo>
                <a:lnTo>
                  <a:pt x="844263" y="1650408"/>
                </a:lnTo>
                <a:lnTo>
                  <a:pt x="868583" y="1632168"/>
                </a:lnTo>
                <a:cubicBezTo>
                  <a:pt x="868520" y="1627355"/>
                  <a:pt x="869407" y="1622541"/>
                  <a:pt x="871243" y="1617728"/>
                </a:cubicBezTo>
                <a:cubicBezTo>
                  <a:pt x="873080" y="1612914"/>
                  <a:pt x="876247" y="1609621"/>
                  <a:pt x="880744" y="1607848"/>
                </a:cubicBezTo>
                <a:cubicBezTo>
                  <a:pt x="893411" y="1590114"/>
                  <a:pt x="904557" y="1570860"/>
                  <a:pt x="914185" y="1550086"/>
                </a:cubicBezTo>
                <a:cubicBezTo>
                  <a:pt x="932615" y="1533113"/>
                  <a:pt x="954275" y="1514619"/>
                  <a:pt x="979166" y="1494605"/>
                </a:cubicBezTo>
                <a:cubicBezTo>
                  <a:pt x="1004056" y="1474591"/>
                  <a:pt x="1021917" y="1454578"/>
                  <a:pt x="1032747" y="1434564"/>
                </a:cubicBezTo>
                <a:lnTo>
                  <a:pt x="1057067" y="1431524"/>
                </a:lnTo>
                <a:lnTo>
                  <a:pt x="1060107" y="1422404"/>
                </a:lnTo>
                <a:cubicBezTo>
                  <a:pt x="1063401" y="1422404"/>
                  <a:pt x="1066694" y="1421644"/>
                  <a:pt x="1069988" y="1420124"/>
                </a:cubicBezTo>
                <a:cubicBezTo>
                  <a:pt x="1073281" y="1418604"/>
                  <a:pt x="1075054" y="1416324"/>
                  <a:pt x="1075308" y="1413284"/>
                </a:cubicBezTo>
                <a:lnTo>
                  <a:pt x="1075308" y="1410243"/>
                </a:lnTo>
                <a:cubicBezTo>
                  <a:pt x="1092155" y="1395170"/>
                  <a:pt x="1108621" y="1379716"/>
                  <a:pt x="1124708" y="1363883"/>
                </a:cubicBezTo>
                <a:cubicBezTo>
                  <a:pt x="1140795" y="1348049"/>
                  <a:pt x="1155742" y="1331075"/>
                  <a:pt x="1169549" y="1312961"/>
                </a:cubicBezTo>
                <a:cubicBezTo>
                  <a:pt x="1175756" y="1313405"/>
                  <a:pt x="1180823" y="1313278"/>
                  <a:pt x="1184750" y="1312581"/>
                </a:cubicBezTo>
                <a:cubicBezTo>
                  <a:pt x="1188676" y="1311885"/>
                  <a:pt x="1190703" y="1307958"/>
                  <a:pt x="1190830" y="1300801"/>
                </a:cubicBezTo>
                <a:lnTo>
                  <a:pt x="1190830" y="1291681"/>
                </a:lnTo>
                <a:cubicBezTo>
                  <a:pt x="1199696" y="1291174"/>
                  <a:pt x="1207803" y="1289148"/>
                  <a:pt x="1215150" y="1285601"/>
                </a:cubicBezTo>
                <a:lnTo>
                  <a:pt x="1239078" y="1279619"/>
                </a:lnTo>
                <a:lnTo>
                  <a:pt x="1240576" y="1275875"/>
                </a:lnTo>
                <a:lnTo>
                  <a:pt x="1245646" y="1259143"/>
                </a:lnTo>
                <a:lnTo>
                  <a:pt x="1247458" y="1258667"/>
                </a:lnTo>
                <a:lnTo>
                  <a:pt x="1263338" y="1218967"/>
                </a:lnTo>
                <a:lnTo>
                  <a:pt x="1287659" y="1200727"/>
                </a:lnTo>
                <a:cubicBezTo>
                  <a:pt x="1287596" y="1195914"/>
                  <a:pt x="1288482" y="1191100"/>
                  <a:pt x="1290319" y="1186287"/>
                </a:cubicBezTo>
                <a:cubicBezTo>
                  <a:pt x="1292156" y="1181473"/>
                  <a:pt x="1295323" y="1178180"/>
                  <a:pt x="1299819" y="1176407"/>
                </a:cubicBezTo>
                <a:cubicBezTo>
                  <a:pt x="1312486" y="1158673"/>
                  <a:pt x="1323633" y="1139419"/>
                  <a:pt x="1333260" y="1118645"/>
                </a:cubicBezTo>
                <a:cubicBezTo>
                  <a:pt x="1351690" y="1101672"/>
                  <a:pt x="1373351" y="1083178"/>
                  <a:pt x="1398241" y="1063164"/>
                </a:cubicBezTo>
                <a:cubicBezTo>
                  <a:pt x="1423132" y="1043150"/>
                  <a:pt x="1440992" y="1023137"/>
                  <a:pt x="1451822" y="1003123"/>
                </a:cubicBezTo>
                <a:lnTo>
                  <a:pt x="1476143" y="1000083"/>
                </a:lnTo>
                <a:lnTo>
                  <a:pt x="1479183" y="990963"/>
                </a:lnTo>
                <a:cubicBezTo>
                  <a:pt x="1482476" y="990963"/>
                  <a:pt x="1485770" y="990203"/>
                  <a:pt x="1489063" y="988683"/>
                </a:cubicBezTo>
                <a:cubicBezTo>
                  <a:pt x="1492357" y="987163"/>
                  <a:pt x="1494130" y="984883"/>
                  <a:pt x="1494383" y="981843"/>
                </a:cubicBezTo>
                <a:lnTo>
                  <a:pt x="1494383" y="978802"/>
                </a:lnTo>
                <a:cubicBezTo>
                  <a:pt x="1511230" y="963729"/>
                  <a:pt x="1527697" y="948275"/>
                  <a:pt x="1543784" y="932442"/>
                </a:cubicBezTo>
                <a:cubicBezTo>
                  <a:pt x="1559871" y="916608"/>
                  <a:pt x="1574818" y="899634"/>
                  <a:pt x="1588625" y="881520"/>
                </a:cubicBezTo>
                <a:cubicBezTo>
                  <a:pt x="1594832" y="881964"/>
                  <a:pt x="1599899" y="881837"/>
                  <a:pt x="1603826" y="881140"/>
                </a:cubicBezTo>
                <a:cubicBezTo>
                  <a:pt x="1607752" y="880444"/>
                  <a:pt x="1609779" y="876517"/>
                  <a:pt x="1609906" y="869360"/>
                </a:cubicBezTo>
                <a:lnTo>
                  <a:pt x="1609906" y="860240"/>
                </a:lnTo>
                <a:cubicBezTo>
                  <a:pt x="1618772" y="859733"/>
                  <a:pt x="1626879" y="857707"/>
                  <a:pt x="1634226" y="854160"/>
                </a:cubicBezTo>
                <a:cubicBezTo>
                  <a:pt x="1641573" y="850613"/>
                  <a:pt x="1649680" y="848586"/>
                  <a:pt x="1658547" y="848080"/>
                </a:cubicBezTo>
                <a:cubicBezTo>
                  <a:pt x="1660193" y="828889"/>
                  <a:pt x="1666780" y="820909"/>
                  <a:pt x="1678307" y="824139"/>
                </a:cubicBezTo>
                <a:cubicBezTo>
                  <a:pt x="1689834" y="827369"/>
                  <a:pt x="1696421" y="820149"/>
                  <a:pt x="1698067" y="802479"/>
                </a:cubicBezTo>
                <a:lnTo>
                  <a:pt x="1698067" y="799439"/>
                </a:lnTo>
                <a:cubicBezTo>
                  <a:pt x="1701741" y="799502"/>
                  <a:pt x="1706554" y="798616"/>
                  <a:pt x="1712508" y="796779"/>
                </a:cubicBezTo>
                <a:cubicBezTo>
                  <a:pt x="1718461" y="794942"/>
                  <a:pt x="1721755" y="791775"/>
                  <a:pt x="1722388" y="787279"/>
                </a:cubicBezTo>
                <a:lnTo>
                  <a:pt x="1740628" y="787279"/>
                </a:lnTo>
                <a:lnTo>
                  <a:pt x="1746708" y="759918"/>
                </a:lnTo>
                <a:cubicBezTo>
                  <a:pt x="1753802" y="753141"/>
                  <a:pt x="1762415" y="749214"/>
                  <a:pt x="1772549" y="748138"/>
                </a:cubicBezTo>
                <a:cubicBezTo>
                  <a:pt x="1782683" y="747061"/>
                  <a:pt x="1788256" y="743894"/>
                  <a:pt x="1789269" y="738638"/>
                </a:cubicBezTo>
                <a:cubicBezTo>
                  <a:pt x="1789079" y="735471"/>
                  <a:pt x="1789459" y="732684"/>
                  <a:pt x="1790409" y="730277"/>
                </a:cubicBezTo>
                <a:cubicBezTo>
                  <a:pt x="1791359" y="727871"/>
                  <a:pt x="1794019" y="726604"/>
                  <a:pt x="1798389" y="726477"/>
                </a:cubicBezTo>
                <a:cubicBezTo>
                  <a:pt x="1806116" y="723121"/>
                  <a:pt x="1813463" y="717674"/>
                  <a:pt x="1820430" y="710137"/>
                </a:cubicBezTo>
                <a:cubicBezTo>
                  <a:pt x="1827397" y="702600"/>
                  <a:pt x="1833224" y="694873"/>
                  <a:pt x="1837910" y="686957"/>
                </a:cubicBezTo>
                <a:cubicBezTo>
                  <a:pt x="1847917" y="687083"/>
                  <a:pt x="1858304" y="684550"/>
                  <a:pt x="1869071" y="679356"/>
                </a:cubicBezTo>
                <a:cubicBezTo>
                  <a:pt x="1879838" y="674163"/>
                  <a:pt x="1885665" y="665550"/>
                  <a:pt x="1886551" y="653516"/>
                </a:cubicBezTo>
                <a:cubicBezTo>
                  <a:pt x="1888578" y="642623"/>
                  <a:pt x="1896685" y="636289"/>
                  <a:pt x="1910872" y="634516"/>
                </a:cubicBezTo>
                <a:cubicBezTo>
                  <a:pt x="1925059" y="632742"/>
                  <a:pt x="1933166" y="627929"/>
                  <a:pt x="1935192" y="620076"/>
                </a:cubicBezTo>
                <a:cubicBezTo>
                  <a:pt x="1945199" y="617035"/>
                  <a:pt x="1961666" y="604875"/>
                  <a:pt x="1984593" y="583594"/>
                </a:cubicBezTo>
                <a:cubicBezTo>
                  <a:pt x="2007520" y="562314"/>
                  <a:pt x="2022467" y="550154"/>
                  <a:pt x="2029434" y="547114"/>
                </a:cubicBezTo>
                <a:cubicBezTo>
                  <a:pt x="2040581" y="539323"/>
                  <a:pt x="2054008" y="532864"/>
                  <a:pt x="2069715" y="527733"/>
                </a:cubicBezTo>
                <a:lnTo>
                  <a:pt x="2099974" y="522348"/>
                </a:lnTo>
                <a:lnTo>
                  <a:pt x="2100458" y="520753"/>
                </a:lnTo>
                <a:cubicBezTo>
                  <a:pt x="2103751" y="516763"/>
                  <a:pt x="2108280" y="515576"/>
                  <a:pt x="2114043" y="517191"/>
                </a:cubicBezTo>
                <a:lnTo>
                  <a:pt x="2116215" y="516712"/>
                </a:lnTo>
                <a:lnTo>
                  <a:pt x="2132796" y="486312"/>
                </a:lnTo>
                <a:lnTo>
                  <a:pt x="2151723" y="486485"/>
                </a:lnTo>
                <a:lnTo>
                  <a:pt x="2158124" y="480330"/>
                </a:lnTo>
                <a:lnTo>
                  <a:pt x="2176364" y="480330"/>
                </a:lnTo>
                <a:lnTo>
                  <a:pt x="2182444" y="452970"/>
                </a:lnTo>
                <a:cubicBezTo>
                  <a:pt x="2189538" y="446192"/>
                  <a:pt x="2198152" y="442266"/>
                  <a:pt x="2208285" y="441189"/>
                </a:cubicBezTo>
                <a:cubicBezTo>
                  <a:pt x="2218419" y="440112"/>
                  <a:pt x="2223992" y="436946"/>
                  <a:pt x="2225006" y="431689"/>
                </a:cubicBezTo>
                <a:cubicBezTo>
                  <a:pt x="2224816" y="428522"/>
                  <a:pt x="2225196" y="425736"/>
                  <a:pt x="2226146" y="423328"/>
                </a:cubicBezTo>
                <a:cubicBezTo>
                  <a:pt x="2227096" y="420922"/>
                  <a:pt x="2229756" y="419655"/>
                  <a:pt x="2234126" y="419529"/>
                </a:cubicBezTo>
                <a:cubicBezTo>
                  <a:pt x="2241853" y="416172"/>
                  <a:pt x="2249200" y="410725"/>
                  <a:pt x="2256166" y="403188"/>
                </a:cubicBezTo>
                <a:cubicBezTo>
                  <a:pt x="2263133" y="395652"/>
                  <a:pt x="2268960" y="387924"/>
                  <a:pt x="2273647" y="380007"/>
                </a:cubicBezTo>
                <a:cubicBezTo>
                  <a:pt x="2283653" y="380134"/>
                  <a:pt x="2294040" y="377601"/>
                  <a:pt x="2304807" y="372407"/>
                </a:cubicBezTo>
                <a:cubicBezTo>
                  <a:pt x="2315574" y="367214"/>
                  <a:pt x="2321401" y="358600"/>
                  <a:pt x="2322288" y="346567"/>
                </a:cubicBezTo>
                <a:cubicBezTo>
                  <a:pt x="2324314" y="335674"/>
                  <a:pt x="2332421" y="329340"/>
                  <a:pt x="2346608" y="327566"/>
                </a:cubicBezTo>
                <a:cubicBezTo>
                  <a:pt x="2360795" y="325793"/>
                  <a:pt x="2368902" y="320980"/>
                  <a:pt x="2370929" y="313127"/>
                </a:cubicBezTo>
                <a:cubicBezTo>
                  <a:pt x="2380935" y="310086"/>
                  <a:pt x="2397403" y="297926"/>
                  <a:pt x="2420330" y="276645"/>
                </a:cubicBezTo>
                <a:cubicBezTo>
                  <a:pt x="2443257" y="255365"/>
                  <a:pt x="2458204" y="243205"/>
                  <a:pt x="2465171" y="240165"/>
                </a:cubicBezTo>
                <a:cubicBezTo>
                  <a:pt x="2476317" y="232375"/>
                  <a:pt x="2489744" y="225915"/>
                  <a:pt x="2505452" y="220785"/>
                </a:cubicBezTo>
                <a:cubicBezTo>
                  <a:pt x="2521158" y="215654"/>
                  <a:pt x="2536105" y="212994"/>
                  <a:pt x="2550292" y="212804"/>
                </a:cubicBezTo>
                <a:lnTo>
                  <a:pt x="2568533" y="179363"/>
                </a:lnTo>
                <a:cubicBezTo>
                  <a:pt x="2581326" y="180060"/>
                  <a:pt x="2595260" y="180187"/>
                  <a:pt x="2610334" y="179744"/>
                </a:cubicBezTo>
                <a:cubicBezTo>
                  <a:pt x="2625407" y="179301"/>
                  <a:pt x="2637821" y="174107"/>
                  <a:pt x="2647574" y="164163"/>
                </a:cubicBezTo>
                <a:cubicBezTo>
                  <a:pt x="2648081" y="155550"/>
                  <a:pt x="2653148" y="151496"/>
                  <a:pt x="2662775" y="152003"/>
                </a:cubicBezTo>
                <a:cubicBezTo>
                  <a:pt x="2672022" y="153017"/>
                  <a:pt x="2679368" y="153270"/>
                  <a:pt x="2684815" y="152763"/>
                </a:cubicBezTo>
                <a:cubicBezTo>
                  <a:pt x="2690262" y="152256"/>
                  <a:pt x="2693049" y="144910"/>
                  <a:pt x="2693175" y="130722"/>
                </a:cubicBezTo>
                <a:lnTo>
                  <a:pt x="2750937" y="130722"/>
                </a:lnTo>
                <a:lnTo>
                  <a:pt x="2766137" y="118562"/>
                </a:lnTo>
                <a:cubicBezTo>
                  <a:pt x="2785834" y="117169"/>
                  <a:pt x="2806481" y="111595"/>
                  <a:pt x="2828078" y="101842"/>
                </a:cubicBezTo>
                <a:cubicBezTo>
                  <a:pt x="2849675" y="92089"/>
                  <a:pt x="2872602" y="86515"/>
                  <a:pt x="2896859" y="85122"/>
                </a:cubicBezTo>
                <a:lnTo>
                  <a:pt x="2887739" y="112482"/>
                </a:lnTo>
                <a:lnTo>
                  <a:pt x="2927260" y="106402"/>
                </a:lnTo>
                <a:lnTo>
                  <a:pt x="2963741" y="85122"/>
                </a:lnTo>
                <a:cubicBezTo>
                  <a:pt x="2978941" y="85312"/>
                  <a:pt x="3000222" y="82651"/>
                  <a:pt x="3027582" y="77141"/>
                </a:cubicBezTo>
                <a:cubicBezTo>
                  <a:pt x="3054943" y="71632"/>
                  <a:pt x="3070143" y="62131"/>
                  <a:pt x="3073183" y="48641"/>
                </a:cubicBezTo>
                <a:lnTo>
                  <a:pt x="3073183" y="45601"/>
                </a:lnTo>
                <a:cubicBezTo>
                  <a:pt x="3079200" y="46234"/>
                  <a:pt x="3088447" y="46487"/>
                  <a:pt x="3100924" y="46360"/>
                </a:cubicBezTo>
                <a:cubicBezTo>
                  <a:pt x="3113401" y="46234"/>
                  <a:pt x="3120367" y="41927"/>
                  <a:pt x="3121824" y="33441"/>
                </a:cubicBezTo>
                <a:cubicBezTo>
                  <a:pt x="3134111" y="33124"/>
                  <a:pt x="3154378" y="30717"/>
                  <a:pt x="3182625" y="26221"/>
                </a:cubicBezTo>
                <a:cubicBezTo>
                  <a:pt x="3210873" y="21724"/>
                  <a:pt x="3228100" y="17036"/>
                  <a:pt x="3234306" y="12160"/>
                </a:cubicBezTo>
                <a:cubicBezTo>
                  <a:pt x="3234180" y="10324"/>
                  <a:pt x="3234433" y="7916"/>
                  <a:pt x="3235066" y="4940"/>
                </a:cubicBezTo>
                <a:cubicBezTo>
                  <a:pt x="3235700" y="1963"/>
                  <a:pt x="3237473" y="316"/>
                  <a:pt x="3240387" y="0"/>
                </a:cubicBezTo>
                <a:close/>
              </a:path>
            </a:pathLst>
          </a:custGeom>
          <a:blipFill>
            <a:blip r:embed="rId5"/>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a:latin typeface="Road rage" pitchFamily="50" charset="0"/>
            </a:endParaRPr>
          </a:p>
        </p:txBody>
      </p:sp>
    </p:spTree>
    <p:extLst>
      <p:ext uri="{BB962C8B-B14F-4D97-AF65-F5344CB8AC3E}">
        <p14:creationId xmlns:p14="http://schemas.microsoft.com/office/powerpoint/2010/main" val="1774846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barn(inVertical)">
                                      <p:cBhvr>
                                        <p:cTn id="7" dur="500"/>
                                        <p:tgtEl>
                                          <p:spTgt spid="1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07"/>
                                        </p:tgtEl>
                                        <p:attrNameLst>
                                          <p:attrName>style.visibility</p:attrName>
                                        </p:attrNameLst>
                                      </p:cBhvr>
                                      <p:to>
                                        <p:strVal val="visible"/>
                                      </p:to>
                                    </p:set>
                                    <p:animEffect transition="in" filter="wipe(left)">
                                      <p:cBhvr>
                                        <p:cTn id="12" dur="500"/>
                                        <p:tgtEl>
                                          <p:spTgt spid="170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03">
                                            <p:txEl>
                                              <p:pRg st="0" end="0"/>
                                            </p:txEl>
                                          </p:spTgt>
                                        </p:tgtEl>
                                        <p:attrNameLst>
                                          <p:attrName>style.visibility</p:attrName>
                                        </p:attrNameLst>
                                      </p:cBhvr>
                                      <p:to>
                                        <p:strVal val="visible"/>
                                      </p:to>
                                    </p:set>
                                    <p:animEffect transition="in" filter="fade">
                                      <p:cBhvr>
                                        <p:cTn id="15" dur="1000"/>
                                        <p:tgtEl>
                                          <p:spTgt spid="1703">
                                            <p:txEl>
                                              <p:pRg st="0" end="0"/>
                                            </p:txEl>
                                          </p:spTgt>
                                        </p:tgtEl>
                                      </p:cBhvr>
                                    </p:animEffect>
                                    <p:anim calcmode="lin" valueType="num">
                                      <p:cBhvr>
                                        <p:cTn id="16" dur="1000" fill="hold"/>
                                        <p:tgtEl>
                                          <p:spTgt spid="170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03">
                                            <p:txEl>
                                              <p:pRg st="0" end="0"/>
                                            </p:txEl>
                                          </p:spTgt>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701">
                                            <p:txEl>
                                              <p:pRg st="0" end="0"/>
                                            </p:txEl>
                                          </p:spTgt>
                                        </p:tgtEl>
                                        <p:attrNameLst>
                                          <p:attrName>style.visibility</p:attrName>
                                        </p:attrNameLst>
                                      </p:cBhvr>
                                      <p:to>
                                        <p:strVal val="visible"/>
                                      </p:to>
                                    </p:set>
                                    <p:animEffect transition="in" filter="barn(inVertical)">
                                      <p:cBhvr>
                                        <p:cTn id="20" dur="500"/>
                                        <p:tgtEl>
                                          <p:spTgt spid="1701">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05">
                                            <p:txEl>
                                              <p:pRg st="0" end="0"/>
                                            </p:txEl>
                                          </p:spTgt>
                                        </p:tgtEl>
                                        <p:attrNameLst>
                                          <p:attrName>style.visibility</p:attrName>
                                        </p:attrNameLst>
                                      </p:cBhvr>
                                      <p:to>
                                        <p:strVal val="visible"/>
                                      </p:to>
                                    </p:set>
                                    <p:animEffect transition="in" filter="barn(inVertical)">
                                      <p:cBhvr>
                                        <p:cTn id="23" dur="500"/>
                                        <p:tgtEl>
                                          <p:spTgt spid="17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 grpId="0"/>
      <p:bldP spid="1701" grpId="0" build="p"/>
      <p:bldP spid="1703" grpId="0" build="p"/>
      <p:bldP spid="170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6494"/>
            <a:ext cx="12192000" cy="6768751"/>
          </a:xfrm>
        </p:spPr>
      </p:pic>
      <p:sp>
        <p:nvSpPr>
          <p:cNvPr id="5" name="TextBox 4"/>
          <p:cNvSpPr txBox="1"/>
          <p:nvPr/>
        </p:nvSpPr>
        <p:spPr>
          <a:xfrm>
            <a:off x="1679510" y="1508787"/>
            <a:ext cx="9434958" cy="3375026"/>
          </a:xfrm>
          <a:prstGeom prst="rect">
            <a:avLst/>
          </a:prstGeom>
          <a:noFill/>
        </p:spPr>
        <p:txBody>
          <a:bodyPr wrap="square" rtlCol="0">
            <a:spAutoFit/>
          </a:bodyPr>
          <a:lstStyle/>
          <a:p>
            <a:pPr algn="ctr"/>
            <a:r>
              <a:rPr lang="en-US" sz="5333" b="1" dirty="0">
                <a:solidFill>
                  <a:srgbClr val="002060"/>
                </a:solidFill>
                <a:latin typeface="Times New Roman" panose="02020603050405020304" pitchFamily="18" charset="0"/>
                <a:cs typeface="Times New Roman" panose="02020603050405020304" pitchFamily="18" charset="0"/>
              </a:rPr>
              <a:t>THẢO LUẬN NHÓM LỚN</a:t>
            </a:r>
          </a:p>
          <a:p>
            <a:pPr algn="ctr"/>
            <a:r>
              <a:rPr lang="en-US" sz="5333" dirty="0">
                <a:solidFill>
                  <a:srgbClr val="002060"/>
                </a:solidFill>
                <a:latin typeface="Times New Roman" panose="02020603050405020304" pitchFamily="18" charset="0"/>
                <a:cs typeface="Times New Roman" panose="02020603050405020304" pitchFamily="18" charset="0"/>
              </a:rPr>
              <a:t>Hoàn thành phiếu học tập </a:t>
            </a:r>
            <a:r>
              <a:rPr lang="en-US" sz="5333">
                <a:solidFill>
                  <a:srgbClr val="002060"/>
                </a:solidFill>
                <a:latin typeface="Times New Roman" panose="02020603050405020304" pitchFamily="18" charset="0"/>
                <a:cs typeface="Times New Roman" panose="02020603050405020304" pitchFamily="18" charset="0"/>
              </a:rPr>
              <a:t>số </a:t>
            </a:r>
            <a:r>
              <a:rPr lang="en-US" sz="5333" smtClean="0">
                <a:solidFill>
                  <a:srgbClr val="002060"/>
                </a:solidFill>
                <a:latin typeface="Times New Roman" panose="02020603050405020304" pitchFamily="18" charset="0"/>
                <a:cs typeface="Times New Roman" panose="02020603050405020304" pitchFamily="18" charset="0"/>
              </a:rPr>
              <a:t>2,3</a:t>
            </a:r>
            <a:endParaRPr lang="en-US" sz="5333" dirty="0">
              <a:solidFill>
                <a:srgbClr val="002060"/>
              </a:solidFill>
              <a:latin typeface="Times New Roman" panose="02020603050405020304" pitchFamily="18" charset="0"/>
              <a:cs typeface="Times New Roman" panose="02020603050405020304" pitchFamily="18" charset="0"/>
            </a:endParaRPr>
          </a:p>
          <a:p>
            <a:r>
              <a:rPr lang="en-US" sz="5333" dirty="0">
                <a:solidFill>
                  <a:srgbClr val="002060"/>
                </a:solidFill>
                <a:latin typeface="Times New Roman" panose="02020603050405020304" pitchFamily="18" charset="0"/>
                <a:cs typeface="Times New Roman" panose="02020603050405020304" pitchFamily="18" charset="0"/>
              </a:rPr>
              <a:t>- Hoạt động cá nhân (2 phút)</a:t>
            </a:r>
          </a:p>
          <a:p>
            <a:r>
              <a:rPr lang="en-US" sz="5333" dirty="0">
                <a:solidFill>
                  <a:srgbClr val="002060"/>
                </a:solidFill>
                <a:latin typeface="Times New Roman" panose="02020603050405020304" pitchFamily="18" charset="0"/>
                <a:cs typeface="Times New Roman" panose="02020603050405020304" pitchFamily="18" charset="0"/>
              </a:rPr>
              <a:t>- Thảo luận nhóm (5 phút)</a:t>
            </a:r>
            <a:endParaRPr lang="vi-VN" sz="53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6050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895079" y="1144591"/>
            <a:ext cx="3786389" cy="19962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i="1" dirty="0" smtClean="0">
                <a:solidFill>
                  <a:srgbClr val="7030A0"/>
                </a:solidFill>
                <a:latin typeface="Times New Roman" panose="02020603050405020304" pitchFamily="18" charset="0"/>
                <a:cs typeface="Times New Roman" panose="02020603050405020304" pitchFamily="18" charset="0"/>
              </a:rPr>
              <a:t>(2) </a:t>
            </a:r>
            <a:r>
              <a:rPr lang="en-US" sz="3000" i="1" dirty="0" err="1" smtClean="0">
                <a:solidFill>
                  <a:srgbClr val="7030A0"/>
                </a:solidFill>
                <a:latin typeface="Times New Roman" panose="02020603050405020304" pitchFamily="18" charset="0"/>
                <a:cs typeface="Times New Roman" panose="02020603050405020304" pitchFamily="18" charset="0"/>
              </a:rPr>
              <a:t>Những</a:t>
            </a:r>
            <a:r>
              <a:rPr lang="en-US" sz="3000" i="1" dirty="0" smtClean="0">
                <a:solidFill>
                  <a:srgbClr val="7030A0"/>
                </a:solidFill>
                <a:latin typeface="Times New Roman" panose="02020603050405020304" pitchFamily="18" charset="0"/>
                <a:cs typeface="Times New Roman" panose="02020603050405020304" pitchFamily="18" charset="0"/>
              </a:rPr>
              <a:t> ý </a:t>
            </a:r>
            <a:r>
              <a:rPr lang="en-US" sz="3000" i="1" dirty="0" err="1" smtClean="0">
                <a:solidFill>
                  <a:srgbClr val="7030A0"/>
                </a:solidFill>
                <a:latin typeface="Times New Roman" panose="02020603050405020304" pitchFamily="18" charset="0"/>
                <a:cs typeface="Times New Roman" panose="02020603050405020304" pitchFamily="18" charset="0"/>
              </a:rPr>
              <a:t>tưởng</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của</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người</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họa</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sĩ</a:t>
            </a:r>
            <a:r>
              <a:rPr lang="en-US" sz="3000" i="1" dirty="0" smtClean="0">
                <a:solidFill>
                  <a:srgbClr val="7030A0"/>
                </a:solidFill>
                <a:latin typeface="Times New Roman" panose="02020603050405020304" pitchFamily="18" charset="0"/>
                <a:cs typeface="Times New Roman" panose="02020603050405020304" pitchFamily="18" charset="0"/>
              </a:rPr>
              <a:t>?</a:t>
            </a:r>
            <a:endParaRPr lang="vi-VN" sz="3000" i="1" dirty="0">
              <a:solidFill>
                <a:srgbClr val="7030A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053069" y="1171977"/>
            <a:ext cx="4005331" cy="19962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i="1" dirty="0" smtClean="0">
                <a:solidFill>
                  <a:srgbClr val="7030A0"/>
                </a:solidFill>
                <a:latin typeface="Times New Roman" panose="02020603050405020304" pitchFamily="18" charset="0"/>
                <a:cs typeface="Times New Roman" panose="02020603050405020304" pitchFamily="18" charset="0"/>
              </a:rPr>
              <a:t>(3) </a:t>
            </a:r>
            <a:r>
              <a:rPr lang="en-US" sz="3000" i="1" dirty="0" err="1" smtClean="0">
                <a:solidFill>
                  <a:srgbClr val="7030A0"/>
                </a:solidFill>
                <a:latin typeface="Times New Roman" panose="02020603050405020304" pitchFamily="18" charset="0"/>
                <a:cs typeface="Times New Roman" panose="02020603050405020304" pitchFamily="18" charset="0"/>
              </a:rPr>
              <a:t>Em</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ủng</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hộ</a:t>
            </a:r>
            <a:r>
              <a:rPr lang="en-US" sz="3000" i="1" dirty="0" smtClean="0">
                <a:solidFill>
                  <a:srgbClr val="7030A0"/>
                </a:solidFill>
                <a:latin typeface="Times New Roman" panose="02020603050405020304" pitchFamily="18" charset="0"/>
                <a:cs typeface="Times New Roman" panose="02020603050405020304" pitchFamily="18" charset="0"/>
              </a:rPr>
              <a:t> ý </a:t>
            </a:r>
            <a:r>
              <a:rPr lang="en-US" sz="3000" i="1" dirty="0" err="1" smtClean="0">
                <a:solidFill>
                  <a:srgbClr val="7030A0"/>
                </a:solidFill>
                <a:latin typeface="Times New Roman" panose="02020603050405020304" pitchFamily="18" charset="0"/>
                <a:cs typeface="Times New Roman" panose="02020603050405020304" pitchFamily="18" charset="0"/>
              </a:rPr>
              <a:t>tưởng</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nào</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Vì</a:t>
            </a:r>
            <a:r>
              <a:rPr lang="en-US" sz="3000" i="1" dirty="0" smtClean="0">
                <a:solidFill>
                  <a:srgbClr val="7030A0"/>
                </a:solidFill>
                <a:latin typeface="Times New Roman" panose="02020603050405020304" pitchFamily="18" charset="0"/>
                <a:cs typeface="Times New Roman" panose="02020603050405020304" pitchFamily="18" charset="0"/>
              </a:rPr>
              <a:t> </a:t>
            </a:r>
            <a:r>
              <a:rPr lang="en-US" sz="3000" i="1" dirty="0" err="1" smtClean="0">
                <a:solidFill>
                  <a:srgbClr val="7030A0"/>
                </a:solidFill>
                <a:latin typeface="Times New Roman" panose="02020603050405020304" pitchFamily="18" charset="0"/>
                <a:cs typeface="Times New Roman" panose="02020603050405020304" pitchFamily="18" charset="0"/>
              </a:rPr>
              <a:t>sao</a:t>
            </a:r>
            <a:r>
              <a:rPr lang="en-US" sz="3000" i="1" dirty="0" smtClean="0">
                <a:solidFill>
                  <a:srgbClr val="7030A0"/>
                </a:solidFill>
                <a:latin typeface="Times New Roman" panose="02020603050405020304" pitchFamily="18" charset="0"/>
                <a:cs typeface="Times New Roman" panose="02020603050405020304" pitchFamily="18" charset="0"/>
              </a:rPr>
              <a:t>? </a:t>
            </a:r>
            <a:endParaRPr lang="vi-VN" sz="3000" i="1"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8793" y="3936901"/>
            <a:ext cx="3618963" cy="2125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a:r>
          </a:p>
          <a:p>
            <a:pPr algn="ctr"/>
            <a:r>
              <a:rPr lang="en-US" dirty="0" smtClean="0"/>
              <a:t>……………………………………………………………………………………………………………………………………………………………………….</a:t>
            </a:r>
            <a:endParaRPr lang="vi-VN" dirty="0"/>
          </a:p>
        </p:txBody>
      </p:sp>
      <p:sp>
        <p:nvSpPr>
          <p:cNvPr id="9" name="Rectangle 8"/>
          <p:cNvSpPr/>
          <p:nvPr/>
        </p:nvSpPr>
        <p:spPr>
          <a:xfrm>
            <a:off x="6053068" y="3825025"/>
            <a:ext cx="4005331" cy="2125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a:t>
            </a:r>
          </a:p>
          <a:p>
            <a:pPr algn="just"/>
            <a:r>
              <a:rPr lang="en-US" dirty="0" smtClean="0"/>
              <a:t>………………………………………………………………………………………………………………………………………………………………………………………………</a:t>
            </a:r>
            <a:endParaRPr lang="vi-VN" dirty="0"/>
          </a:p>
        </p:txBody>
      </p:sp>
      <p:sp>
        <p:nvSpPr>
          <p:cNvPr id="10" name="TextBox 9"/>
          <p:cNvSpPr txBox="1"/>
          <p:nvPr/>
        </p:nvSpPr>
        <p:spPr>
          <a:xfrm>
            <a:off x="3000776" y="115910"/>
            <a:ext cx="5203065" cy="523220"/>
          </a:xfrm>
          <a:prstGeom prst="rect">
            <a:avLst/>
          </a:prstGeom>
          <a:noFill/>
        </p:spPr>
        <p:txBody>
          <a:bodyPr wrap="square" rtlCol="0">
            <a:spAutoFit/>
          </a:bodyPr>
          <a:lstStyle/>
          <a:p>
            <a:pPr algn="ctr"/>
            <a:r>
              <a:rPr lang="en-US" sz="2800" b="1" dirty="0" smtClean="0">
                <a:solidFill>
                  <a:srgbClr val="0070C0"/>
                </a:solidFill>
                <a:latin typeface="Times New Roman" panose="02020603050405020304" pitchFamily="18" charset="0"/>
                <a:cs typeface="Times New Roman" panose="02020603050405020304" pitchFamily="18" charset="0"/>
              </a:rPr>
              <a:t>PHIẾU HỌC TẬP SỐ 2,3</a:t>
            </a:r>
            <a:endParaRPr lang="vi-VN"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73049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48"/>
          <p:cNvSpPr txBox="1">
            <a:spLocks noGrp="1"/>
          </p:cNvSpPr>
          <p:nvPr>
            <p:ph type="title"/>
          </p:nvPr>
        </p:nvSpPr>
        <p:spPr>
          <a:xfrm>
            <a:off x="2148265" y="499525"/>
            <a:ext cx="8180668" cy="1222372"/>
          </a:xfrm>
          <a:prstGeom prst="rect">
            <a:avLst/>
          </a:prstGeom>
        </p:spPr>
        <p:txBody>
          <a:bodyPr spcFirstLastPara="1" vert="horz" wrap="square" lIns="121900" tIns="121900" rIns="121900" bIns="121900" rtlCol="0" anchor="t" anchorCtr="0">
            <a:noAutofit/>
          </a:bodyPr>
          <a:lstStyle/>
          <a:p>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4. Ý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tưởng</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họa</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sĩ</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bức</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tranh</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thầy</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Đuy-sen</a:t>
            </a:r>
            <a:r>
              <a:rPr lang="en-US" sz="2800" b="1" dirty="0" smtClean="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sz="28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01" name="Google Shape;1701;p48"/>
          <p:cNvSpPr txBox="1">
            <a:spLocks noGrp="1"/>
          </p:cNvSpPr>
          <p:nvPr>
            <p:ph type="subTitle" idx="2"/>
          </p:nvPr>
        </p:nvSpPr>
        <p:spPr>
          <a:xfrm>
            <a:off x="4759300" y="3857600"/>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2</a:t>
            </a:r>
            <a:endParaRPr sz="4267" b="1" dirty="0">
              <a:latin typeface="Cambria" panose="02040503050406030204" pitchFamily="18" charset="0"/>
              <a:ea typeface="Cambria" panose="02040503050406030204" pitchFamily="18" charset="0"/>
            </a:endParaRPr>
          </a:p>
        </p:txBody>
      </p:sp>
      <p:sp>
        <p:nvSpPr>
          <p:cNvPr id="1702" name="Google Shape;1702;p48"/>
          <p:cNvSpPr txBox="1">
            <a:spLocks noGrp="1"/>
          </p:cNvSpPr>
          <p:nvPr>
            <p:ph type="subTitle" idx="1"/>
          </p:nvPr>
        </p:nvSpPr>
        <p:spPr>
          <a:xfrm>
            <a:off x="4614057" y="2520762"/>
            <a:ext cx="3264747" cy="1156400"/>
          </a:xfrm>
          <a:prstGeom prst="rect">
            <a:avLst/>
          </a:prstGeom>
        </p:spPr>
        <p:txBody>
          <a:bodyPr spcFirstLastPara="1" vert="horz" wrap="square" lIns="121900" tIns="121900" rIns="121900" bIns="121900" rtlCol="0" anchor="t" anchorCtr="0">
            <a:noAutofit/>
          </a:bodyPr>
          <a:lstStyle/>
          <a:p>
            <a:pPr marL="0" indent="0" algn="just">
              <a:spcAft>
                <a:spcPts val="2133"/>
              </a:spcAft>
            </a:pPr>
            <a:r>
              <a:rPr lang="vi-VN" sz="2800">
                <a:latin typeface="Times New Roman" panose="02020603050405020304" pitchFamily="18" charset="0"/>
                <a:cs typeface="Times New Roman" panose="02020603050405020304" pitchFamily="18" charset="0"/>
              </a:rPr>
              <a:t>Vẽ cảnh tượng thầy Đuy-sen bế trẻ em qua con suối mùa </a:t>
            </a:r>
            <a:r>
              <a:rPr lang="vi-VN" sz="2800" smtClean="0">
                <a:latin typeface="Times New Roman" panose="02020603050405020304" pitchFamily="18" charset="0"/>
                <a:cs typeface="Times New Roman" panose="02020603050405020304" pitchFamily="18" charset="0"/>
              </a:rPr>
              <a:t>đông</a:t>
            </a:r>
            <a:r>
              <a:rPr lang="en-US" sz="2800" smtClean="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
            </a:r>
            <a:br>
              <a:rPr lang="vi-VN" sz="2800">
                <a:latin typeface="Times New Roman" panose="02020603050405020304" pitchFamily="18" charset="0"/>
                <a:cs typeface="Times New Roman" panose="02020603050405020304" pitchFamily="18" charset="0"/>
              </a:rPr>
            </a:br>
            <a:endParaRPr sz="2667"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03" name="Google Shape;1703;p48"/>
          <p:cNvSpPr txBox="1">
            <a:spLocks noGrp="1"/>
          </p:cNvSpPr>
          <p:nvPr>
            <p:ph type="subTitle" idx="4"/>
          </p:nvPr>
        </p:nvSpPr>
        <p:spPr>
          <a:xfrm>
            <a:off x="1373167" y="3857600"/>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1</a:t>
            </a:r>
            <a:endParaRPr sz="4267" b="1" dirty="0">
              <a:latin typeface="Cambria" panose="02040503050406030204" pitchFamily="18" charset="0"/>
              <a:ea typeface="Cambria" panose="02040503050406030204" pitchFamily="18" charset="0"/>
            </a:endParaRPr>
          </a:p>
        </p:txBody>
      </p:sp>
      <p:sp>
        <p:nvSpPr>
          <p:cNvPr id="1704" name="Google Shape;1704;p48"/>
          <p:cNvSpPr txBox="1">
            <a:spLocks noGrp="1"/>
          </p:cNvSpPr>
          <p:nvPr>
            <p:ph type="subTitle" idx="3"/>
          </p:nvPr>
        </p:nvSpPr>
        <p:spPr>
          <a:xfrm>
            <a:off x="761935" y="2539135"/>
            <a:ext cx="3434152" cy="1643853"/>
          </a:xfrm>
          <a:prstGeom prst="rect">
            <a:avLst/>
          </a:prstGeom>
        </p:spPr>
        <p:txBody>
          <a:bodyPr spcFirstLastPara="1" vert="horz" wrap="square" lIns="121900" tIns="121900" rIns="121900" bIns="121900" rtlCol="0" anchor="t" anchorCtr="0">
            <a:noAutofit/>
          </a:bodyPr>
          <a:lstStyle/>
          <a:p>
            <a:pPr marL="0" indent="0" algn="l">
              <a:spcAft>
                <a:spcPts val="2133"/>
              </a:spcAft>
              <a:buClr>
                <a:schemeClr val="dk1"/>
              </a:buClr>
              <a:buSzPts val="1100"/>
            </a:pPr>
            <a:r>
              <a:rPr lang="vi-VN" sz="2800">
                <a:latin typeface="Times New Roman" panose="02020603050405020304" pitchFamily="18" charset="0"/>
                <a:cs typeface="Times New Roman" panose="02020603050405020304" pitchFamily="18" charset="0"/>
              </a:rPr>
              <a:t>Vẽ hai cây phong thầy Đuy-sen và An-tư-nai trồng, cùng đứa trẻ với đôi mắt hân hoan nhìn vào cõi xa xăm kì </a:t>
            </a:r>
            <a:r>
              <a:rPr lang="vi-VN" sz="2800" smtClean="0">
                <a:latin typeface="Times New Roman" panose="02020603050405020304" pitchFamily="18" charset="0"/>
                <a:cs typeface="Times New Roman" panose="02020603050405020304" pitchFamily="18" charset="0"/>
              </a:rPr>
              <a:t>ảo</a:t>
            </a:r>
            <a:r>
              <a:rPr lang="en-US" sz="2800" smtClean="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
            </a:r>
            <a:br>
              <a:rPr lang="vi-VN" sz="2800">
                <a:latin typeface="Times New Roman" panose="02020603050405020304" pitchFamily="18" charset="0"/>
                <a:cs typeface="Times New Roman" panose="02020603050405020304" pitchFamily="18" charset="0"/>
              </a:rPr>
            </a:br>
            <a:endParaRPr sz="2667"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05" name="Google Shape;1705;p48"/>
          <p:cNvSpPr txBox="1">
            <a:spLocks noGrp="1"/>
          </p:cNvSpPr>
          <p:nvPr>
            <p:ph type="subTitle" idx="6"/>
          </p:nvPr>
        </p:nvSpPr>
        <p:spPr>
          <a:xfrm>
            <a:off x="8145633" y="3857600"/>
            <a:ext cx="2673600" cy="725600"/>
          </a:xfrm>
          <a:prstGeom prst="rect">
            <a:avLst/>
          </a:prstGeom>
        </p:spPr>
        <p:txBody>
          <a:bodyPr spcFirstLastPara="1" vert="horz" wrap="square" lIns="121900" tIns="121900" rIns="121900" bIns="121900" rtlCol="0" anchor="ctr" anchorCtr="0">
            <a:noAutofit/>
          </a:bodyPr>
          <a:lstStyle/>
          <a:p>
            <a:pPr marL="0" indent="0">
              <a:spcAft>
                <a:spcPts val="2133"/>
              </a:spcAft>
            </a:pPr>
            <a:r>
              <a:rPr lang="vi-VN" sz="4267" b="1" dirty="0">
                <a:latin typeface="Cambria" panose="02040503050406030204" pitchFamily="18" charset="0"/>
                <a:ea typeface="Cambria" panose="02040503050406030204" pitchFamily="18" charset="0"/>
              </a:rPr>
              <a:t>3</a:t>
            </a:r>
            <a:endParaRPr sz="4267" b="1" dirty="0">
              <a:latin typeface="Cambria" panose="02040503050406030204" pitchFamily="18" charset="0"/>
              <a:ea typeface="Cambria" panose="02040503050406030204" pitchFamily="18" charset="0"/>
            </a:endParaRPr>
          </a:p>
        </p:txBody>
      </p:sp>
      <p:sp>
        <p:nvSpPr>
          <p:cNvPr id="1706" name="Google Shape;1706;p48"/>
          <p:cNvSpPr txBox="1">
            <a:spLocks noGrp="1"/>
          </p:cNvSpPr>
          <p:nvPr>
            <p:ph type="subTitle" idx="5"/>
          </p:nvPr>
        </p:nvSpPr>
        <p:spPr>
          <a:xfrm>
            <a:off x="8371540" y="2471500"/>
            <a:ext cx="3914785" cy="1254924"/>
          </a:xfrm>
          <a:prstGeom prst="rect">
            <a:avLst/>
          </a:prstGeom>
        </p:spPr>
        <p:txBody>
          <a:bodyPr spcFirstLastPara="1" vert="horz" wrap="square" lIns="121900" tIns="121900" rIns="121900" bIns="121900" rtlCol="0" anchor="t" anchorCtr="0">
            <a:noAutofit/>
          </a:bodyPr>
          <a:lstStyle/>
          <a:p>
            <a:pPr marL="0" indent="0" algn="just">
              <a:spcAft>
                <a:spcPts val="2133"/>
              </a:spcAft>
            </a:pPr>
            <a:r>
              <a:rPr lang="vi-VN" sz="2800" dirty="0">
                <a:latin typeface="Times New Roman" panose="02020603050405020304" pitchFamily="18" charset="0"/>
                <a:cs typeface="Times New Roman" panose="02020603050405020304" pitchFamily="18" charset="0"/>
              </a:rPr>
              <a:t>Vẽ khoảnh khắc thầy Đuy-sen tiễn An-tư-nai lên tỉnh, sao cho bức tranh ấy diễn tả được tiếng </a:t>
            </a:r>
            <a:r>
              <a:rPr lang="vi-VN" sz="2800" dirty="0" smtClean="0">
                <a:latin typeface="Times New Roman" panose="02020603050405020304" pitchFamily="18" charset="0"/>
                <a:cs typeface="Times New Roman" panose="02020603050405020304" pitchFamily="18" charset="0"/>
              </a:rPr>
              <a:t>g</a:t>
            </a:r>
            <a:r>
              <a:rPr lang="en-US" sz="2800" dirty="0" err="1" smtClean="0">
                <a:latin typeface="Times New Roman" panose="02020603050405020304" pitchFamily="18" charset="0"/>
                <a:cs typeface="Times New Roman" panose="02020603050405020304" pitchFamily="18" charset="0"/>
              </a:rPr>
              <a:t>ọi</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cất lên từ tâm hồn Đuy-sen mà đến nay An-tư-nai vẫn còn nghe vẳng lại, sẽ vang dội mãi trong lòng mỗi </a:t>
            </a:r>
            <a:r>
              <a:rPr lang="vi-VN" sz="2800" dirty="0" smtClean="0">
                <a:latin typeface="Times New Roman" panose="02020603050405020304" pitchFamily="18" charset="0"/>
                <a:cs typeface="Times New Roman" panose="02020603050405020304" pitchFamily="18" charset="0"/>
              </a:rPr>
              <a:t>người</a:t>
            </a:r>
            <a:r>
              <a:rPr lang="en-U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sz="2667"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707" name="Google Shape;1707;p48"/>
          <p:cNvGrpSpPr/>
          <p:nvPr/>
        </p:nvGrpSpPr>
        <p:grpSpPr>
          <a:xfrm>
            <a:off x="2709967" y="2235163"/>
            <a:ext cx="6915267" cy="142800"/>
            <a:chOff x="1978925" y="2514100"/>
            <a:chExt cx="5186450" cy="107100"/>
          </a:xfrm>
        </p:grpSpPr>
        <p:sp>
          <p:nvSpPr>
            <p:cNvPr id="1708" name="Google Shape;1708;p48"/>
            <p:cNvSpPr/>
            <p:nvPr/>
          </p:nvSpPr>
          <p:spPr>
            <a:xfrm>
              <a:off x="197892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sp>
          <p:nvSpPr>
            <p:cNvPr id="1709" name="Google Shape;1709;p48"/>
            <p:cNvSpPr/>
            <p:nvPr/>
          </p:nvSpPr>
          <p:spPr>
            <a:xfrm>
              <a:off x="451852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sp>
          <p:nvSpPr>
            <p:cNvPr id="1710" name="Google Shape;1710;p48"/>
            <p:cNvSpPr/>
            <p:nvPr/>
          </p:nvSpPr>
          <p:spPr>
            <a:xfrm>
              <a:off x="7058275" y="2514100"/>
              <a:ext cx="107100" cy="107100"/>
            </a:xfrm>
            <a:prstGeom prst="ellipse">
              <a:avLst/>
            </a:prstGeom>
            <a:solidFill>
              <a:schemeClr val="dk1"/>
            </a:solidFill>
            <a:ln w="38100">
              <a:solidFill>
                <a:schemeClr val="accent1"/>
              </a:solidFill>
            </a:ln>
          </p:spPr>
          <p:txBody>
            <a:bodyPr spcFirstLastPara="1" wrap="square" lIns="121900" tIns="121900" rIns="121900" bIns="121900" anchor="ctr" anchorCtr="0">
              <a:noAutofit/>
            </a:bodyPr>
            <a:lstStyle/>
            <a:p>
              <a:endParaRPr sz="2400">
                <a:latin typeface="Cambria" panose="02040503050406030204" pitchFamily="18" charset="0"/>
                <a:ea typeface="Cambria" panose="02040503050406030204" pitchFamily="18" charset="0"/>
              </a:endParaRPr>
            </a:p>
          </p:txBody>
        </p:sp>
        <p:cxnSp>
          <p:nvCxnSpPr>
            <p:cNvPr id="1711" name="Google Shape;1711;p48"/>
            <p:cNvCxnSpPr>
              <a:stCxn id="1708" idx="6"/>
              <a:endCxn id="1709" idx="2"/>
            </p:cNvCxnSpPr>
            <p:nvPr/>
          </p:nvCxnSpPr>
          <p:spPr>
            <a:xfrm>
              <a:off x="2086025" y="2567650"/>
              <a:ext cx="2432400" cy="0"/>
            </a:xfrm>
            <a:prstGeom prst="straightConnector1">
              <a:avLst/>
            </a:prstGeom>
            <a:noFill/>
            <a:ln w="38100" cap="flat" cmpd="sng">
              <a:solidFill>
                <a:schemeClr val="accent1"/>
              </a:solidFill>
              <a:prstDash val="solid"/>
              <a:round/>
              <a:headEnd type="none" w="med" len="med"/>
              <a:tailEnd type="none" w="med" len="med"/>
            </a:ln>
          </p:spPr>
        </p:cxnSp>
        <p:cxnSp>
          <p:nvCxnSpPr>
            <p:cNvPr id="1712" name="Google Shape;1712;p48"/>
            <p:cNvCxnSpPr>
              <a:stCxn id="1709" idx="6"/>
              <a:endCxn id="1710" idx="2"/>
            </p:cNvCxnSpPr>
            <p:nvPr/>
          </p:nvCxnSpPr>
          <p:spPr>
            <a:xfrm>
              <a:off x="4625625" y="2567650"/>
              <a:ext cx="2432700" cy="0"/>
            </a:xfrm>
            <a:prstGeom prst="straightConnector1">
              <a:avLst/>
            </a:prstGeom>
            <a:noFill/>
            <a:ln w="38100" cap="flat" cmpd="sng">
              <a:solidFill>
                <a:schemeClr val="accent1"/>
              </a:solidFill>
              <a:prstDash val="solid"/>
              <a:round/>
              <a:headEnd type="none" w="med" len="med"/>
              <a:tailEnd type="none" w="med" len="med"/>
            </a:ln>
          </p:spPr>
        </p:cxnSp>
      </p:grpSp>
      <p:pic>
        <p:nvPicPr>
          <p:cNvPr id="1026"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16" y="1667226"/>
            <a:ext cx="734096" cy="5512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1551" y="1612555"/>
            <a:ext cx="734096" cy="5512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ó thêm ý tưởng phong phú với 3 cách đơn gi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786" y="1612555"/>
            <a:ext cx="734096" cy="55120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Giỏi Văn - Tác phẩm: Hai cây phong (trích “Người thầy đầu t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Giỏi Văn - Tác phẩm: Hai cây phong (trích “Người thầy đầu tiê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92" y="5342526"/>
            <a:ext cx="2733675" cy="1515474"/>
          </a:xfrm>
          <a:prstGeom prst="rect">
            <a:avLst/>
          </a:prstGeom>
        </p:spPr>
      </p:pic>
      <p:sp>
        <p:nvSpPr>
          <p:cNvPr id="60" name="TextBox 59"/>
          <p:cNvSpPr txBox="1"/>
          <p:nvPr/>
        </p:nvSpPr>
        <p:spPr>
          <a:xfrm>
            <a:off x="4329092" y="4583200"/>
            <a:ext cx="3084918" cy="2219907"/>
          </a:xfrm>
          <a:custGeom>
            <a:avLst/>
            <a:gdLst/>
            <a:ahLst/>
            <a:cxnLst/>
            <a:rect l="l" t="t" r="r" b="b"/>
            <a:pathLst>
              <a:path w="4726674" h="3941153">
                <a:moveTo>
                  <a:pt x="1205962" y="3868188"/>
                </a:moveTo>
                <a:cubicBezTo>
                  <a:pt x="1205836" y="3874142"/>
                  <a:pt x="1206849" y="3878195"/>
                  <a:pt x="1209003" y="3880348"/>
                </a:cubicBezTo>
                <a:cubicBezTo>
                  <a:pt x="1211156" y="3882502"/>
                  <a:pt x="1215209" y="3883515"/>
                  <a:pt x="1221163" y="3883388"/>
                </a:cubicBezTo>
                <a:cubicBezTo>
                  <a:pt x="1220656" y="3873762"/>
                  <a:pt x="1215589" y="3868695"/>
                  <a:pt x="1205962" y="3868188"/>
                </a:cubicBezTo>
                <a:close/>
                <a:moveTo>
                  <a:pt x="1163402" y="3868188"/>
                </a:moveTo>
                <a:cubicBezTo>
                  <a:pt x="1157258" y="3872938"/>
                  <a:pt x="1150545" y="3877118"/>
                  <a:pt x="1143261" y="3880728"/>
                </a:cubicBezTo>
                <a:cubicBezTo>
                  <a:pt x="1135978" y="3884338"/>
                  <a:pt x="1128504" y="3886239"/>
                  <a:pt x="1120841" y="3886429"/>
                </a:cubicBezTo>
                <a:lnTo>
                  <a:pt x="1093481" y="3883388"/>
                </a:lnTo>
                <a:cubicBezTo>
                  <a:pt x="1091010" y="3883768"/>
                  <a:pt x="1086071" y="3885289"/>
                  <a:pt x="1078660" y="3887949"/>
                </a:cubicBezTo>
                <a:cubicBezTo>
                  <a:pt x="1071250" y="3890609"/>
                  <a:pt x="1067070" y="3892129"/>
                  <a:pt x="1066120" y="3892508"/>
                </a:cubicBezTo>
                <a:cubicBezTo>
                  <a:pt x="1066373" y="3893965"/>
                  <a:pt x="1067387" y="3894852"/>
                  <a:pt x="1069160" y="3895169"/>
                </a:cubicBezTo>
                <a:cubicBezTo>
                  <a:pt x="1070934" y="3895485"/>
                  <a:pt x="1071947" y="3895612"/>
                  <a:pt x="1072200" y="3895549"/>
                </a:cubicBezTo>
                <a:cubicBezTo>
                  <a:pt x="1080054" y="3898715"/>
                  <a:pt x="1088667" y="3901502"/>
                  <a:pt x="1098041" y="3903909"/>
                </a:cubicBezTo>
                <a:cubicBezTo>
                  <a:pt x="1107414" y="3906315"/>
                  <a:pt x="1116027" y="3907582"/>
                  <a:pt x="1123881" y="3907709"/>
                </a:cubicBezTo>
                <a:cubicBezTo>
                  <a:pt x="1133508" y="3907709"/>
                  <a:pt x="1138574" y="3904669"/>
                  <a:pt x="1139081" y="3898589"/>
                </a:cubicBezTo>
                <a:lnTo>
                  <a:pt x="1187722" y="3895549"/>
                </a:lnTo>
                <a:cubicBezTo>
                  <a:pt x="1188102" y="3895612"/>
                  <a:pt x="1189622" y="3895485"/>
                  <a:pt x="1192282" y="3895169"/>
                </a:cubicBezTo>
                <a:cubicBezTo>
                  <a:pt x="1194942" y="3894852"/>
                  <a:pt x="1196462" y="3893965"/>
                  <a:pt x="1196842" y="3892508"/>
                </a:cubicBezTo>
                <a:cubicBezTo>
                  <a:pt x="1195829" y="3887695"/>
                  <a:pt x="1191016" y="3882882"/>
                  <a:pt x="1182402" y="3878068"/>
                </a:cubicBezTo>
                <a:cubicBezTo>
                  <a:pt x="1173789" y="3873255"/>
                  <a:pt x="1167455" y="3869962"/>
                  <a:pt x="1163402" y="3868188"/>
                </a:cubicBezTo>
                <a:close/>
                <a:moveTo>
                  <a:pt x="1306284" y="3859068"/>
                </a:moveTo>
                <a:cubicBezTo>
                  <a:pt x="1306158" y="3862235"/>
                  <a:pt x="1306411" y="3865021"/>
                  <a:pt x="1307045" y="3867428"/>
                </a:cubicBezTo>
                <a:cubicBezTo>
                  <a:pt x="1307678" y="3869835"/>
                  <a:pt x="1309451" y="3871102"/>
                  <a:pt x="1312365" y="3871228"/>
                </a:cubicBezTo>
                <a:lnTo>
                  <a:pt x="1330605" y="3868188"/>
                </a:lnTo>
                <a:cubicBezTo>
                  <a:pt x="1330478" y="3865148"/>
                  <a:pt x="1329212" y="3862868"/>
                  <a:pt x="1326805" y="3861348"/>
                </a:cubicBezTo>
                <a:cubicBezTo>
                  <a:pt x="1324398" y="3859828"/>
                  <a:pt x="1321611" y="3859068"/>
                  <a:pt x="1318445" y="3859068"/>
                </a:cubicBezTo>
                <a:close/>
                <a:moveTo>
                  <a:pt x="650833" y="3859068"/>
                </a:moveTo>
                <a:lnTo>
                  <a:pt x="653061" y="3871163"/>
                </a:lnTo>
                <a:lnTo>
                  <a:pt x="670912" y="3868188"/>
                </a:lnTo>
                <a:cubicBezTo>
                  <a:pt x="670785" y="3865148"/>
                  <a:pt x="669518" y="3862868"/>
                  <a:pt x="667112" y="3861348"/>
                </a:cubicBezTo>
                <a:cubicBezTo>
                  <a:pt x="664705" y="3859828"/>
                  <a:pt x="661918" y="3859068"/>
                  <a:pt x="658752" y="3859068"/>
                </a:cubicBezTo>
                <a:close/>
                <a:moveTo>
                  <a:pt x="446952" y="3833683"/>
                </a:moveTo>
                <a:cubicBezTo>
                  <a:pt x="446826" y="3836850"/>
                  <a:pt x="447079" y="3839636"/>
                  <a:pt x="447712" y="3842043"/>
                </a:cubicBezTo>
                <a:cubicBezTo>
                  <a:pt x="448346" y="3844450"/>
                  <a:pt x="450119" y="3845717"/>
                  <a:pt x="453032" y="3845843"/>
                </a:cubicBezTo>
                <a:lnTo>
                  <a:pt x="471273" y="3842803"/>
                </a:lnTo>
                <a:cubicBezTo>
                  <a:pt x="471146" y="3839763"/>
                  <a:pt x="469879" y="3837483"/>
                  <a:pt x="467473" y="3835963"/>
                </a:cubicBezTo>
                <a:cubicBezTo>
                  <a:pt x="465066" y="3834443"/>
                  <a:pt x="462279" y="3833683"/>
                  <a:pt x="459113" y="3833683"/>
                </a:cubicBezTo>
                <a:close/>
                <a:moveTo>
                  <a:pt x="380071" y="3772882"/>
                </a:moveTo>
                <a:cubicBezTo>
                  <a:pt x="377158" y="3773072"/>
                  <a:pt x="375384" y="3774212"/>
                  <a:pt x="374751" y="3776302"/>
                </a:cubicBezTo>
                <a:cubicBezTo>
                  <a:pt x="374118" y="3778392"/>
                  <a:pt x="373864" y="3780292"/>
                  <a:pt x="373991" y="3782002"/>
                </a:cubicBezTo>
                <a:lnTo>
                  <a:pt x="407432" y="3797202"/>
                </a:lnTo>
                <a:cubicBezTo>
                  <a:pt x="404011" y="3793529"/>
                  <a:pt x="399451" y="3788715"/>
                  <a:pt x="393751" y="3782762"/>
                </a:cubicBezTo>
                <a:cubicBezTo>
                  <a:pt x="388051" y="3776808"/>
                  <a:pt x="383491" y="3773515"/>
                  <a:pt x="380071" y="3772882"/>
                </a:cubicBezTo>
                <a:close/>
                <a:moveTo>
                  <a:pt x="1894389" y="3649340"/>
                </a:moveTo>
                <a:lnTo>
                  <a:pt x="1886272" y="3651838"/>
                </a:lnTo>
                <a:lnTo>
                  <a:pt x="1882192" y="3653321"/>
                </a:lnTo>
                <a:lnTo>
                  <a:pt x="1886937" y="3655384"/>
                </a:lnTo>
                <a:cubicBezTo>
                  <a:pt x="1889977" y="3655257"/>
                  <a:pt x="1892257" y="3653990"/>
                  <a:pt x="1893777" y="3651584"/>
                </a:cubicBezTo>
                <a:close/>
                <a:moveTo>
                  <a:pt x="1978567" y="3636005"/>
                </a:moveTo>
                <a:lnTo>
                  <a:pt x="1976476" y="3636858"/>
                </a:lnTo>
                <a:cubicBezTo>
                  <a:pt x="1972359" y="3640405"/>
                  <a:pt x="1968860" y="3645567"/>
                  <a:pt x="1965978" y="3652344"/>
                </a:cubicBezTo>
                <a:lnTo>
                  <a:pt x="1919629" y="3669854"/>
                </a:lnTo>
                <a:lnTo>
                  <a:pt x="1931493" y="3671598"/>
                </a:lnTo>
                <a:cubicBezTo>
                  <a:pt x="1941120" y="3671598"/>
                  <a:pt x="1946186" y="3668558"/>
                  <a:pt x="1946693" y="3662478"/>
                </a:cubicBezTo>
                <a:lnTo>
                  <a:pt x="1995334" y="3659438"/>
                </a:lnTo>
                <a:cubicBezTo>
                  <a:pt x="1995714" y="3659501"/>
                  <a:pt x="1997234" y="3659374"/>
                  <a:pt x="1999894" y="3659058"/>
                </a:cubicBezTo>
                <a:cubicBezTo>
                  <a:pt x="2002554" y="3658741"/>
                  <a:pt x="2004074" y="3657854"/>
                  <a:pt x="2004454" y="3656397"/>
                </a:cubicBezTo>
                <a:cubicBezTo>
                  <a:pt x="2003441" y="3651584"/>
                  <a:pt x="1998628" y="3646771"/>
                  <a:pt x="1990014" y="3641957"/>
                </a:cubicBezTo>
                <a:close/>
                <a:moveTo>
                  <a:pt x="2013574" y="3632077"/>
                </a:moveTo>
                <a:cubicBezTo>
                  <a:pt x="2013448" y="3638031"/>
                  <a:pt x="2014461" y="3642084"/>
                  <a:pt x="2016615" y="3644237"/>
                </a:cubicBezTo>
                <a:cubicBezTo>
                  <a:pt x="2018768" y="3646391"/>
                  <a:pt x="2022821" y="3647404"/>
                  <a:pt x="2028775" y="3647277"/>
                </a:cubicBezTo>
                <a:cubicBezTo>
                  <a:pt x="2028268" y="3637651"/>
                  <a:pt x="2023201" y="3632584"/>
                  <a:pt x="2013574" y="3632077"/>
                </a:cubicBezTo>
                <a:close/>
                <a:moveTo>
                  <a:pt x="2113896" y="3622957"/>
                </a:moveTo>
                <a:cubicBezTo>
                  <a:pt x="2113770" y="3626124"/>
                  <a:pt x="2114023" y="3628910"/>
                  <a:pt x="2114657" y="3631317"/>
                </a:cubicBezTo>
                <a:cubicBezTo>
                  <a:pt x="2115290" y="3633724"/>
                  <a:pt x="2117063" y="3634991"/>
                  <a:pt x="2119977" y="3635117"/>
                </a:cubicBezTo>
                <a:lnTo>
                  <a:pt x="2138217" y="3632077"/>
                </a:lnTo>
                <a:cubicBezTo>
                  <a:pt x="2138090" y="3629037"/>
                  <a:pt x="2136824" y="3626757"/>
                  <a:pt x="2134417" y="3625237"/>
                </a:cubicBezTo>
                <a:cubicBezTo>
                  <a:pt x="2132010" y="3623717"/>
                  <a:pt x="2129223" y="3622957"/>
                  <a:pt x="2126057" y="3622957"/>
                </a:cubicBezTo>
                <a:close/>
                <a:moveTo>
                  <a:pt x="2796234" y="3413672"/>
                </a:moveTo>
                <a:cubicBezTo>
                  <a:pt x="2794270" y="3413546"/>
                  <a:pt x="2791357" y="3413799"/>
                  <a:pt x="2787494" y="3414432"/>
                </a:cubicBezTo>
                <a:cubicBezTo>
                  <a:pt x="2783630" y="3415066"/>
                  <a:pt x="2781477" y="3416839"/>
                  <a:pt x="2781034" y="3419752"/>
                </a:cubicBezTo>
                <a:cubicBezTo>
                  <a:pt x="2780970" y="3424566"/>
                  <a:pt x="2781857" y="3429379"/>
                  <a:pt x="2783694" y="3434193"/>
                </a:cubicBezTo>
                <a:cubicBezTo>
                  <a:pt x="2785530" y="3439006"/>
                  <a:pt x="2788697" y="3442300"/>
                  <a:pt x="2793194" y="3444073"/>
                </a:cubicBezTo>
                <a:cubicBezTo>
                  <a:pt x="2802124" y="3443566"/>
                  <a:pt x="2810104" y="3441539"/>
                  <a:pt x="2817134" y="3437993"/>
                </a:cubicBezTo>
                <a:cubicBezTo>
                  <a:pt x="2824164" y="3434446"/>
                  <a:pt x="2831385" y="3432419"/>
                  <a:pt x="2838795" y="3431913"/>
                </a:cubicBezTo>
                <a:cubicBezTo>
                  <a:pt x="2840758" y="3431976"/>
                  <a:pt x="2843671" y="3431849"/>
                  <a:pt x="2847535" y="3431533"/>
                </a:cubicBezTo>
                <a:cubicBezTo>
                  <a:pt x="2851398" y="3431216"/>
                  <a:pt x="2853552" y="3430329"/>
                  <a:pt x="2853995" y="3428872"/>
                </a:cubicBezTo>
                <a:cubicBezTo>
                  <a:pt x="2851968" y="3425579"/>
                  <a:pt x="2843101" y="3422286"/>
                  <a:pt x="2827394" y="3418992"/>
                </a:cubicBezTo>
                <a:cubicBezTo>
                  <a:pt x="2811687" y="3415699"/>
                  <a:pt x="2801301" y="3413926"/>
                  <a:pt x="2796234" y="3413672"/>
                </a:cubicBezTo>
                <a:close/>
                <a:moveTo>
                  <a:pt x="3136721" y="3404552"/>
                </a:moveTo>
                <a:cubicBezTo>
                  <a:pt x="3136594" y="3410506"/>
                  <a:pt x="3137607" y="3414559"/>
                  <a:pt x="3139761" y="3416712"/>
                </a:cubicBezTo>
                <a:cubicBezTo>
                  <a:pt x="3141914" y="3418866"/>
                  <a:pt x="3145968" y="3419879"/>
                  <a:pt x="3151921" y="3419752"/>
                </a:cubicBezTo>
                <a:cubicBezTo>
                  <a:pt x="3151415" y="3410126"/>
                  <a:pt x="3146348" y="3405059"/>
                  <a:pt x="3136721" y="3404552"/>
                </a:cubicBezTo>
                <a:close/>
                <a:moveTo>
                  <a:pt x="3094160" y="3404552"/>
                </a:moveTo>
                <a:cubicBezTo>
                  <a:pt x="3088016" y="3409302"/>
                  <a:pt x="3081303" y="3413482"/>
                  <a:pt x="3074020" y="3417092"/>
                </a:cubicBezTo>
                <a:cubicBezTo>
                  <a:pt x="3066736" y="3420702"/>
                  <a:pt x="3059263" y="3422603"/>
                  <a:pt x="3051599" y="3422793"/>
                </a:cubicBezTo>
                <a:lnTo>
                  <a:pt x="3024239" y="3419752"/>
                </a:lnTo>
                <a:cubicBezTo>
                  <a:pt x="3021768" y="3420132"/>
                  <a:pt x="3016828" y="3421653"/>
                  <a:pt x="3009418" y="3424313"/>
                </a:cubicBezTo>
                <a:cubicBezTo>
                  <a:pt x="3002008" y="3426973"/>
                  <a:pt x="2997828" y="3428493"/>
                  <a:pt x="2996878" y="3428872"/>
                </a:cubicBezTo>
                <a:cubicBezTo>
                  <a:pt x="2997131" y="3430329"/>
                  <a:pt x="2998145" y="3431216"/>
                  <a:pt x="2999918" y="3431533"/>
                </a:cubicBezTo>
                <a:cubicBezTo>
                  <a:pt x="3001691" y="3431849"/>
                  <a:pt x="3002705" y="3431976"/>
                  <a:pt x="3002958" y="3431913"/>
                </a:cubicBezTo>
                <a:cubicBezTo>
                  <a:pt x="3010811" y="3435079"/>
                  <a:pt x="3019425" y="3437866"/>
                  <a:pt x="3028799" y="3440273"/>
                </a:cubicBezTo>
                <a:cubicBezTo>
                  <a:pt x="3038172" y="3442679"/>
                  <a:pt x="3046786" y="3443946"/>
                  <a:pt x="3054639" y="3444073"/>
                </a:cubicBezTo>
                <a:cubicBezTo>
                  <a:pt x="3064266" y="3444073"/>
                  <a:pt x="3069333" y="3441033"/>
                  <a:pt x="3069839" y="3434953"/>
                </a:cubicBezTo>
                <a:lnTo>
                  <a:pt x="3118480" y="3431913"/>
                </a:lnTo>
                <a:cubicBezTo>
                  <a:pt x="3118860" y="3431976"/>
                  <a:pt x="3120381" y="3431849"/>
                  <a:pt x="3123040" y="3431533"/>
                </a:cubicBezTo>
                <a:cubicBezTo>
                  <a:pt x="3125701" y="3431216"/>
                  <a:pt x="3127221" y="3430329"/>
                  <a:pt x="3127601" y="3428872"/>
                </a:cubicBezTo>
                <a:cubicBezTo>
                  <a:pt x="3126587" y="3424059"/>
                  <a:pt x="3121774" y="3419246"/>
                  <a:pt x="3113160" y="3414432"/>
                </a:cubicBezTo>
                <a:cubicBezTo>
                  <a:pt x="3104547" y="3409619"/>
                  <a:pt x="3098213" y="3406326"/>
                  <a:pt x="3094160" y="3404552"/>
                </a:cubicBezTo>
                <a:close/>
                <a:moveTo>
                  <a:pt x="3237043" y="3395432"/>
                </a:moveTo>
                <a:cubicBezTo>
                  <a:pt x="3236916" y="3398599"/>
                  <a:pt x="3237170" y="3401385"/>
                  <a:pt x="3237803" y="3403792"/>
                </a:cubicBezTo>
                <a:cubicBezTo>
                  <a:pt x="3238436" y="3406199"/>
                  <a:pt x="3240210" y="3407466"/>
                  <a:pt x="3243123" y="3407592"/>
                </a:cubicBezTo>
                <a:lnTo>
                  <a:pt x="3261363" y="3404552"/>
                </a:lnTo>
                <a:cubicBezTo>
                  <a:pt x="3261237" y="3401512"/>
                  <a:pt x="3259970" y="3399232"/>
                  <a:pt x="3257563" y="3397712"/>
                </a:cubicBezTo>
                <a:cubicBezTo>
                  <a:pt x="3255157" y="3396192"/>
                  <a:pt x="3252370" y="3395432"/>
                  <a:pt x="3249203" y="3395432"/>
                </a:cubicBezTo>
                <a:close/>
                <a:moveTo>
                  <a:pt x="3018158" y="3361991"/>
                </a:moveTo>
                <a:cubicBezTo>
                  <a:pt x="3018158" y="3364905"/>
                  <a:pt x="3018918" y="3366678"/>
                  <a:pt x="3020438" y="3367311"/>
                </a:cubicBezTo>
                <a:cubicBezTo>
                  <a:pt x="3021958" y="3367945"/>
                  <a:pt x="3024239" y="3368198"/>
                  <a:pt x="3027279" y="3368071"/>
                </a:cubicBezTo>
                <a:lnTo>
                  <a:pt x="3030319" y="3368071"/>
                </a:lnTo>
                <a:cubicBezTo>
                  <a:pt x="3030319" y="3365158"/>
                  <a:pt x="3029559" y="3363385"/>
                  <a:pt x="3028039" y="3362751"/>
                </a:cubicBezTo>
                <a:cubicBezTo>
                  <a:pt x="3026519" y="3362118"/>
                  <a:pt x="3024239" y="3361865"/>
                  <a:pt x="3021198" y="3361991"/>
                </a:cubicBezTo>
                <a:close/>
                <a:moveTo>
                  <a:pt x="3908897" y="3130946"/>
                </a:moveTo>
                <a:lnTo>
                  <a:pt x="3896736" y="3143107"/>
                </a:lnTo>
                <a:cubicBezTo>
                  <a:pt x="3886413" y="3143360"/>
                  <a:pt x="3877419" y="3145894"/>
                  <a:pt x="3869756" y="3150707"/>
                </a:cubicBezTo>
                <a:cubicBezTo>
                  <a:pt x="3862092" y="3155520"/>
                  <a:pt x="3853859" y="3161094"/>
                  <a:pt x="3845055" y="3167427"/>
                </a:cubicBezTo>
                <a:cubicBezTo>
                  <a:pt x="3840622" y="3167934"/>
                  <a:pt x="3832769" y="3169961"/>
                  <a:pt x="3821495" y="3173507"/>
                </a:cubicBezTo>
                <a:cubicBezTo>
                  <a:pt x="3810221" y="3177054"/>
                  <a:pt x="3803888" y="3179081"/>
                  <a:pt x="3802495" y="3179587"/>
                </a:cubicBezTo>
                <a:cubicBezTo>
                  <a:pt x="3802938" y="3182754"/>
                  <a:pt x="3805091" y="3185541"/>
                  <a:pt x="3808955" y="3187948"/>
                </a:cubicBezTo>
                <a:cubicBezTo>
                  <a:pt x="3812818" y="3190354"/>
                  <a:pt x="3815732" y="3191621"/>
                  <a:pt x="3817695" y="3191748"/>
                </a:cubicBezTo>
                <a:cubicBezTo>
                  <a:pt x="3820735" y="3191621"/>
                  <a:pt x="3823015" y="3190354"/>
                  <a:pt x="3824535" y="3187948"/>
                </a:cubicBezTo>
                <a:cubicBezTo>
                  <a:pt x="3826055" y="3185541"/>
                  <a:pt x="3826815" y="3182754"/>
                  <a:pt x="3826815" y="3179587"/>
                </a:cubicBezTo>
                <a:lnTo>
                  <a:pt x="3872416" y="3173507"/>
                </a:lnTo>
                <a:close/>
                <a:moveTo>
                  <a:pt x="3945378" y="3073185"/>
                </a:moveTo>
                <a:cubicBezTo>
                  <a:pt x="3945378" y="3076099"/>
                  <a:pt x="3946137" y="3077872"/>
                  <a:pt x="3947658" y="3078505"/>
                </a:cubicBezTo>
                <a:cubicBezTo>
                  <a:pt x="3949178" y="3079139"/>
                  <a:pt x="3951458" y="3079392"/>
                  <a:pt x="3954498" y="3079265"/>
                </a:cubicBezTo>
                <a:lnTo>
                  <a:pt x="3957538" y="3079265"/>
                </a:lnTo>
                <a:cubicBezTo>
                  <a:pt x="3957538" y="3076352"/>
                  <a:pt x="3956778" y="3074579"/>
                  <a:pt x="3955258" y="3073945"/>
                </a:cubicBezTo>
                <a:cubicBezTo>
                  <a:pt x="3953738" y="3073312"/>
                  <a:pt x="3951458" y="3073059"/>
                  <a:pt x="3948418" y="3073185"/>
                </a:cubicBezTo>
                <a:close/>
                <a:moveTo>
                  <a:pt x="3698229" y="3053726"/>
                </a:moveTo>
                <a:lnTo>
                  <a:pt x="3693052" y="3055682"/>
                </a:lnTo>
                <a:lnTo>
                  <a:pt x="3693052" y="3064065"/>
                </a:lnTo>
                <a:cubicBezTo>
                  <a:pt x="3693179" y="3066979"/>
                  <a:pt x="3694446" y="3068752"/>
                  <a:pt x="3696852" y="3069385"/>
                </a:cubicBezTo>
                <a:cubicBezTo>
                  <a:pt x="3699259" y="3070019"/>
                  <a:pt x="3702046" y="3070272"/>
                  <a:pt x="3705213" y="3070145"/>
                </a:cubicBezTo>
                <a:cubicBezTo>
                  <a:pt x="3704896" y="3067802"/>
                  <a:pt x="3703249" y="3063368"/>
                  <a:pt x="3700272" y="3056845"/>
                </a:cubicBezTo>
                <a:close/>
                <a:moveTo>
                  <a:pt x="3752458" y="3024328"/>
                </a:moveTo>
                <a:lnTo>
                  <a:pt x="3747410" y="3031774"/>
                </a:lnTo>
                <a:lnTo>
                  <a:pt x="3750814" y="3033665"/>
                </a:lnTo>
                <a:cubicBezTo>
                  <a:pt x="3753347" y="3033158"/>
                  <a:pt x="3754360" y="3031131"/>
                  <a:pt x="3753854" y="3027584"/>
                </a:cubicBezTo>
                <a:close/>
                <a:moveTo>
                  <a:pt x="3838975" y="2988064"/>
                </a:moveTo>
                <a:cubicBezTo>
                  <a:pt x="3832135" y="2989584"/>
                  <a:pt x="3824535" y="2992624"/>
                  <a:pt x="3816175" y="2997184"/>
                </a:cubicBezTo>
                <a:cubicBezTo>
                  <a:pt x="3807815" y="3001744"/>
                  <a:pt x="3803255" y="3007824"/>
                  <a:pt x="3802495" y="3015424"/>
                </a:cubicBezTo>
                <a:lnTo>
                  <a:pt x="3826815" y="3018464"/>
                </a:lnTo>
                <a:cubicBezTo>
                  <a:pt x="3829982" y="3018464"/>
                  <a:pt x="3832769" y="3017704"/>
                  <a:pt x="3835175" y="3016184"/>
                </a:cubicBezTo>
                <a:cubicBezTo>
                  <a:pt x="3837582" y="3014664"/>
                  <a:pt x="3838849" y="3012384"/>
                  <a:pt x="3838975" y="3009344"/>
                </a:cubicBezTo>
                <a:lnTo>
                  <a:pt x="3872416" y="3000224"/>
                </a:lnTo>
                <a:close/>
                <a:moveTo>
                  <a:pt x="4182502" y="2972863"/>
                </a:moveTo>
                <a:cubicBezTo>
                  <a:pt x="4184592" y="2972737"/>
                  <a:pt x="4188012" y="2972990"/>
                  <a:pt x="4192763" y="2973623"/>
                </a:cubicBezTo>
                <a:cubicBezTo>
                  <a:pt x="4197513" y="2974257"/>
                  <a:pt x="4200173" y="2976030"/>
                  <a:pt x="4200743" y="2978943"/>
                </a:cubicBezTo>
                <a:cubicBezTo>
                  <a:pt x="4199919" y="2985150"/>
                  <a:pt x="4195486" y="2990977"/>
                  <a:pt x="4187443" y="2996424"/>
                </a:cubicBezTo>
                <a:cubicBezTo>
                  <a:pt x="4179399" y="3001871"/>
                  <a:pt x="4172685" y="3006177"/>
                  <a:pt x="4167302" y="3009344"/>
                </a:cubicBezTo>
                <a:cubicBezTo>
                  <a:pt x="4159132" y="3010864"/>
                  <a:pt x="4152672" y="3016944"/>
                  <a:pt x="4147922" y="3027584"/>
                </a:cubicBezTo>
                <a:cubicBezTo>
                  <a:pt x="4143172" y="3038225"/>
                  <a:pt x="4134431" y="3044305"/>
                  <a:pt x="4121701" y="3045825"/>
                </a:cubicBezTo>
                <a:cubicBezTo>
                  <a:pt x="4121321" y="3050321"/>
                  <a:pt x="4119041" y="3053488"/>
                  <a:pt x="4114861" y="3055325"/>
                </a:cubicBezTo>
                <a:cubicBezTo>
                  <a:pt x="4110681" y="3057162"/>
                  <a:pt x="4106881" y="3058048"/>
                  <a:pt x="4103461" y="3057985"/>
                </a:cubicBezTo>
                <a:lnTo>
                  <a:pt x="4079140" y="3082306"/>
                </a:lnTo>
                <a:cubicBezTo>
                  <a:pt x="4072047" y="3082812"/>
                  <a:pt x="4065713" y="3084839"/>
                  <a:pt x="4060140" y="3088386"/>
                </a:cubicBezTo>
                <a:cubicBezTo>
                  <a:pt x="4054566" y="3091932"/>
                  <a:pt x="4046713" y="3093959"/>
                  <a:pt x="4036579" y="3094466"/>
                </a:cubicBezTo>
                <a:cubicBezTo>
                  <a:pt x="4033286" y="3098962"/>
                  <a:pt x="4028472" y="3102129"/>
                  <a:pt x="4022139" y="3103966"/>
                </a:cubicBezTo>
                <a:cubicBezTo>
                  <a:pt x="4015806" y="3105803"/>
                  <a:pt x="4009472" y="3106689"/>
                  <a:pt x="4003139" y="3106626"/>
                </a:cubicBezTo>
                <a:lnTo>
                  <a:pt x="4018339" y="3082306"/>
                </a:lnTo>
                <a:cubicBezTo>
                  <a:pt x="4031449" y="3080786"/>
                  <a:pt x="4043230" y="3074705"/>
                  <a:pt x="4053680" y="3064065"/>
                </a:cubicBezTo>
                <a:cubicBezTo>
                  <a:pt x="4064130" y="3053425"/>
                  <a:pt x="4076670" y="3047345"/>
                  <a:pt x="4091300" y="3045825"/>
                </a:cubicBezTo>
                <a:lnTo>
                  <a:pt x="4115621" y="3024544"/>
                </a:lnTo>
                <a:cubicBezTo>
                  <a:pt x="4115811" y="3018464"/>
                  <a:pt x="4117711" y="3013904"/>
                  <a:pt x="4121321" y="3010864"/>
                </a:cubicBezTo>
                <a:cubicBezTo>
                  <a:pt x="4124931" y="3007824"/>
                  <a:pt x="4129111" y="3006304"/>
                  <a:pt x="4133861" y="3006304"/>
                </a:cubicBezTo>
                <a:lnTo>
                  <a:pt x="4136901" y="3006304"/>
                </a:lnTo>
                <a:lnTo>
                  <a:pt x="4161222" y="2997184"/>
                </a:lnTo>
                <a:close/>
                <a:moveTo>
                  <a:pt x="3945378" y="2957663"/>
                </a:moveTo>
                <a:lnTo>
                  <a:pt x="3896736" y="2960703"/>
                </a:lnTo>
                <a:cubicBezTo>
                  <a:pt x="3896736" y="2963870"/>
                  <a:pt x="3895976" y="2966656"/>
                  <a:pt x="3894456" y="2969063"/>
                </a:cubicBezTo>
                <a:cubicBezTo>
                  <a:pt x="3892936" y="2971470"/>
                  <a:pt x="3890656" y="2972737"/>
                  <a:pt x="3887616" y="2972863"/>
                </a:cubicBezTo>
                <a:cubicBezTo>
                  <a:pt x="3884323" y="2972547"/>
                  <a:pt x="3881029" y="2972420"/>
                  <a:pt x="3877736" y="2972483"/>
                </a:cubicBezTo>
                <a:cubicBezTo>
                  <a:pt x="3874443" y="2972547"/>
                  <a:pt x="3872669" y="2974700"/>
                  <a:pt x="3872416" y="2978943"/>
                </a:cubicBezTo>
                <a:lnTo>
                  <a:pt x="3884576" y="2994144"/>
                </a:lnTo>
                <a:cubicBezTo>
                  <a:pt x="3891606" y="2992687"/>
                  <a:pt x="3904907" y="2989520"/>
                  <a:pt x="3924477" y="2984643"/>
                </a:cubicBezTo>
                <a:cubicBezTo>
                  <a:pt x="3944048" y="2979767"/>
                  <a:pt x="3955068" y="2972800"/>
                  <a:pt x="3957538" y="2963743"/>
                </a:cubicBezTo>
                <a:cubicBezTo>
                  <a:pt x="3957221" y="2960830"/>
                  <a:pt x="3955574" y="2959056"/>
                  <a:pt x="3952598" y="2958423"/>
                </a:cubicBezTo>
                <a:cubicBezTo>
                  <a:pt x="3949621" y="2957790"/>
                  <a:pt x="3947214" y="2957536"/>
                  <a:pt x="3945378" y="2957663"/>
                </a:cubicBezTo>
                <a:close/>
                <a:moveTo>
                  <a:pt x="3972738" y="2924222"/>
                </a:moveTo>
                <a:cubicBezTo>
                  <a:pt x="3969825" y="2924159"/>
                  <a:pt x="3967291" y="2924286"/>
                  <a:pt x="3965138" y="2924602"/>
                </a:cubicBezTo>
                <a:cubicBezTo>
                  <a:pt x="3962985" y="2924919"/>
                  <a:pt x="3960451" y="2925806"/>
                  <a:pt x="3957538" y="2927262"/>
                </a:cubicBezTo>
                <a:cubicBezTo>
                  <a:pt x="3957538" y="2933343"/>
                  <a:pt x="3960578" y="2936382"/>
                  <a:pt x="3966658" y="2936382"/>
                </a:cubicBezTo>
                <a:cubicBezTo>
                  <a:pt x="3969571" y="2936446"/>
                  <a:pt x="3972105" y="2936319"/>
                  <a:pt x="3974258" y="2936003"/>
                </a:cubicBezTo>
                <a:cubicBezTo>
                  <a:pt x="3976411" y="2935686"/>
                  <a:pt x="3978945" y="2934799"/>
                  <a:pt x="3981858" y="2933343"/>
                </a:cubicBezTo>
                <a:cubicBezTo>
                  <a:pt x="3981858" y="2927262"/>
                  <a:pt x="3978818" y="2924222"/>
                  <a:pt x="3972738" y="2924222"/>
                </a:cubicBezTo>
                <a:close/>
                <a:moveTo>
                  <a:pt x="4015299" y="2899902"/>
                </a:moveTo>
                <a:cubicBezTo>
                  <a:pt x="4010992" y="2900029"/>
                  <a:pt x="4008206" y="2901295"/>
                  <a:pt x="4006939" y="2903702"/>
                </a:cubicBezTo>
                <a:cubicBezTo>
                  <a:pt x="4005672" y="2906109"/>
                  <a:pt x="4004405" y="2908895"/>
                  <a:pt x="4003139" y="2912062"/>
                </a:cubicBezTo>
                <a:lnTo>
                  <a:pt x="4000099" y="2918142"/>
                </a:lnTo>
                <a:cubicBezTo>
                  <a:pt x="4003899" y="2914152"/>
                  <a:pt x="4009219" y="2912252"/>
                  <a:pt x="4016059" y="2912442"/>
                </a:cubicBezTo>
                <a:cubicBezTo>
                  <a:pt x="4022899" y="2912632"/>
                  <a:pt x="4026699" y="2911492"/>
                  <a:pt x="4027459" y="2909022"/>
                </a:cubicBezTo>
                <a:cubicBezTo>
                  <a:pt x="4027142" y="2905982"/>
                  <a:pt x="4025496" y="2903702"/>
                  <a:pt x="4022519" y="2902182"/>
                </a:cubicBezTo>
                <a:cubicBezTo>
                  <a:pt x="4019542" y="2900662"/>
                  <a:pt x="4017136" y="2899902"/>
                  <a:pt x="4015299" y="2899902"/>
                </a:cubicBezTo>
                <a:close/>
                <a:moveTo>
                  <a:pt x="4124741" y="2872541"/>
                </a:moveTo>
                <a:cubicBezTo>
                  <a:pt x="4122018" y="2873555"/>
                  <a:pt x="4116064" y="2878368"/>
                  <a:pt x="4106881" y="2886981"/>
                </a:cubicBezTo>
                <a:cubicBezTo>
                  <a:pt x="4097697" y="2895595"/>
                  <a:pt x="4092504" y="2901928"/>
                  <a:pt x="4091300" y="2905982"/>
                </a:cubicBezTo>
                <a:cubicBezTo>
                  <a:pt x="4082054" y="2910605"/>
                  <a:pt x="4073187" y="2916559"/>
                  <a:pt x="4064700" y="2923842"/>
                </a:cubicBezTo>
                <a:cubicBezTo>
                  <a:pt x="4056213" y="2931126"/>
                  <a:pt x="4048866" y="2939359"/>
                  <a:pt x="4042660" y="2948543"/>
                </a:cubicBezTo>
                <a:cubicBezTo>
                  <a:pt x="4055137" y="2947529"/>
                  <a:pt x="4068943" y="2943476"/>
                  <a:pt x="4084080" y="2936382"/>
                </a:cubicBezTo>
                <a:cubicBezTo>
                  <a:pt x="4099217" y="2929289"/>
                  <a:pt x="4113784" y="2925235"/>
                  <a:pt x="4127781" y="2924222"/>
                </a:cubicBezTo>
                <a:lnTo>
                  <a:pt x="4164262" y="2902942"/>
                </a:lnTo>
                <a:cubicBezTo>
                  <a:pt x="4166099" y="2903069"/>
                  <a:pt x="4168505" y="2902815"/>
                  <a:pt x="4171482" y="2902182"/>
                </a:cubicBezTo>
                <a:cubicBezTo>
                  <a:pt x="4174459" y="2901549"/>
                  <a:pt x="4176105" y="2899775"/>
                  <a:pt x="4176422" y="2896862"/>
                </a:cubicBezTo>
                <a:cubicBezTo>
                  <a:pt x="4174839" y="2891858"/>
                  <a:pt x="4167365" y="2886665"/>
                  <a:pt x="4154002" y="2881281"/>
                </a:cubicBezTo>
                <a:cubicBezTo>
                  <a:pt x="4140638" y="2875898"/>
                  <a:pt x="4130885" y="2872985"/>
                  <a:pt x="4124741" y="2872541"/>
                </a:cubicBezTo>
                <a:close/>
                <a:moveTo>
                  <a:pt x="4252424" y="2781339"/>
                </a:moveTo>
                <a:cubicBezTo>
                  <a:pt x="4251031" y="2781466"/>
                  <a:pt x="4250017" y="2781973"/>
                  <a:pt x="4249384" y="2782859"/>
                </a:cubicBezTo>
                <a:cubicBezTo>
                  <a:pt x="4248750" y="2783746"/>
                  <a:pt x="4247737" y="2784253"/>
                  <a:pt x="4246344" y="2784379"/>
                </a:cubicBezTo>
                <a:cubicBezTo>
                  <a:pt x="4246217" y="2786089"/>
                  <a:pt x="4246470" y="2787989"/>
                  <a:pt x="4247104" y="2790079"/>
                </a:cubicBezTo>
                <a:cubicBezTo>
                  <a:pt x="4247737" y="2792169"/>
                  <a:pt x="4249510" y="2793310"/>
                  <a:pt x="4252424" y="2793500"/>
                </a:cubicBezTo>
                <a:cubicBezTo>
                  <a:pt x="4254957" y="2792993"/>
                  <a:pt x="4255971" y="2790966"/>
                  <a:pt x="4255464" y="2787419"/>
                </a:cubicBezTo>
                <a:cubicBezTo>
                  <a:pt x="4255971" y="2783873"/>
                  <a:pt x="4254957" y="2781846"/>
                  <a:pt x="4252424" y="2781339"/>
                </a:cubicBezTo>
                <a:close/>
                <a:moveTo>
                  <a:pt x="4307145" y="2744859"/>
                </a:moveTo>
                <a:cubicBezTo>
                  <a:pt x="4307652" y="2750432"/>
                  <a:pt x="4309678" y="2754485"/>
                  <a:pt x="4313225" y="2757019"/>
                </a:cubicBezTo>
                <a:cubicBezTo>
                  <a:pt x="4316138" y="2756829"/>
                  <a:pt x="4317912" y="2755689"/>
                  <a:pt x="4318545" y="2753599"/>
                </a:cubicBezTo>
                <a:cubicBezTo>
                  <a:pt x="4319178" y="2751509"/>
                  <a:pt x="4319432" y="2749609"/>
                  <a:pt x="4319305" y="2747899"/>
                </a:cubicBezTo>
                <a:close/>
                <a:moveTo>
                  <a:pt x="3969698" y="2741818"/>
                </a:moveTo>
                <a:lnTo>
                  <a:pt x="3966658" y="2747899"/>
                </a:lnTo>
                <a:cubicBezTo>
                  <a:pt x="3967228" y="2753599"/>
                  <a:pt x="3967608" y="2756639"/>
                  <a:pt x="3967798" y="2757019"/>
                </a:cubicBezTo>
                <a:cubicBezTo>
                  <a:pt x="3967988" y="2757399"/>
                  <a:pt x="3964568" y="2757399"/>
                  <a:pt x="3957538" y="2757019"/>
                </a:cubicBezTo>
                <a:lnTo>
                  <a:pt x="3945378" y="2769179"/>
                </a:lnTo>
                <a:cubicBezTo>
                  <a:pt x="3942084" y="2768989"/>
                  <a:pt x="3938791" y="2769369"/>
                  <a:pt x="3935497" y="2770319"/>
                </a:cubicBezTo>
                <a:cubicBezTo>
                  <a:pt x="3932204" y="2771269"/>
                  <a:pt x="3930430" y="2773929"/>
                  <a:pt x="3930177" y="2778299"/>
                </a:cubicBezTo>
                <a:lnTo>
                  <a:pt x="3930177" y="2781339"/>
                </a:lnTo>
                <a:cubicBezTo>
                  <a:pt x="3927834" y="2781529"/>
                  <a:pt x="3923400" y="2782669"/>
                  <a:pt x="3916877" y="2784759"/>
                </a:cubicBezTo>
                <a:cubicBezTo>
                  <a:pt x="3910353" y="2786849"/>
                  <a:pt x="3906680" y="2788749"/>
                  <a:pt x="3905857" y="2790459"/>
                </a:cubicBezTo>
                <a:lnTo>
                  <a:pt x="3906888" y="2791261"/>
                </a:lnTo>
                <a:lnTo>
                  <a:pt x="3931680" y="2783982"/>
                </a:lnTo>
                <a:lnTo>
                  <a:pt x="3934557" y="2783182"/>
                </a:lnTo>
                <a:lnTo>
                  <a:pt x="3945378" y="2769179"/>
                </a:lnTo>
                <a:lnTo>
                  <a:pt x="3981858" y="2760059"/>
                </a:lnTo>
                <a:close/>
                <a:moveTo>
                  <a:pt x="4010224" y="2734873"/>
                </a:moveTo>
                <a:lnTo>
                  <a:pt x="3994018" y="2741818"/>
                </a:lnTo>
                <a:lnTo>
                  <a:pt x="4000099" y="2741818"/>
                </a:lnTo>
                <a:lnTo>
                  <a:pt x="3999388" y="2757819"/>
                </a:lnTo>
                <a:lnTo>
                  <a:pt x="4011862" y="2750542"/>
                </a:lnTo>
                <a:cubicBezTo>
                  <a:pt x="4013699" y="2750669"/>
                  <a:pt x="4016105" y="2750415"/>
                  <a:pt x="4019082" y="2749782"/>
                </a:cubicBezTo>
                <a:cubicBezTo>
                  <a:pt x="4022059" y="2749149"/>
                  <a:pt x="4023705" y="2747375"/>
                  <a:pt x="4024022" y="2744462"/>
                </a:cubicBezTo>
                <a:close/>
                <a:moveTo>
                  <a:pt x="4377066" y="2708378"/>
                </a:moveTo>
                <a:cubicBezTo>
                  <a:pt x="4372570" y="2708505"/>
                  <a:pt x="4369403" y="2709771"/>
                  <a:pt x="4367566" y="2712178"/>
                </a:cubicBezTo>
                <a:cubicBezTo>
                  <a:pt x="4365729" y="2714585"/>
                  <a:pt x="4364843" y="2717371"/>
                  <a:pt x="4364906" y="2720538"/>
                </a:cubicBezTo>
                <a:cubicBezTo>
                  <a:pt x="4363196" y="2720475"/>
                  <a:pt x="4361296" y="2720601"/>
                  <a:pt x="4359206" y="2720918"/>
                </a:cubicBezTo>
                <a:cubicBezTo>
                  <a:pt x="4357116" y="2721235"/>
                  <a:pt x="4355976" y="2722121"/>
                  <a:pt x="4355786" y="2723578"/>
                </a:cubicBezTo>
                <a:cubicBezTo>
                  <a:pt x="4355976" y="2725288"/>
                  <a:pt x="4357116" y="2727188"/>
                  <a:pt x="4359206" y="2729278"/>
                </a:cubicBezTo>
                <a:cubicBezTo>
                  <a:pt x="4361296" y="2731368"/>
                  <a:pt x="4363196" y="2732508"/>
                  <a:pt x="4364906" y="2732698"/>
                </a:cubicBezTo>
                <a:cubicBezTo>
                  <a:pt x="4361929" y="2724465"/>
                  <a:pt x="4364843" y="2720411"/>
                  <a:pt x="4373646" y="2720538"/>
                </a:cubicBezTo>
                <a:cubicBezTo>
                  <a:pt x="4382450" y="2720665"/>
                  <a:pt x="4387643" y="2719652"/>
                  <a:pt x="4389227" y="2717498"/>
                </a:cubicBezTo>
                <a:cubicBezTo>
                  <a:pt x="4388910" y="2714458"/>
                  <a:pt x="4387263" y="2712178"/>
                  <a:pt x="4384286" y="2710658"/>
                </a:cubicBezTo>
                <a:cubicBezTo>
                  <a:pt x="4381310" y="2709138"/>
                  <a:pt x="4378903" y="2708378"/>
                  <a:pt x="4377066" y="2708378"/>
                </a:cubicBezTo>
                <a:close/>
                <a:moveTo>
                  <a:pt x="3664898" y="2437018"/>
                </a:moveTo>
                <a:lnTo>
                  <a:pt x="3661858" y="2443099"/>
                </a:lnTo>
                <a:cubicBezTo>
                  <a:pt x="3662428" y="2448799"/>
                  <a:pt x="3662808" y="2451839"/>
                  <a:pt x="3662998" y="2452219"/>
                </a:cubicBezTo>
                <a:cubicBezTo>
                  <a:pt x="3663188" y="2452599"/>
                  <a:pt x="3659768" y="2452599"/>
                  <a:pt x="3652738" y="2452219"/>
                </a:cubicBezTo>
                <a:lnTo>
                  <a:pt x="3640578" y="2464379"/>
                </a:lnTo>
                <a:cubicBezTo>
                  <a:pt x="3637284" y="2464189"/>
                  <a:pt x="3633991" y="2464569"/>
                  <a:pt x="3630697" y="2465519"/>
                </a:cubicBezTo>
                <a:cubicBezTo>
                  <a:pt x="3627404" y="2466469"/>
                  <a:pt x="3625630" y="2469129"/>
                  <a:pt x="3625377" y="2473499"/>
                </a:cubicBezTo>
                <a:lnTo>
                  <a:pt x="3625377" y="2476539"/>
                </a:lnTo>
                <a:cubicBezTo>
                  <a:pt x="3623034" y="2476729"/>
                  <a:pt x="3618600" y="2477869"/>
                  <a:pt x="3612077" y="2479959"/>
                </a:cubicBezTo>
                <a:cubicBezTo>
                  <a:pt x="3605553" y="2482049"/>
                  <a:pt x="3601880" y="2483949"/>
                  <a:pt x="3601057" y="2485659"/>
                </a:cubicBezTo>
                <a:lnTo>
                  <a:pt x="3602088" y="2486461"/>
                </a:lnTo>
                <a:lnTo>
                  <a:pt x="3626880" y="2479182"/>
                </a:lnTo>
                <a:lnTo>
                  <a:pt x="3629757" y="2478382"/>
                </a:lnTo>
                <a:lnTo>
                  <a:pt x="3640578" y="2464379"/>
                </a:lnTo>
                <a:lnTo>
                  <a:pt x="3677058" y="2455259"/>
                </a:lnTo>
                <a:close/>
                <a:moveTo>
                  <a:pt x="3707150" y="2429334"/>
                </a:moveTo>
                <a:lnTo>
                  <a:pt x="3689218" y="2437018"/>
                </a:lnTo>
                <a:lnTo>
                  <a:pt x="3695299" y="2437018"/>
                </a:lnTo>
                <a:lnTo>
                  <a:pt x="3694588" y="2453019"/>
                </a:lnTo>
                <a:lnTo>
                  <a:pt x="3707062" y="2445742"/>
                </a:lnTo>
                <a:cubicBezTo>
                  <a:pt x="3708899" y="2445869"/>
                  <a:pt x="3711305" y="2445615"/>
                  <a:pt x="3714282" y="2444982"/>
                </a:cubicBezTo>
                <a:cubicBezTo>
                  <a:pt x="3717259" y="2444349"/>
                  <a:pt x="3718905" y="2442575"/>
                  <a:pt x="3719222" y="2439662"/>
                </a:cubicBezTo>
                <a:cubicBezTo>
                  <a:pt x="3718431" y="2437160"/>
                  <a:pt x="3716166" y="2434611"/>
                  <a:pt x="3712430" y="2432014"/>
                </a:cubicBezTo>
                <a:close/>
                <a:moveTo>
                  <a:pt x="4450028" y="2422612"/>
                </a:moveTo>
                <a:cubicBezTo>
                  <a:pt x="4449901" y="2424449"/>
                  <a:pt x="4450154" y="2426855"/>
                  <a:pt x="4450788" y="2429832"/>
                </a:cubicBezTo>
                <a:cubicBezTo>
                  <a:pt x="4451421" y="2432809"/>
                  <a:pt x="4453195" y="2434456"/>
                  <a:pt x="4456108" y="2434772"/>
                </a:cubicBezTo>
                <a:cubicBezTo>
                  <a:pt x="4457565" y="2434582"/>
                  <a:pt x="4458451" y="2433442"/>
                  <a:pt x="4458768" y="2431352"/>
                </a:cubicBezTo>
                <a:cubicBezTo>
                  <a:pt x="4459085" y="2429262"/>
                  <a:pt x="4459211" y="2427362"/>
                  <a:pt x="4459148" y="2425652"/>
                </a:cubicBezTo>
                <a:close/>
                <a:moveTo>
                  <a:pt x="3836135" y="2414026"/>
                </a:moveTo>
                <a:cubicBezTo>
                  <a:pt x="3836008" y="2415863"/>
                  <a:pt x="3836261" y="2418269"/>
                  <a:pt x="3836895" y="2421246"/>
                </a:cubicBezTo>
                <a:lnTo>
                  <a:pt x="3839464" y="2423631"/>
                </a:lnTo>
                <a:lnTo>
                  <a:pt x="3844878" y="2422729"/>
                </a:lnTo>
                <a:lnTo>
                  <a:pt x="3845255" y="2417066"/>
                </a:lnTo>
                <a:close/>
                <a:moveTo>
                  <a:pt x="4507789" y="2398291"/>
                </a:moveTo>
                <a:cubicBezTo>
                  <a:pt x="4507789" y="2401458"/>
                  <a:pt x="4508549" y="2404245"/>
                  <a:pt x="4510069" y="2406652"/>
                </a:cubicBezTo>
                <a:cubicBezTo>
                  <a:pt x="4511589" y="2409058"/>
                  <a:pt x="4513869" y="2410325"/>
                  <a:pt x="4516909" y="2410452"/>
                </a:cubicBezTo>
                <a:cubicBezTo>
                  <a:pt x="4518492" y="2410262"/>
                  <a:pt x="4519886" y="2409122"/>
                  <a:pt x="4521089" y="2407032"/>
                </a:cubicBezTo>
                <a:cubicBezTo>
                  <a:pt x="4522293" y="2404942"/>
                  <a:pt x="4522926" y="2403041"/>
                  <a:pt x="4522989" y="2401332"/>
                </a:cubicBezTo>
                <a:close/>
                <a:moveTo>
                  <a:pt x="3893896" y="2389705"/>
                </a:moveTo>
                <a:cubicBezTo>
                  <a:pt x="3893896" y="2392872"/>
                  <a:pt x="3894656" y="2395659"/>
                  <a:pt x="3896176" y="2398066"/>
                </a:cubicBezTo>
                <a:cubicBezTo>
                  <a:pt x="3897696" y="2400472"/>
                  <a:pt x="3899976" y="2401739"/>
                  <a:pt x="3903016" y="2401866"/>
                </a:cubicBezTo>
                <a:cubicBezTo>
                  <a:pt x="3904599" y="2401676"/>
                  <a:pt x="3905993" y="2400536"/>
                  <a:pt x="3907196" y="2398446"/>
                </a:cubicBezTo>
                <a:cubicBezTo>
                  <a:pt x="3908400" y="2396356"/>
                  <a:pt x="3909033" y="2394455"/>
                  <a:pt x="3909096" y="2392746"/>
                </a:cubicBezTo>
                <a:close/>
                <a:moveTo>
                  <a:pt x="4568590" y="2370931"/>
                </a:moveTo>
                <a:cubicBezTo>
                  <a:pt x="4568590" y="2372894"/>
                  <a:pt x="4569350" y="2375808"/>
                  <a:pt x="4570870" y="2379671"/>
                </a:cubicBezTo>
                <a:cubicBezTo>
                  <a:pt x="4572390" y="2383535"/>
                  <a:pt x="4574670" y="2385688"/>
                  <a:pt x="4577710" y="2386131"/>
                </a:cubicBezTo>
                <a:cubicBezTo>
                  <a:pt x="4580244" y="2385625"/>
                  <a:pt x="4581257" y="2383598"/>
                  <a:pt x="4580750" y="2380051"/>
                </a:cubicBezTo>
                <a:cubicBezTo>
                  <a:pt x="4580750" y="2373971"/>
                  <a:pt x="4577710" y="2370931"/>
                  <a:pt x="4571630" y="2370931"/>
                </a:cubicBezTo>
                <a:close/>
                <a:moveTo>
                  <a:pt x="3954697" y="2362345"/>
                </a:moveTo>
                <a:cubicBezTo>
                  <a:pt x="3954697" y="2364308"/>
                  <a:pt x="3955457" y="2367222"/>
                  <a:pt x="3956977" y="2371085"/>
                </a:cubicBezTo>
                <a:lnTo>
                  <a:pt x="3960970" y="2374856"/>
                </a:lnTo>
                <a:lnTo>
                  <a:pt x="3965673" y="2373834"/>
                </a:lnTo>
                <a:lnTo>
                  <a:pt x="3966857" y="2371465"/>
                </a:lnTo>
                <a:cubicBezTo>
                  <a:pt x="3966857" y="2365385"/>
                  <a:pt x="3963817" y="2362345"/>
                  <a:pt x="3957737" y="2362345"/>
                </a:cubicBezTo>
                <a:close/>
                <a:moveTo>
                  <a:pt x="4073676" y="2313555"/>
                </a:moveTo>
                <a:lnTo>
                  <a:pt x="4048179" y="2319404"/>
                </a:lnTo>
                <a:cubicBezTo>
                  <a:pt x="4024365" y="2327574"/>
                  <a:pt x="4004352" y="2337834"/>
                  <a:pt x="3988138" y="2350185"/>
                </a:cubicBezTo>
                <a:lnTo>
                  <a:pt x="3985098" y="2362345"/>
                </a:lnTo>
                <a:lnTo>
                  <a:pt x="4027659" y="2338024"/>
                </a:lnTo>
                <a:lnTo>
                  <a:pt x="4029982" y="2340159"/>
                </a:lnTo>
                <a:lnTo>
                  <a:pt x="4032746" y="2333656"/>
                </a:lnTo>
                <a:lnTo>
                  <a:pt x="4032746" y="2330616"/>
                </a:lnTo>
                <a:cubicBezTo>
                  <a:pt x="4037559" y="2330680"/>
                  <a:pt x="4042372" y="2329793"/>
                  <a:pt x="4047186" y="2327956"/>
                </a:cubicBezTo>
                <a:cubicBezTo>
                  <a:pt x="4051999" y="2326119"/>
                  <a:pt x="4055293" y="2322953"/>
                  <a:pt x="4057066" y="2318456"/>
                </a:cubicBezTo>
                <a:close/>
                <a:moveTo>
                  <a:pt x="3002495" y="2286893"/>
                </a:moveTo>
                <a:lnTo>
                  <a:pt x="3001213" y="2288175"/>
                </a:lnTo>
                <a:lnTo>
                  <a:pt x="3001540" y="2288641"/>
                </a:lnTo>
                <a:lnTo>
                  <a:pt x="3003039" y="2286893"/>
                </a:lnTo>
                <a:close/>
                <a:moveTo>
                  <a:pt x="3513625" y="2286309"/>
                </a:moveTo>
                <a:lnTo>
                  <a:pt x="3509489" y="2290945"/>
                </a:lnTo>
                <a:lnTo>
                  <a:pt x="3509940" y="2294553"/>
                </a:lnTo>
                <a:lnTo>
                  <a:pt x="3517618" y="2292299"/>
                </a:lnTo>
                <a:close/>
                <a:moveTo>
                  <a:pt x="3558099" y="2275498"/>
                </a:moveTo>
                <a:lnTo>
                  <a:pt x="3536818" y="2284618"/>
                </a:lnTo>
                <a:lnTo>
                  <a:pt x="3542899" y="2284618"/>
                </a:lnTo>
                <a:lnTo>
                  <a:pt x="3542887" y="2284880"/>
                </a:lnTo>
                <a:lnTo>
                  <a:pt x="3546387" y="2283852"/>
                </a:lnTo>
                <a:lnTo>
                  <a:pt x="3576410" y="2275498"/>
                </a:lnTo>
                <a:close/>
                <a:moveTo>
                  <a:pt x="4297628" y="2270212"/>
                </a:moveTo>
                <a:cubicBezTo>
                  <a:pt x="4297501" y="2272049"/>
                  <a:pt x="4297754" y="2274455"/>
                  <a:pt x="4298388" y="2277432"/>
                </a:cubicBezTo>
                <a:cubicBezTo>
                  <a:pt x="4299021" y="2280409"/>
                  <a:pt x="4300795" y="2282056"/>
                  <a:pt x="4303708" y="2282372"/>
                </a:cubicBezTo>
                <a:cubicBezTo>
                  <a:pt x="4305165" y="2282182"/>
                  <a:pt x="4306051" y="2281042"/>
                  <a:pt x="4306368" y="2278952"/>
                </a:cubicBezTo>
                <a:cubicBezTo>
                  <a:pt x="4306685" y="2276862"/>
                  <a:pt x="4306811" y="2274962"/>
                  <a:pt x="4306748" y="2273252"/>
                </a:cubicBezTo>
                <a:close/>
                <a:moveTo>
                  <a:pt x="3069478" y="2249652"/>
                </a:moveTo>
                <a:lnTo>
                  <a:pt x="3056374" y="2254294"/>
                </a:lnTo>
                <a:lnTo>
                  <a:pt x="3054943" y="2255726"/>
                </a:lnTo>
                <a:cubicBezTo>
                  <a:pt x="3055133" y="2257183"/>
                  <a:pt x="3056273" y="2258069"/>
                  <a:pt x="3058363" y="2258386"/>
                </a:cubicBezTo>
                <a:cubicBezTo>
                  <a:pt x="3060453" y="2258703"/>
                  <a:pt x="3062353" y="2258829"/>
                  <a:pt x="3064063" y="2258766"/>
                </a:cubicBezTo>
                <a:lnTo>
                  <a:pt x="3069482" y="2262272"/>
                </a:lnTo>
                <a:lnTo>
                  <a:pt x="3085249" y="2252137"/>
                </a:lnTo>
                <a:lnTo>
                  <a:pt x="3094807" y="2250169"/>
                </a:lnTo>
                <a:close/>
                <a:moveTo>
                  <a:pt x="4355389" y="2245891"/>
                </a:moveTo>
                <a:cubicBezTo>
                  <a:pt x="4355389" y="2249058"/>
                  <a:pt x="4356149" y="2251845"/>
                  <a:pt x="4357669" y="2254252"/>
                </a:cubicBezTo>
                <a:cubicBezTo>
                  <a:pt x="4359189" y="2256658"/>
                  <a:pt x="4361469" y="2257925"/>
                  <a:pt x="4364509" y="2258052"/>
                </a:cubicBezTo>
                <a:cubicBezTo>
                  <a:pt x="4366092" y="2257862"/>
                  <a:pt x="4367486" y="2256722"/>
                  <a:pt x="4368689" y="2254632"/>
                </a:cubicBezTo>
                <a:cubicBezTo>
                  <a:pt x="4369893" y="2252542"/>
                  <a:pt x="4370526" y="2250641"/>
                  <a:pt x="4370589" y="2248932"/>
                </a:cubicBezTo>
                <a:close/>
                <a:moveTo>
                  <a:pt x="3112798" y="2238251"/>
                </a:moveTo>
                <a:lnTo>
                  <a:pt x="3112032" y="2238963"/>
                </a:lnTo>
                <a:lnTo>
                  <a:pt x="3113036" y="2238778"/>
                </a:lnTo>
                <a:lnTo>
                  <a:pt x="3113129" y="2238629"/>
                </a:lnTo>
                <a:close/>
                <a:moveTo>
                  <a:pt x="3189854" y="2221137"/>
                </a:moveTo>
                <a:lnTo>
                  <a:pt x="3184216" y="2226775"/>
                </a:lnTo>
                <a:lnTo>
                  <a:pt x="3188611" y="2230856"/>
                </a:lnTo>
                <a:cubicBezTo>
                  <a:pt x="3190068" y="2230666"/>
                  <a:pt x="3190954" y="2229526"/>
                  <a:pt x="3191271" y="2227436"/>
                </a:cubicBezTo>
                <a:cubicBezTo>
                  <a:pt x="3191588" y="2225346"/>
                  <a:pt x="3191714" y="2223446"/>
                  <a:pt x="3191651" y="2221736"/>
                </a:cubicBezTo>
                <a:close/>
                <a:moveTo>
                  <a:pt x="4416190" y="2218531"/>
                </a:moveTo>
                <a:cubicBezTo>
                  <a:pt x="4416190" y="2220494"/>
                  <a:pt x="4416950" y="2223408"/>
                  <a:pt x="4418470" y="2227271"/>
                </a:cubicBezTo>
                <a:cubicBezTo>
                  <a:pt x="4419990" y="2231135"/>
                  <a:pt x="4422270" y="2233288"/>
                  <a:pt x="4425310" y="2233731"/>
                </a:cubicBezTo>
                <a:cubicBezTo>
                  <a:pt x="4427844" y="2233225"/>
                  <a:pt x="4428857" y="2231198"/>
                  <a:pt x="4428350" y="2227651"/>
                </a:cubicBezTo>
                <a:cubicBezTo>
                  <a:pt x="4428350" y="2221571"/>
                  <a:pt x="4425310" y="2218531"/>
                  <a:pt x="4419230" y="2218531"/>
                </a:cubicBezTo>
                <a:close/>
                <a:moveTo>
                  <a:pt x="3240292" y="2194375"/>
                </a:moveTo>
                <a:cubicBezTo>
                  <a:pt x="3240292" y="2197542"/>
                  <a:pt x="3241052" y="2200329"/>
                  <a:pt x="3242572" y="2202736"/>
                </a:cubicBezTo>
                <a:cubicBezTo>
                  <a:pt x="3244092" y="2205142"/>
                  <a:pt x="3246372" y="2206409"/>
                  <a:pt x="3249412" y="2206536"/>
                </a:cubicBezTo>
                <a:cubicBezTo>
                  <a:pt x="3250995" y="2206346"/>
                  <a:pt x="3252389" y="2205206"/>
                  <a:pt x="3253592" y="2203116"/>
                </a:cubicBezTo>
                <a:cubicBezTo>
                  <a:pt x="3254796" y="2201026"/>
                  <a:pt x="3255429" y="2199125"/>
                  <a:pt x="3255492" y="2197416"/>
                </a:cubicBezTo>
                <a:close/>
                <a:moveTo>
                  <a:pt x="3403536" y="2122018"/>
                </a:moveTo>
                <a:lnTo>
                  <a:pt x="3394575" y="2124074"/>
                </a:lnTo>
                <a:lnTo>
                  <a:pt x="3393116" y="2124822"/>
                </a:lnTo>
                <a:lnTo>
                  <a:pt x="3392484" y="2125769"/>
                </a:lnTo>
                <a:lnTo>
                  <a:pt x="3392484" y="2128809"/>
                </a:lnTo>
                <a:cubicBezTo>
                  <a:pt x="3390141" y="2128999"/>
                  <a:pt x="3385707" y="2130139"/>
                  <a:pt x="3379184" y="2132229"/>
                </a:cubicBezTo>
                <a:cubicBezTo>
                  <a:pt x="3372660" y="2134319"/>
                  <a:pt x="3368987" y="2136219"/>
                  <a:pt x="3368164" y="2137929"/>
                </a:cubicBezTo>
                <a:cubicBezTo>
                  <a:pt x="3368354" y="2139386"/>
                  <a:pt x="3369494" y="2140273"/>
                  <a:pt x="3371584" y="2140590"/>
                </a:cubicBezTo>
                <a:cubicBezTo>
                  <a:pt x="3373674" y="2140906"/>
                  <a:pt x="3375574" y="2141033"/>
                  <a:pt x="3377284" y="2140970"/>
                </a:cubicBezTo>
                <a:cubicBezTo>
                  <a:pt x="3383491" y="2140716"/>
                  <a:pt x="3389317" y="2138183"/>
                  <a:pt x="3394764" y="2133370"/>
                </a:cubicBezTo>
                <a:close/>
                <a:moveTo>
                  <a:pt x="4145228" y="2117812"/>
                </a:moveTo>
                <a:cubicBezTo>
                  <a:pt x="4145101" y="2119649"/>
                  <a:pt x="4145354" y="2122055"/>
                  <a:pt x="4145988" y="2125032"/>
                </a:cubicBezTo>
                <a:cubicBezTo>
                  <a:pt x="4146621" y="2128009"/>
                  <a:pt x="4148395" y="2129656"/>
                  <a:pt x="4151308" y="2129972"/>
                </a:cubicBezTo>
                <a:cubicBezTo>
                  <a:pt x="4152765" y="2129782"/>
                  <a:pt x="4153651" y="2128642"/>
                  <a:pt x="4153968" y="2126552"/>
                </a:cubicBezTo>
                <a:cubicBezTo>
                  <a:pt x="4154285" y="2124462"/>
                  <a:pt x="4154411" y="2122562"/>
                  <a:pt x="4154348" y="2120852"/>
                </a:cubicBezTo>
                <a:close/>
                <a:moveTo>
                  <a:pt x="4202989" y="2093491"/>
                </a:moveTo>
                <a:cubicBezTo>
                  <a:pt x="4202989" y="2096658"/>
                  <a:pt x="4203749" y="2099445"/>
                  <a:pt x="4205269" y="2101852"/>
                </a:cubicBezTo>
                <a:cubicBezTo>
                  <a:pt x="4206789" y="2104258"/>
                  <a:pt x="4209069" y="2105525"/>
                  <a:pt x="4212109" y="2105652"/>
                </a:cubicBezTo>
                <a:cubicBezTo>
                  <a:pt x="4213692" y="2105462"/>
                  <a:pt x="4215086" y="2104322"/>
                  <a:pt x="4216289" y="2102232"/>
                </a:cubicBezTo>
                <a:cubicBezTo>
                  <a:pt x="4217493" y="2100142"/>
                  <a:pt x="4218126" y="2098241"/>
                  <a:pt x="4218189" y="2096532"/>
                </a:cubicBezTo>
                <a:close/>
                <a:moveTo>
                  <a:pt x="3432005" y="2089288"/>
                </a:moveTo>
                <a:lnTo>
                  <a:pt x="3428965" y="2095369"/>
                </a:lnTo>
                <a:lnTo>
                  <a:pt x="3429354" y="2098481"/>
                </a:lnTo>
                <a:lnTo>
                  <a:pt x="3439549" y="2100605"/>
                </a:lnTo>
                <a:close/>
                <a:moveTo>
                  <a:pt x="4263790" y="2066131"/>
                </a:moveTo>
                <a:cubicBezTo>
                  <a:pt x="4263790" y="2068094"/>
                  <a:pt x="4264550" y="2071008"/>
                  <a:pt x="4266070" y="2074871"/>
                </a:cubicBezTo>
                <a:cubicBezTo>
                  <a:pt x="4267590" y="2078735"/>
                  <a:pt x="4269870" y="2080888"/>
                  <a:pt x="4272910" y="2081331"/>
                </a:cubicBezTo>
                <a:cubicBezTo>
                  <a:pt x="4275444" y="2080825"/>
                  <a:pt x="4276457" y="2078798"/>
                  <a:pt x="4275950" y="2075251"/>
                </a:cubicBezTo>
                <a:cubicBezTo>
                  <a:pt x="4275950" y="2069171"/>
                  <a:pt x="4272910" y="2066131"/>
                  <a:pt x="4266830" y="2066131"/>
                </a:cubicBezTo>
                <a:close/>
                <a:moveTo>
                  <a:pt x="3222146" y="2024681"/>
                </a:moveTo>
                <a:lnTo>
                  <a:pt x="3220642" y="2025897"/>
                </a:lnTo>
                <a:lnTo>
                  <a:pt x="3222853" y="2024892"/>
                </a:lnTo>
                <a:close/>
                <a:moveTo>
                  <a:pt x="3325508" y="1969960"/>
                </a:moveTo>
                <a:cubicBezTo>
                  <a:pt x="3312081" y="1970783"/>
                  <a:pt x="3300175" y="1975977"/>
                  <a:pt x="3289788" y="1985540"/>
                </a:cubicBezTo>
                <a:cubicBezTo>
                  <a:pt x="3279401" y="1995104"/>
                  <a:pt x="3269014" y="2004097"/>
                  <a:pt x="3258627" y="2012521"/>
                </a:cubicBezTo>
                <a:lnTo>
                  <a:pt x="3272346" y="2013235"/>
                </a:lnTo>
                <a:lnTo>
                  <a:pt x="3301282" y="2007207"/>
                </a:lnTo>
                <a:lnTo>
                  <a:pt x="3336068" y="1985800"/>
                </a:lnTo>
                <a:lnTo>
                  <a:pt x="3331588" y="1979080"/>
                </a:lnTo>
                <a:cubicBezTo>
                  <a:pt x="3331462" y="1973760"/>
                  <a:pt x="3329435" y="1970720"/>
                  <a:pt x="3325508" y="1969960"/>
                </a:cubicBezTo>
                <a:close/>
                <a:moveTo>
                  <a:pt x="3992828" y="1965412"/>
                </a:moveTo>
                <a:cubicBezTo>
                  <a:pt x="3992701" y="1967249"/>
                  <a:pt x="3992954" y="1969655"/>
                  <a:pt x="3993588" y="1972632"/>
                </a:cubicBezTo>
                <a:cubicBezTo>
                  <a:pt x="3994221" y="1975609"/>
                  <a:pt x="3995995" y="1977256"/>
                  <a:pt x="3998908" y="1977572"/>
                </a:cubicBezTo>
                <a:cubicBezTo>
                  <a:pt x="4000365" y="1977382"/>
                  <a:pt x="4001251" y="1976242"/>
                  <a:pt x="4001568" y="1974152"/>
                </a:cubicBezTo>
                <a:cubicBezTo>
                  <a:pt x="4001885" y="1972062"/>
                  <a:pt x="4002011" y="1970162"/>
                  <a:pt x="4001948" y="1968452"/>
                </a:cubicBezTo>
                <a:close/>
                <a:moveTo>
                  <a:pt x="4050589" y="1941091"/>
                </a:moveTo>
                <a:cubicBezTo>
                  <a:pt x="4050589" y="1944258"/>
                  <a:pt x="4051349" y="1947045"/>
                  <a:pt x="4052869" y="1949452"/>
                </a:cubicBezTo>
                <a:cubicBezTo>
                  <a:pt x="4054389" y="1951858"/>
                  <a:pt x="4056669" y="1953125"/>
                  <a:pt x="4059709" y="1953252"/>
                </a:cubicBezTo>
                <a:cubicBezTo>
                  <a:pt x="4061292" y="1953062"/>
                  <a:pt x="4062686" y="1951922"/>
                  <a:pt x="4063889" y="1949832"/>
                </a:cubicBezTo>
                <a:cubicBezTo>
                  <a:pt x="4065093" y="1947742"/>
                  <a:pt x="4065726" y="1945841"/>
                  <a:pt x="4065789" y="1944132"/>
                </a:cubicBezTo>
                <a:close/>
                <a:moveTo>
                  <a:pt x="3349829" y="1933479"/>
                </a:moveTo>
                <a:cubicBezTo>
                  <a:pt x="3348436" y="1933606"/>
                  <a:pt x="3347422" y="1934113"/>
                  <a:pt x="3346789" y="1934999"/>
                </a:cubicBezTo>
                <a:cubicBezTo>
                  <a:pt x="3346155" y="1935886"/>
                  <a:pt x="3345142" y="1936393"/>
                  <a:pt x="3343749" y="1936519"/>
                </a:cubicBezTo>
                <a:cubicBezTo>
                  <a:pt x="3343622" y="1938229"/>
                  <a:pt x="3343875" y="1940129"/>
                  <a:pt x="3344509" y="1942219"/>
                </a:cubicBezTo>
                <a:cubicBezTo>
                  <a:pt x="3345142" y="1944309"/>
                  <a:pt x="3346915" y="1945450"/>
                  <a:pt x="3349829" y="1945640"/>
                </a:cubicBezTo>
                <a:cubicBezTo>
                  <a:pt x="3352362" y="1945133"/>
                  <a:pt x="3353376" y="1943106"/>
                  <a:pt x="3352869" y="1939559"/>
                </a:cubicBezTo>
                <a:cubicBezTo>
                  <a:pt x="3353376" y="1936013"/>
                  <a:pt x="3352362" y="1933986"/>
                  <a:pt x="3349829" y="1933479"/>
                </a:cubicBezTo>
                <a:close/>
                <a:moveTo>
                  <a:pt x="4111390" y="1913731"/>
                </a:moveTo>
                <a:cubicBezTo>
                  <a:pt x="4111390" y="1915694"/>
                  <a:pt x="4112150" y="1918608"/>
                  <a:pt x="4113670" y="1922471"/>
                </a:cubicBezTo>
                <a:cubicBezTo>
                  <a:pt x="4115190" y="1926335"/>
                  <a:pt x="4117470" y="1928488"/>
                  <a:pt x="4120510" y="1928931"/>
                </a:cubicBezTo>
                <a:cubicBezTo>
                  <a:pt x="4123044" y="1928425"/>
                  <a:pt x="4124057" y="1926398"/>
                  <a:pt x="4123550" y="1922851"/>
                </a:cubicBezTo>
                <a:cubicBezTo>
                  <a:pt x="4123550" y="1916771"/>
                  <a:pt x="4120510" y="1913731"/>
                  <a:pt x="4114430" y="1913731"/>
                </a:cubicBezTo>
                <a:close/>
                <a:moveTo>
                  <a:pt x="3404550" y="1896999"/>
                </a:moveTo>
                <a:cubicBezTo>
                  <a:pt x="3405057" y="1902572"/>
                  <a:pt x="3407083" y="1906625"/>
                  <a:pt x="3410630" y="1909159"/>
                </a:cubicBezTo>
                <a:cubicBezTo>
                  <a:pt x="3413543" y="1908969"/>
                  <a:pt x="3415317" y="1907829"/>
                  <a:pt x="3415950" y="1905739"/>
                </a:cubicBezTo>
                <a:cubicBezTo>
                  <a:pt x="3416583" y="1903649"/>
                  <a:pt x="3416837" y="1901749"/>
                  <a:pt x="3416710" y="1900039"/>
                </a:cubicBezTo>
                <a:close/>
                <a:moveTo>
                  <a:pt x="3474471" y="1860518"/>
                </a:moveTo>
                <a:cubicBezTo>
                  <a:pt x="3469975" y="1860645"/>
                  <a:pt x="3466808" y="1861911"/>
                  <a:pt x="3464971" y="1864318"/>
                </a:cubicBezTo>
                <a:cubicBezTo>
                  <a:pt x="3463134" y="1866725"/>
                  <a:pt x="3462248" y="1869511"/>
                  <a:pt x="3462311" y="1872678"/>
                </a:cubicBezTo>
                <a:cubicBezTo>
                  <a:pt x="3460601" y="1872615"/>
                  <a:pt x="3458701" y="1872741"/>
                  <a:pt x="3456611" y="1873058"/>
                </a:cubicBezTo>
                <a:cubicBezTo>
                  <a:pt x="3454521" y="1873375"/>
                  <a:pt x="3453381" y="1874261"/>
                  <a:pt x="3453191" y="1875718"/>
                </a:cubicBezTo>
                <a:cubicBezTo>
                  <a:pt x="3453381" y="1877428"/>
                  <a:pt x="3454521" y="1879328"/>
                  <a:pt x="3456611" y="1881418"/>
                </a:cubicBezTo>
                <a:cubicBezTo>
                  <a:pt x="3458701" y="1883508"/>
                  <a:pt x="3460601" y="1884648"/>
                  <a:pt x="3462311" y="1884838"/>
                </a:cubicBezTo>
                <a:cubicBezTo>
                  <a:pt x="3459334" y="1876605"/>
                  <a:pt x="3462248" y="1872551"/>
                  <a:pt x="3471051" y="1872678"/>
                </a:cubicBezTo>
                <a:cubicBezTo>
                  <a:pt x="3479855" y="1872805"/>
                  <a:pt x="3485048" y="1871792"/>
                  <a:pt x="3486632" y="1869638"/>
                </a:cubicBezTo>
                <a:cubicBezTo>
                  <a:pt x="3486315" y="1866598"/>
                  <a:pt x="3484668" y="1864318"/>
                  <a:pt x="3481691" y="1862798"/>
                </a:cubicBezTo>
                <a:cubicBezTo>
                  <a:pt x="3478715" y="1861278"/>
                  <a:pt x="3476308" y="1860518"/>
                  <a:pt x="3474471" y="1860518"/>
                </a:cubicBezTo>
                <a:close/>
                <a:moveTo>
                  <a:pt x="3392086" y="1784199"/>
                </a:moveTo>
                <a:cubicBezTo>
                  <a:pt x="3390566" y="1799336"/>
                  <a:pt x="3384486" y="1808583"/>
                  <a:pt x="3373846" y="1811940"/>
                </a:cubicBezTo>
                <a:cubicBezTo>
                  <a:pt x="3363205" y="1815296"/>
                  <a:pt x="3357125" y="1822263"/>
                  <a:pt x="3355605" y="1832840"/>
                </a:cubicBezTo>
                <a:lnTo>
                  <a:pt x="3367382" y="1838127"/>
                </a:lnTo>
                <a:lnTo>
                  <a:pt x="3374909" y="1836577"/>
                </a:lnTo>
                <a:cubicBezTo>
                  <a:pt x="3378836" y="1834741"/>
                  <a:pt x="3381623" y="1831574"/>
                  <a:pt x="3383269" y="1827077"/>
                </a:cubicBezTo>
                <a:cubicBezTo>
                  <a:pt x="3388209" y="1827014"/>
                  <a:pt x="3393530" y="1825620"/>
                  <a:pt x="3399230" y="1822897"/>
                </a:cubicBezTo>
                <a:cubicBezTo>
                  <a:pt x="3404930" y="1820174"/>
                  <a:pt x="3408730" y="1816500"/>
                  <a:pt x="3410630" y="1811877"/>
                </a:cubicBezTo>
                <a:lnTo>
                  <a:pt x="3419528" y="1808848"/>
                </a:lnTo>
                <a:lnTo>
                  <a:pt x="3416407" y="1808519"/>
                </a:lnTo>
                <a:cubicBezTo>
                  <a:pt x="3414697" y="1806999"/>
                  <a:pt x="3412797" y="1805479"/>
                  <a:pt x="3410707" y="1803959"/>
                </a:cubicBezTo>
                <a:cubicBezTo>
                  <a:pt x="3408617" y="1802439"/>
                  <a:pt x="3407476" y="1800919"/>
                  <a:pt x="3407287" y="1799399"/>
                </a:cubicBezTo>
                <a:cubicBezTo>
                  <a:pt x="3407476" y="1797943"/>
                  <a:pt x="3408617" y="1797056"/>
                  <a:pt x="3410707" y="1796739"/>
                </a:cubicBezTo>
                <a:cubicBezTo>
                  <a:pt x="3412797" y="1796422"/>
                  <a:pt x="3414697" y="1796296"/>
                  <a:pt x="3416407" y="1796359"/>
                </a:cubicBezTo>
                <a:cubicBezTo>
                  <a:pt x="3415900" y="1787746"/>
                  <a:pt x="3410833" y="1783692"/>
                  <a:pt x="3401206" y="1784199"/>
                </a:cubicBezTo>
                <a:close/>
                <a:moveTo>
                  <a:pt x="3378010" y="1774629"/>
                </a:moveTo>
                <a:lnTo>
                  <a:pt x="3357423" y="1779352"/>
                </a:lnTo>
                <a:lnTo>
                  <a:pt x="3355605" y="1784199"/>
                </a:lnTo>
                <a:lnTo>
                  <a:pt x="3306964" y="1805479"/>
                </a:lnTo>
                <a:lnTo>
                  <a:pt x="3305839" y="1808105"/>
                </a:lnTo>
                <a:lnTo>
                  <a:pt x="3317281" y="1818620"/>
                </a:lnTo>
                <a:lnTo>
                  <a:pt x="3317717" y="1819675"/>
                </a:lnTo>
                <a:lnTo>
                  <a:pt x="3355605" y="1796359"/>
                </a:lnTo>
                <a:cubicBezTo>
                  <a:pt x="3356365" y="1788759"/>
                  <a:pt x="3360925" y="1782679"/>
                  <a:pt x="3369286" y="1778119"/>
                </a:cubicBezTo>
                <a:close/>
                <a:moveTo>
                  <a:pt x="3425527" y="1772039"/>
                </a:moveTo>
                <a:cubicBezTo>
                  <a:pt x="3425653" y="1775332"/>
                  <a:pt x="3426920" y="1778625"/>
                  <a:pt x="3429327" y="1781919"/>
                </a:cubicBezTo>
                <a:lnTo>
                  <a:pt x="3437460" y="1787094"/>
                </a:lnTo>
                <a:lnTo>
                  <a:pt x="3437991" y="1786996"/>
                </a:lnTo>
                <a:lnTo>
                  <a:pt x="3452887" y="1775079"/>
                </a:lnTo>
                <a:close/>
                <a:moveTo>
                  <a:pt x="3912335" y="1770082"/>
                </a:moveTo>
                <a:cubicBezTo>
                  <a:pt x="3912208" y="1771919"/>
                  <a:pt x="3912461" y="1774325"/>
                  <a:pt x="3913095" y="1777302"/>
                </a:cubicBezTo>
                <a:cubicBezTo>
                  <a:pt x="3913728" y="1780279"/>
                  <a:pt x="3915502" y="1781926"/>
                  <a:pt x="3918415" y="1782242"/>
                </a:cubicBezTo>
                <a:cubicBezTo>
                  <a:pt x="3919872" y="1782052"/>
                  <a:pt x="3920758" y="1780912"/>
                  <a:pt x="3921075" y="1778822"/>
                </a:cubicBezTo>
                <a:cubicBezTo>
                  <a:pt x="3921392" y="1776732"/>
                  <a:pt x="3921518" y="1774832"/>
                  <a:pt x="3921455" y="1773122"/>
                </a:cubicBezTo>
                <a:close/>
                <a:moveTo>
                  <a:pt x="3970096" y="1745761"/>
                </a:moveTo>
                <a:cubicBezTo>
                  <a:pt x="3970096" y="1748928"/>
                  <a:pt x="3970856" y="1751715"/>
                  <a:pt x="3972376" y="1754122"/>
                </a:cubicBezTo>
                <a:cubicBezTo>
                  <a:pt x="3973896" y="1756528"/>
                  <a:pt x="3976176" y="1757795"/>
                  <a:pt x="3979216" y="1757922"/>
                </a:cubicBezTo>
                <a:cubicBezTo>
                  <a:pt x="3980799" y="1757732"/>
                  <a:pt x="3982193" y="1756592"/>
                  <a:pt x="3983396" y="1754502"/>
                </a:cubicBezTo>
                <a:cubicBezTo>
                  <a:pt x="3984600" y="1752412"/>
                  <a:pt x="3985233" y="1750511"/>
                  <a:pt x="3985296" y="1748802"/>
                </a:cubicBezTo>
                <a:close/>
                <a:moveTo>
                  <a:pt x="3425527" y="1720358"/>
                </a:moveTo>
                <a:cubicBezTo>
                  <a:pt x="3418813" y="1720548"/>
                  <a:pt x="3411720" y="1723208"/>
                  <a:pt x="3404246" y="1728338"/>
                </a:cubicBezTo>
                <a:cubicBezTo>
                  <a:pt x="3396773" y="1733468"/>
                  <a:pt x="3392719" y="1739928"/>
                  <a:pt x="3392086" y="1747718"/>
                </a:cubicBezTo>
                <a:cubicBezTo>
                  <a:pt x="3386576" y="1748225"/>
                  <a:pt x="3382396" y="1750251"/>
                  <a:pt x="3379546" y="1753798"/>
                </a:cubicBezTo>
                <a:cubicBezTo>
                  <a:pt x="3376696" y="1757345"/>
                  <a:pt x="3371756" y="1759372"/>
                  <a:pt x="3364725" y="1759878"/>
                </a:cubicBezTo>
                <a:lnTo>
                  <a:pt x="3363717" y="1762568"/>
                </a:lnTo>
                <a:lnTo>
                  <a:pt x="3370102" y="1763899"/>
                </a:lnTo>
                <a:lnTo>
                  <a:pt x="3386289" y="1771317"/>
                </a:lnTo>
                <a:lnTo>
                  <a:pt x="3392086" y="1768999"/>
                </a:lnTo>
                <a:cubicBezTo>
                  <a:pt x="3396836" y="1760955"/>
                  <a:pt x="3403296" y="1753482"/>
                  <a:pt x="3411467" y="1746578"/>
                </a:cubicBezTo>
                <a:cubicBezTo>
                  <a:pt x="3419637" y="1739675"/>
                  <a:pt x="3428377" y="1736001"/>
                  <a:pt x="3437687" y="1735558"/>
                </a:cubicBezTo>
                <a:cubicBezTo>
                  <a:pt x="3436610" y="1731061"/>
                  <a:pt x="3438004" y="1727895"/>
                  <a:pt x="3441867" y="1726058"/>
                </a:cubicBezTo>
                <a:cubicBezTo>
                  <a:pt x="3445731" y="1724221"/>
                  <a:pt x="3449404" y="1723334"/>
                  <a:pt x="3452887" y="1723398"/>
                </a:cubicBezTo>
                <a:close/>
                <a:moveTo>
                  <a:pt x="4030897" y="1718401"/>
                </a:moveTo>
                <a:cubicBezTo>
                  <a:pt x="4030897" y="1720364"/>
                  <a:pt x="4031657" y="1723278"/>
                  <a:pt x="4033177" y="1727141"/>
                </a:cubicBezTo>
                <a:cubicBezTo>
                  <a:pt x="4034697" y="1731005"/>
                  <a:pt x="4036977" y="1733158"/>
                  <a:pt x="4040017" y="1733601"/>
                </a:cubicBezTo>
                <a:cubicBezTo>
                  <a:pt x="4042551" y="1733095"/>
                  <a:pt x="4043564" y="1731068"/>
                  <a:pt x="4043057" y="1727521"/>
                </a:cubicBezTo>
                <a:cubicBezTo>
                  <a:pt x="4043057" y="1721441"/>
                  <a:pt x="4040017" y="1718401"/>
                  <a:pt x="4033937" y="1718401"/>
                </a:cubicBezTo>
                <a:close/>
                <a:moveTo>
                  <a:pt x="3790334" y="1568354"/>
                </a:moveTo>
                <a:cubicBezTo>
                  <a:pt x="3789828" y="1576968"/>
                  <a:pt x="3793881" y="1581022"/>
                  <a:pt x="3802495" y="1580515"/>
                </a:cubicBezTo>
                <a:cubicBezTo>
                  <a:pt x="3802368" y="1577348"/>
                  <a:pt x="3801101" y="1574561"/>
                  <a:pt x="3798694" y="1572155"/>
                </a:cubicBezTo>
                <a:cubicBezTo>
                  <a:pt x="3796288" y="1569748"/>
                  <a:pt x="3793501" y="1568481"/>
                  <a:pt x="3790334" y="1568354"/>
                </a:cubicBezTo>
                <a:close/>
                <a:moveTo>
                  <a:pt x="3769054" y="1568354"/>
                </a:moveTo>
                <a:cubicBezTo>
                  <a:pt x="3748217" y="1569748"/>
                  <a:pt x="3729090" y="1577601"/>
                  <a:pt x="3711673" y="1591915"/>
                </a:cubicBezTo>
                <a:cubicBezTo>
                  <a:pt x="3694256" y="1606229"/>
                  <a:pt x="3675889" y="1618642"/>
                  <a:pt x="3656572" y="1629156"/>
                </a:cubicBezTo>
                <a:cubicBezTo>
                  <a:pt x="3654545" y="1642583"/>
                  <a:pt x="3646438" y="1650690"/>
                  <a:pt x="3632251" y="1653476"/>
                </a:cubicBezTo>
                <a:cubicBezTo>
                  <a:pt x="3618064" y="1656263"/>
                  <a:pt x="3609957" y="1664370"/>
                  <a:pt x="3607931" y="1677797"/>
                </a:cubicBezTo>
                <a:cubicBezTo>
                  <a:pt x="3590957" y="1680140"/>
                  <a:pt x="3565623" y="1691414"/>
                  <a:pt x="3531929" y="1711617"/>
                </a:cubicBezTo>
                <a:cubicBezTo>
                  <a:pt x="3498235" y="1731821"/>
                  <a:pt x="3475941" y="1746895"/>
                  <a:pt x="3465048" y="1756838"/>
                </a:cubicBezTo>
                <a:cubicBezTo>
                  <a:pt x="3482465" y="1745818"/>
                  <a:pt x="3502352" y="1737458"/>
                  <a:pt x="3524709" y="1731758"/>
                </a:cubicBezTo>
                <a:cubicBezTo>
                  <a:pt x="3547066" y="1726058"/>
                  <a:pt x="3567713" y="1716178"/>
                  <a:pt x="3586650" y="1702117"/>
                </a:cubicBezTo>
                <a:cubicBezTo>
                  <a:pt x="3588297" y="1697620"/>
                  <a:pt x="3591084" y="1694454"/>
                  <a:pt x="3595010" y="1692617"/>
                </a:cubicBezTo>
                <a:cubicBezTo>
                  <a:pt x="3598937" y="1690780"/>
                  <a:pt x="3603244" y="1689894"/>
                  <a:pt x="3607931" y="1689957"/>
                </a:cubicBezTo>
                <a:cubicBezTo>
                  <a:pt x="3608121" y="1683877"/>
                  <a:pt x="3610021" y="1679317"/>
                  <a:pt x="3613631" y="1676277"/>
                </a:cubicBezTo>
                <a:cubicBezTo>
                  <a:pt x="3617241" y="1673237"/>
                  <a:pt x="3621421" y="1671717"/>
                  <a:pt x="3626171" y="1671717"/>
                </a:cubicBezTo>
                <a:lnTo>
                  <a:pt x="3635291" y="1671717"/>
                </a:lnTo>
                <a:lnTo>
                  <a:pt x="3680892" y="1653476"/>
                </a:lnTo>
                <a:lnTo>
                  <a:pt x="3696092" y="1626116"/>
                </a:lnTo>
                <a:lnTo>
                  <a:pt x="3729533" y="1616995"/>
                </a:lnTo>
                <a:cubicBezTo>
                  <a:pt x="3736753" y="1609459"/>
                  <a:pt x="3745873" y="1604772"/>
                  <a:pt x="3756894" y="1602935"/>
                </a:cubicBezTo>
                <a:cubicBezTo>
                  <a:pt x="3767914" y="1601098"/>
                  <a:pt x="3773994" y="1592612"/>
                  <a:pt x="3775134" y="1577475"/>
                </a:cubicBezTo>
                <a:cubicBezTo>
                  <a:pt x="3774627" y="1571394"/>
                  <a:pt x="3772601" y="1568354"/>
                  <a:pt x="3769054" y="1568354"/>
                </a:cubicBezTo>
                <a:close/>
                <a:moveTo>
                  <a:pt x="3829855" y="1544034"/>
                </a:moveTo>
                <a:cubicBezTo>
                  <a:pt x="3827322" y="1543527"/>
                  <a:pt x="3826308" y="1544541"/>
                  <a:pt x="3826815" y="1547074"/>
                </a:cubicBezTo>
                <a:cubicBezTo>
                  <a:pt x="3826752" y="1551444"/>
                  <a:pt x="3827638" y="1554104"/>
                  <a:pt x="3829475" y="1555054"/>
                </a:cubicBezTo>
                <a:cubicBezTo>
                  <a:pt x="3831312" y="1556004"/>
                  <a:pt x="3834479" y="1556384"/>
                  <a:pt x="3838975" y="1556194"/>
                </a:cubicBezTo>
                <a:cubicBezTo>
                  <a:pt x="3838975" y="1553027"/>
                  <a:pt x="3838215" y="1550241"/>
                  <a:pt x="3836695" y="1547834"/>
                </a:cubicBezTo>
                <a:cubicBezTo>
                  <a:pt x="3835175" y="1545427"/>
                  <a:pt x="3832895" y="1544161"/>
                  <a:pt x="3829855" y="1544034"/>
                </a:cubicBezTo>
                <a:close/>
                <a:moveTo>
                  <a:pt x="941545" y="1540966"/>
                </a:moveTo>
                <a:cubicBezTo>
                  <a:pt x="939012" y="1541473"/>
                  <a:pt x="937998" y="1543499"/>
                  <a:pt x="938505" y="1547046"/>
                </a:cubicBezTo>
                <a:cubicBezTo>
                  <a:pt x="934008" y="1550340"/>
                  <a:pt x="930841" y="1555153"/>
                  <a:pt x="929005" y="1561487"/>
                </a:cubicBezTo>
                <a:cubicBezTo>
                  <a:pt x="927168" y="1567820"/>
                  <a:pt x="926281" y="1574154"/>
                  <a:pt x="926344" y="1580487"/>
                </a:cubicBezTo>
                <a:lnTo>
                  <a:pt x="941545" y="1568327"/>
                </a:lnTo>
                <a:cubicBezTo>
                  <a:pt x="947625" y="1568327"/>
                  <a:pt x="950665" y="1565287"/>
                  <a:pt x="950665" y="1559206"/>
                </a:cubicBezTo>
                <a:cubicBezTo>
                  <a:pt x="950665" y="1557116"/>
                  <a:pt x="949905" y="1553696"/>
                  <a:pt x="948385" y="1548946"/>
                </a:cubicBezTo>
                <a:cubicBezTo>
                  <a:pt x="946865" y="1544196"/>
                  <a:pt x="944585" y="1541536"/>
                  <a:pt x="941545" y="1540966"/>
                </a:cubicBezTo>
                <a:close/>
                <a:moveTo>
                  <a:pt x="1038827" y="1458884"/>
                </a:moveTo>
                <a:cubicBezTo>
                  <a:pt x="1037370" y="1459391"/>
                  <a:pt x="1036484" y="1461418"/>
                  <a:pt x="1036167" y="1464965"/>
                </a:cubicBezTo>
                <a:cubicBezTo>
                  <a:pt x="1035850" y="1468511"/>
                  <a:pt x="1035724" y="1470538"/>
                  <a:pt x="1035787" y="1471045"/>
                </a:cubicBezTo>
                <a:cubicBezTo>
                  <a:pt x="1031037" y="1470918"/>
                  <a:pt x="1026857" y="1471931"/>
                  <a:pt x="1023247" y="1474085"/>
                </a:cubicBezTo>
                <a:cubicBezTo>
                  <a:pt x="1019637" y="1476238"/>
                  <a:pt x="1017737" y="1480292"/>
                  <a:pt x="1017547" y="1486245"/>
                </a:cubicBezTo>
                <a:cubicBezTo>
                  <a:pt x="1017483" y="1486498"/>
                  <a:pt x="1017610" y="1487512"/>
                  <a:pt x="1017927" y="1489285"/>
                </a:cubicBezTo>
                <a:cubicBezTo>
                  <a:pt x="1018243" y="1491058"/>
                  <a:pt x="1019130" y="1492072"/>
                  <a:pt x="1020587" y="1492325"/>
                </a:cubicBezTo>
                <a:cubicBezTo>
                  <a:pt x="1022043" y="1492008"/>
                  <a:pt x="1022930" y="1490362"/>
                  <a:pt x="1023247" y="1487385"/>
                </a:cubicBezTo>
                <a:cubicBezTo>
                  <a:pt x="1023563" y="1484408"/>
                  <a:pt x="1023690" y="1482002"/>
                  <a:pt x="1023627" y="1480165"/>
                </a:cubicBezTo>
                <a:cubicBezTo>
                  <a:pt x="1028377" y="1480292"/>
                  <a:pt x="1032557" y="1479278"/>
                  <a:pt x="1036167" y="1477125"/>
                </a:cubicBezTo>
                <a:cubicBezTo>
                  <a:pt x="1039777" y="1474972"/>
                  <a:pt x="1041677" y="1470918"/>
                  <a:pt x="1041867" y="1464965"/>
                </a:cubicBezTo>
                <a:cubicBezTo>
                  <a:pt x="1041930" y="1464711"/>
                  <a:pt x="1041804" y="1463698"/>
                  <a:pt x="1041487" y="1461924"/>
                </a:cubicBezTo>
                <a:cubicBezTo>
                  <a:pt x="1041170" y="1460151"/>
                  <a:pt x="1040284" y="1459138"/>
                  <a:pt x="1038827" y="1458884"/>
                </a:cubicBezTo>
                <a:close/>
                <a:moveTo>
                  <a:pt x="4136901" y="1303869"/>
                </a:moveTo>
                <a:lnTo>
                  <a:pt x="4155142" y="1319069"/>
                </a:lnTo>
                <a:cubicBezTo>
                  <a:pt x="4159892" y="1319006"/>
                  <a:pt x="4164072" y="1317613"/>
                  <a:pt x="4167682" y="1314889"/>
                </a:cubicBezTo>
                <a:cubicBezTo>
                  <a:pt x="4171292" y="1312166"/>
                  <a:pt x="4173192" y="1308492"/>
                  <a:pt x="4173382" y="1303869"/>
                </a:cubicBezTo>
                <a:close/>
                <a:moveTo>
                  <a:pt x="4267624" y="1279548"/>
                </a:moveTo>
                <a:cubicBezTo>
                  <a:pt x="4268257" y="1285185"/>
                  <a:pt x="4271551" y="1287592"/>
                  <a:pt x="4277504" y="1286769"/>
                </a:cubicBezTo>
                <a:cubicBezTo>
                  <a:pt x="4283458" y="1285945"/>
                  <a:pt x="4288271" y="1284552"/>
                  <a:pt x="4291945" y="1282589"/>
                </a:cubicBezTo>
                <a:close/>
                <a:moveTo>
                  <a:pt x="4404427" y="1255228"/>
                </a:moveTo>
                <a:cubicBezTo>
                  <a:pt x="4404427" y="1257571"/>
                  <a:pt x="4405187" y="1262005"/>
                  <a:pt x="4406707" y="1268528"/>
                </a:cubicBezTo>
                <a:cubicBezTo>
                  <a:pt x="4408227" y="1275052"/>
                  <a:pt x="4410507" y="1278725"/>
                  <a:pt x="4413547" y="1279548"/>
                </a:cubicBezTo>
                <a:cubicBezTo>
                  <a:pt x="4415004" y="1279232"/>
                  <a:pt x="4415890" y="1277585"/>
                  <a:pt x="4416207" y="1274608"/>
                </a:cubicBezTo>
                <a:cubicBezTo>
                  <a:pt x="4416524" y="1271632"/>
                  <a:pt x="4416650" y="1269225"/>
                  <a:pt x="4416587" y="1267388"/>
                </a:cubicBezTo>
                <a:cubicBezTo>
                  <a:pt x="4417094" y="1267452"/>
                  <a:pt x="4419120" y="1267325"/>
                  <a:pt x="4422667" y="1267008"/>
                </a:cubicBezTo>
                <a:cubicBezTo>
                  <a:pt x="4426214" y="1266692"/>
                  <a:pt x="4428241" y="1265805"/>
                  <a:pt x="4428747" y="1264348"/>
                </a:cubicBezTo>
                <a:cubicBezTo>
                  <a:pt x="4427924" y="1262638"/>
                  <a:pt x="4424251" y="1260738"/>
                  <a:pt x="4417727" y="1258648"/>
                </a:cubicBezTo>
                <a:cubicBezTo>
                  <a:pt x="4411204" y="1256558"/>
                  <a:pt x="4406770" y="1255418"/>
                  <a:pt x="4404427" y="1255228"/>
                </a:cubicBezTo>
                <a:close/>
                <a:moveTo>
                  <a:pt x="4319305" y="1255228"/>
                </a:moveTo>
                <a:cubicBezTo>
                  <a:pt x="4316012" y="1256938"/>
                  <a:pt x="4312718" y="1259598"/>
                  <a:pt x="4309425" y="1263208"/>
                </a:cubicBezTo>
                <a:cubicBezTo>
                  <a:pt x="4306132" y="1266818"/>
                  <a:pt x="4304358" y="1270238"/>
                  <a:pt x="4304105" y="1273468"/>
                </a:cubicBezTo>
                <a:cubicBezTo>
                  <a:pt x="4304358" y="1276382"/>
                  <a:pt x="4306132" y="1278155"/>
                  <a:pt x="4309425" y="1278789"/>
                </a:cubicBezTo>
                <a:cubicBezTo>
                  <a:pt x="4312718" y="1279422"/>
                  <a:pt x="4316012" y="1279675"/>
                  <a:pt x="4319305" y="1279548"/>
                </a:cubicBezTo>
                <a:lnTo>
                  <a:pt x="4352746" y="1279548"/>
                </a:lnTo>
                <a:cubicBezTo>
                  <a:pt x="4361359" y="1280055"/>
                  <a:pt x="4365413" y="1276002"/>
                  <a:pt x="4364906" y="1267388"/>
                </a:cubicBezTo>
                <a:lnTo>
                  <a:pt x="4361866" y="1255228"/>
                </a:lnTo>
                <a:close/>
                <a:moveTo>
                  <a:pt x="4443948" y="1243068"/>
                </a:moveTo>
                <a:cubicBezTo>
                  <a:pt x="4442554" y="1243194"/>
                  <a:pt x="4441541" y="1243701"/>
                  <a:pt x="4440908" y="1244588"/>
                </a:cubicBezTo>
                <a:cubicBezTo>
                  <a:pt x="4440274" y="1245475"/>
                  <a:pt x="4439261" y="1245981"/>
                  <a:pt x="4437868" y="1246108"/>
                </a:cubicBezTo>
                <a:cubicBezTo>
                  <a:pt x="4437931" y="1247945"/>
                  <a:pt x="4438564" y="1250351"/>
                  <a:pt x="4439768" y="1253328"/>
                </a:cubicBezTo>
                <a:cubicBezTo>
                  <a:pt x="4440971" y="1256305"/>
                  <a:pt x="4442364" y="1257951"/>
                  <a:pt x="4443948" y="1258268"/>
                </a:cubicBezTo>
                <a:cubicBezTo>
                  <a:pt x="4446861" y="1258078"/>
                  <a:pt x="4448635" y="1256938"/>
                  <a:pt x="4449268" y="1254848"/>
                </a:cubicBezTo>
                <a:cubicBezTo>
                  <a:pt x="4449901" y="1252758"/>
                  <a:pt x="4450154" y="1250858"/>
                  <a:pt x="4450028" y="1249148"/>
                </a:cubicBezTo>
                <a:cubicBezTo>
                  <a:pt x="4449521" y="1245601"/>
                  <a:pt x="4447494" y="1243575"/>
                  <a:pt x="4443948" y="1243068"/>
                </a:cubicBezTo>
                <a:close/>
                <a:moveTo>
                  <a:pt x="1360620" y="1109525"/>
                </a:moveTo>
                <a:cubicBezTo>
                  <a:pt x="1358087" y="1110032"/>
                  <a:pt x="1357074" y="1112058"/>
                  <a:pt x="1357580" y="1115605"/>
                </a:cubicBezTo>
                <a:cubicBezTo>
                  <a:pt x="1353084" y="1118899"/>
                  <a:pt x="1349917" y="1123712"/>
                  <a:pt x="1348080" y="1130046"/>
                </a:cubicBezTo>
                <a:cubicBezTo>
                  <a:pt x="1346244" y="1136379"/>
                  <a:pt x="1345357" y="1142713"/>
                  <a:pt x="1345420" y="1149046"/>
                </a:cubicBezTo>
                <a:lnTo>
                  <a:pt x="1360620" y="1136886"/>
                </a:lnTo>
                <a:cubicBezTo>
                  <a:pt x="1366701" y="1136886"/>
                  <a:pt x="1369741" y="1133846"/>
                  <a:pt x="1369741" y="1127765"/>
                </a:cubicBezTo>
                <a:cubicBezTo>
                  <a:pt x="1369741" y="1125675"/>
                  <a:pt x="1368981" y="1122255"/>
                  <a:pt x="1367461" y="1117505"/>
                </a:cubicBezTo>
                <a:cubicBezTo>
                  <a:pt x="1365941" y="1112755"/>
                  <a:pt x="1363661" y="1110095"/>
                  <a:pt x="1360620" y="1109525"/>
                </a:cubicBezTo>
                <a:close/>
                <a:moveTo>
                  <a:pt x="1457903" y="1027443"/>
                </a:moveTo>
                <a:cubicBezTo>
                  <a:pt x="1456446" y="1027950"/>
                  <a:pt x="1455559" y="1029977"/>
                  <a:pt x="1455242" y="1033524"/>
                </a:cubicBezTo>
                <a:cubicBezTo>
                  <a:pt x="1454926" y="1037070"/>
                  <a:pt x="1454799" y="1039097"/>
                  <a:pt x="1454862" y="1039604"/>
                </a:cubicBezTo>
                <a:cubicBezTo>
                  <a:pt x="1450112" y="1039477"/>
                  <a:pt x="1445932" y="1040490"/>
                  <a:pt x="1442322" y="1042644"/>
                </a:cubicBezTo>
                <a:cubicBezTo>
                  <a:pt x="1438712" y="1044797"/>
                  <a:pt x="1436812" y="1048851"/>
                  <a:pt x="1436622" y="1054804"/>
                </a:cubicBezTo>
                <a:cubicBezTo>
                  <a:pt x="1436559" y="1055057"/>
                  <a:pt x="1436685" y="1056071"/>
                  <a:pt x="1437002" y="1057844"/>
                </a:cubicBezTo>
                <a:cubicBezTo>
                  <a:pt x="1437319" y="1059617"/>
                  <a:pt x="1438205" y="1060631"/>
                  <a:pt x="1439662" y="1060884"/>
                </a:cubicBezTo>
                <a:cubicBezTo>
                  <a:pt x="1441119" y="1060567"/>
                  <a:pt x="1442005" y="1058921"/>
                  <a:pt x="1442322" y="1055944"/>
                </a:cubicBezTo>
                <a:cubicBezTo>
                  <a:pt x="1442639" y="1052967"/>
                  <a:pt x="1442766" y="1050561"/>
                  <a:pt x="1442702" y="1048724"/>
                </a:cubicBezTo>
                <a:cubicBezTo>
                  <a:pt x="1447452" y="1048851"/>
                  <a:pt x="1451632" y="1047837"/>
                  <a:pt x="1455242" y="1045684"/>
                </a:cubicBezTo>
                <a:cubicBezTo>
                  <a:pt x="1458853" y="1043531"/>
                  <a:pt x="1460753" y="1039477"/>
                  <a:pt x="1460943" y="1033524"/>
                </a:cubicBezTo>
                <a:cubicBezTo>
                  <a:pt x="1461006" y="1033270"/>
                  <a:pt x="1460879" y="1032257"/>
                  <a:pt x="1460563" y="1030483"/>
                </a:cubicBezTo>
                <a:cubicBezTo>
                  <a:pt x="1460246" y="1028710"/>
                  <a:pt x="1459359" y="1027697"/>
                  <a:pt x="1457903" y="1027443"/>
                </a:cubicBezTo>
                <a:close/>
                <a:moveTo>
                  <a:pt x="3240387" y="0"/>
                </a:moveTo>
                <a:cubicBezTo>
                  <a:pt x="3244313" y="1014"/>
                  <a:pt x="3248620" y="5066"/>
                  <a:pt x="3253307" y="12160"/>
                </a:cubicBezTo>
                <a:cubicBezTo>
                  <a:pt x="3257994" y="19253"/>
                  <a:pt x="3266860" y="23308"/>
                  <a:pt x="3279907" y="24320"/>
                </a:cubicBezTo>
                <a:cubicBezTo>
                  <a:pt x="3308535" y="24700"/>
                  <a:pt x="3336402" y="26221"/>
                  <a:pt x="3363509" y="28880"/>
                </a:cubicBezTo>
                <a:cubicBezTo>
                  <a:pt x="3390616" y="31540"/>
                  <a:pt x="3418483" y="33060"/>
                  <a:pt x="3447111" y="33441"/>
                </a:cubicBezTo>
                <a:cubicBezTo>
                  <a:pt x="3462818" y="49148"/>
                  <a:pt x="3477005" y="66375"/>
                  <a:pt x="3489672" y="85122"/>
                </a:cubicBezTo>
                <a:lnTo>
                  <a:pt x="3489672" y="133762"/>
                </a:lnTo>
                <a:cubicBezTo>
                  <a:pt x="3485998" y="136866"/>
                  <a:pt x="3481185" y="140539"/>
                  <a:pt x="3475231" y="144783"/>
                </a:cubicBezTo>
                <a:cubicBezTo>
                  <a:pt x="3469278" y="149026"/>
                  <a:pt x="3465984" y="153460"/>
                  <a:pt x="3465351" y="158083"/>
                </a:cubicBezTo>
                <a:cubicBezTo>
                  <a:pt x="3467631" y="162326"/>
                  <a:pt x="3478271" y="164480"/>
                  <a:pt x="3497272" y="164543"/>
                </a:cubicBezTo>
                <a:cubicBezTo>
                  <a:pt x="3516272" y="164606"/>
                  <a:pt x="3529952" y="164480"/>
                  <a:pt x="3538313" y="164163"/>
                </a:cubicBezTo>
                <a:lnTo>
                  <a:pt x="3590880" y="210889"/>
                </a:lnTo>
                <a:lnTo>
                  <a:pt x="3599208" y="207490"/>
                </a:lnTo>
                <a:cubicBezTo>
                  <a:pt x="3599082" y="205653"/>
                  <a:pt x="3599335" y="203247"/>
                  <a:pt x="3599968" y="200270"/>
                </a:cubicBezTo>
                <a:cubicBezTo>
                  <a:pt x="3600602" y="197293"/>
                  <a:pt x="3602375" y="195647"/>
                  <a:pt x="3605289" y="195330"/>
                </a:cubicBezTo>
                <a:cubicBezTo>
                  <a:pt x="3609215" y="196343"/>
                  <a:pt x="3613522" y="200397"/>
                  <a:pt x="3618209" y="207490"/>
                </a:cubicBezTo>
                <a:cubicBezTo>
                  <a:pt x="3622896" y="214584"/>
                  <a:pt x="3631762" y="218637"/>
                  <a:pt x="3644809" y="219650"/>
                </a:cubicBezTo>
                <a:cubicBezTo>
                  <a:pt x="3673437" y="220031"/>
                  <a:pt x="3701304" y="221550"/>
                  <a:pt x="3728411" y="224211"/>
                </a:cubicBezTo>
                <a:cubicBezTo>
                  <a:pt x="3755518" y="226870"/>
                  <a:pt x="3783385" y="228391"/>
                  <a:pt x="3812013" y="228770"/>
                </a:cubicBezTo>
                <a:cubicBezTo>
                  <a:pt x="3827720" y="244478"/>
                  <a:pt x="3841907" y="261704"/>
                  <a:pt x="3854574" y="280452"/>
                </a:cubicBezTo>
                <a:lnTo>
                  <a:pt x="3854574" y="329092"/>
                </a:lnTo>
                <a:cubicBezTo>
                  <a:pt x="3850900" y="332196"/>
                  <a:pt x="3846087" y="335869"/>
                  <a:pt x="3840133" y="340113"/>
                </a:cubicBezTo>
                <a:cubicBezTo>
                  <a:pt x="3834180" y="344356"/>
                  <a:pt x="3830886" y="348790"/>
                  <a:pt x="3830253" y="353414"/>
                </a:cubicBezTo>
                <a:cubicBezTo>
                  <a:pt x="3832533" y="357656"/>
                  <a:pt x="3843173" y="359810"/>
                  <a:pt x="3862174" y="359873"/>
                </a:cubicBezTo>
                <a:cubicBezTo>
                  <a:pt x="3881174" y="359936"/>
                  <a:pt x="3894854" y="359810"/>
                  <a:pt x="3903215" y="359493"/>
                </a:cubicBezTo>
                <a:lnTo>
                  <a:pt x="3957936" y="408134"/>
                </a:lnTo>
                <a:cubicBezTo>
                  <a:pt x="3959963" y="419028"/>
                  <a:pt x="3968069" y="426122"/>
                  <a:pt x="3982256" y="429415"/>
                </a:cubicBezTo>
                <a:cubicBezTo>
                  <a:pt x="3996443" y="432708"/>
                  <a:pt x="4004550" y="439802"/>
                  <a:pt x="4006577" y="450695"/>
                </a:cubicBezTo>
                <a:cubicBezTo>
                  <a:pt x="4005310" y="480779"/>
                  <a:pt x="4000243" y="504213"/>
                  <a:pt x="3991376" y="520997"/>
                </a:cubicBezTo>
                <a:lnTo>
                  <a:pt x="3983272" y="554832"/>
                </a:lnTo>
                <a:lnTo>
                  <a:pt x="3983708" y="554823"/>
                </a:lnTo>
                <a:lnTo>
                  <a:pt x="4005688" y="574361"/>
                </a:lnTo>
                <a:lnTo>
                  <a:pt x="4044906" y="576500"/>
                </a:lnTo>
                <a:lnTo>
                  <a:pt x="4056466" y="590538"/>
                </a:lnTo>
                <a:lnTo>
                  <a:pt x="4067378" y="590538"/>
                </a:lnTo>
                <a:cubicBezTo>
                  <a:pt x="4065921" y="581545"/>
                  <a:pt x="4074915" y="577491"/>
                  <a:pt x="4094358" y="578378"/>
                </a:cubicBezTo>
                <a:cubicBezTo>
                  <a:pt x="4113802" y="579264"/>
                  <a:pt x="4125076" y="584331"/>
                  <a:pt x="4128179" y="593578"/>
                </a:cubicBezTo>
                <a:cubicBezTo>
                  <a:pt x="4126659" y="600608"/>
                  <a:pt x="4119819" y="604028"/>
                  <a:pt x="4107659" y="603838"/>
                </a:cubicBezTo>
                <a:cubicBezTo>
                  <a:pt x="4095498" y="603648"/>
                  <a:pt x="4087138" y="603269"/>
                  <a:pt x="4082578" y="602698"/>
                </a:cubicBezTo>
                <a:lnTo>
                  <a:pt x="4079538" y="614858"/>
                </a:lnTo>
                <a:lnTo>
                  <a:pt x="4077622" y="616227"/>
                </a:lnTo>
                <a:lnTo>
                  <a:pt x="4087467" y="628182"/>
                </a:lnTo>
                <a:lnTo>
                  <a:pt x="4087467" y="676823"/>
                </a:lnTo>
                <a:lnTo>
                  <a:pt x="4083024" y="680213"/>
                </a:lnTo>
                <a:lnTo>
                  <a:pt x="4082320" y="686164"/>
                </a:lnTo>
                <a:lnTo>
                  <a:pt x="4075401" y="706133"/>
                </a:lnTo>
                <a:lnTo>
                  <a:pt x="4095067" y="707603"/>
                </a:lnTo>
                <a:cubicBezTo>
                  <a:pt x="4114067" y="707666"/>
                  <a:pt x="4127747" y="707540"/>
                  <a:pt x="4136108" y="707223"/>
                </a:cubicBezTo>
                <a:lnTo>
                  <a:pt x="4158088" y="726761"/>
                </a:lnTo>
                <a:lnTo>
                  <a:pt x="4197306" y="728900"/>
                </a:lnTo>
                <a:cubicBezTo>
                  <a:pt x="4213013" y="744607"/>
                  <a:pt x="4227200" y="761834"/>
                  <a:pt x="4239867" y="780581"/>
                </a:cubicBezTo>
                <a:lnTo>
                  <a:pt x="4239867" y="829222"/>
                </a:lnTo>
                <a:lnTo>
                  <a:pt x="4235424" y="832613"/>
                </a:lnTo>
                <a:lnTo>
                  <a:pt x="4234720" y="838563"/>
                </a:lnTo>
                <a:lnTo>
                  <a:pt x="4227801" y="858532"/>
                </a:lnTo>
                <a:lnTo>
                  <a:pt x="4247467" y="860003"/>
                </a:lnTo>
                <a:cubicBezTo>
                  <a:pt x="4266467" y="860066"/>
                  <a:pt x="4280147" y="859940"/>
                  <a:pt x="4288508" y="859623"/>
                </a:cubicBezTo>
                <a:lnTo>
                  <a:pt x="4310488" y="879161"/>
                </a:lnTo>
                <a:lnTo>
                  <a:pt x="4349706" y="881300"/>
                </a:lnTo>
                <a:cubicBezTo>
                  <a:pt x="4365413" y="897007"/>
                  <a:pt x="4379600" y="914234"/>
                  <a:pt x="4392267" y="932981"/>
                </a:cubicBezTo>
                <a:lnTo>
                  <a:pt x="4392267" y="981622"/>
                </a:lnTo>
                <a:lnTo>
                  <a:pt x="4387824" y="985013"/>
                </a:lnTo>
                <a:lnTo>
                  <a:pt x="4387120" y="990963"/>
                </a:lnTo>
                <a:lnTo>
                  <a:pt x="4380201" y="1010932"/>
                </a:lnTo>
                <a:lnTo>
                  <a:pt x="4399867" y="1012403"/>
                </a:lnTo>
                <a:cubicBezTo>
                  <a:pt x="4418867" y="1012466"/>
                  <a:pt x="4432547" y="1012340"/>
                  <a:pt x="4440908" y="1012023"/>
                </a:cubicBezTo>
                <a:lnTo>
                  <a:pt x="4495629" y="1060664"/>
                </a:lnTo>
                <a:cubicBezTo>
                  <a:pt x="4497656" y="1071558"/>
                  <a:pt x="4505762" y="1078651"/>
                  <a:pt x="4519949" y="1081944"/>
                </a:cubicBezTo>
                <a:cubicBezTo>
                  <a:pt x="4534136" y="1085238"/>
                  <a:pt x="4542243" y="1092331"/>
                  <a:pt x="4544270" y="1103225"/>
                </a:cubicBezTo>
                <a:cubicBezTo>
                  <a:pt x="4543003" y="1133309"/>
                  <a:pt x="4537936" y="1156743"/>
                  <a:pt x="4529069" y="1173526"/>
                </a:cubicBezTo>
                <a:cubicBezTo>
                  <a:pt x="4520203" y="1190310"/>
                  <a:pt x="4515136" y="1211464"/>
                  <a:pt x="4513869" y="1236988"/>
                </a:cubicBezTo>
                <a:cubicBezTo>
                  <a:pt x="4514186" y="1239901"/>
                  <a:pt x="4515832" y="1241674"/>
                  <a:pt x="4518809" y="1242308"/>
                </a:cubicBezTo>
                <a:cubicBezTo>
                  <a:pt x="4521786" y="1242941"/>
                  <a:pt x="4524193" y="1243194"/>
                  <a:pt x="4526029" y="1243068"/>
                </a:cubicBezTo>
                <a:lnTo>
                  <a:pt x="4605071" y="1243068"/>
                </a:lnTo>
                <a:cubicBezTo>
                  <a:pt x="4603614" y="1234074"/>
                  <a:pt x="4612608" y="1230021"/>
                  <a:pt x="4632051" y="1230908"/>
                </a:cubicBezTo>
                <a:cubicBezTo>
                  <a:pt x="4651495" y="1231794"/>
                  <a:pt x="4662769" y="1236861"/>
                  <a:pt x="4665872" y="1246108"/>
                </a:cubicBezTo>
                <a:cubicBezTo>
                  <a:pt x="4664352" y="1253138"/>
                  <a:pt x="4657512" y="1256558"/>
                  <a:pt x="4645352" y="1256368"/>
                </a:cubicBezTo>
                <a:cubicBezTo>
                  <a:pt x="4633191" y="1256178"/>
                  <a:pt x="4624831" y="1255798"/>
                  <a:pt x="4620271" y="1255228"/>
                </a:cubicBezTo>
                <a:lnTo>
                  <a:pt x="4617231" y="1267388"/>
                </a:lnTo>
                <a:lnTo>
                  <a:pt x="4595951" y="1282589"/>
                </a:lnTo>
                <a:cubicBezTo>
                  <a:pt x="4589807" y="1283729"/>
                  <a:pt x="4580054" y="1285249"/>
                  <a:pt x="4566690" y="1287149"/>
                </a:cubicBezTo>
                <a:cubicBezTo>
                  <a:pt x="4553327" y="1289049"/>
                  <a:pt x="4545853" y="1293609"/>
                  <a:pt x="4544270" y="1300829"/>
                </a:cubicBezTo>
                <a:cubicBezTo>
                  <a:pt x="4527866" y="1301462"/>
                  <a:pt x="4515072" y="1303996"/>
                  <a:pt x="4505889" y="1308429"/>
                </a:cubicBezTo>
                <a:cubicBezTo>
                  <a:pt x="4496705" y="1312862"/>
                  <a:pt x="4489232" y="1315396"/>
                  <a:pt x="4483468" y="1316029"/>
                </a:cubicBezTo>
                <a:cubicBezTo>
                  <a:pt x="4483089" y="1306149"/>
                  <a:pt x="4480808" y="1302349"/>
                  <a:pt x="4476628" y="1304629"/>
                </a:cubicBezTo>
                <a:cubicBezTo>
                  <a:pt x="4472448" y="1306909"/>
                  <a:pt x="4468648" y="1310709"/>
                  <a:pt x="4465228" y="1316029"/>
                </a:cubicBezTo>
                <a:cubicBezTo>
                  <a:pt x="4462378" y="1316029"/>
                  <a:pt x="4455918" y="1316789"/>
                  <a:pt x="4445848" y="1318309"/>
                </a:cubicBezTo>
                <a:cubicBezTo>
                  <a:pt x="4435777" y="1319829"/>
                  <a:pt x="4430077" y="1322109"/>
                  <a:pt x="4428747" y="1325149"/>
                </a:cubicBezTo>
                <a:cubicBezTo>
                  <a:pt x="4429444" y="1326606"/>
                  <a:pt x="4432611" y="1327493"/>
                  <a:pt x="4438248" y="1327809"/>
                </a:cubicBezTo>
                <a:cubicBezTo>
                  <a:pt x="4443884" y="1328126"/>
                  <a:pt x="4447811" y="1328253"/>
                  <a:pt x="4450028" y="1328190"/>
                </a:cubicBezTo>
                <a:cubicBezTo>
                  <a:pt x="4463898" y="1326099"/>
                  <a:pt x="4474918" y="1323439"/>
                  <a:pt x="4483089" y="1320209"/>
                </a:cubicBezTo>
                <a:cubicBezTo>
                  <a:pt x="4491259" y="1316979"/>
                  <a:pt x="4495439" y="1325720"/>
                  <a:pt x="4495629" y="1346430"/>
                </a:cubicBezTo>
                <a:cubicBezTo>
                  <a:pt x="4495755" y="1348140"/>
                  <a:pt x="4495502" y="1350040"/>
                  <a:pt x="4494869" y="1352130"/>
                </a:cubicBezTo>
                <a:cubicBezTo>
                  <a:pt x="4494235" y="1354220"/>
                  <a:pt x="4492462" y="1355360"/>
                  <a:pt x="4489549" y="1355550"/>
                </a:cubicBezTo>
                <a:cubicBezTo>
                  <a:pt x="4486382" y="1355297"/>
                  <a:pt x="4482835" y="1353523"/>
                  <a:pt x="4478908" y="1350230"/>
                </a:cubicBezTo>
                <a:cubicBezTo>
                  <a:pt x="4474982" y="1346937"/>
                  <a:pt x="4471435" y="1343643"/>
                  <a:pt x="4468268" y="1340350"/>
                </a:cubicBezTo>
                <a:cubicBezTo>
                  <a:pt x="4461175" y="1347253"/>
                  <a:pt x="4452561" y="1351687"/>
                  <a:pt x="4442428" y="1353650"/>
                </a:cubicBezTo>
                <a:cubicBezTo>
                  <a:pt x="4432294" y="1355613"/>
                  <a:pt x="4426721" y="1359287"/>
                  <a:pt x="4425707" y="1364670"/>
                </a:cubicBezTo>
                <a:cubicBezTo>
                  <a:pt x="4424821" y="1373664"/>
                  <a:pt x="4418994" y="1379997"/>
                  <a:pt x="4408227" y="1383671"/>
                </a:cubicBezTo>
                <a:cubicBezTo>
                  <a:pt x="4397460" y="1387344"/>
                  <a:pt x="4387073" y="1389118"/>
                  <a:pt x="4377066" y="1388991"/>
                </a:cubicBezTo>
                <a:lnTo>
                  <a:pt x="4352746" y="1413311"/>
                </a:lnTo>
                <a:lnTo>
                  <a:pt x="4319305" y="1419391"/>
                </a:lnTo>
                <a:lnTo>
                  <a:pt x="4288904" y="1413311"/>
                </a:lnTo>
                <a:lnTo>
                  <a:pt x="4276744" y="1422431"/>
                </a:lnTo>
                <a:lnTo>
                  <a:pt x="4249384" y="1422431"/>
                </a:lnTo>
                <a:lnTo>
                  <a:pt x="4246344" y="1434592"/>
                </a:lnTo>
                <a:lnTo>
                  <a:pt x="4212903" y="1434592"/>
                </a:lnTo>
                <a:cubicBezTo>
                  <a:pt x="4183579" y="1455555"/>
                  <a:pt x="4147985" y="1471389"/>
                  <a:pt x="4106121" y="1482093"/>
                </a:cubicBezTo>
                <a:cubicBezTo>
                  <a:pt x="4064257" y="1492796"/>
                  <a:pt x="4027902" y="1509390"/>
                  <a:pt x="3997059" y="1531874"/>
                </a:cubicBezTo>
                <a:cubicBezTo>
                  <a:pt x="3985152" y="1532380"/>
                  <a:pt x="3973245" y="1534407"/>
                  <a:pt x="3961338" y="1537954"/>
                </a:cubicBezTo>
                <a:cubicBezTo>
                  <a:pt x="3949431" y="1541501"/>
                  <a:pt x="3936004" y="1543527"/>
                  <a:pt x="3921057" y="1544034"/>
                </a:cubicBezTo>
                <a:lnTo>
                  <a:pt x="3899777" y="1556194"/>
                </a:lnTo>
                <a:lnTo>
                  <a:pt x="3884576" y="1580515"/>
                </a:lnTo>
                <a:cubicBezTo>
                  <a:pt x="3875519" y="1580008"/>
                  <a:pt x="3863993" y="1581022"/>
                  <a:pt x="3849996" y="1583555"/>
                </a:cubicBezTo>
                <a:cubicBezTo>
                  <a:pt x="3835999" y="1586088"/>
                  <a:pt x="3828272" y="1593182"/>
                  <a:pt x="3826815" y="1604835"/>
                </a:cubicBezTo>
                <a:cubicBezTo>
                  <a:pt x="3816555" y="1605722"/>
                  <a:pt x="3807435" y="1609269"/>
                  <a:pt x="3799454" y="1615475"/>
                </a:cubicBezTo>
                <a:cubicBezTo>
                  <a:pt x="3791474" y="1621682"/>
                  <a:pt x="3782354" y="1625229"/>
                  <a:pt x="3772094" y="1626116"/>
                </a:cubicBezTo>
                <a:lnTo>
                  <a:pt x="3729533" y="1662596"/>
                </a:lnTo>
                <a:lnTo>
                  <a:pt x="3680892" y="1677797"/>
                </a:lnTo>
                <a:lnTo>
                  <a:pt x="3662652" y="1702117"/>
                </a:lnTo>
                <a:cubicBezTo>
                  <a:pt x="3640738" y="1711871"/>
                  <a:pt x="3618444" y="1721244"/>
                  <a:pt x="3595770" y="1730238"/>
                </a:cubicBezTo>
                <a:lnTo>
                  <a:pt x="3581776" y="1740365"/>
                </a:lnTo>
                <a:lnTo>
                  <a:pt x="3586954" y="1748035"/>
                </a:lnTo>
                <a:cubicBezTo>
                  <a:pt x="3584927" y="1757662"/>
                  <a:pt x="3576060" y="1764249"/>
                  <a:pt x="3560353" y="1767796"/>
                </a:cubicBezTo>
                <a:cubicBezTo>
                  <a:pt x="3544646" y="1771343"/>
                  <a:pt x="3534259" y="1777930"/>
                  <a:pt x="3529192" y="1787556"/>
                </a:cubicBezTo>
                <a:cubicBezTo>
                  <a:pt x="3518996" y="1788506"/>
                  <a:pt x="3512789" y="1794206"/>
                  <a:pt x="3510572" y="1804657"/>
                </a:cubicBezTo>
                <a:cubicBezTo>
                  <a:pt x="3508355" y="1815107"/>
                  <a:pt x="3507469" y="1824607"/>
                  <a:pt x="3507912" y="1833157"/>
                </a:cubicBezTo>
                <a:lnTo>
                  <a:pt x="3507912" y="1851398"/>
                </a:lnTo>
                <a:cubicBezTo>
                  <a:pt x="3513549" y="1842088"/>
                  <a:pt x="3521275" y="1837907"/>
                  <a:pt x="3531092" y="1838857"/>
                </a:cubicBezTo>
                <a:cubicBezTo>
                  <a:pt x="3540909" y="1839807"/>
                  <a:pt x="3546356" y="1847028"/>
                  <a:pt x="3547433" y="1860518"/>
                </a:cubicBezTo>
                <a:lnTo>
                  <a:pt x="3547433" y="1863558"/>
                </a:lnTo>
                <a:cubicBezTo>
                  <a:pt x="3542085" y="1867968"/>
                  <a:pt x="3523056" y="1880090"/>
                  <a:pt x="3490347" y="1899926"/>
                </a:cubicBezTo>
                <a:lnTo>
                  <a:pt x="3394268" y="1956997"/>
                </a:lnTo>
                <a:lnTo>
                  <a:pt x="3404930" y="1953388"/>
                </a:lnTo>
                <a:cubicBezTo>
                  <a:pt x="3412530" y="1951172"/>
                  <a:pt x="3418515" y="1949857"/>
                  <a:pt x="3422885" y="1949446"/>
                </a:cubicBezTo>
                <a:cubicBezTo>
                  <a:pt x="3424658" y="1944949"/>
                  <a:pt x="3427952" y="1941782"/>
                  <a:pt x="3432765" y="1939946"/>
                </a:cubicBezTo>
                <a:cubicBezTo>
                  <a:pt x="3437578" y="1938109"/>
                  <a:pt x="3442392" y="1937222"/>
                  <a:pt x="3447205" y="1937285"/>
                </a:cubicBezTo>
                <a:lnTo>
                  <a:pt x="3465446" y="1925125"/>
                </a:lnTo>
                <a:cubicBezTo>
                  <a:pt x="3473996" y="1924618"/>
                  <a:pt x="3481216" y="1922592"/>
                  <a:pt x="3487106" y="1919045"/>
                </a:cubicBezTo>
                <a:cubicBezTo>
                  <a:pt x="3492996" y="1915498"/>
                  <a:pt x="3500976" y="1913472"/>
                  <a:pt x="3511047" y="1912965"/>
                </a:cubicBezTo>
                <a:lnTo>
                  <a:pt x="3553607" y="1879524"/>
                </a:lnTo>
                <a:lnTo>
                  <a:pt x="3623529" y="1864324"/>
                </a:lnTo>
                <a:cubicBezTo>
                  <a:pt x="3630876" y="1858117"/>
                  <a:pt x="3638222" y="1853050"/>
                  <a:pt x="3645569" y="1849123"/>
                </a:cubicBezTo>
                <a:cubicBezTo>
                  <a:pt x="3652916" y="1845197"/>
                  <a:pt x="3661783" y="1843170"/>
                  <a:pt x="3672170" y="1843043"/>
                </a:cubicBezTo>
                <a:cubicBezTo>
                  <a:pt x="3672043" y="1845133"/>
                  <a:pt x="3672297" y="1848554"/>
                  <a:pt x="3672930" y="1853304"/>
                </a:cubicBezTo>
                <a:cubicBezTo>
                  <a:pt x="3673563" y="1858054"/>
                  <a:pt x="3675337" y="1860714"/>
                  <a:pt x="3678250" y="1861284"/>
                </a:cubicBezTo>
                <a:cubicBezTo>
                  <a:pt x="3680023" y="1860524"/>
                  <a:pt x="3687117" y="1857484"/>
                  <a:pt x="3699531" y="1852164"/>
                </a:cubicBezTo>
                <a:cubicBezTo>
                  <a:pt x="3711944" y="1846844"/>
                  <a:pt x="3728158" y="1843803"/>
                  <a:pt x="3748171" y="1843043"/>
                </a:cubicBezTo>
                <a:cubicBezTo>
                  <a:pt x="3749945" y="1838547"/>
                  <a:pt x="3753238" y="1835380"/>
                  <a:pt x="3758052" y="1833543"/>
                </a:cubicBezTo>
                <a:cubicBezTo>
                  <a:pt x="3762865" y="1831707"/>
                  <a:pt x="3767679" y="1830820"/>
                  <a:pt x="3772492" y="1830883"/>
                </a:cubicBezTo>
                <a:lnTo>
                  <a:pt x="3815053" y="1803523"/>
                </a:lnTo>
                <a:cubicBezTo>
                  <a:pt x="3818600" y="1803586"/>
                  <a:pt x="3822906" y="1802699"/>
                  <a:pt x="3827973" y="1800863"/>
                </a:cubicBezTo>
                <a:cubicBezTo>
                  <a:pt x="3833040" y="1799026"/>
                  <a:pt x="3835826" y="1795859"/>
                  <a:pt x="3836333" y="1791362"/>
                </a:cubicBezTo>
                <a:cubicBezTo>
                  <a:pt x="3841147" y="1791426"/>
                  <a:pt x="3845960" y="1790539"/>
                  <a:pt x="3850774" y="1788702"/>
                </a:cubicBezTo>
                <a:cubicBezTo>
                  <a:pt x="3855587" y="1786866"/>
                  <a:pt x="3858880" y="1783699"/>
                  <a:pt x="3860654" y="1779202"/>
                </a:cubicBezTo>
                <a:cubicBezTo>
                  <a:pt x="3870787" y="1778315"/>
                  <a:pt x="3879401" y="1774769"/>
                  <a:pt x="3886494" y="1768562"/>
                </a:cubicBezTo>
                <a:cubicBezTo>
                  <a:pt x="3893588" y="1762355"/>
                  <a:pt x="3902201" y="1758808"/>
                  <a:pt x="3912335" y="1757922"/>
                </a:cubicBezTo>
                <a:cubicBezTo>
                  <a:pt x="3917718" y="1758555"/>
                  <a:pt x="3924432" y="1758808"/>
                  <a:pt x="3932475" y="1758682"/>
                </a:cubicBezTo>
                <a:cubicBezTo>
                  <a:pt x="3940519" y="1758555"/>
                  <a:pt x="3944952" y="1754248"/>
                  <a:pt x="3945775" y="1745761"/>
                </a:cubicBezTo>
                <a:cubicBezTo>
                  <a:pt x="3952742" y="1744621"/>
                  <a:pt x="3963129" y="1740061"/>
                  <a:pt x="3976936" y="1732081"/>
                </a:cubicBezTo>
                <a:cubicBezTo>
                  <a:pt x="3990743" y="1724101"/>
                  <a:pt x="4002650" y="1719541"/>
                  <a:pt x="4012657" y="1718401"/>
                </a:cubicBezTo>
                <a:cubicBezTo>
                  <a:pt x="4013037" y="1713904"/>
                  <a:pt x="4015317" y="1710737"/>
                  <a:pt x="4019497" y="1708901"/>
                </a:cubicBezTo>
                <a:cubicBezTo>
                  <a:pt x="4023677" y="1707064"/>
                  <a:pt x="4027477" y="1706177"/>
                  <a:pt x="4030897" y="1706241"/>
                </a:cubicBezTo>
                <a:cubicBezTo>
                  <a:pt x="4046478" y="1695284"/>
                  <a:pt x="4063958" y="1685277"/>
                  <a:pt x="4083338" y="1676220"/>
                </a:cubicBezTo>
                <a:cubicBezTo>
                  <a:pt x="4102719" y="1667163"/>
                  <a:pt x="4121719" y="1660956"/>
                  <a:pt x="4140339" y="1657600"/>
                </a:cubicBezTo>
                <a:cubicBezTo>
                  <a:pt x="4140466" y="1654559"/>
                  <a:pt x="4141733" y="1652280"/>
                  <a:pt x="4144139" y="1650759"/>
                </a:cubicBezTo>
                <a:cubicBezTo>
                  <a:pt x="4146546" y="1649239"/>
                  <a:pt x="4149333" y="1648479"/>
                  <a:pt x="4152500" y="1648479"/>
                </a:cubicBezTo>
                <a:cubicBezTo>
                  <a:pt x="4158580" y="1648606"/>
                  <a:pt x="4164660" y="1649873"/>
                  <a:pt x="4170740" y="1652280"/>
                </a:cubicBezTo>
                <a:cubicBezTo>
                  <a:pt x="4176820" y="1654686"/>
                  <a:pt x="4182900" y="1657473"/>
                  <a:pt x="4188981" y="1660640"/>
                </a:cubicBezTo>
                <a:cubicBezTo>
                  <a:pt x="4169727" y="1662350"/>
                  <a:pt x="4148193" y="1667290"/>
                  <a:pt x="4124379" y="1675460"/>
                </a:cubicBezTo>
                <a:cubicBezTo>
                  <a:pt x="4100565" y="1683630"/>
                  <a:pt x="4080552" y="1693890"/>
                  <a:pt x="4064338" y="1706241"/>
                </a:cubicBezTo>
                <a:lnTo>
                  <a:pt x="4061298" y="1718401"/>
                </a:lnTo>
                <a:lnTo>
                  <a:pt x="4103859" y="1694080"/>
                </a:lnTo>
                <a:cubicBezTo>
                  <a:pt x="4108735" y="1697247"/>
                  <a:pt x="4113422" y="1701554"/>
                  <a:pt x="4117919" y="1707001"/>
                </a:cubicBezTo>
                <a:cubicBezTo>
                  <a:pt x="4122416" y="1712447"/>
                  <a:pt x="4124823" y="1718274"/>
                  <a:pt x="4125139" y="1724481"/>
                </a:cubicBezTo>
                <a:cubicBezTo>
                  <a:pt x="4124632" y="1728851"/>
                  <a:pt x="4121846" y="1731511"/>
                  <a:pt x="4116779" y="1732461"/>
                </a:cubicBezTo>
                <a:cubicBezTo>
                  <a:pt x="4111712" y="1733411"/>
                  <a:pt x="4107406" y="1733791"/>
                  <a:pt x="4103859" y="1733601"/>
                </a:cubicBezTo>
                <a:cubicBezTo>
                  <a:pt x="4096005" y="1739491"/>
                  <a:pt x="4078271" y="1748232"/>
                  <a:pt x="4050658" y="1759822"/>
                </a:cubicBezTo>
                <a:cubicBezTo>
                  <a:pt x="4023044" y="1771412"/>
                  <a:pt x="4005310" y="1777872"/>
                  <a:pt x="3997457" y="1779202"/>
                </a:cubicBezTo>
                <a:lnTo>
                  <a:pt x="3945775" y="1809603"/>
                </a:lnTo>
                <a:cubicBezTo>
                  <a:pt x="3941215" y="1828983"/>
                  <a:pt x="3921455" y="1842663"/>
                  <a:pt x="3886494" y="1850644"/>
                </a:cubicBezTo>
                <a:cubicBezTo>
                  <a:pt x="3851534" y="1858624"/>
                  <a:pt x="3828733" y="1863184"/>
                  <a:pt x="3818093" y="1864324"/>
                </a:cubicBezTo>
                <a:lnTo>
                  <a:pt x="3812013" y="1879524"/>
                </a:lnTo>
                <a:lnTo>
                  <a:pt x="3781612" y="1879524"/>
                </a:lnTo>
                <a:lnTo>
                  <a:pt x="3757292" y="1888644"/>
                </a:lnTo>
                <a:cubicBezTo>
                  <a:pt x="3755518" y="1895991"/>
                  <a:pt x="3751465" y="1905618"/>
                  <a:pt x="3745131" y="1917525"/>
                </a:cubicBezTo>
                <a:cubicBezTo>
                  <a:pt x="3738798" y="1929432"/>
                  <a:pt x="3731704" y="1936019"/>
                  <a:pt x="3723851" y="1937285"/>
                </a:cubicBezTo>
                <a:lnTo>
                  <a:pt x="3672170" y="1964646"/>
                </a:lnTo>
                <a:cubicBezTo>
                  <a:pt x="3670903" y="1972563"/>
                  <a:pt x="3664317" y="1980290"/>
                  <a:pt x="3652410" y="1987826"/>
                </a:cubicBezTo>
                <a:cubicBezTo>
                  <a:pt x="3640503" y="1995363"/>
                  <a:pt x="3630876" y="2000810"/>
                  <a:pt x="3623529" y="2004167"/>
                </a:cubicBezTo>
                <a:lnTo>
                  <a:pt x="3617449" y="2034567"/>
                </a:lnTo>
                <a:cubicBezTo>
                  <a:pt x="3612635" y="2034504"/>
                  <a:pt x="3607822" y="2035391"/>
                  <a:pt x="3603008" y="2037227"/>
                </a:cubicBezTo>
                <a:cubicBezTo>
                  <a:pt x="3598195" y="2039064"/>
                  <a:pt x="3594902" y="2042231"/>
                  <a:pt x="3593128" y="2046728"/>
                </a:cubicBezTo>
                <a:cubicBezTo>
                  <a:pt x="3585908" y="2047108"/>
                  <a:pt x="3579828" y="2048628"/>
                  <a:pt x="3574888" y="2051288"/>
                </a:cubicBezTo>
                <a:cubicBezTo>
                  <a:pt x="3569948" y="2053948"/>
                  <a:pt x="3563868" y="2055468"/>
                  <a:pt x="3556648" y="2055848"/>
                </a:cubicBezTo>
                <a:lnTo>
                  <a:pt x="3526247" y="2080168"/>
                </a:lnTo>
                <a:lnTo>
                  <a:pt x="3477606" y="2080168"/>
                </a:lnTo>
                <a:lnTo>
                  <a:pt x="3456325" y="2089288"/>
                </a:lnTo>
                <a:lnTo>
                  <a:pt x="3462406" y="2089288"/>
                </a:lnTo>
                <a:cubicBezTo>
                  <a:pt x="3460632" y="2094419"/>
                  <a:pt x="3460379" y="2100119"/>
                  <a:pt x="3461646" y="2106389"/>
                </a:cubicBezTo>
                <a:cubicBezTo>
                  <a:pt x="3462912" y="2112659"/>
                  <a:pt x="3467219" y="2116079"/>
                  <a:pt x="3474566" y="2116649"/>
                </a:cubicBezTo>
                <a:cubicBezTo>
                  <a:pt x="3481343" y="2116079"/>
                  <a:pt x="3493630" y="2112659"/>
                  <a:pt x="3511427" y="2106389"/>
                </a:cubicBezTo>
                <a:cubicBezTo>
                  <a:pt x="3529224" y="2100119"/>
                  <a:pt x="3539230" y="2094419"/>
                  <a:pt x="3541447" y="2089288"/>
                </a:cubicBezTo>
                <a:lnTo>
                  <a:pt x="3568808" y="2089288"/>
                </a:lnTo>
                <a:lnTo>
                  <a:pt x="3580968" y="2080168"/>
                </a:lnTo>
                <a:cubicBezTo>
                  <a:pt x="3593128" y="2079662"/>
                  <a:pt x="3605289" y="2077635"/>
                  <a:pt x="3617449" y="2074088"/>
                </a:cubicBezTo>
                <a:cubicBezTo>
                  <a:pt x="3629609" y="2070541"/>
                  <a:pt x="3641769" y="2068515"/>
                  <a:pt x="3653930" y="2068008"/>
                </a:cubicBezTo>
                <a:cubicBezTo>
                  <a:pt x="3660960" y="2063385"/>
                  <a:pt x="3674260" y="2058191"/>
                  <a:pt x="3693830" y="2052428"/>
                </a:cubicBezTo>
                <a:cubicBezTo>
                  <a:pt x="3713401" y="2046664"/>
                  <a:pt x="3724421" y="2040711"/>
                  <a:pt x="3726891" y="2034567"/>
                </a:cubicBezTo>
                <a:cubicBezTo>
                  <a:pt x="3731578" y="2034631"/>
                  <a:pt x="3735885" y="2033744"/>
                  <a:pt x="3739811" y="2031907"/>
                </a:cubicBezTo>
                <a:cubicBezTo>
                  <a:pt x="3743738" y="2030071"/>
                  <a:pt x="3746525" y="2026904"/>
                  <a:pt x="3748171" y="2022407"/>
                </a:cubicBezTo>
                <a:cubicBezTo>
                  <a:pt x="3753111" y="2022344"/>
                  <a:pt x="3758432" y="2020950"/>
                  <a:pt x="3764132" y="2018227"/>
                </a:cubicBezTo>
                <a:cubicBezTo>
                  <a:pt x="3769832" y="2015504"/>
                  <a:pt x="3773632" y="2011830"/>
                  <a:pt x="3775532" y="2007207"/>
                </a:cubicBezTo>
                <a:cubicBezTo>
                  <a:pt x="3783195" y="2007080"/>
                  <a:pt x="3789149" y="2005054"/>
                  <a:pt x="3793392" y="2001127"/>
                </a:cubicBezTo>
                <a:cubicBezTo>
                  <a:pt x="3797636" y="1997200"/>
                  <a:pt x="3799789" y="1992133"/>
                  <a:pt x="3799853" y="1985926"/>
                </a:cubicBezTo>
                <a:lnTo>
                  <a:pt x="3799853" y="1982886"/>
                </a:lnTo>
                <a:cubicBezTo>
                  <a:pt x="3804666" y="1982950"/>
                  <a:pt x="3809479" y="1982063"/>
                  <a:pt x="3814293" y="1980226"/>
                </a:cubicBezTo>
                <a:cubicBezTo>
                  <a:pt x="3819106" y="1978389"/>
                  <a:pt x="3822400" y="1975223"/>
                  <a:pt x="3824173" y="1970726"/>
                </a:cubicBezTo>
                <a:cubicBezTo>
                  <a:pt x="3839627" y="1969966"/>
                  <a:pt x="3855080" y="1965406"/>
                  <a:pt x="3870534" y="1957046"/>
                </a:cubicBezTo>
                <a:cubicBezTo>
                  <a:pt x="3885988" y="1948686"/>
                  <a:pt x="3899921" y="1941085"/>
                  <a:pt x="3912335" y="1934245"/>
                </a:cubicBezTo>
                <a:cubicBezTo>
                  <a:pt x="3912272" y="1931079"/>
                  <a:pt x="3913158" y="1928292"/>
                  <a:pt x="3914995" y="1925885"/>
                </a:cubicBezTo>
                <a:cubicBezTo>
                  <a:pt x="3916832" y="1923479"/>
                  <a:pt x="3919998" y="1922212"/>
                  <a:pt x="3924495" y="1922085"/>
                </a:cubicBezTo>
                <a:cubicBezTo>
                  <a:pt x="3929625" y="1922212"/>
                  <a:pt x="3935325" y="1924238"/>
                  <a:pt x="3941595" y="1928165"/>
                </a:cubicBezTo>
                <a:cubicBezTo>
                  <a:pt x="3947866" y="1932092"/>
                  <a:pt x="3951286" y="1937159"/>
                  <a:pt x="3951856" y="1943365"/>
                </a:cubicBezTo>
                <a:cubicBezTo>
                  <a:pt x="3949829" y="1952992"/>
                  <a:pt x="3940962" y="1959579"/>
                  <a:pt x="3925255" y="1963126"/>
                </a:cubicBezTo>
                <a:cubicBezTo>
                  <a:pt x="3909548" y="1966673"/>
                  <a:pt x="3899161" y="1973260"/>
                  <a:pt x="3894094" y="1982886"/>
                </a:cubicBezTo>
                <a:cubicBezTo>
                  <a:pt x="3883898" y="1983836"/>
                  <a:pt x="3877691" y="1989536"/>
                  <a:pt x="3875474" y="1999987"/>
                </a:cubicBezTo>
                <a:lnTo>
                  <a:pt x="3874306" y="2012507"/>
                </a:lnTo>
                <a:lnTo>
                  <a:pt x="3895546" y="1998853"/>
                </a:lnTo>
                <a:cubicBezTo>
                  <a:pt x="3899093" y="1998916"/>
                  <a:pt x="3903399" y="1998029"/>
                  <a:pt x="3908466" y="1996193"/>
                </a:cubicBezTo>
                <a:cubicBezTo>
                  <a:pt x="3913533" y="1994356"/>
                  <a:pt x="3916319" y="1991189"/>
                  <a:pt x="3916826" y="1986692"/>
                </a:cubicBezTo>
                <a:cubicBezTo>
                  <a:pt x="3921640" y="1986756"/>
                  <a:pt x="3926453" y="1985869"/>
                  <a:pt x="3931267" y="1984032"/>
                </a:cubicBezTo>
                <a:cubicBezTo>
                  <a:pt x="3936080" y="1982196"/>
                  <a:pt x="3939373" y="1979029"/>
                  <a:pt x="3941147" y="1974532"/>
                </a:cubicBezTo>
                <a:cubicBezTo>
                  <a:pt x="3951280" y="1973645"/>
                  <a:pt x="3959894" y="1970099"/>
                  <a:pt x="3966987" y="1963892"/>
                </a:cubicBezTo>
                <a:cubicBezTo>
                  <a:pt x="3974081" y="1957685"/>
                  <a:pt x="3982694" y="1954138"/>
                  <a:pt x="3992828" y="1953252"/>
                </a:cubicBezTo>
                <a:cubicBezTo>
                  <a:pt x="3998211" y="1953885"/>
                  <a:pt x="4004925" y="1954138"/>
                  <a:pt x="4012968" y="1954012"/>
                </a:cubicBezTo>
                <a:cubicBezTo>
                  <a:pt x="4021012" y="1953885"/>
                  <a:pt x="4025445" y="1949578"/>
                  <a:pt x="4026268" y="1941091"/>
                </a:cubicBezTo>
                <a:cubicBezTo>
                  <a:pt x="4033235" y="1939951"/>
                  <a:pt x="4043622" y="1935391"/>
                  <a:pt x="4057429" y="1927411"/>
                </a:cubicBezTo>
                <a:cubicBezTo>
                  <a:pt x="4071236" y="1919431"/>
                  <a:pt x="4083143" y="1914871"/>
                  <a:pt x="4093150" y="1913731"/>
                </a:cubicBezTo>
                <a:cubicBezTo>
                  <a:pt x="4093530" y="1909234"/>
                  <a:pt x="4095810" y="1906067"/>
                  <a:pt x="4099990" y="1904231"/>
                </a:cubicBezTo>
                <a:cubicBezTo>
                  <a:pt x="4104170" y="1902394"/>
                  <a:pt x="4107970" y="1901507"/>
                  <a:pt x="4111390" y="1901571"/>
                </a:cubicBezTo>
                <a:cubicBezTo>
                  <a:pt x="4126971" y="1890614"/>
                  <a:pt x="4144451" y="1880607"/>
                  <a:pt x="4163831" y="1871550"/>
                </a:cubicBezTo>
                <a:cubicBezTo>
                  <a:pt x="4183212" y="1862493"/>
                  <a:pt x="4202212" y="1856286"/>
                  <a:pt x="4220832" y="1852930"/>
                </a:cubicBezTo>
                <a:cubicBezTo>
                  <a:pt x="4220959" y="1849889"/>
                  <a:pt x="4222226" y="1847610"/>
                  <a:pt x="4224632" y="1846089"/>
                </a:cubicBezTo>
                <a:cubicBezTo>
                  <a:pt x="4227039" y="1844569"/>
                  <a:pt x="4229826" y="1843809"/>
                  <a:pt x="4232993" y="1843809"/>
                </a:cubicBezTo>
                <a:cubicBezTo>
                  <a:pt x="4239073" y="1843936"/>
                  <a:pt x="4245153" y="1845203"/>
                  <a:pt x="4251233" y="1847610"/>
                </a:cubicBezTo>
                <a:cubicBezTo>
                  <a:pt x="4257313" y="1850016"/>
                  <a:pt x="4263393" y="1852803"/>
                  <a:pt x="4269474" y="1855970"/>
                </a:cubicBezTo>
                <a:cubicBezTo>
                  <a:pt x="4250220" y="1857680"/>
                  <a:pt x="4228686" y="1862620"/>
                  <a:pt x="4204872" y="1870790"/>
                </a:cubicBezTo>
                <a:cubicBezTo>
                  <a:pt x="4181058" y="1878960"/>
                  <a:pt x="4161045" y="1889220"/>
                  <a:pt x="4144831" y="1901571"/>
                </a:cubicBezTo>
                <a:lnTo>
                  <a:pt x="4141791" y="1913731"/>
                </a:lnTo>
                <a:lnTo>
                  <a:pt x="4184352" y="1889410"/>
                </a:lnTo>
                <a:cubicBezTo>
                  <a:pt x="4189228" y="1892577"/>
                  <a:pt x="4193915" y="1896884"/>
                  <a:pt x="4198412" y="1902331"/>
                </a:cubicBezTo>
                <a:cubicBezTo>
                  <a:pt x="4202909" y="1907777"/>
                  <a:pt x="4205316" y="1913604"/>
                  <a:pt x="4205632" y="1919811"/>
                </a:cubicBezTo>
                <a:cubicBezTo>
                  <a:pt x="4205125" y="1924181"/>
                  <a:pt x="4202339" y="1926841"/>
                  <a:pt x="4197272" y="1927791"/>
                </a:cubicBezTo>
                <a:cubicBezTo>
                  <a:pt x="4192205" y="1928741"/>
                  <a:pt x="4187899" y="1929121"/>
                  <a:pt x="4184352" y="1928931"/>
                </a:cubicBezTo>
                <a:cubicBezTo>
                  <a:pt x="4176498" y="1934821"/>
                  <a:pt x="4158764" y="1943562"/>
                  <a:pt x="4131151" y="1955152"/>
                </a:cubicBezTo>
                <a:cubicBezTo>
                  <a:pt x="4103537" y="1966742"/>
                  <a:pt x="4085803" y="1973202"/>
                  <a:pt x="4077950" y="1974532"/>
                </a:cubicBezTo>
                <a:lnTo>
                  <a:pt x="4026268" y="2004933"/>
                </a:lnTo>
                <a:cubicBezTo>
                  <a:pt x="4021708" y="2024313"/>
                  <a:pt x="4001948" y="2037993"/>
                  <a:pt x="3966987" y="2045974"/>
                </a:cubicBezTo>
                <a:cubicBezTo>
                  <a:pt x="3949507" y="2049964"/>
                  <a:pt x="3935067" y="2053099"/>
                  <a:pt x="3923667" y="2055379"/>
                </a:cubicBezTo>
                <a:lnTo>
                  <a:pt x="3912335" y="2057310"/>
                </a:lnTo>
                <a:lnTo>
                  <a:pt x="3912335" y="2058888"/>
                </a:lnTo>
                <a:cubicBezTo>
                  <a:pt x="3909661" y="2061093"/>
                  <a:pt x="3903567" y="2065226"/>
                  <a:pt x="3894052" y="2071287"/>
                </a:cubicBezTo>
                <a:lnTo>
                  <a:pt x="3893893" y="2071386"/>
                </a:lnTo>
                <a:lnTo>
                  <a:pt x="3892506" y="2074854"/>
                </a:lnTo>
                <a:lnTo>
                  <a:pt x="3888278" y="2074854"/>
                </a:lnTo>
                <a:lnTo>
                  <a:pt x="3855249" y="2095256"/>
                </a:lnTo>
                <a:lnTo>
                  <a:pt x="3825625" y="2112853"/>
                </a:lnTo>
                <a:lnTo>
                  <a:pt x="3825624" y="2112855"/>
                </a:lnTo>
                <a:cubicBezTo>
                  <a:pt x="3819291" y="2124762"/>
                  <a:pt x="3812197" y="2131349"/>
                  <a:pt x="3804344" y="2132615"/>
                </a:cubicBezTo>
                <a:lnTo>
                  <a:pt x="3752663" y="2159976"/>
                </a:lnTo>
                <a:cubicBezTo>
                  <a:pt x="3751396" y="2167893"/>
                  <a:pt x="3744810" y="2175620"/>
                  <a:pt x="3732903" y="2183156"/>
                </a:cubicBezTo>
                <a:cubicBezTo>
                  <a:pt x="3720996" y="2190693"/>
                  <a:pt x="3711369" y="2196140"/>
                  <a:pt x="3704022" y="2199497"/>
                </a:cubicBezTo>
                <a:lnTo>
                  <a:pt x="3697942" y="2229897"/>
                </a:lnTo>
                <a:cubicBezTo>
                  <a:pt x="3693128" y="2229834"/>
                  <a:pt x="3688315" y="2230721"/>
                  <a:pt x="3683501" y="2232557"/>
                </a:cubicBezTo>
                <a:lnTo>
                  <a:pt x="3677580" y="2238251"/>
                </a:lnTo>
                <a:lnTo>
                  <a:pt x="3687370" y="2238251"/>
                </a:lnTo>
                <a:cubicBezTo>
                  <a:pt x="3691804" y="2231918"/>
                  <a:pt x="3699657" y="2227865"/>
                  <a:pt x="3710931" y="2226091"/>
                </a:cubicBezTo>
                <a:cubicBezTo>
                  <a:pt x="3722204" y="2224318"/>
                  <a:pt x="3728538" y="2226345"/>
                  <a:pt x="3729931" y="2232171"/>
                </a:cubicBezTo>
                <a:cubicBezTo>
                  <a:pt x="3727714" y="2236225"/>
                  <a:pt x="3718468" y="2242558"/>
                  <a:pt x="3702191" y="2251172"/>
                </a:cubicBezTo>
                <a:cubicBezTo>
                  <a:pt x="3685913" y="2259785"/>
                  <a:pt x="3675907" y="2264599"/>
                  <a:pt x="3672170" y="2265612"/>
                </a:cubicBezTo>
                <a:lnTo>
                  <a:pt x="3663518" y="2275156"/>
                </a:lnTo>
                <a:lnTo>
                  <a:pt x="3697942" y="2269418"/>
                </a:lnTo>
                <a:lnTo>
                  <a:pt x="3731831" y="2263770"/>
                </a:lnTo>
                <a:lnTo>
                  <a:pt x="3735411" y="2262861"/>
                </a:lnTo>
                <a:lnTo>
                  <a:pt x="3749671" y="2255975"/>
                </a:lnTo>
                <a:lnTo>
                  <a:pt x="3750150" y="2255816"/>
                </a:lnTo>
                <a:lnTo>
                  <a:pt x="3786500" y="2227254"/>
                </a:lnTo>
                <a:lnTo>
                  <a:pt x="3828282" y="2218171"/>
                </a:lnTo>
                <a:lnTo>
                  <a:pt x="3828664" y="2217737"/>
                </a:lnTo>
                <a:cubicBezTo>
                  <a:pt x="3833604" y="2217674"/>
                  <a:pt x="3838925" y="2216280"/>
                  <a:pt x="3844625" y="2213557"/>
                </a:cubicBezTo>
                <a:cubicBezTo>
                  <a:pt x="3850325" y="2210834"/>
                  <a:pt x="3854125" y="2207160"/>
                  <a:pt x="3856025" y="2202537"/>
                </a:cubicBezTo>
                <a:cubicBezTo>
                  <a:pt x="3863688" y="2202410"/>
                  <a:pt x="3869642" y="2200384"/>
                  <a:pt x="3873885" y="2196457"/>
                </a:cubicBezTo>
                <a:cubicBezTo>
                  <a:pt x="3878129" y="2192530"/>
                  <a:pt x="3880282" y="2187463"/>
                  <a:pt x="3880346" y="2181256"/>
                </a:cubicBezTo>
                <a:lnTo>
                  <a:pt x="3880346" y="2178216"/>
                </a:lnTo>
                <a:cubicBezTo>
                  <a:pt x="3885159" y="2178280"/>
                  <a:pt x="3889972" y="2177393"/>
                  <a:pt x="3894786" y="2175556"/>
                </a:cubicBezTo>
                <a:cubicBezTo>
                  <a:pt x="3899599" y="2173719"/>
                  <a:pt x="3902893" y="2170553"/>
                  <a:pt x="3904666" y="2166056"/>
                </a:cubicBezTo>
                <a:cubicBezTo>
                  <a:pt x="3920120" y="2165296"/>
                  <a:pt x="3935573" y="2160736"/>
                  <a:pt x="3951027" y="2152376"/>
                </a:cubicBezTo>
                <a:cubicBezTo>
                  <a:pt x="3966481" y="2144016"/>
                  <a:pt x="3980414" y="2136415"/>
                  <a:pt x="3992828" y="2129575"/>
                </a:cubicBezTo>
                <a:cubicBezTo>
                  <a:pt x="3992765" y="2126409"/>
                  <a:pt x="3993651" y="2123622"/>
                  <a:pt x="3995488" y="2121215"/>
                </a:cubicBezTo>
                <a:cubicBezTo>
                  <a:pt x="3997325" y="2118809"/>
                  <a:pt x="4000491" y="2117542"/>
                  <a:pt x="4004988" y="2117415"/>
                </a:cubicBezTo>
                <a:cubicBezTo>
                  <a:pt x="4010118" y="2117542"/>
                  <a:pt x="4015818" y="2119568"/>
                  <a:pt x="4022088" y="2123495"/>
                </a:cubicBezTo>
                <a:cubicBezTo>
                  <a:pt x="4028359" y="2127422"/>
                  <a:pt x="4031779" y="2132489"/>
                  <a:pt x="4032349" y="2138695"/>
                </a:cubicBezTo>
                <a:cubicBezTo>
                  <a:pt x="4030322" y="2148322"/>
                  <a:pt x="4021455" y="2154909"/>
                  <a:pt x="4005748" y="2158456"/>
                </a:cubicBezTo>
                <a:cubicBezTo>
                  <a:pt x="3990041" y="2162003"/>
                  <a:pt x="3979654" y="2168590"/>
                  <a:pt x="3974587" y="2178216"/>
                </a:cubicBezTo>
                <a:cubicBezTo>
                  <a:pt x="3964391" y="2179166"/>
                  <a:pt x="3958184" y="2184866"/>
                  <a:pt x="3955967" y="2195317"/>
                </a:cubicBezTo>
                <a:lnTo>
                  <a:pt x="3955952" y="2195482"/>
                </a:lnTo>
                <a:lnTo>
                  <a:pt x="3981064" y="2190773"/>
                </a:lnTo>
                <a:cubicBezTo>
                  <a:pt x="3982838" y="2186277"/>
                  <a:pt x="3986131" y="2183110"/>
                  <a:pt x="3990945" y="2181273"/>
                </a:cubicBezTo>
                <a:cubicBezTo>
                  <a:pt x="3995758" y="2179437"/>
                  <a:pt x="4000572" y="2178550"/>
                  <a:pt x="4005385" y="2178613"/>
                </a:cubicBezTo>
                <a:lnTo>
                  <a:pt x="4047946" y="2151253"/>
                </a:lnTo>
                <a:cubicBezTo>
                  <a:pt x="4051493" y="2151316"/>
                  <a:pt x="4055799" y="2150429"/>
                  <a:pt x="4060866" y="2148593"/>
                </a:cubicBezTo>
                <a:cubicBezTo>
                  <a:pt x="4065933" y="2146756"/>
                  <a:pt x="4068719" y="2143589"/>
                  <a:pt x="4069226" y="2139092"/>
                </a:cubicBezTo>
                <a:cubicBezTo>
                  <a:pt x="4074040" y="2139156"/>
                  <a:pt x="4078853" y="2138269"/>
                  <a:pt x="4083667" y="2136432"/>
                </a:cubicBezTo>
                <a:cubicBezTo>
                  <a:pt x="4088480" y="2134596"/>
                  <a:pt x="4091773" y="2131429"/>
                  <a:pt x="4093547" y="2126932"/>
                </a:cubicBezTo>
                <a:cubicBezTo>
                  <a:pt x="4103680" y="2126045"/>
                  <a:pt x="4112294" y="2122499"/>
                  <a:pt x="4119387" y="2116292"/>
                </a:cubicBezTo>
                <a:cubicBezTo>
                  <a:pt x="4126481" y="2110085"/>
                  <a:pt x="4135094" y="2106538"/>
                  <a:pt x="4145228" y="2105652"/>
                </a:cubicBezTo>
                <a:cubicBezTo>
                  <a:pt x="4150611" y="2106285"/>
                  <a:pt x="4157325" y="2106538"/>
                  <a:pt x="4165368" y="2106412"/>
                </a:cubicBezTo>
                <a:cubicBezTo>
                  <a:pt x="4173412" y="2106285"/>
                  <a:pt x="4177845" y="2101978"/>
                  <a:pt x="4178668" y="2093491"/>
                </a:cubicBezTo>
                <a:cubicBezTo>
                  <a:pt x="4185635" y="2092351"/>
                  <a:pt x="4196022" y="2087791"/>
                  <a:pt x="4209829" y="2079811"/>
                </a:cubicBezTo>
                <a:cubicBezTo>
                  <a:pt x="4223636" y="2071831"/>
                  <a:pt x="4235543" y="2067271"/>
                  <a:pt x="4245550" y="2066131"/>
                </a:cubicBezTo>
                <a:cubicBezTo>
                  <a:pt x="4245930" y="2061634"/>
                  <a:pt x="4248210" y="2058467"/>
                  <a:pt x="4252390" y="2056631"/>
                </a:cubicBezTo>
                <a:cubicBezTo>
                  <a:pt x="4256570" y="2054794"/>
                  <a:pt x="4260370" y="2053907"/>
                  <a:pt x="4263790" y="2053971"/>
                </a:cubicBezTo>
                <a:cubicBezTo>
                  <a:pt x="4279371" y="2043014"/>
                  <a:pt x="4296851" y="2033007"/>
                  <a:pt x="4316231" y="2023950"/>
                </a:cubicBezTo>
                <a:cubicBezTo>
                  <a:pt x="4335612" y="2014893"/>
                  <a:pt x="4354612" y="2008686"/>
                  <a:pt x="4373232" y="2005330"/>
                </a:cubicBezTo>
                <a:cubicBezTo>
                  <a:pt x="4373359" y="2002289"/>
                  <a:pt x="4374626" y="2000010"/>
                  <a:pt x="4377032" y="1998489"/>
                </a:cubicBezTo>
                <a:cubicBezTo>
                  <a:pt x="4379439" y="1996969"/>
                  <a:pt x="4382226" y="1996209"/>
                  <a:pt x="4385393" y="1996209"/>
                </a:cubicBezTo>
                <a:cubicBezTo>
                  <a:pt x="4391473" y="1996336"/>
                  <a:pt x="4397553" y="1997603"/>
                  <a:pt x="4403633" y="2000010"/>
                </a:cubicBezTo>
                <a:cubicBezTo>
                  <a:pt x="4409713" y="2002416"/>
                  <a:pt x="4415793" y="2005203"/>
                  <a:pt x="4421874" y="2008370"/>
                </a:cubicBezTo>
                <a:cubicBezTo>
                  <a:pt x="4402620" y="2010080"/>
                  <a:pt x="4381086" y="2015020"/>
                  <a:pt x="4357272" y="2023190"/>
                </a:cubicBezTo>
                <a:cubicBezTo>
                  <a:pt x="4333458" y="2031360"/>
                  <a:pt x="4313445" y="2041620"/>
                  <a:pt x="4297231" y="2053971"/>
                </a:cubicBezTo>
                <a:lnTo>
                  <a:pt x="4294191" y="2066131"/>
                </a:lnTo>
                <a:lnTo>
                  <a:pt x="4336752" y="2041810"/>
                </a:lnTo>
                <a:cubicBezTo>
                  <a:pt x="4341628" y="2044977"/>
                  <a:pt x="4346315" y="2049284"/>
                  <a:pt x="4350812" y="2054731"/>
                </a:cubicBezTo>
                <a:cubicBezTo>
                  <a:pt x="4355309" y="2060177"/>
                  <a:pt x="4357716" y="2066004"/>
                  <a:pt x="4358032" y="2072211"/>
                </a:cubicBezTo>
                <a:cubicBezTo>
                  <a:pt x="4357525" y="2076581"/>
                  <a:pt x="4354739" y="2079241"/>
                  <a:pt x="4349672" y="2080191"/>
                </a:cubicBezTo>
                <a:cubicBezTo>
                  <a:pt x="4344605" y="2081141"/>
                  <a:pt x="4340299" y="2081521"/>
                  <a:pt x="4336752" y="2081331"/>
                </a:cubicBezTo>
                <a:cubicBezTo>
                  <a:pt x="4328898" y="2087221"/>
                  <a:pt x="4311164" y="2095962"/>
                  <a:pt x="4283551" y="2107552"/>
                </a:cubicBezTo>
                <a:cubicBezTo>
                  <a:pt x="4255937" y="2119142"/>
                  <a:pt x="4238203" y="2125602"/>
                  <a:pt x="4230350" y="2126932"/>
                </a:cubicBezTo>
                <a:lnTo>
                  <a:pt x="4178668" y="2157333"/>
                </a:lnTo>
                <a:cubicBezTo>
                  <a:pt x="4174108" y="2176713"/>
                  <a:pt x="4154348" y="2190393"/>
                  <a:pt x="4119387" y="2198374"/>
                </a:cubicBezTo>
                <a:cubicBezTo>
                  <a:pt x="4084427" y="2206354"/>
                  <a:pt x="4061626" y="2210914"/>
                  <a:pt x="4050986" y="2212054"/>
                </a:cubicBezTo>
                <a:lnTo>
                  <a:pt x="4044906" y="2227254"/>
                </a:lnTo>
                <a:lnTo>
                  <a:pt x="4014505" y="2227254"/>
                </a:lnTo>
                <a:lnTo>
                  <a:pt x="3990185" y="2236374"/>
                </a:lnTo>
                <a:lnTo>
                  <a:pt x="3989029" y="2239118"/>
                </a:lnTo>
                <a:lnTo>
                  <a:pt x="3992828" y="2251178"/>
                </a:lnTo>
                <a:lnTo>
                  <a:pt x="3992828" y="2254218"/>
                </a:lnTo>
                <a:lnTo>
                  <a:pt x="3978612" y="2263860"/>
                </a:lnTo>
                <a:lnTo>
                  <a:pt x="3978024" y="2265255"/>
                </a:lnTo>
                <a:cubicBezTo>
                  <a:pt x="3971691" y="2277162"/>
                  <a:pt x="3964597" y="2283749"/>
                  <a:pt x="3956744" y="2285015"/>
                </a:cubicBezTo>
                <a:lnTo>
                  <a:pt x="3905063" y="2312376"/>
                </a:lnTo>
                <a:cubicBezTo>
                  <a:pt x="3903796" y="2320293"/>
                  <a:pt x="3897210" y="2328020"/>
                  <a:pt x="3885303" y="2335556"/>
                </a:cubicBezTo>
                <a:cubicBezTo>
                  <a:pt x="3873396" y="2343093"/>
                  <a:pt x="3863769" y="2348540"/>
                  <a:pt x="3856422" y="2351897"/>
                </a:cubicBezTo>
                <a:lnTo>
                  <a:pt x="3850342" y="2382297"/>
                </a:lnTo>
                <a:cubicBezTo>
                  <a:pt x="3845528" y="2382234"/>
                  <a:pt x="3840715" y="2383121"/>
                  <a:pt x="3835901" y="2384957"/>
                </a:cubicBezTo>
                <a:cubicBezTo>
                  <a:pt x="3831088" y="2386794"/>
                  <a:pt x="3827795" y="2389961"/>
                  <a:pt x="3826021" y="2394458"/>
                </a:cubicBezTo>
                <a:cubicBezTo>
                  <a:pt x="3818801" y="2394838"/>
                  <a:pt x="3812721" y="2396358"/>
                  <a:pt x="3807781" y="2399018"/>
                </a:cubicBezTo>
                <a:cubicBezTo>
                  <a:pt x="3802841" y="2401678"/>
                  <a:pt x="3796761" y="2403198"/>
                  <a:pt x="3789541" y="2403578"/>
                </a:cubicBezTo>
                <a:lnTo>
                  <a:pt x="3759140" y="2427898"/>
                </a:lnTo>
                <a:lnTo>
                  <a:pt x="3731860" y="2427898"/>
                </a:lnTo>
                <a:lnTo>
                  <a:pt x="3746583" y="2433581"/>
                </a:lnTo>
                <a:lnTo>
                  <a:pt x="3767863" y="2433581"/>
                </a:lnTo>
                <a:lnTo>
                  <a:pt x="3780250" y="2427188"/>
                </a:lnTo>
                <a:lnTo>
                  <a:pt x="3784454" y="2423146"/>
                </a:lnTo>
                <a:cubicBezTo>
                  <a:pt x="3794587" y="2422259"/>
                  <a:pt x="3803201" y="2418713"/>
                  <a:pt x="3810294" y="2412506"/>
                </a:cubicBezTo>
                <a:cubicBezTo>
                  <a:pt x="3817388" y="2406299"/>
                  <a:pt x="3826001" y="2402752"/>
                  <a:pt x="3836135" y="2401866"/>
                </a:cubicBezTo>
                <a:cubicBezTo>
                  <a:pt x="3841518" y="2402499"/>
                  <a:pt x="3848232" y="2402752"/>
                  <a:pt x="3856275" y="2402626"/>
                </a:cubicBezTo>
                <a:cubicBezTo>
                  <a:pt x="3864319" y="2402499"/>
                  <a:pt x="3868752" y="2398192"/>
                  <a:pt x="3869575" y="2389705"/>
                </a:cubicBezTo>
                <a:cubicBezTo>
                  <a:pt x="3876542" y="2388565"/>
                  <a:pt x="3886929" y="2384005"/>
                  <a:pt x="3900736" y="2376025"/>
                </a:cubicBezTo>
                <a:cubicBezTo>
                  <a:pt x="3914543" y="2368045"/>
                  <a:pt x="3926450" y="2363485"/>
                  <a:pt x="3936457" y="2362345"/>
                </a:cubicBezTo>
                <a:cubicBezTo>
                  <a:pt x="3936837" y="2357848"/>
                  <a:pt x="3939117" y="2354681"/>
                  <a:pt x="3943297" y="2352845"/>
                </a:cubicBezTo>
                <a:cubicBezTo>
                  <a:pt x="3947477" y="2351008"/>
                  <a:pt x="3951277" y="2350121"/>
                  <a:pt x="3954697" y="2350185"/>
                </a:cubicBezTo>
                <a:cubicBezTo>
                  <a:pt x="3970278" y="2339228"/>
                  <a:pt x="3987758" y="2329221"/>
                  <a:pt x="4007138" y="2320164"/>
                </a:cubicBezTo>
                <a:cubicBezTo>
                  <a:pt x="4026519" y="2311107"/>
                  <a:pt x="4045519" y="2304900"/>
                  <a:pt x="4064139" y="2301544"/>
                </a:cubicBezTo>
                <a:cubicBezTo>
                  <a:pt x="4064266" y="2298503"/>
                  <a:pt x="4065533" y="2296224"/>
                  <a:pt x="4067939" y="2294703"/>
                </a:cubicBezTo>
                <a:cubicBezTo>
                  <a:pt x="4070346" y="2293183"/>
                  <a:pt x="4073133" y="2292423"/>
                  <a:pt x="4076300" y="2292423"/>
                </a:cubicBezTo>
                <a:cubicBezTo>
                  <a:pt x="4082380" y="2292550"/>
                  <a:pt x="4088460" y="2293817"/>
                  <a:pt x="4094540" y="2296224"/>
                </a:cubicBezTo>
                <a:lnTo>
                  <a:pt x="4107889" y="2302342"/>
                </a:lnTo>
                <a:lnTo>
                  <a:pt x="4145228" y="2281975"/>
                </a:lnTo>
                <a:cubicBezTo>
                  <a:pt x="4145165" y="2278809"/>
                  <a:pt x="4146051" y="2276022"/>
                  <a:pt x="4147888" y="2273615"/>
                </a:cubicBezTo>
                <a:cubicBezTo>
                  <a:pt x="4149725" y="2271209"/>
                  <a:pt x="4152891" y="2269942"/>
                  <a:pt x="4157388" y="2269815"/>
                </a:cubicBezTo>
                <a:cubicBezTo>
                  <a:pt x="4162518" y="2269942"/>
                  <a:pt x="4168218" y="2271968"/>
                  <a:pt x="4174488" y="2275895"/>
                </a:cubicBezTo>
                <a:cubicBezTo>
                  <a:pt x="4180759" y="2279822"/>
                  <a:pt x="4184179" y="2284889"/>
                  <a:pt x="4184749" y="2291095"/>
                </a:cubicBezTo>
                <a:cubicBezTo>
                  <a:pt x="4182722" y="2300722"/>
                  <a:pt x="4173855" y="2307309"/>
                  <a:pt x="4158148" y="2310856"/>
                </a:cubicBezTo>
                <a:cubicBezTo>
                  <a:pt x="4142441" y="2314403"/>
                  <a:pt x="4132054" y="2320990"/>
                  <a:pt x="4126987" y="2330616"/>
                </a:cubicBezTo>
                <a:cubicBezTo>
                  <a:pt x="4116791" y="2331566"/>
                  <a:pt x="4110584" y="2337266"/>
                  <a:pt x="4108367" y="2347717"/>
                </a:cubicBezTo>
                <a:lnTo>
                  <a:pt x="4108352" y="2347882"/>
                </a:lnTo>
                <a:lnTo>
                  <a:pt x="4133464" y="2343173"/>
                </a:lnTo>
                <a:cubicBezTo>
                  <a:pt x="4135238" y="2338677"/>
                  <a:pt x="4138531" y="2335510"/>
                  <a:pt x="4143345" y="2333673"/>
                </a:cubicBezTo>
                <a:cubicBezTo>
                  <a:pt x="4148158" y="2331837"/>
                  <a:pt x="4152972" y="2330950"/>
                  <a:pt x="4157785" y="2331013"/>
                </a:cubicBezTo>
                <a:lnTo>
                  <a:pt x="4200346" y="2303653"/>
                </a:lnTo>
                <a:cubicBezTo>
                  <a:pt x="4203893" y="2303716"/>
                  <a:pt x="4208199" y="2302829"/>
                  <a:pt x="4213266" y="2300993"/>
                </a:cubicBezTo>
                <a:cubicBezTo>
                  <a:pt x="4218333" y="2299156"/>
                  <a:pt x="4221119" y="2295989"/>
                  <a:pt x="4221626" y="2291492"/>
                </a:cubicBezTo>
                <a:cubicBezTo>
                  <a:pt x="4226440" y="2291556"/>
                  <a:pt x="4231253" y="2290669"/>
                  <a:pt x="4236067" y="2288832"/>
                </a:cubicBezTo>
                <a:cubicBezTo>
                  <a:pt x="4240880" y="2286996"/>
                  <a:pt x="4244173" y="2283829"/>
                  <a:pt x="4245947" y="2279332"/>
                </a:cubicBezTo>
                <a:cubicBezTo>
                  <a:pt x="4256080" y="2278445"/>
                  <a:pt x="4264694" y="2274899"/>
                  <a:pt x="4271787" y="2268692"/>
                </a:cubicBezTo>
                <a:cubicBezTo>
                  <a:pt x="4278881" y="2262485"/>
                  <a:pt x="4287494" y="2258938"/>
                  <a:pt x="4297628" y="2258052"/>
                </a:cubicBezTo>
                <a:cubicBezTo>
                  <a:pt x="4303011" y="2258685"/>
                  <a:pt x="4309725" y="2258938"/>
                  <a:pt x="4317768" y="2258812"/>
                </a:cubicBezTo>
                <a:cubicBezTo>
                  <a:pt x="4325812" y="2258685"/>
                  <a:pt x="4330245" y="2254378"/>
                  <a:pt x="4331068" y="2245891"/>
                </a:cubicBezTo>
                <a:cubicBezTo>
                  <a:pt x="4338035" y="2244751"/>
                  <a:pt x="4348422" y="2240191"/>
                  <a:pt x="4362229" y="2232211"/>
                </a:cubicBezTo>
                <a:cubicBezTo>
                  <a:pt x="4376036" y="2224231"/>
                  <a:pt x="4387943" y="2219671"/>
                  <a:pt x="4397950" y="2218531"/>
                </a:cubicBezTo>
                <a:cubicBezTo>
                  <a:pt x="4398330" y="2214034"/>
                  <a:pt x="4400610" y="2210867"/>
                  <a:pt x="4404790" y="2209031"/>
                </a:cubicBezTo>
                <a:cubicBezTo>
                  <a:pt x="4408970" y="2207194"/>
                  <a:pt x="4412770" y="2206307"/>
                  <a:pt x="4416190" y="2206371"/>
                </a:cubicBezTo>
                <a:cubicBezTo>
                  <a:pt x="4431771" y="2195414"/>
                  <a:pt x="4449251" y="2185407"/>
                  <a:pt x="4468631" y="2176350"/>
                </a:cubicBezTo>
                <a:cubicBezTo>
                  <a:pt x="4488012" y="2167293"/>
                  <a:pt x="4507012" y="2161086"/>
                  <a:pt x="4525632" y="2157730"/>
                </a:cubicBezTo>
                <a:cubicBezTo>
                  <a:pt x="4525759" y="2154689"/>
                  <a:pt x="4527026" y="2152410"/>
                  <a:pt x="4529432" y="2150889"/>
                </a:cubicBezTo>
                <a:cubicBezTo>
                  <a:pt x="4531839" y="2149369"/>
                  <a:pt x="4534626" y="2148609"/>
                  <a:pt x="4537793" y="2148609"/>
                </a:cubicBezTo>
                <a:cubicBezTo>
                  <a:pt x="4543873" y="2148736"/>
                  <a:pt x="4549953" y="2150003"/>
                  <a:pt x="4556033" y="2152410"/>
                </a:cubicBezTo>
                <a:cubicBezTo>
                  <a:pt x="4562113" y="2154816"/>
                  <a:pt x="4568193" y="2157603"/>
                  <a:pt x="4574274" y="2160770"/>
                </a:cubicBezTo>
                <a:cubicBezTo>
                  <a:pt x="4555020" y="2162480"/>
                  <a:pt x="4533486" y="2167420"/>
                  <a:pt x="4509672" y="2175590"/>
                </a:cubicBezTo>
                <a:cubicBezTo>
                  <a:pt x="4485858" y="2183760"/>
                  <a:pt x="4465845" y="2194020"/>
                  <a:pt x="4449631" y="2206371"/>
                </a:cubicBezTo>
                <a:lnTo>
                  <a:pt x="4446591" y="2218531"/>
                </a:lnTo>
                <a:lnTo>
                  <a:pt x="4489152" y="2194210"/>
                </a:lnTo>
                <a:cubicBezTo>
                  <a:pt x="4494028" y="2197377"/>
                  <a:pt x="4498715" y="2201684"/>
                  <a:pt x="4503212" y="2207131"/>
                </a:cubicBezTo>
                <a:cubicBezTo>
                  <a:pt x="4507709" y="2212577"/>
                  <a:pt x="4510116" y="2218404"/>
                  <a:pt x="4510432" y="2224611"/>
                </a:cubicBezTo>
                <a:cubicBezTo>
                  <a:pt x="4509925" y="2228981"/>
                  <a:pt x="4507139" y="2231641"/>
                  <a:pt x="4502072" y="2232591"/>
                </a:cubicBezTo>
                <a:cubicBezTo>
                  <a:pt x="4497005" y="2233541"/>
                  <a:pt x="4492699" y="2233921"/>
                  <a:pt x="4489152" y="2233731"/>
                </a:cubicBezTo>
                <a:cubicBezTo>
                  <a:pt x="4481298" y="2239621"/>
                  <a:pt x="4463564" y="2248362"/>
                  <a:pt x="4435951" y="2259952"/>
                </a:cubicBezTo>
                <a:cubicBezTo>
                  <a:pt x="4408337" y="2271542"/>
                  <a:pt x="4390603" y="2278002"/>
                  <a:pt x="4382750" y="2279332"/>
                </a:cubicBezTo>
                <a:lnTo>
                  <a:pt x="4331068" y="2309733"/>
                </a:lnTo>
                <a:cubicBezTo>
                  <a:pt x="4326508" y="2329113"/>
                  <a:pt x="4306748" y="2342793"/>
                  <a:pt x="4271787" y="2350774"/>
                </a:cubicBezTo>
                <a:cubicBezTo>
                  <a:pt x="4236827" y="2358754"/>
                  <a:pt x="4214026" y="2363314"/>
                  <a:pt x="4203386" y="2364454"/>
                </a:cubicBezTo>
                <a:lnTo>
                  <a:pt x="4197306" y="2379654"/>
                </a:lnTo>
                <a:lnTo>
                  <a:pt x="4166905" y="2379654"/>
                </a:lnTo>
                <a:lnTo>
                  <a:pt x="4142585" y="2388774"/>
                </a:lnTo>
                <a:lnTo>
                  <a:pt x="4141429" y="2391518"/>
                </a:lnTo>
                <a:lnTo>
                  <a:pt x="4145228" y="2403578"/>
                </a:lnTo>
                <a:lnTo>
                  <a:pt x="4145228" y="2406618"/>
                </a:lnTo>
                <a:lnTo>
                  <a:pt x="4131012" y="2416260"/>
                </a:lnTo>
                <a:lnTo>
                  <a:pt x="4130424" y="2417655"/>
                </a:lnTo>
                <a:cubicBezTo>
                  <a:pt x="4124091" y="2429562"/>
                  <a:pt x="4116997" y="2436149"/>
                  <a:pt x="4109144" y="2437415"/>
                </a:cubicBezTo>
                <a:lnTo>
                  <a:pt x="4057463" y="2464776"/>
                </a:lnTo>
                <a:cubicBezTo>
                  <a:pt x="4056196" y="2472693"/>
                  <a:pt x="4049610" y="2480420"/>
                  <a:pt x="4037703" y="2487956"/>
                </a:cubicBezTo>
                <a:cubicBezTo>
                  <a:pt x="4025796" y="2495493"/>
                  <a:pt x="4016169" y="2500940"/>
                  <a:pt x="4008822" y="2504297"/>
                </a:cubicBezTo>
                <a:lnTo>
                  <a:pt x="4002742" y="2534697"/>
                </a:lnTo>
                <a:cubicBezTo>
                  <a:pt x="3997928" y="2534634"/>
                  <a:pt x="3993115" y="2535521"/>
                  <a:pt x="3988301" y="2537357"/>
                </a:cubicBezTo>
                <a:cubicBezTo>
                  <a:pt x="3983488" y="2539194"/>
                  <a:pt x="3980195" y="2542361"/>
                  <a:pt x="3978421" y="2546858"/>
                </a:cubicBezTo>
                <a:cubicBezTo>
                  <a:pt x="3971201" y="2547238"/>
                  <a:pt x="3965121" y="2548758"/>
                  <a:pt x="3960181" y="2551418"/>
                </a:cubicBezTo>
                <a:cubicBezTo>
                  <a:pt x="3955241" y="2554078"/>
                  <a:pt x="3949161" y="2555598"/>
                  <a:pt x="3941941" y="2555978"/>
                </a:cubicBezTo>
                <a:lnTo>
                  <a:pt x="3911540" y="2580298"/>
                </a:lnTo>
                <a:lnTo>
                  <a:pt x="3884260" y="2580298"/>
                </a:lnTo>
                <a:lnTo>
                  <a:pt x="3898983" y="2585981"/>
                </a:lnTo>
                <a:lnTo>
                  <a:pt x="3920263" y="2585981"/>
                </a:lnTo>
                <a:cubicBezTo>
                  <a:pt x="3924697" y="2579648"/>
                  <a:pt x="3932550" y="2575595"/>
                  <a:pt x="3943824" y="2573821"/>
                </a:cubicBezTo>
                <a:cubicBezTo>
                  <a:pt x="3955097" y="2572048"/>
                  <a:pt x="3961431" y="2574075"/>
                  <a:pt x="3962824" y="2579901"/>
                </a:cubicBezTo>
                <a:cubicBezTo>
                  <a:pt x="3961716" y="2581928"/>
                  <a:pt x="3958850" y="2584525"/>
                  <a:pt x="3954227" y="2587692"/>
                </a:cubicBezTo>
                <a:lnTo>
                  <a:pt x="3951278" y="2589418"/>
                </a:lnTo>
                <a:lnTo>
                  <a:pt x="3954101" y="2589418"/>
                </a:lnTo>
                <a:lnTo>
                  <a:pt x="3966261" y="2580298"/>
                </a:lnTo>
                <a:cubicBezTo>
                  <a:pt x="3978421" y="2579792"/>
                  <a:pt x="3990582" y="2577765"/>
                  <a:pt x="4002742" y="2574218"/>
                </a:cubicBezTo>
                <a:lnTo>
                  <a:pt x="4036631" y="2568570"/>
                </a:lnTo>
                <a:lnTo>
                  <a:pt x="4040211" y="2567661"/>
                </a:lnTo>
                <a:lnTo>
                  <a:pt x="4054470" y="2560775"/>
                </a:lnTo>
                <a:lnTo>
                  <a:pt x="4054950" y="2560616"/>
                </a:lnTo>
                <a:lnTo>
                  <a:pt x="4091300" y="2532054"/>
                </a:lnTo>
                <a:lnTo>
                  <a:pt x="4133082" y="2522971"/>
                </a:lnTo>
                <a:lnTo>
                  <a:pt x="4133464" y="2522537"/>
                </a:lnTo>
                <a:cubicBezTo>
                  <a:pt x="4138404" y="2522474"/>
                  <a:pt x="4143725" y="2521080"/>
                  <a:pt x="4149425" y="2518357"/>
                </a:cubicBezTo>
                <a:cubicBezTo>
                  <a:pt x="4155125" y="2515634"/>
                  <a:pt x="4158925" y="2511960"/>
                  <a:pt x="4160825" y="2507337"/>
                </a:cubicBezTo>
                <a:cubicBezTo>
                  <a:pt x="4168488" y="2507210"/>
                  <a:pt x="4174442" y="2505184"/>
                  <a:pt x="4178685" y="2501257"/>
                </a:cubicBezTo>
                <a:cubicBezTo>
                  <a:pt x="4182929" y="2497330"/>
                  <a:pt x="4185082" y="2492263"/>
                  <a:pt x="4185146" y="2486056"/>
                </a:cubicBezTo>
                <a:lnTo>
                  <a:pt x="4185146" y="2483016"/>
                </a:lnTo>
                <a:cubicBezTo>
                  <a:pt x="4189959" y="2483080"/>
                  <a:pt x="4194772" y="2482193"/>
                  <a:pt x="4199586" y="2480356"/>
                </a:cubicBezTo>
                <a:cubicBezTo>
                  <a:pt x="4204399" y="2478519"/>
                  <a:pt x="4207693" y="2475353"/>
                  <a:pt x="4209466" y="2470856"/>
                </a:cubicBezTo>
                <a:cubicBezTo>
                  <a:pt x="4224920" y="2470096"/>
                  <a:pt x="4240373" y="2465536"/>
                  <a:pt x="4255827" y="2457176"/>
                </a:cubicBezTo>
                <a:cubicBezTo>
                  <a:pt x="4271281" y="2448816"/>
                  <a:pt x="4285214" y="2441215"/>
                  <a:pt x="4297628" y="2434375"/>
                </a:cubicBezTo>
                <a:cubicBezTo>
                  <a:pt x="4297565" y="2431209"/>
                  <a:pt x="4298451" y="2428422"/>
                  <a:pt x="4300288" y="2426015"/>
                </a:cubicBezTo>
                <a:cubicBezTo>
                  <a:pt x="4302125" y="2423609"/>
                  <a:pt x="4305291" y="2422342"/>
                  <a:pt x="4309788" y="2422215"/>
                </a:cubicBezTo>
                <a:cubicBezTo>
                  <a:pt x="4314918" y="2422342"/>
                  <a:pt x="4320618" y="2424368"/>
                  <a:pt x="4326888" y="2428295"/>
                </a:cubicBezTo>
                <a:cubicBezTo>
                  <a:pt x="4333159" y="2432222"/>
                  <a:pt x="4336579" y="2437289"/>
                  <a:pt x="4337149" y="2443495"/>
                </a:cubicBezTo>
                <a:cubicBezTo>
                  <a:pt x="4335122" y="2453122"/>
                  <a:pt x="4326255" y="2459709"/>
                  <a:pt x="4310548" y="2463256"/>
                </a:cubicBezTo>
                <a:cubicBezTo>
                  <a:pt x="4294841" y="2466803"/>
                  <a:pt x="4284454" y="2473390"/>
                  <a:pt x="4279387" y="2483016"/>
                </a:cubicBezTo>
                <a:cubicBezTo>
                  <a:pt x="4269191" y="2483966"/>
                  <a:pt x="4262984" y="2489666"/>
                  <a:pt x="4260767" y="2500117"/>
                </a:cubicBezTo>
                <a:lnTo>
                  <a:pt x="4260752" y="2500282"/>
                </a:lnTo>
                <a:lnTo>
                  <a:pt x="4285864" y="2495573"/>
                </a:lnTo>
                <a:cubicBezTo>
                  <a:pt x="4287638" y="2491077"/>
                  <a:pt x="4290931" y="2487910"/>
                  <a:pt x="4295745" y="2486073"/>
                </a:cubicBezTo>
                <a:cubicBezTo>
                  <a:pt x="4300558" y="2484237"/>
                  <a:pt x="4305372" y="2483350"/>
                  <a:pt x="4310185" y="2483413"/>
                </a:cubicBezTo>
                <a:lnTo>
                  <a:pt x="4352746" y="2456053"/>
                </a:lnTo>
                <a:cubicBezTo>
                  <a:pt x="4356293" y="2456116"/>
                  <a:pt x="4360599" y="2455229"/>
                  <a:pt x="4365666" y="2453393"/>
                </a:cubicBezTo>
                <a:cubicBezTo>
                  <a:pt x="4370733" y="2451556"/>
                  <a:pt x="4373519" y="2448389"/>
                  <a:pt x="4374026" y="2443892"/>
                </a:cubicBezTo>
                <a:cubicBezTo>
                  <a:pt x="4378840" y="2443956"/>
                  <a:pt x="4383653" y="2443069"/>
                  <a:pt x="4388467" y="2441232"/>
                </a:cubicBezTo>
                <a:cubicBezTo>
                  <a:pt x="4393280" y="2439396"/>
                  <a:pt x="4396573" y="2436229"/>
                  <a:pt x="4398347" y="2431732"/>
                </a:cubicBezTo>
                <a:cubicBezTo>
                  <a:pt x="4408480" y="2430845"/>
                  <a:pt x="4417094" y="2427299"/>
                  <a:pt x="4424187" y="2421092"/>
                </a:cubicBezTo>
                <a:cubicBezTo>
                  <a:pt x="4431281" y="2414885"/>
                  <a:pt x="4439894" y="2411338"/>
                  <a:pt x="4450028" y="2410452"/>
                </a:cubicBezTo>
                <a:cubicBezTo>
                  <a:pt x="4455411" y="2411085"/>
                  <a:pt x="4462125" y="2411338"/>
                  <a:pt x="4470168" y="2411212"/>
                </a:cubicBezTo>
                <a:cubicBezTo>
                  <a:pt x="4478212" y="2411085"/>
                  <a:pt x="4482645" y="2406778"/>
                  <a:pt x="4483468" y="2398291"/>
                </a:cubicBezTo>
                <a:cubicBezTo>
                  <a:pt x="4490435" y="2397151"/>
                  <a:pt x="4500822" y="2392591"/>
                  <a:pt x="4514629" y="2384611"/>
                </a:cubicBezTo>
                <a:cubicBezTo>
                  <a:pt x="4528436" y="2376631"/>
                  <a:pt x="4540343" y="2372071"/>
                  <a:pt x="4550350" y="2370931"/>
                </a:cubicBezTo>
                <a:cubicBezTo>
                  <a:pt x="4550730" y="2366434"/>
                  <a:pt x="4553010" y="2363267"/>
                  <a:pt x="4557190" y="2361431"/>
                </a:cubicBezTo>
                <a:cubicBezTo>
                  <a:pt x="4561370" y="2359594"/>
                  <a:pt x="4565170" y="2358707"/>
                  <a:pt x="4568590" y="2358771"/>
                </a:cubicBezTo>
                <a:cubicBezTo>
                  <a:pt x="4584171" y="2347814"/>
                  <a:pt x="4601651" y="2337807"/>
                  <a:pt x="4621031" y="2328750"/>
                </a:cubicBezTo>
                <a:cubicBezTo>
                  <a:pt x="4640412" y="2319693"/>
                  <a:pt x="4659412" y="2313486"/>
                  <a:pt x="4678032" y="2310130"/>
                </a:cubicBezTo>
                <a:cubicBezTo>
                  <a:pt x="4678159" y="2307089"/>
                  <a:pt x="4679426" y="2304810"/>
                  <a:pt x="4681832" y="2303289"/>
                </a:cubicBezTo>
                <a:cubicBezTo>
                  <a:pt x="4684239" y="2301769"/>
                  <a:pt x="4687026" y="2301009"/>
                  <a:pt x="4690193" y="2301009"/>
                </a:cubicBezTo>
                <a:cubicBezTo>
                  <a:pt x="4696273" y="2301136"/>
                  <a:pt x="4702353" y="2302403"/>
                  <a:pt x="4708433" y="2304810"/>
                </a:cubicBezTo>
                <a:cubicBezTo>
                  <a:pt x="4714513" y="2307216"/>
                  <a:pt x="4720593" y="2310003"/>
                  <a:pt x="4726674" y="2313170"/>
                </a:cubicBezTo>
                <a:cubicBezTo>
                  <a:pt x="4707420" y="2314880"/>
                  <a:pt x="4685886" y="2319820"/>
                  <a:pt x="4662072" y="2327990"/>
                </a:cubicBezTo>
                <a:cubicBezTo>
                  <a:pt x="4638258" y="2336160"/>
                  <a:pt x="4618245" y="2346420"/>
                  <a:pt x="4602031" y="2358771"/>
                </a:cubicBezTo>
                <a:lnTo>
                  <a:pt x="4598991" y="2370931"/>
                </a:lnTo>
                <a:lnTo>
                  <a:pt x="4641552" y="2346610"/>
                </a:lnTo>
                <a:cubicBezTo>
                  <a:pt x="4646428" y="2349777"/>
                  <a:pt x="4651115" y="2354084"/>
                  <a:pt x="4655612" y="2359531"/>
                </a:cubicBezTo>
                <a:cubicBezTo>
                  <a:pt x="4660109" y="2364977"/>
                  <a:pt x="4662516" y="2370804"/>
                  <a:pt x="4662832" y="2377011"/>
                </a:cubicBezTo>
                <a:cubicBezTo>
                  <a:pt x="4662325" y="2381381"/>
                  <a:pt x="4659539" y="2384041"/>
                  <a:pt x="4654472" y="2384991"/>
                </a:cubicBezTo>
                <a:cubicBezTo>
                  <a:pt x="4649405" y="2385941"/>
                  <a:pt x="4645099" y="2386321"/>
                  <a:pt x="4641552" y="2386131"/>
                </a:cubicBezTo>
                <a:cubicBezTo>
                  <a:pt x="4633698" y="2392021"/>
                  <a:pt x="4615964" y="2400762"/>
                  <a:pt x="4588351" y="2412352"/>
                </a:cubicBezTo>
                <a:cubicBezTo>
                  <a:pt x="4560737" y="2423942"/>
                  <a:pt x="4543003" y="2430402"/>
                  <a:pt x="4535150" y="2431732"/>
                </a:cubicBezTo>
                <a:lnTo>
                  <a:pt x="4483468" y="2462133"/>
                </a:lnTo>
                <a:cubicBezTo>
                  <a:pt x="4478908" y="2481513"/>
                  <a:pt x="4459148" y="2495193"/>
                  <a:pt x="4424187" y="2503174"/>
                </a:cubicBezTo>
                <a:cubicBezTo>
                  <a:pt x="4389227" y="2511154"/>
                  <a:pt x="4366426" y="2515714"/>
                  <a:pt x="4355786" y="2516854"/>
                </a:cubicBezTo>
                <a:lnTo>
                  <a:pt x="4349706" y="2532054"/>
                </a:lnTo>
                <a:lnTo>
                  <a:pt x="4319305" y="2532054"/>
                </a:lnTo>
                <a:lnTo>
                  <a:pt x="4294985" y="2541174"/>
                </a:lnTo>
                <a:lnTo>
                  <a:pt x="4293829" y="2543918"/>
                </a:lnTo>
                <a:lnTo>
                  <a:pt x="4297628" y="2555978"/>
                </a:lnTo>
                <a:lnTo>
                  <a:pt x="4297628" y="2559018"/>
                </a:lnTo>
                <a:lnTo>
                  <a:pt x="4283412" y="2568660"/>
                </a:lnTo>
                <a:lnTo>
                  <a:pt x="4282824" y="2570055"/>
                </a:lnTo>
                <a:cubicBezTo>
                  <a:pt x="4276491" y="2581962"/>
                  <a:pt x="4269397" y="2588549"/>
                  <a:pt x="4261544" y="2589815"/>
                </a:cubicBezTo>
                <a:lnTo>
                  <a:pt x="4209863" y="2617176"/>
                </a:lnTo>
                <a:cubicBezTo>
                  <a:pt x="4208596" y="2625093"/>
                  <a:pt x="4202010" y="2632820"/>
                  <a:pt x="4190103" y="2640356"/>
                </a:cubicBezTo>
                <a:cubicBezTo>
                  <a:pt x="4178196" y="2647893"/>
                  <a:pt x="4168569" y="2653340"/>
                  <a:pt x="4161222" y="2656697"/>
                </a:cubicBezTo>
                <a:lnTo>
                  <a:pt x="4155142" y="2687097"/>
                </a:lnTo>
                <a:cubicBezTo>
                  <a:pt x="4150328" y="2687034"/>
                  <a:pt x="4145515" y="2687921"/>
                  <a:pt x="4140701" y="2689757"/>
                </a:cubicBezTo>
                <a:cubicBezTo>
                  <a:pt x="4135888" y="2691594"/>
                  <a:pt x="4132595" y="2694761"/>
                  <a:pt x="4130821" y="2699258"/>
                </a:cubicBezTo>
                <a:cubicBezTo>
                  <a:pt x="4123601" y="2699638"/>
                  <a:pt x="4117521" y="2701158"/>
                  <a:pt x="4112581" y="2703818"/>
                </a:cubicBezTo>
                <a:cubicBezTo>
                  <a:pt x="4107641" y="2706478"/>
                  <a:pt x="4101561" y="2707998"/>
                  <a:pt x="4094341" y="2708378"/>
                </a:cubicBezTo>
                <a:lnTo>
                  <a:pt x="4063940" y="2732698"/>
                </a:lnTo>
                <a:lnTo>
                  <a:pt x="4036660" y="2732698"/>
                </a:lnTo>
                <a:lnTo>
                  <a:pt x="4051383" y="2738381"/>
                </a:lnTo>
                <a:lnTo>
                  <a:pt x="4072663" y="2738381"/>
                </a:lnTo>
                <a:cubicBezTo>
                  <a:pt x="4077097" y="2732048"/>
                  <a:pt x="4084950" y="2727995"/>
                  <a:pt x="4096224" y="2726221"/>
                </a:cubicBezTo>
                <a:cubicBezTo>
                  <a:pt x="4107497" y="2724448"/>
                  <a:pt x="4113831" y="2726475"/>
                  <a:pt x="4115224" y="2732301"/>
                </a:cubicBezTo>
                <a:cubicBezTo>
                  <a:pt x="4114116" y="2734328"/>
                  <a:pt x="4111250" y="2736925"/>
                  <a:pt x="4106626" y="2740092"/>
                </a:cubicBezTo>
                <a:lnTo>
                  <a:pt x="4103678" y="2741818"/>
                </a:lnTo>
                <a:lnTo>
                  <a:pt x="4106501" y="2741818"/>
                </a:lnTo>
                <a:lnTo>
                  <a:pt x="4118661" y="2732698"/>
                </a:lnTo>
                <a:cubicBezTo>
                  <a:pt x="4130821" y="2732192"/>
                  <a:pt x="4142982" y="2730165"/>
                  <a:pt x="4155142" y="2726618"/>
                </a:cubicBezTo>
                <a:cubicBezTo>
                  <a:pt x="4167302" y="2723071"/>
                  <a:pt x="4179462" y="2721045"/>
                  <a:pt x="4191623" y="2720538"/>
                </a:cubicBezTo>
                <a:cubicBezTo>
                  <a:pt x="4198653" y="2715915"/>
                  <a:pt x="4211953" y="2710721"/>
                  <a:pt x="4231523" y="2704958"/>
                </a:cubicBezTo>
                <a:cubicBezTo>
                  <a:pt x="4251094" y="2699194"/>
                  <a:pt x="4262114" y="2693241"/>
                  <a:pt x="4264584" y="2687097"/>
                </a:cubicBezTo>
                <a:cubicBezTo>
                  <a:pt x="4269271" y="2687161"/>
                  <a:pt x="4273578" y="2686274"/>
                  <a:pt x="4277504" y="2684437"/>
                </a:cubicBezTo>
                <a:cubicBezTo>
                  <a:pt x="4281431" y="2682601"/>
                  <a:pt x="4284218" y="2679434"/>
                  <a:pt x="4285864" y="2674937"/>
                </a:cubicBezTo>
                <a:cubicBezTo>
                  <a:pt x="4290804" y="2674874"/>
                  <a:pt x="4296125" y="2673480"/>
                  <a:pt x="4301825" y="2670757"/>
                </a:cubicBezTo>
                <a:cubicBezTo>
                  <a:pt x="4307525" y="2668034"/>
                  <a:pt x="4311325" y="2664360"/>
                  <a:pt x="4313225" y="2659737"/>
                </a:cubicBezTo>
                <a:cubicBezTo>
                  <a:pt x="4320888" y="2659610"/>
                  <a:pt x="4326842" y="2657584"/>
                  <a:pt x="4331085" y="2653657"/>
                </a:cubicBezTo>
                <a:cubicBezTo>
                  <a:pt x="4335329" y="2649730"/>
                  <a:pt x="4337482" y="2644663"/>
                  <a:pt x="4337546" y="2638456"/>
                </a:cubicBezTo>
                <a:lnTo>
                  <a:pt x="4337546" y="2635416"/>
                </a:lnTo>
                <a:cubicBezTo>
                  <a:pt x="4342359" y="2635480"/>
                  <a:pt x="4347172" y="2634593"/>
                  <a:pt x="4351986" y="2632756"/>
                </a:cubicBezTo>
                <a:cubicBezTo>
                  <a:pt x="4356799" y="2630919"/>
                  <a:pt x="4360093" y="2627753"/>
                  <a:pt x="4361866" y="2623256"/>
                </a:cubicBezTo>
                <a:cubicBezTo>
                  <a:pt x="4377320" y="2622496"/>
                  <a:pt x="4392773" y="2617936"/>
                  <a:pt x="4408227" y="2609576"/>
                </a:cubicBezTo>
                <a:cubicBezTo>
                  <a:pt x="4423681" y="2601216"/>
                  <a:pt x="4437614" y="2593615"/>
                  <a:pt x="4450028" y="2586775"/>
                </a:cubicBezTo>
                <a:cubicBezTo>
                  <a:pt x="4449965" y="2583609"/>
                  <a:pt x="4450851" y="2580822"/>
                  <a:pt x="4452688" y="2578415"/>
                </a:cubicBezTo>
                <a:cubicBezTo>
                  <a:pt x="4454525" y="2576009"/>
                  <a:pt x="4457691" y="2574742"/>
                  <a:pt x="4462188" y="2574615"/>
                </a:cubicBezTo>
                <a:cubicBezTo>
                  <a:pt x="4467318" y="2574742"/>
                  <a:pt x="4473018" y="2576768"/>
                  <a:pt x="4479288" y="2580695"/>
                </a:cubicBezTo>
                <a:cubicBezTo>
                  <a:pt x="4485559" y="2584622"/>
                  <a:pt x="4488979" y="2589689"/>
                  <a:pt x="4489549" y="2595895"/>
                </a:cubicBezTo>
                <a:cubicBezTo>
                  <a:pt x="4487522" y="2605522"/>
                  <a:pt x="4478655" y="2612109"/>
                  <a:pt x="4462948" y="2615656"/>
                </a:cubicBezTo>
                <a:cubicBezTo>
                  <a:pt x="4447241" y="2619203"/>
                  <a:pt x="4436854" y="2625790"/>
                  <a:pt x="4431787" y="2635416"/>
                </a:cubicBezTo>
                <a:cubicBezTo>
                  <a:pt x="4421591" y="2636366"/>
                  <a:pt x="4415384" y="2642066"/>
                  <a:pt x="4413167" y="2652517"/>
                </a:cubicBezTo>
                <a:cubicBezTo>
                  <a:pt x="4410950" y="2662967"/>
                  <a:pt x="4410064" y="2672467"/>
                  <a:pt x="4410507" y="2681017"/>
                </a:cubicBezTo>
                <a:lnTo>
                  <a:pt x="4410507" y="2699258"/>
                </a:lnTo>
                <a:cubicBezTo>
                  <a:pt x="4416144" y="2689948"/>
                  <a:pt x="4423870" y="2685767"/>
                  <a:pt x="4433687" y="2686717"/>
                </a:cubicBezTo>
                <a:cubicBezTo>
                  <a:pt x="4443504" y="2687667"/>
                  <a:pt x="4448951" y="2694888"/>
                  <a:pt x="4450028" y="2708378"/>
                </a:cubicBezTo>
                <a:lnTo>
                  <a:pt x="4450028" y="2711418"/>
                </a:lnTo>
                <a:cubicBezTo>
                  <a:pt x="4444680" y="2715828"/>
                  <a:pt x="4425651" y="2727950"/>
                  <a:pt x="4392942" y="2747786"/>
                </a:cubicBezTo>
                <a:cubicBezTo>
                  <a:pt x="4360233" y="2767622"/>
                  <a:pt x="4327693" y="2786950"/>
                  <a:pt x="4295322" y="2805772"/>
                </a:cubicBezTo>
                <a:cubicBezTo>
                  <a:pt x="4262951" y="2824595"/>
                  <a:pt x="4244598" y="2834690"/>
                  <a:pt x="4240264" y="2836060"/>
                </a:cubicBezTo>
                <a:cubicBezTo>
                  <a:pt x="4236337" y="2835300"/>
                  <a:pt x="4234310" y="2832260"/>
                  <a:pt x="4234183" y="2826940"/>
                </a:cubicBezTo>
                <a:cubicBezTo>
                  <a:pt x="4234057" y="2821620"/>
                  <a:pt x="4232030" y="2818580"/>
                  <a:pt x="4228103" y="2817820"/>
                </a:cubicBezTo>
                <a:cubicBezTo>
                  <a:pt x="4214676" y="2818643"/>
                  <a:pt x="4202770" y="2823837"/>
                  <a:pt x="4192383" y="2833400"/>
                </a:cubicBezTo>
                <a:cubicBezTo>
                  <a:pt x="4181996" y="2842964"/>
                  <a:pt x="4171609" y="2851957"/>
                  <a:pt x="4161222" y="2860381"/>
                </a:cubicBezTo>
                <a:cubicBezTo>
                  <a:pt x="4176866" y="2857658"/>
                  <a:pt x="4184339" y="2861584"/>
                  <a:pt x="4183642" y="2872161"/>
                </a:cubicBezTo>
                <a:cubicBezTo>
                  <a:pt x="4182946" y="2882738"/>
                  <a:pt x="4189659" y="2888945"/>
                  <a:pt x="4203783" y="2890781"/>
                </a:cubicBezTo>
                <a:lnTo>
                  <a:pt x="4225063" y="2890781"/>
                </a:lnTo>
                <a:cubicBezTo>
                  <a:pt x="4229497" y="2884448"/>
                  <a:pt x="4237350" y="2880395"/>
                  <a:pt x="4248624" y="2878621"/>
                </a:cubicBezTo>
                <a:cubicBezTo>
                  <a:pt x="4259897" y="2876848"/>
                  <a:pt x="4266231" y="2878875"/>
                  <a:pt x="4267624" y="2884701"/>
                </a:cubicBezTo>
                <a:cubicBezTo>
                  <a:pt x="4265407" y="2888755"/>
                  <a:pt x="4256161" y="2895088"/>
                  <a:pt x="4239884" y="2903702"/>
                </a:cubicBezTo>
                <a:cubicBezTo>
                  <a:pt x="4223606" y="2912315"/>
                  <a:pt x="4213600" y="2917129"/>
                  <a:pt x="4209863" y="2918142"/>
                </a:cubicBezTo>
                <a:cubicBezTo>
                  <a:pt x="4206126" y="2925235"/>
                  <a:pt x="4190799" y="2939169"/>
                  <a:pt x="4163882" y="2959943"/>
                </a:cubicBezTo>
                <a:cubicBezTo>
                  <a:pt x="4136965" y="2980717"/>
                  <a:pt x="4120878" y="2993130"/>
                  <a:pt x="4115621" y="2997184"/>
                </a:cubicBezTo>
                <a:cubicBezTo>
                  <a:pt x="4108781" y="2996360"/>
                  <a:pt x="4101181" y="2995727"/>
                  <a:pt x="4092821" y="2995284"/>
                </a:cubicBezTo>
                <a:cubicBezTo>
                  <a:pt x="4084460" y="2994840"/>
                  <a:pt x="4079900" y="2999527"/>
                  <a:pt x="4079140" y="3009344"/>
                </a:cubicBezTo>
                <a:cubicBezTo>
                  <a:pt x="4069070" y="3012194"/>
                  <a:pt x="4053490" y="3023974"/>
                  <a:pt x="4032399" y="3044685"/>
                </a:cubicBezTo>
                <a:cubicBezTo>
                  <a:pt x="4011309" y="3065395"/>
                  <a:pt x="3999529" y="3077935"/>
                  <a:pt x="3997059" y="3082306"/>
                </a:cubicBezTo>
                <a:cubicBezTo>
                  <a:pt x="3993512" y="3082242"/>
                  <a:pt x="3989205" y="3083129"/>
                  <a:pt x="3984138" y="3084966"/>
                </a:cubicBezTo>
                <a:cubicBezTo>
                  <a:pt x="3979071" y="3086802"/>
                  <a:pt x="3976285" y="3089969"/>
                  <a:pt x="3975778" y="3094466"/>
                </a:cubicBezTo>
                <a:cubicBezTo>
                  <a:pt x="3973688" y="3094276"/>
                  <a:pt x="3970268" y="3094656"/>
                  <a:pt x="3965518" y="3095606"/>
                </a:cubicBezTo>
                <a:cubicBezTo>
                  <a:pt x="3960768" y="3096556"/>
                  <a:pt x="3958108" y="3099216"/>
                  <a:pt x="3957538" y="3103586"/>
                </a:cubicBezTo>
                <a:cubicBezTo>
                  <a:pt x="3957728" y="3105043"/>
                  <a:pt x="3958868" y="3105929"/>
                  <a:pt x="3960958" y="3106246"/>
                </a:cubicBezTo>
                <a:cubicBezTo>
                  <a:pt x="3963048" y="3106563"/>
                  <a:pt x="3964948" y="3106689"/>
                  <a:pt x="3966658" y="3106626"/>
                </a:cubicBezTo>
                <a:cubicBezTo>
                  <a:pt x="3970205" y="3108273"/>
                  <a:pt x="3974511" y="3111059"/>
                  <a:pt x="3979578" y="3114986"/>
                </a:cubicBezTo>
                <a:cubicBezTo>
                  <a:pt x="3984645" y="3118913"/>
                  <a:pt x="3987432" y="3123220"/>
                  <a:pt x="3987938" y="3127907"/>
                </a:cubicBezTo>
                <a:cubicBezTo>
                  <a:pt x="3987685" y="3129363"/>
                  <a:pt x="3986672" y="3130250"/>
                  <a:pt x="3984898" y="3130567"/>
                </a:cubicBezTo>
                <a:cubicBezTo>
                  <a:pt x="3983125" y="3130883"/>
                  <a:pt x="3982111" y="3131010"/>
                  <a:pt x="3981858" y="3130946"/>
                </a:cubicBezTo>
                <a:lnTo>
                  <a:pt x="3939297" y="3155267"/>
                </a:lnTo>
                <a:cubicBezTo>
                  <a:pt x="3938094" y="3162740"/>
                  <a:pt x="3932141" y="3166794"/>
                  <a:pt x="3921437" y="3167427"/>
                </a:cubicBezTo>
                <a:cubicBezTo>
                  <a:pt x="3910734" y="3168060"/>
                  <a:pt x="3902500" y="3175154"/>
                  <a:pt x="3896736" y="3188708"/>
                </a:cubicBezTo>
                <a:cubicBezTo>
                  <a:pt x="3879826" y="3193458"/>
                  <a:pt x="3862726" y="3199918"/>
                  <a:pt x="3845436" y="3208088"/>
                </a:cubicBezTo>
                <a:cubicBezTo>
                  <a:pt x="3828145" y="3216258"/>
                  <a:pt x="3811805" y="3224998"/>
                  <a:pt x="3796414" y="3234308"/>
                </a:cubicBezTo>
                <a:cubicBezTo>
                  <a:pt x="3788054" y="3234815"/>
                  <a:pt x="3781974" y="3236842"/>
                  <a:pt x="3778174" y="3240389"/>
                </a:cubicBezTo>
                <a:cubicBezTo>
                  <a:pt x="3774374" y="3243936"/>
                  <a:pt x="3768294" y="3245962"/>
                  <a:pt x="3759934" y="3246469"/>
                </a:cubicBezTo>
                <a:cubicBezTo>
                  <a:pt x="3747267" y="3252549"/>
                  <a:pt x="3736120" y="3261669"/>
                  <a:pt x="3726493" y="3273829"/>
                </a:cubicBezTo>
                <a:lnTo>
                  <a:pt x="3696092" y="3273829"/>
                </a:lnTo>
                <a:lnTo>
                  <a:pt x="3677852" y="3285990"/>
                </a:lnTo>
                <a:cubicBezTo>
                  <a:pt x="3674495" y="3290993"/>
                  <a:pt x="3664488" y="3296187"/>
                  <a:pt x="3647831" y="3301570"/>
                </a:cubicBezTo>
                <a:cubicBezTo>
                  <a:pt x="3631174" y="3306953"/>
                  <a:pt x="3618887" y="3309867"/>
                  <a:pt x="3610971" y="3310310"/>
                </a:cubicBezTo>
                <a:lnTo>
                  <a:pt x="3595770" y="3334631"/>
                </a:lnTo>
                <a:cubicBezTo>
                  <a:pt x="3588930" y="3333807"/>
                  <a:pt x="3581330" y="3333174"/>
                  <a:pt x="3572970" y="3332731"/>
                </a:cubicBezTo>
                <a:cubicBezTo>
                  <a:pt x="3564610" y="3332287"/>
                  <a:pt x="3560050" y="3336974"/>
                  <a:pt x="3559290" y="3346791"/>
                </a:cubicBezTo>
                <a:cubicBezTo>
                  <a:pt x="3551689" y="3345461"/>
                  <a:pt x="3541049" y="3342801"/>
                  <a:pt x="3527369" y="3338811"/>
                </a:cubicBezTo>
                <a:cubicBezTo>
                  <a:pt x="3513689" y="3334821"/>
                  <a:pt x="3506088" y="3337481"/>
                  <a:pt x="3504568" y="3346791"/>
                </a:cubicBezTo>
                <a:cubicBezTo>
                  <a:pt x="3490571" y="3353124"/>
                  <a:pt x="3475244" y="3358698"/>
                  <a:pt x="3458587" y="3363511"/>
                </a:cubicBezTo>
                <a:cubicBezTo>
                  <a:pt x="3441930" y="3368325"/>
                  <a:pt x="3425843" y="3370858"/>
                  <a:pt x="3410327" y="3371111"/>
                </a:cubicBezTo>
                <a:cubicBezTo>
                  <a:pt x="3405640" y="3371048"/>
                  <a:pt x="3400573" y="3370415"/>
                  <a:pt x="3395126" y="3369211"/>
                </a:cubicBezTo>
                <a:cubicBezTo>
                  <a:pt x="3389679" y="3368008"/>
                  <a:pt x="3384613" y="3366615"/>
                  <a:pt x="3379926" y="3365031"/>
                </a:cubicBezTo>
                <a:cubicBezTo>
                  <a:pt x="3371692" y="3366805"/>
                  <a:pt x="3358519" y="3370098"/>
                  <a:pt x="3340405" y="3374912"/>
                </a:cubicBezTo>
                <a:cubicBezTo>
                  <a:pt x="3322291" y="3379725"/>
                  <a:pt x="3312158" y="3384538"/>
                  <a:pt x="3310004" y="3389352"/>
                </a:cubicBezTo>
                <a:cubicBezTo>
                  <a:pt x="3306946" y="3400011"/>
                  <a:pt x="3283338" y="3412133"/>
                  <a:pt x="3239182" y="3425720"/>
                </a:cubicBezTo>
                <a:cubicBezTo>
                  <a:pt x="3195026" y="3439306"/>
                  <a:pt x="3148675" y="3451204"/>
                  <a:pt x="3100127" y="3461413"/>
                </a:cubicBezTo>
                <a:cubicBezTo>
                  <a:pt x="3051580" y="3471621"/>
                  <a:pt x="3019191" y="3476988"/>
                  <a:pt x="3002958" y="3477514"/>
                </a:cubicBezTo>
                <a:cubicBezTo>
                  <a:pt x="2998208" y="3477577"/>
                  <a:pt x="2993268" y="3476690"/>
                  <a:pt x="2988138" y="3474854"/>
                </a:cubicBezTo>
                <a:cubicBezTo>
                  <a:pt x="2983008" y="3473017"/>
                  <a:pt x="2978828" y="3469850"/>
                  <a:pt x="2975597" y="3465353"/>
                </a:cubicBezTo>
                <a:cubicBezTo>
                  <a:pt x="2973634" y="3465417"/>
                  <a:pt x="2970721" y="3465290"/>
                  <a:pt x="2966857" y="3464973"/>
                </a:cubicBezTo>
                <a:cubicBezTo>
                  <a:pt x="2962994" y="3464657"/>
                  <a:pt x="2960840" y="3463770"/>
                  <a:pt x="2960397" y="3462313"/>
                </a:cubicBezTo>
                <a:cubicBezTo>
                  <a:pt x="2960714" y="3459337"/>
                  <a:pt x="2962361" y="3456930"/>
                  <a:pt x="2965337" y="3455093"/>
                </a:cubicBezTo>
                <a:cubicBezTo>
                  <a:pt x="2968314" y="3453256"/>
                  <a:pt x="2970721" y="3451610"/>
                  <a:pt x="2972557" y="3450153"/>
                </a:cubicBezTo>
                <a:cubicBezTo>
                  <a:pt x="2972177" y="3445656"/>
                  <a:pt x="2969897" y="3442490"/>
                  <a:pt x="2965717" y="3440653"/>
                </a:cubicBezTo>
                <a:cubicBezTo>
                  <a:pt x="2961537" y="3438816"/>
                  <a:pt x="2957737" y="3437929"/>
                  <a:pt x="2954317" y="3437993"/>
                </a:cubicBezTo>
                <a:cubicBezTo>
                  <a:pt x="2949884" y="3438120"/>
                  <a:pt x="2942030" y="3439386"/>
                  <a:pt x="2930757" y="3441793"/>
                </a:cubicBezTo>
                <a:cubicBezTo>
                  <a:pt x="2919483" y="3444200"/>
                  <a:pt x="2913150" y="3446986"/>
                  <a:pt x="2911756" y="3450153"/>
                </a:cubicBezTo>
                <a:cubicBezTo>
                  <a:pt x="2912136" y="3451610"/>
                  <a:pt x="2913656" y="3452496"/>
                  <a:pt x="2916316" y="3452813"/>
                </a:cubicBezTo>
                <a:cubicBezTo>
                  <a:pt x="2918976" y="3453130"/>
                  <a:pt x="2920496" y="3453256"/>
                  <a:pt x="2920876" y="3453193"/>
                </a:cubicBezTo>
                <a:lnTo>
                  <a:pt x="2902636" y="3465353"/>
                </a:lnTo>
                <a:cubicBezTo>
                  <a:pt x="2887499" y="3464847"/>
                  <a:pt x="2873692" y="3462820"/>
                  <a:pt x="2861215" y="3459273"/>
                </a:cubicBezTo>
                <a:cubicBezTo>
                  <a:pt x="2848738" y="3455726"/>
                  <a:pt x="2837211" y="3453700"/>
                  <a:pt x="2826634" y="3453193"/>
                </a:cubicBezTo>
                <a:cubicBezTo>
                  <a:pt x="2818908" y="3453826"/>
                  <a:pt x="2809281" y="3456360"/>
                  <a:pt x="2797754" y="3460793"/>
                </a:cubicBezTo>
                <a:cubicBezTo>
                  <a:pt x="2786227" y="3465227"/>
                  <a:pt x="2773560" y="3467760"/>
                  <a:pt x="2759753" y="3468393"/>
                </a:cubicBezTo>
                <a:cubicBezTo>
                  <a:pt x="2754496" y="3468710"/>
                  <a:pt x="2748290" y="3468077"/>
                  <a:pt x="2741133" y="3466493"/>
                </a:cubicBezTo>
                <a:cubicBezTo>
                  <a:pt x="2733976" y="3464910"/>
                  <a:pt x="2730049" y="3460477"/>
                  <a:pt x="2729352" y="3453193"/>
                </a:cubicBezTo>
                <a:cubicBezTo>
                  <a:pt x="2719029" y="3453763"/>
                  <a:pt x="2705475" y="3454143"/>
                  <a:pt x="2688692" y="3454333"/>
                </a:cubicBezTo>
                <a:lnTo>
                  <a:pt x="2687757" y="3454083"/>
                </a:lnTo>
                <a:lnTo>
                  <a:pt x="2673268" y="3461833"/>
                </a:lnTo>
                <a:cubicBezTo>
                  <a:pt x="2664908" y="3462340"/>
                  <a:pt x="2658828" y="3464367"/>
                  <a:pt x="2655028" y="3467914"/>
                </a:cubicBezTo>
                <a:cubicBezTo>
                  <a:pt x="2651228" y="3471461"/>
                  <a:pt x="2645148" y="3473487"/>
                  <a:pt x="2636788" y="3473994"/>
                </a:cubicBezTo>
                <a:cubicBezTo>
                  <a:pt x="2624121" y="3480074"/>
                  <a:pt x="2612974" y="3489194"/>
                  <a:pt x="2603347" y="3501354"/>
                </a:cubicBezTo>
                <a:lnTo>
                  <a:pt x="2572946" y="3501354"/>
                </a:lnTo>
                <a:lnTo>
                  <a:pt x="2554706" y="3513515"/>
                </a:lnTo>
                <a:cubicBezTo>
                  <a:pt x="2551349" y="3518518"/>
                  <a:pt x="2541342" y="3523712"/>
                  <a:pt x="2524685" y="3529095"/>
                </a:cubicBezTo>
                <a:cubicBezTo>
                  <a:pt x="2508028" y="3534478"/>
                  <a:pt x="2495741" y="3537392"/>
                  <a:pt x="2487825" y="3537835"/>
                </a:cubicBezTo>
                <a:lnTo>
                  <a:pt x="2472624" y="3562156"/>
                </a:lnTo>
                <a:cubicBezTo>
                  <a:pt x="2465784" y="3561332"/>
                  <a:pt x="2458184" y="3560699"/>
                  <a:pt x="2449824" y="3560256"/>
                </a:cubicBezTo>
                <a:cubicBezTo>
                  <a:pt x="2441464" y="3559812"/>
                  <a:pt x="2436904" y="3564499"/>
                  <a:pt x="2436144" y="3574316"/>
                </a:cubicBezTo>
                <a:cubicBezTo>
                  <a:pt x="2428543" y="3572986"/>
                  <a:pt x="2417903" y="3570326"/>
                  <a:pt x="2404223" y="3566336"/>
                </a:cubicBezTo>
                <a:cubicBezTo>
                  <a:pt x="2390543" y="3562346"/>
                  <a:pt x="2382942" y="3565006"/>
                  <a:pt x="2381422" y="3574316"/>
                </a:cubicBezTo>
                <a:cubicBezTo>
                  <a:pt x="2367425" y="3580649"/>
                  <a:pt x="2352098" y="3586223"/>
                  <a:pt x="2335441" y="3591036"/>
                </a:cubicBezTo>
                <a:cubicBezTo>
                  <a:pt x="2318784" y="3595850"/>
                  <a:pt x="2302697" y="3598383"/>
                  <a:pt x="2287181" y="3598636"/>
                </a:cubicBezTo>
                <a:cubicBezTo>
                  <a:pt x="2282494" y="3598573"/>
                  <a:pt x="2277427" y="3597940"/>
                  <a:pt x="2271980" y="3596736"/>
                </a:cubicBezTo>
                <a:cubicBezTo>
                  <a:pt x="2266533" y="3595533"/>
                  <a:pt x="2261467" y="3594140"/>
                  <a:pt x="2256780" y="3592556"/>
                </a:cubicBezTo>
                <a:cubicBezTo>
                  <a:pt x="2248546" y="3594330"/>
                  <a:pt x="2235373" y="3597623"/>
                  <a:pt x="2217259" y="3602437"/>
                </a:cubicBezTo>
                <a:cubicBezTo>
                  <a:pt x="2199145" y="3607250"/>
                  <a:pt x="2189012" y="3612063"/>
                  <a:pt x="2186858" y="3616877"/>
                </a:cubicBezTo>
                <a:cubicBezTo>
                  <a:pt x="2183799" y="3627536"/>
                  <a:pt x="2160192" y="3639658"/>
                  <a:pt x="2116036" y="3653245"/>
                </a:cubicBezTo>
                <a:cubicBezTo>
                  <a:pt x="2071880" y="3666831"/>
                  <a:pt x="2025528" y="3678729"/>
                  <a:pt x="1976981" y="3688938"/>
                </a:cubicBezTo>
                <a:cubicBezTo>
                  <a:pt x="1928434" y="3699146"/>
                  <a:pt x="1896044" y="3704513"/>
                  <a:pt x="1879812" y="3705039"/>
                </a:cubicBezTo>
                <a:cubicBezTo>
                  <a:pt x="1875062" y="3705102"/>
                  <a:pt x="1870122" y="3704215"/>
                  <a:pt x="1864991" y="3702379"/>
                </a:cubicBezTo>
                <a:lnTo>
                  <a:pt x="1861130" y="3699453"/>
                </a:lnTo>
                <a:lnTo>
                  <a:pt x="1847416" y="3704025"/>
                </a:lnTo>
                <a:cubicBezTo>
                  <a:pt x="1843616" y="3707572"/>
                  <a:pt x="1837535" y="3709598"/>
                  <a:pt x="1829175" y="3710105"/>
                </a:cubicBezTo>
                <a:cubicBezTo>
                  <a:pt x="1816508" y="3716185"/>
                  <a:pt x="1805361" y="3725305"/>
                  <a:pt x="1795735" y="3737465"/>
                </a:cubicBezTo>
                <a:lnTo>
                  <a:pt x="1765334" y="3737465"/>
                </a:lnTo>
                <a:lnTo>
                  <a:pt x="1747094" y="3749626"/>
                </a:lnTo>
                <a:cubicBezTo>
                  <a:pt x="1743737" y="3754629"/>
                  <a:pt x="1733730" y="3759823"/>
                  <a:pt x="1717073" y="3765206"/>
                </a:cubicBezTo>
                <a:cubicBezTo>
                  <a:pt x="1700416" y="3770589"/>
                  <a:pt x="1688129" y="3773503"/>
                  <a:pt x="1680212" y="3773946"/>
                </a:cubicBezTo>
                <a:lnTo>
                  <a:pt x="1665012" y="3798267"/>
                </a:lnTo>
                <a:cubicBezTo>
                  <a:pt x="1658172" y="3797443"/>
                  <a:pt x="1650572" y="3796810"/>
                  <a:pt x="1642211" y="3796367"/>
                </a:cubicBezTo>
                <a:cubicBezTo>
                  <a:pt x="1633851" y="3795923"/>
                  <a:pt x="1629291" y="3800610"/>
                  <a:pt x="1628531" y="3810427"/>
                </a:cubicBezTo>
                <a:cubicBezTo>
                  <a:pt x="1620931" y="3809097"/>
                  <a:pt x="1610291" y="3806437"/>
                  <a:pt x="1596610" y="3802447"/>
                </a:cubicBezTo>
                <a:cubicBezTo>
                  <a:pt x="1582930" y="3798457"/>
                  <a:pt x="1575330" y="3801117"/>
                  <a:pt x="1573810" y="3810427"/>
                </a:cubicBezTo>
                <a:cubicBezTo>
                  <a:pt x="1559813" y="3816760"/>
                  <a:pt x="1544486" y="3822334"/>
                  <a:pt x="1527829" y="3827147"/>
                </a:cubicBezTo>
                <a:cubicBezTo>
                  <a:pt x="1511172" y="3831961"/>
                  <a:pt x="1495085" y="3834494"/>
                  <a:pt x="1479568" y="3834747"/>
                </a:cubicBezTo>
                <a:cubicBezTo>
                  <a:pt x="1474881" y="3834684"/>
                  <a:pt x="1469814" y="3834051"/>
                  <a:pt x="1464368" y="3832847"/>
                </a:cubicBezTo>
                <a:cubicBezTo>
                  <a:pt x="1458921" y="3831644"/>
                  <a:pt x="1453854" y="3830251"/>
                  <a:pt x="1449167" y="3828667"/>
                </a:cubicBezTo>
                <a:cubicBezTo>
                  <a:pt x="1440934" y="3830441"/>
                  <a:pt x="1427760" y="3833734"/>
                  <a:pt x="1409647" y="3838548"/>
                </a:cubicBezTo>
                <a:cubicBezTo>
                  <a:pt x="1391533" y="3843361"/>
                  <a:pt x="1381399" y="3848174"/>
                  <a:pt x="1379246" y="3852988"/>
                </a:cubicBezTo>
                <a:cubicBezTo>
                  <a:pt x="1376187" y="3863647"/>
                  <a:pt x="1352580" y="3875769"/>
                  <a:pt x="1308424" y="3889356"/>
                </a:cubicBezTo>
                <a:cubicBezTo>
                  <a:pt x="1264268" y="3902942"/>
                  <a:pt x="1217916" y="3914840"/>
                  <a:pt x="1169369" y="3925049"/>
                </a:cubicBezTo>
                <a:cubicBezTo>
                  <a:pt x="1120822" y="3935257"/>
                  <a:pt x="1088432" y="3940624"/>
                  <a:pt x="1072200" y="3941150"/>
                </a:cubicBezTo>
                <a:cubicBezTo>
                  <a:pt x="1067450" y="3941213"/>
                  <a:pt x="1062510" y="3940326"/>
                  <a:pt x="1057380" y="3938490"/>
                </a:cubicBezTo>
                <a:cubicBezTo>
                  <a:pt x="1052250" y="3936653"/>
                  <a:pt x="1048070" y="3933486"/>
                  <a:pt x="1044840" y="3928989"/>
                </a:cubicBezTo>
                <a:cubicBezTo>
                  <a:pt x="1042876" y="3929053"/>
                  <a:pt x="1039963" y="3928926"/>
                  <a:pt x="1036099" y="3928609"/>
                </a:cubicBezTo>
                <a:cubicBezTo>
                  <a:pt x="1032236" y="3928293"/>
                  <a:pt x="1030082" y="3927406"/>
                  <a:pt x="1029639" y="3925949"/>
                </a:cubicBezTo>
                <a:cubicBezTo>
                  <a:pt x="1029956" y="3922973"/>
                  <a:pt x="1031603" y="3920566"/>
                  <a:pt x="1034579" y="3918729"/>
                </a:cubicBezTo>
                <a:cubicBezTo>
                  <a:pt x="1037556" y="3916892"/>
                  <a:pt x="1039963" y="3915246"/>
                  <a:pt x="1041799" y="3913789"/>
                </a:cubicBezTo>
                <a:cubicBezTo>
                  <a:pt x="1041420" y="3909292"/>
                  <a:pt x="1039140" y="3906126"/>
                  <a:pt x="1034959" y="3904289"/>
                </a:cubicBezTo>
                <a:cubicBezTo>
                  <a:pt x="1030779" y="3902452"/>
                  <a:pt x="1026979" y="3901565"/>
                  <a:pt x="1023559" y="3901629"/>
                </a:cubicBezTo>
                <a:cubicBezTo>
                  <a:pt x="1019126" y="3901756"/>
                  <a:pt x="1011272" y="3903022"/>
                  <a:pt x="999999" y="3905429"/>
                </a:cubicBezTo>
                <a:cubicBezTo>
                  <a:pt x="988725" y="3907836"/>
                  <a:pt x="982392" y="3910622"/>
                  <a:pt x="980998" y="3913789"/>
                </a:cubicBezTo>
                <a:cubicBezTo>
                  <a:pt x="981378" y="3915246"/>
                  <a:pt x="982898" y="3916132"/>
                  <a:pt x="985558" y="3916449"/>
                </a:cubicBezTo>
                <a:cubicBezTo>
                  <a:pt x="988218" y="3916766"/>
                  <a:pt x="989738" y="3916892"/>
                  <a:pt x="990118" y="3916829"/>
                </a:cubicBezTo>
                <a:lnTo>
                  <a:pt x="971878" y="3928989"/>
                </a:lnTo>
                <a:cubicBezTo>
                  <a:pt x="956741" y="3928483"/>
                  <a:pt x="942934" y="3926456"/>
                  <a:pt x="930457" y="3922909"/>
                </a:cubicBezTo>
                <a:cubicBezTo>
                  <a:pt x="917980" y="3919362"/>
                  <a:pt x="906454" y="3917336"/>
                  <a:pt x="895876" y="3916829"/>
                </a:cubicBezTo>
                <a:cubicBezTo>
                  <a:pt x="888150" y="3917462"/>
                  <a:pt x="878523" y="3919996"/>
                  <a:pt x="866996" y="3924429"/>
                </a:cubicBezTo>
                <a:cubicBezTo>
                  <a:pt x="855469" y="3928863"/>
                  <a:pt x="842802" y="3931396"/>
                  <a:pt x="828995" y="3932029"/>
                </a:cubicBezTo>
                <a:cubicBezTo>
                  <a:pt x="823738" y="3932346"/>
                  <a:pt x="817532" y="3931713"/>
                  <a:pt x="810375" y="3930129"/>
                </a:cubicBezTo>
                <a:cubicBezTo>
                  <a:pt x="803218" y="3928546"/>
                  <a:pt x="799291" y="3924113"/>
                  <a:pt x="798594" y="3916829"/>
                </a:cubicBezTo>
                <a:cubicBezTo>
                  <a:pt x="788271" y="3917399"/>
                  <a:pt x="774717" y="3917779"/>
                  <a:pt x="757934" y="3917969"/>
                </a:cubicBezTo>
                <a:cubicBezTo>
                  <a:pt x="741150" y="3918159"/>
                  <a:pt x="728356" y="3914739"/>
                  <a:pt x="719553" y="3907709"/>
                </a:cubicBezTo>
                <a:lnTo>
                  <a:pt x="658752" y="3901629"/>
                </a:lnTo>
                <a:lnTo>
                  <a:pt x="657462" y="3901023"/>
                </a:lnTo>
                <a:lnTo>
                  <a:pt x="629356" y="3906644"/>
                </a:lnTo>
                <a:cubicBezTo>
                  <a:pt x="624099" y="3906961"/>
                  <a:pt x="617892" y="3906328"/>
                  <a:pt x="610736" y="3904744"/>
                </a:cubicBezTo>
                <a:cubicBezTo>
                  <a:pt x="603579" y="3903161"/>
                  <a:pt x="599652" y="3898728"/>
                  <a:pt x="598955" y="3891444"/>
                </a:cubicBezTo>
                <a:cubicBezTo>
                  <a:pt x="588632" y="3892014"/>
                  <a:pt x="575078" y="3892394"/>
                  <a:pt x="558295" y="3892584"/>
                </a:cubicBezTo>
                <a:cubicBezTo>
                  <a:pt x="541511" y="3892774"/>
                  <a:pt x="528717" y="3889354"/>
                  <a:pt x="519914" y="3882324"/>
                </a:cubicBezTo>
                <a:lnTo>
                  <a:pt x="459113" y="3876244"/>
                </a:lnTo>
                <a:cubicBezTo>
                  <a:pt x="451132" y="3873267"/>
                  <a:pt x="442772" y="3869340"/>
                  <a:pt x="434032" y="3864463"/>
                </a:cubicBezTo>
                <a:cubicBezTo>
                  <a:pt x="425292" y="3859587"/>
                  <a:pt x="418452" y="3853380"/>
                  <a:pt x="413512" y="3845843"/>
                </a:cubicBezTo>
                <a:lnTo>
                  <a:pt x="407432" y="3858003"/>
                </a:lnTo>
                <a:lnTo>
                  <a:pt x="367911" y="3858003"/>
                </a:lnTo>
                <a:lnTo>
                  <a:pt x="301029" y="3827603"/>
                </a:lnTo>
                <a:cubicBezTo>
                  <a:pt x="300523" y="3824056"/>
                  <a:pt x="298496" y="3822029"/>
                  <a:pt x="294949" y="3821523"/>
                </a:cubicBezTo>
                <a:cubicBezTo>
                  <a:pt x="288869" y="3821776"/>
                  <a:pt x="284309" y="3821269"/>
                  <a:pt x="281269" y="3820003"/>
                </a:cubicBezTo>
                <a:cubicBezTo>
                  <a:pt x="278229" y="3818736"/>
                  <a:pt x="276709" y="3815189"/>
                  <a:pt x="276709" y="3809362"/>
                </a:cubicBezTo>
                <a:lnTo>
                  <a:pt x="231108" y="3766802"/>
                </a:lnTo>
                <a:cubicBezTo>
                  <a:pt x="223444" y="3768195"/>
                  <a:pt x="217491" y="3766928"/>
                  <a:pt x="213248" y="3763002"/>
                </a:cubicBezTo>
                <a:cubicBezTo>
                  <a:pt x="209004" y="3759075"/>
                  <a:pt x="206851" y="3753248"/>
                  <a:pt x="206787" y="3745521"/>
                </a:cubicBezTo>
                <a:lnTo>
                  <a:pt x="173346" y="3736401"/>
                </a:lnTo>
                <a:cubicBezTo>
                  <a:pt x="175120" y="3730068"/>
                  <a:pt x="175373" y="3724494"/>
                  <a:pt x="174107" y="3719681"/>
                </a:cubicBezTo>
                <a:cubicBezTo>
                  <a:pt x="172840" y="3714867"/>
                  <a:pt x="168533" y="3712334"/>
                  <a:pt x="161186" y="3712080"/>
                </a:cubicBezTo>
                <a:cubicBezTo>
                  <a:pt x="162833" y="3705620"/>
                  <a:pt x="162580" y="3699540"/>
                  <a:pt x="160426" y="3693840"/>
                </a:cubicBezTo>
                <a:cubicBezTo>
                  <a:pt x="158273" y="3688140"/>
                  <a:pt x="153460" y="3685100"/>
                  <a:pt x="145986" y="3684720"/>
                </a:cubicBezTo>
                <a:lnTo>
                  <a:pt x="118626" y="3669520"/>
                </a:lnTo>
                <a:cubicBezTo>
                  <a:pt x="117232" y="3656916"/>
                  <a:pt x="111659" y="3647922"/>
                  <a:pt x="101905" y="3642539"/>
                </a:cubicBezTo>
                <a:cubicBezTo>
                  <a:pt x="92152" y="3637156"/>
                  <a:pt x="86578" y="3628922"/>
                  <a:pt x="85185" y="3617838"/>
                </a:cubicBezTo>
                <a:lnTo>
                  <a:pt x="73025" y="3593518"/>
                </a:lnTo>
                <a:cubicBezTo>
                  <a:pt x="67198" y="3593201"/>
                  <a:pt x="63651" y="3590795"/>
                  <a:pt x="62384" y="3586298"/>
                </a:cubicBezTo>
                <a:cubicBezTo>
                  <a:pt x="61118" y="3581801"/>
                  <a:pt x="60611" y="3577114"/>
                  <a:pt x="60864" y="3572238"/>
                </a:cubicBezTo>
                <a:lnTo>
                  <a:pt x="60864" y="3547917"/>
                </a:lnTo>
                <a:lnTo>
                  <a:pt x="39584" y="3532717"/>
                </a:lnTo>
                <a:lnTo>
                  <a:pt x="39584" y="3484076"/>
                </a:lnTo>
                <a:cubicBezTo>
                  <a:pt x="21343" y="3462795"/>
                  <a:pt x="15263" y="3438475"/>
                  <a:pt x="21343" y="3411114"/>
                </a:cubicBezTo>
                <a:cubicBezTo>
                  <a:pt x="18177" y="3404907"/>
                  <a:pt x="15390" y="3398321"/>
                  <a:pt x="12983" y="3391354"/>
                </a:cubicBezTo>
                <a:cubicBezTo>
                  <a:pt x="10576" y="3384387"/>
                  <a:pt x="9310" y="3377800"/>
                  <a:pt x="9183" y="3371594"/>
                </a:cubicBezTo>
                <a:cubicBezTo>
                  <a:pt x="9816" y="3347336"/>
                  <a:pt x="12350" y="3323649"/>
                  <a:pt x="16783" y="3300532"/>
                </a:cubicBezTo>
                <a:cubicBezTo>
                  <a:pt x="21217" y="3277415"/>
                  <a:pt x="23750" y="3254488"/>
                  <a:pt x="24383" y="3231751"/>
                </a:cubicBezTo>
                <a:lnTo>
                  <a:pt x="12223" y="3225670"/>
                </a:lnTo>
                <a:cubicBezTo>
                  <a:pt x="10893" y="3216360"/>
                  <a:pt x="11273" y="3206860"/>
                  <a:pt x="13363" y="3197170"/>
                </a:cubicBezTo>
                <a:cubicBezTo>
                  <a:pt x="15453" y="3187480"/>
                  <a:pt x="18113" y="3178740"/>
                  <a:pt x="21343" y="3170949"/>
                </a:cubicBezTo>
                <a:cubicBezTo>
                  <a:pt x="6650" y="3171456"/>
                  <a:pt x="-444" y="3164363"/>
                  <a:pt x="63" y="3149669"/>
                </a:cubicBezTo>
                <a:cubicBezTo>
                  <a:pt x="-190" y="3141752"/>
                  <a:pt x="316" y="3133265"/>
                  <a:pt x="1583" y="3124208"/>
                </a:cubicBezTo>
                <a:cubicBezTo>
                  <a:pt x="2850" y="3115151"/>
                  <a:pt x="6396" y="3107425"/>
                  <a:pt x="12223" y="3101028"/>
                </a:cubicBezTo>
                <a:cubicBezTo>
                  <a:pt x="12730" y="3085828"/>
                  <a:pt x="14757" y="3070627"/>
                  <a:pt x="18303" y="3055427"/>
                </a:cubicBezTo>
                <a:cubicBezTo>
                  <a:pt x="21850" y="3040227"/>
                  <a:pt x="23877" y="3025026"/>
                  <a:pt x="24383" y="3009826"/>
                </a:cubicBezTo>
                <a:cubicBezTo>
                  <a:pt x="29007" y="3006659"/>
                  <a:pt x="32680" y="3002353"/>
                  <a:pt x="35404" y="2996906"/>
                </a:cubicBezTo>
                <a:cubicBezTo>
                  <a:pt x="38127" y="2991459"/>
                  <a:pt x="39521" y="2985632"/>
                  <a:pt x="39584" y="2979425"/>
                </a:cubicBezTo>
                <a:cubicBezTo>
                  <a:pt x="45411" y="2978792"/>
                  <a:pt x="48957" y="2975499"/>
                  <a:pt x="50224" y="2969545"/>
                </a:cubicBezTo>
                <a:cubicBezTo>
                  <a:pt x="51491" y="2963592"/>
                  <a:pt x="51997" y="2958778"/>
                  <a:pt x="51744" y="2955105"/>
                </a:cubicBezTo>
                <a:lnTo>
                  <a:pt x="51744" y="2939904"/>
                </a:lnTo>
                <a:cubicBezTo>
                  <a:pt x="54847" y="2929074"/>
                  <a:pt x="59281" y="2918054"/>
                  <a:pt x="65044" y="2906844"/>
                </a:cubicBezTo>
                <a:cubicBezTo>
                  <a:pt x="70808" y="2895634"/>
                  <a:pt x="77521" y="2885373"/>
                  <a:pt x="85185" y="2876063"/>
                </a:cubicBezTo>
                <a:cubicBezTo>
                  <a:pt x="86135" y="2855923"/>
                  <a:pt x="91835" y="2831602"/>
                  <a:pt x="102285" y="2803102"/>
                </a:cubicBezTo>
                <a:cubicBezTo>
                  <a:pt x="112735" y="2774601"/>
                  <a:pt x="122236" y="2753321"/>
                  <a:pt x="130786" y="2739260"/>
                </a:cubicBezTo>
                <a:cubicBezTo>
                  <a:pt x="131630" y="2727588"/>
                  <a:pt x="138724" y="2708372"/>
                  <a:pt x="152066" y="2681612"/>
                </a:cubicBezTo>
                <a:cubicBezTo>
                  <a:pt x="165409" y="2654852"/>
                  <a:pt x="179934" y="2629781"/>
                  <a:pt x="195640" y="2606398"/>
                </a:cubicBezTo>
                <a:cubicBezTo>
                  <a:pt x="211347" y="2583016"/>
                  <a:pt x="223170" y="2570556"/>
                  <a:pt x="231108" y="2569017"/>
                </a:cubicBezTo>
                <a:lnTo>
                  <a:pt x="237188" y="2523416"/>
                </a:lnTo>
                <a:cubicBezTo>
                  <a:pt x="264549" y="2480855"/>
                  <a:pt x="294949" y="2441334"/>
                  <a:pt x="328390" y="2404854"/>
                </a:cubicBezTo>
                <a:cubicBezTo>
                  <a:pt x="334470" y="2404347"/>
                  <a:pt x="337510" y="2402320"/>
                  <a:pt x="337510" y="2398773"/>
                </a:cubicBezTo>
                <a:cubicBezTo>
                  <a:pt x="336940" y="2394023"/>
                  <a:pt x="336560" y="2389843"/>
                  <a:pt x="336370" y="2386233"/>
                </a:cubicBezTo>
                <a:cubicBezTo>
                  <a:pt x="336180" y="2382623"/>
                  <a:pt x="339600" y="2380723"/>
                  <a:pt x="346630" y="2380533"/>
                </a:cubicBezTo>
                <a:cubicBezTo>
                  <a:pt x="353154" y="2366726"/>
                  <a:pt x="362147" y="2353299"/>
                  <a:pt x="373611" y="2340252"/>
                </a:cubicBezTo>
                <a:cubicBezTo>
                  <a:pt x="385074" y="2327205"/>
                  <a:pt x="396348" y="2315298"/>
                  <a:pt x="407432" y="2304532"/>
                </a:cubicBezTo>
                <a:cubicBezTo>
                  <a:pt x="407938" y="2299021"/>
                  <a:pt x="409965" y="2294841"/>
                  <a:pt x="413512" y="2291991"/>
                </a:cubicBezTo>
                <a:cubicBezTo>
                  <a:pt x="417058" y="2289141"/>
                  <a:pt x="419085" y="2284201"/>
                  <a:pt x="419592" y="2277171"/>
                </a:cubicBezTo>
                <a:lnTo>
                  <a:pt x="446952" y="2258931"/>
                </a:lnTo>
                <a:lnTo>
                  <a:pt x="471273" y="2198129"/>
                </a:lnTo>
                <a:lnTo>
                  <a:pt x="495593" y="2179889"/>
                </a:lnTo>
                <a:cubicBezTo>
                  <a:pt x="495530" y="2175076"/>
                  <a:pt x="496416" y="2170262"/>
                  <a:pt x="498253" y="2165449"/>
                </a:cubicBezTo>
                <a:cubicBezTo>
                  <a:pt x="500090" y="2160635"/>
                  <a:pt x="503257" y="2157342"/>
                  <a:pt x="507754" y="2155569"/>
                </a:cubicBezTo>
                <a:cubicBezTo>
                  <a:pt x="520420" y="2137835"/>
                  <a:pt x="531567" y="2118581"/>
                  <a:pt x="541194" y="2097807"/>
                </a:cubicBezTo>
                <a:lnTo>
                  <a:pt x="550627" y="2089754"/>
                </a:lnTo>
                <a:lnTo>
                  <a:pt x="568631" y="2058677"/>
                </a:lnTo>
                <a:cubicBezTo>
                  <a:pt x="584337" y="2035295"/>
                  <a:pt x="596160" y="2022835"/>
                  <a:pt x="604098" y="2021296"/>
                </a:cubicBezTo>
                <a:lnTo>
                  <a:pt x="610178" y="1975695"/>
                </a:lnTo>
                <a:cubicBezTo>
                  <a:pt x="637539" y="1933134"/>
                  <a:pt x="667939" y="1893613"/>
                  <a:pt x="701380" y="1857133"/>
                </a:cubicBezTo>
                <a:cubicBezTo>
                  <a:pt x="707460" y="1856626"/>
                  <a:pt x="710500" y="1854599"/>
                  <a:pt x="710500" y="1851052"/>
                </a:cubicBezTo>
                <a:cubicBezTo>
                  <a:pt x="709930" y="1846302"/>
                  <a:pt x="709550" y="1842122"/>
                  <a:pt x="709360" y="1838512"/>
                </a:cubicBezTo>
                <a:cubicBezTo>
                  <a:pt x="709170" y="1834902"/>
                  <a:pt x="712590" y="1833002"/>
                  <a:pt x="719620" y="1832812"/>
                </a:cubicBezTo>
                <a:cubicBezTo>
                  <a:pt x="726144" y="1819005"/>
                  <a:pt x="735137" y="1805578"/>
                  <a:pt x="746601" y="1792531"/>
                </a:cubicBezTo>
                <a:cubicBezTo>
                  <a:pt x="758065" y="1779484"/>
                  <a:pt x="769338" y="1767577"/>
                  <a:pt x="780422" y="1756811"/>
                </a:cubicBezTo>
                <a:cubicBezTo>
                  <a:pt x="780928" y="1751300"/>
                  <a:pt x="782955" y="1747120"/>
                  <a:pt x="786502" y="1744270"/>
                </a:cubicBezTo>
                <a:cubicBezTo>
                  <a:pt x="790049" y="1741420"/>
                  <a:pt x="792075" y="1736480"/>
                  <a:pt x="792582" y="1729450"/>
                </a:cubicBezTo>
                <a:lnTo>
                  <a:pt x="819943" y="1711210"/>
                </a:lnTo>
                <a:lnTo>
                  <a:pt x="844263" y="1650408"/>
                </a:lnTo>
                <a:lnTo>
                  <a:pt x="868583" y="1632168"/>
                </a:lnTo>
                <a:cubicBezTo>
                  <a:pt x="868520" y="1627355"/>
                  <a:pt x="869407" y="1622541"/>
                  <a:pt x="871243" y="1617728"/>
                </a:cubicBezTo>
                <a:cubicBezTo>
                  <a:pt x="873080" y="1612914"/>
                  <a:pt x="876247" y="1609621"/>
                  <a:pt x="880744" y="1607848"/>
                </a:cubicBezTo>
                <a:cubicBezTo>
                  <a:pt x="893411" y="1590114"/>
                  <a:pt x="904557" y="1570860"/>
                  <a:pt x="914185" y="1550086"/>
                </a:cubicBezTo>
                <a:cubicBezTo>
                  <a:pt x="932615" y="1533113"/>
                  <a:pt x="954275" y="1514619"/>
                  <a:pt x="979166" y="1494605"/>
                </a:cubicBezTo>
                <a:cubicBezTo>
                  <a:pt x="1004056" y="1474591"/>
                  <a:pt x="1021917" y="1454578"/>
                  <a:pt x="1032747" y="1434564"/>
                </a:cubicBezTo>
                <a:lnTo>
                  <a:pt x="1057067" y="1431524"/>
                </a:lnTo>
                <a:lnTo>
                  <a:pt x="1060107" y="1422404"/>
                </a:lnTo>
                <a:cubicBezTo>
                  <a:pt x="1063401" y="1422404"/>
                  <a:pt x="1066694" y="1421644"/>
                  <a:pt x="1069988" y="1420124"/>
                </a:cubicBezTo>
                <a:cubicBezTo>
                  <a:pt x="1073281" y="1418604"/>
                  <a:pt x="1075054" y="1416324"/>
                  <a:pt x="1075308" y="1413284"/>
                </a:cubicBezTo>
                <a:lnTo>
                  <a:pt x="1075308" y="1410243"/>
                </a:lnTo>
                <a:cubicBezTo>
                  <a:pt x="1092155" y="1395170"/>
                  <a:pt x="1108621" y="1379716"/>
                  <a:pt x="1124708" y="1363883"/>
                </a:cubicBezTo>
                <a:cubicBezTo>
                  <a:pt x="1140795" y="1348049"/>
                  <a:pt x="1155742" y="1331075"/>
                  <a:pt x="1169549" y="1312961"/>
                </a:cubicBezTo>
                <a:cubicBezTo>
                  <a:pt x="1175756" y="1313405"/>
                  <a:pt x="1180823" y="1313278"/>
                  <a:pt x="1184750" y="1312581"/>
                </a:cubicBezTo>
                <a:cubicBezTo>
                  <a:pt x="1188676" y="1311885"/>
                  <a:pt x="1190703" y="1307958"/>
                  <a:pt x="1190830" y="1300801"/>
                </a:cubicBezTo>
                <a:lnTo>
                  <a:pt x="1190830" y="1291681"/>
                </a:lnTo>
                <a:cubicBezTo>
                  <a:pt x="1199696" y="1291174"/>
                  <a:pt x="1207803" y="1289148"/>
                  <a:pt x="1215150" y="1285601"/>
                </a:cubicBezTo>
                <a:lnTo>
                  <a:pt x="1239078" y="1279619"/>
                </a:lnTo>
                <a:lnTo>
                  <a:pt x="1240576" y="1275875"/>
                </a:lnTo>
                <a:lnTo>
                  <a:pt x="1245646" y="1259143"/>
                </a:lnTo>
                <a:lnTo>
                  <a:pt x="1247458" y="1258667"/>
                </a:lnTo>
                <a:lnTo>
                  <a:pt x="1263338" y="1218967"/>
                </a:lnTo>
                <a:lnTo>
                  <a:pt x="1287659" y="1200727"/>
                </a:lnTo>
                <a:cubicBezTo>
                  <a:pt x="1287596" y="1195914"/>
                  <a:pt x="1288482" y="1191100"/>
                  <a:pt x="1290319" y="1186287"/>
                </a:cubicBezTo>
                <a:cubicBezTo>
                  <a:pt x="1292156" y="1181473"/>
                  <a:pt x="1295323" y="1178180"/>
                  <a:pt x="1299819" y="1176407"/>
                </a:cubicBezTo>
                <a:cubicBezTo>
                  <a:pt x="1312486" y="1158673"/>
                  <a:pt x="1323633" y="1139419"/>
                  <a:pt x="1333260" y="1118645"/>
                </a:cubicBezTo>
                <a:cubicBezTo>
                  <a:pt x="1351690" y="1101672"/>
                  <a:pt x="1373351" y="1083178"/>
                  <a:pt x="1398241" y="1063164"/>
                </a:cubicBezTo>
                <a:cubicBezTo>
                  <a:pt x="1423132" y="1043150"/>
                  <a:pt x="1440992" y="1023137"/>
                  <a:pt x="1451822" y="1003123"/>
                </a:cubicBezTo>
                <a:lnTo>
                  <a:pt x="1476143" y="1000083"/>
                </a:lnTo>
                <a:lnTo>
                  <a:pt x="1479183" y="990963"/>
                </a:lnTo>
                <a:cubicBezTo>
                  <a:pt x="1482476" y="990963"/>
                  <a:pt x="1485770" y="990203"/>
                  <a:pt x="1489063" y="988683"/>
                </a:cubicBezTo>
                <a:cubicBezTo>
                  <a:pt x="1492357" y="987163"/>
                  <a:pt x="1494130" y="984883"/>
                  <a:pt x="1494383" y="981843"/>
                </a:cubicBezTo>
                <a:lnTo>
                  <a:pt x="1494383" y="978802"/>
                </a:lnTo>
                <a:cubicBezTo>
                  <a:pt x="1511230" y="963729"/>
                  <a:pt x="1527697" y="948275"/>
                  <a:pt x="1543784" y="932442"/>
                </a:cubicBezTo>
                <a:cubicBezTo>
                  <a:pt x="1559871" y="916608"/>
                  <a:pt x="1574818" y="899634"/>
                  <a:pt x="1588625" y="881520"/>
                </a:cubicBezTo>
                <a:cubicBezTo>
                  <a:pt x="1594832" y="881964"/>
                  <a:pt x="1599899" y="881837"/>
                  <a:pt x="1603826" y="881140"/>
                </a:cubicBezTo>
                <a:cubicBezTo>
                  <a:pt x="1607752" y="880444"/>
                  <a:pt x="1609779" y="876517"/>
                  <a:pt x="1609906" y="869360"/>
                </a:cubicBezTo>
                <a:lnTo>
                  <a:pt x="1609906" y="860240"/>
                </a:lnTo>
                <a:cubicBezTo>
                  <a:pt x="1618772" y="859733"/>
                  <a:pt x="1626879" y="857707"/>
                  <a:pt x="1634226" y="854160"/>
                </a:cubicBezTo>
                <a:cubicBezTo>
                  <a:pt x="1641573" y="850613"/>
                  <a:pt x="1649680" y="848586"/>
                  <a:pt x="1658547" y="848080"/>
                </a:cubicBezTo>
                <a:cubicBezTo>
                  <a:pt x="1660193" y="828889"/>
                  <a:pt x="1666780" y="820909"/>
                  <a:pt x="1678307" y="824139"/>
                </a:cubicBezTo>
                <a:cubicBezTo>
                  <a:pt x="1689834" y="827369"/>
                  <a:pt x="1696421" y="820149"/>
                  <a:pt x="1698067" y="802479"/>
                </a:cubicBezTo>
                <a:lnTo>
                  <a:pt x="1698067" y="799439"/>
                </a:lnTo>
                <a:cubicBezTo>
                  <a:pt x="1701741" y="799502"/>
                  <a:pt x="1706554" y="798616"/>
                  <a:pt x="1712508" y="796779"/>
                </a:cubicBezTo>
                <a:cubicBezTo>
                  <a:pt x="1718461" y="794942"/>
                  <a:pt x="1721755" y="791775"/>
                  <a:pt x="1722388" y="787279"/>
                </a:cubicBezTo>
                <a:lnTo>
                  <a:pt x="1740628" y="787279"/>
                </a:lnTo>
                <a:lnTo>
                  <a:pt x="1746708" y="759918"/>
                </a:lnTo>
                <a:cubicBezTo>
                  <a:pt x="1753802" y="753141"/>
                  <a:pt x="1762415" y="749214"/>
                  <a:pt x="1772549" y="748138"/>
                </a:cubicBezTo>
                <a:cubicBezTo>
                  <a:pt x="1782683" y="747061"/>
                  <a:pt x="1788256" y="743894"/>
                  <a:pt x="1789269" y="738638"/>
                </a:cubicBezTo>
                <a:cubicBezTo>
                  <a:pt x="1789079" y="735471"/>
                  <a:pt x="1789459" y="732684"/>
                  <a:pt x="1790409" y="730277"/>
                </a:cubicBezTo>
                <a:cubicBezTo>
                  <a:pt x="1791359" y="727871"/>
                  <a:pt x="1794019" y="726604"/>
                  <a:pt x="1798389" y="726477"/>
                </a:cubicBezTo>
                <a:cubicBezTo>
                  <a:pt x="1806116" y="723121"/>
                  <a:pt x="1813463" y="717674"/>
                  <a:pt x="1820430" y="710137"/>
                </a:cubicBezTo>
                <a:cubicBezTo>
                  <a:pt x="1827397" y="702600"/>
                  <a:pt x="1833224" y="694873"/>
                  <a:pt x="1837910" y="686957"/>
                </a:cubicBezTo>
                <a:cubicBezTo>
                  <a:pt x="1847917" y="687083"/>
                  <a:pt x="1858304" y="684550"/>
                  <a:pt x="1869071" y="679356"/>
                </a:cubicBezTo>
                <a:cubicBezTo>
                  <a:pt x="1879838" y="674163"/>
                  <a:pt x="1885665" y="665550"/>
                  <a:pt x="1886551" y="653516"/>
                </a:cubicBezTo>
                <a:cubicBezTo>
                  <a:pt x="1888578" y="642623"/>
                  <a:pt x="1896685" y="636289"/>
                  <a:pt x="1910872" y="634516"/>
                </a:cubicBezTo>
                <a:cubicBezTo>
                  <a:pt x="1925059" y="632742"/>
                  <a:pt x="1933166" y="627929"/>
                  <a:pt x="1935192" y="620076"/>
                </a:cubicBezTo>
                <a:cubicBezTo>
                  <a:pt x="1945199" y="617035"/>
                  <a:pt x="1961666" y="604875"/>
                  <a:pt x="1984593" y="583594"/>
                </a:cubicBezTo>
                <a:cubicBezTo>
                  <a:pt x="2007520" y="562314"/>
                  <a:pt x="2022467" y="550154"/>
                  <a:pt x="2029434" y="547114"/>
                </a:cubicBezTo>
                <a:cubicBezTo>
                  <a:pt x="2040581" y="539323"/>
                  <a:pt x="2054008" y="532864"/>
                  <a:pt x="2069715" y="527733"/>
                </a:cubicBezTo>
                <a:lnTo>
                  <a:pt x="2099974" y="522348"/>
                </a:lnTo>
                <a:lnTo>
                  <a:pt x="2100458" y="520753"/>
                </a:lnTo>
                <a:cubicBezTo>
                  <a:pt x="2103751" y="516763"/>
                  <a:pt x="2108280" y="515576"/>
                  <a:pt x="2114043" y="517191"/>
                </a:cubicBezTo>
                <a:lnTo>
                  <a:pt x="2116215" y="516712"/>
                </a:lnTo>
                <a:lnTo>
                  <a:pt x="2132796" y="486312"/>
                </a:lnTo>
                <a:lnTo>
                  <a:pt x="2151723" y="486485"/>
                </a:lnTo>
                <a:lnTo>
                  <a:pt x="2158124" y="480330"/>
                </a:lnTo>
                <a:lnTo>
                  <a:pt x="2176364" y="480330"/>
                </a:lnTo>
                <a:lnTo>
                  <a:pt x="2182444" y="452970"/>
                </a:lnTo>
                <a:cubicBezTo>
                  <a:pt x="2189538" y="446192"/>
                  <a:pt x="2198152" y="442266"/>
                  <a:pt x="2208285" y="441189"/>
                </a:cubicBezTo>
                <a:cubicBezTo>
                  <a:pt x="2218419" y="440112"/>
                  <a:pt x="2223992" y="436946"/>
                  <a:pt x="2225006" y="431689"/>
                </a:cubicBezTo>
                <a:cubicBezTo>
                  <a:pt x="2224816" y="428522"/>
                  <a:pt x="2225196" y="425736"/>
                  <a:pt x="2226146" y="423328"/>
                </a:cubicBezTo>
                <a:cubicBezTo>
                  <a:pt x="2227096" y="420922"/>
                  <a:pt x="2229756" y="419655"/>
                  <a:pt x="2234126" y="419529"/>
                </a:cubicBezTo>
                <a:cubicBezTo>
                  <a:pt x="2241853" y="416172"/>
                  <a:pt x="2249200" y="410725"/>
                  <a:pt x="2256166" y="403188"/>
                </a:cubicBezTo>
                <a:cubicBezTo>
                  <a:pt x="2263133" y="395652"/>
                  <a:pt x="2268960" y="387924"/>
                  <a:pt x="2273647" y="380007"/>
                </a:cubicBezTo>
                <a:cubicBezTo>
                  <a:pt x="2283653" y="380134"/>
                  <a:pt x="2294040" y="377601"/>
                  <a:pt x="2304807" y="372407"/>
                </a:cubicBezTo>
                <a:cubicBezTo>
                  <a:pt x="2315574" y="367214"/>
                  <a:pt x="2321401" y="358600"/>
                  <a:pt x="2322288" y="346567"/>
                </a:cubicBezTo>
                <a:cubicBezTo>
                  <a:pt x="2324314" y="335674"/>
                  <a:pt x="2332421" y="329340"/>
                  <a:pt x="2346608" y="327566"/>
                </a:cubicBezTo>
                <a:cubicBezTo>
                  <a:pt x="2360795" y="325793"/>
                  <a:pt x="2368902" y="320980"/>
                  <a:pt x="2370929" y="313127"/>
                </a:cubicBezTo>
                <a:cubicBezTo>
                  <a:pt x="2380935" y="310086"/>
                  <a:pt x="2397403" y="297926"/>
                  <a:pt x="2420330" y="276645"/>
                </a:cubicBezTo>
                <a:cubicBezTo>
                  <a:pt x="2443257" y="255365"/>
                  <a:pt x="2458204" y="243205"/>
                  <a:pt x="2465171" y="240165"/>
                </a:cubicBezTo>
                <a:cubicBezTo>
                  <a:pt x="2476317" y="232375"/>
                  <a:pt x="2489744" y="225915"/>
                  <a:pt x="2505452" y="220785"/>
                </a:cubicBezTo>
                <a:cubicBezTo>
                  <a:pt x="2521158" y="215654"/>
                  <a:pt x="2536105" y="212994"/>
                  <a:pt x="2550292" y="212804"/>
                </a:cubicBezTo>
                <a:lnTo>
                  <a:pt x="2568533" y="179363"/>
                </a:lnTo>
                <a:cubicBezTo>
                  <a:pt x="2581326" y="180060"/>
                  <a:pt x="2595260" y="180187"/>
                  <a:pt x="2610334" y="179744"/>
                </a:cubicBezTo>
                <a:cubicBezTo>
                  <a:pt x="2625407" y="179301"/>
                  <a:pt x="2637821" y="174107"/>
                  <a:pt x="2647574" y="164163"/>
                </a:cubicBezTo>
                <a:cubicBezTo>
                  <a:pt x="2648081" y="155550"/>
                  <a:pt x="2653148" y="151496"/>
                  <a:pt x="2662775" y="152003"/>
                </a:cubicBezTo>
                <a:cubicBezTo>
                  <a:pt x="2672022" y="153017"/>
                  <a:pt x="2679368" y="153270"/>
                  <a:pt x="2684815" y="152763"/>
                </a:cubicBezTo>
                <a:cubicBezTo>
                  <a:pt x="2690262" y="152256"/>
                  <a:pt x="2693049" y="144910"/>
                  <a:pt x="2693175" y="130722"/>
                </a:cubicBezTo>
                <a:lnTo>
                  <a:pt x="2750937" y="130722"/>
                </a:lnTo>
                <a:lnTo>
                  <a:pt x="2766137" y="118562"/>
                </a:lnTo>
                <a:cubicBezTo>
                  <a:pt x="2785834" y="117169"/>
                  <a:pt x="2806481" y="111595"/>
                  <a:pt x="2828078" y="101842"/>
                </a:cubicBezTo>
                <a:cubicBezTo>
                  <a:pt x="2849675" y="92089"/>
                  <a:pt x="2872602" y="86515"/>
                  <a:pt x="2896859" y="85122"/>
                </a:cubicBezTo>
                <a:lnTo>
                  <a:pt x="2887739" y="112482"/>
                </a:lnTo>
                <a:lnTo>
                  <a:pt x="2927260" y="106402"/>
                </a:lnTo>
                <a:lnTo>
                  <a:pt x="2963741" y="85122"/>
                </a:lnTo>
                <a:cubicBezTo>
                  <a:pt x="2978941" y="85312"/>
                  <a:pt x="3000222" y="82651"/>
                  <a:pt x="3027582" y="77141"/>
                </a:cubicBezTo>
                <a:cubicBezTo>
                  <a:pt x="3054943" y="71632"/>
                  <a:pt x="3070143" y="62131"/>
                  <a:pt x="3073183" y="48641"/>
                </a:cubicBezTo>
                <a:lnTo>
                  <a:pt x="3073183" y="45601"/>
                </a:lnTo>
                <a:cubicBezTo>
                  <a:pt x="3079200" y="46234"/>
                  <a:pt x="3088447" y="46487"/>
                  <a:pt x="3100924" y="46360"/>
                </a:cubicBezTo>
                <a:cubicBezTo>
                  <a:pt x="3113401" y="46234"/>
                  <a:pt x="3120367" y="41927"/>
                  <a:pt x="3121824" y="33441"/>
                </a:cubicBezTo>
                <a:cubicBezTo>
                  <a:pt x="3134111" y="33124"/>
                  <a:pt x="3154378" y="30717"/>
                  <a:pt x="3182625" y="26221"/>
                </a:cubicBezTo>
                <a:cubicBezTo>
                  <a:pt x="3210873" y="21724"/>
                  <a:pt x="3228100" y="17036"/>
                  <a:pt x="3234306" y="12160"/>
                </a:cubicBezTo>
                <a:cubicBezTo>
                  <a:pt x="3234180" y="10324"/>
                  <a:pt x="3234433" y="7916"/>
                  <a:pt x="3235066" y="4940"/>
                </a:cubicBezTo>
                <a:cubicBezTo>
                  <a:pt x="3235700" y="1963"/>
                  <a:pt x="3237473" y="316"/>
                  <a:pt x="3240387" y="0"/>
                </a:cubicBezTo>
                <a:close/>
              </a:path>
            </a:pathLst>
          </a:custGeom>
          <a:blipFill>
            <a:blip r:embed="rId5"/>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a:latin typeface="Road rage" pitchFamily="50" charset="0"/>
            </a:endParaRPr>
          </a:p>
        </p:txBody>
      </p:sp>
    </p:spTree>
    <p:extLst>
      <p:ext uri="{BB962C8B-B14F-4D97-AF65-F5344CB8AC3E}">
        <p14:creationId xmlns:p14="http://schemas.microsoft.com/office/powerpoint/2010/main" val="1439720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barn(inVertical)">
                                      <p:cBhvr>
                                        <p:cTn id="7" dur="500"/>
                                        <p:tgtEl>
                                          <p:spTgt spid="1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07"/>
                                        </p:tgtEl>
                                        <p:attrNameLst>
                                          <p:attrName>style.visibility</p:attrName>
                                        </p:attrNameLst>
                                      </p:cBhvr>
                                      <p:to>
                                        <p:strVal val="visible"/>
                                      </p:to>
                                    </p:set>
                                    <p:animEffect transition="in" filter="wipe(left)">
                                      <p:cBhvr>
                                        <p:cTn id="12" dur="500"/>
                                        <p:tgtEl>
                                          <p:spTgt spid="170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03">
                                            <p:txEl>
                                              <p:pRg st="0" end="0"/>
                                            </p:txEl>
                                          </p:spTgt>
                                        </p:tgtEl>
                                        <p:attrNameLst>
                                          <p:attrName>style.visibility</p:attrName>
                                        </p:attrNameLst>
                                      </p:cBhvr>
                                      <p:to>
                                        <p:strVal val="visible"/>
                                      </p:to>
                                    </p:set>
                                    <p:animEffect transition="in" filter="fade">
                                      <p:cBhvr>
                                        <p:cTn id="15" dur="1000"/>
                                        <p:tgtEl>
                                          <p:spTgt spid="1703">
                                            <p:txEl>
                                              <p:pRg st="0" end="0"/>
                                            </p:txEl>
                                          </p:spTgt>
                                        </p:tgtEl>
                                      </p:cBhvr>
                                    </p:animEffect>
                                    <p:anim calcmode="lin" valueType="num">
                                      <p:cBhvr>
                                        <p:cTn id="16" dur="1000" fill="hold"/>
                                        <p:tgtEl>
                                          <p:spTgt spid="170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0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04">
                                            <p:txEl>
                                              <p:pRg st="0" end="0"/>
                                            </p:txEl>
                                          </p:spTgt>
                                        </p:tgtEl>
                                        <p:attrNameLst>
                                          <p:attrName>style.visibility</p:attrName>
                                        </p:attrNameLst>
                                      </p:cBhvr>
                                      <p:to>
                                        <p:strVal val="visible"/>
                                      </p:to>
                                    </p:set>
                                    <p:animEffect transition="in" filter="fade">
                                      <p:cBhvr>
                                        <p:cTn id="20" dur="1000"/>
                                        <p:tgtEl>
                                          <p:spTgt spid="1704">
                                            <p:txEl>
                                              <p:pRg st="0" end="0"/>
                                            </p:txEl>
                                          </p:spTgt>
                                        </p:tgtEl>
                                      </p:cBhvr>
                                    </p:animEffect>
                                    <p:anim calcmode="lin" valueType="num">
                                      <p:cBhvr>
                                        <p:cTn id="21" dur="1000" fill="hold"/>
                                        <p:tgtEl>
                                          <p:spTgt spid="170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04">
                                            <p:txEl>
                                              <p:pRg st="0" end="0"/>
                                            </p:txEl>
                                          </p:spTgt>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1701">
                                            <p:txEl>
                                              <p:pRg st="0" end="0"/>
                                            </p:txEl>
                                          </p:spTgt>
                                        </p:tgtEl>
                                        <p:attrNameLst>
                                          <p:attrName>style.visibility</p:attrName>
                                        </p:attrNameLst>
                                      </p:cBhvr>
                                      <p:to>
                                        <p:strVal val="visible"/>
                                      </p:to>
                                    </p:set>
                                    <p:animEffect transition="in" filter="barn(inVertical)">
                                      <p:cBhvr>
                                        <p:cTn id="25" dur="500"/>
                                        <p:tgtEl>
                                          <p:spTgt spid="1701">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02">
                                            <p:txEl>
                                              <p:pRg st="0" end="0"/>
                                            </p:txEl>
                                          </p:spTgt>
                                        </p:tgtEl>
                                        <p:attrNameLst>
                                          <p:attrName>style.visibility</p:attrName>
                                        </p:attrNameLst>
                                      </p:cBhvr>
                                      <p:to>
                                        <p:strVal val="visible"/>
                                      </p:to>
                                    </p:set>
                                    <p:animEffect transition="in" filter="barn(inVertical)">
                                      <p:cBhvr>
                                        <p:cTn id="28" dur="500"/>
                                        <p:tgtEl>
                                          <p:spTgt spid="1702">
                                            <p:txEl>
                                              <p:pRg st="0" end="0"/>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05">
                                            <p:txEl>
                                              <p:pRg st="0" end="0"/>
                                            </p:txEl>
                                          </p:spTgt>
                                        </p:tgtEl>
                                        <p:attrNameLst>
                                          <p:attrName>style.visibility</p:attrName>
                                        </p:attrNameLst>
                                      </p:cBhvr>
                                      <p:to>
                                        <p:strVal val="visible"/>
                                      </p:to>
                                    </p:set>
                                    <p:animEffect transition="in" filter="barn(inVertical)">
                                      <p:cBhvr>
                                        <p:cTn id="31" dur="500"/>
                                        <p:tgtEl>
                                          <p:spTgt spid="1705">
                                            <p:txEl>
                                              <p:pRg st="0" end="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06">
                                            <p:txEl>
                                              <p:pRg st="0" end="0"/>
                                            </p:txEl>
                                          </p:spTgt>
                                        </p:tgtEl>
                                        <p:attrNameLst>
                                          <p:attrName>style.visibility</p:attrName>
                                        </p:attrNameLst>
                                      </p:cBhvr>
                                      <p:to>
                                        <p:strVal val="visible"/>
                                      </p:to>
                                    </p:set>
                                    <p:animEffect transition="in" filter="barn(inVertical)">
                                      <p:cBhvr>
                                        <p:cTn id="34" dur="500"/>
                                        <p:tgtEl>
                                          <p:spTgt spid="1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 grpId="0"/>
      <p:bldP spid="1701" grpId="0" build="p"/>
      <p:bldP spid="1702" grpId="0" build="p"/>
      <p:bldP spid="1703" grpId="0" build="p"/>
      <p:bldP spid="1704" grpId="0" build="p"/>
      <p:bldP spid="1705" grpId="0" build="p"/>
      <p:bldP spid="170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3306362" y="2475711"/>
            <a:ext cx="5657334" cy="1076792"/>
          </a:xfrm>
          <a:prstGeom prst="rect">
            <a:avLst/>
          </a:prstGeom>
        </p:spPr>
        <p:txBody>
          <a:bodyPr spcFirstLastPara="1" vert="horz" wrap="square" lIns="121900" tIns="121900" rIns="121900" bIns="121900" rtlCol="0" anchor="t" anchorCtr="0">
            <a:noAutofit/>
          </a:bodyPr>
          <a:lstStyle/>
          <a:p>
            <a:r>
              <a:rPr lang="en-US" sz="6000" b="1" smtClean="0">
                <a:latin typeface="Times New Roman" panose="02020603050405020304" pitchFamily="18" charset="0"/>
                <a:cs typeface="Times New Roman" panose="02020603050405020304" pitchFamily="18" charset="0"/>
              </a:rPr>
              <a:t>TỔNG KẾT</a:t>
            </a:r>
            <a:endParaRPr sz="60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3893629" y="493953"/>
            <a:ext cx="4482800" cy="1694400"/>
          </a:xfrm>
          <a:prstGeom prst="rect">
            <a:avLst/>
          </a:prstGeom>
        </p:spPr>
        <p:txBody>
          <a:bodyPr spcFirstLastPara="1" vert="horz" wrap="square" lIns="121900" tIns="121900" rIns="121900" bIns="121900" rtlCol="0" anchor="t" anchorCtr="0">
            <a:noAutofit/>
          </a:bodyPr>
          <a:lstStyle/>
          <a:p>
            <a:r>
              <a:rPr lang="en" b="1" smtClean="0">
                <a:latin typeface="Times New Roman" panose="02020603050405020304" pitchFamily="18" charset="0"/>
                <a:cs typeface="Times New Roman" panose="02020603050405020304" pitchFamily="18" charset="0"/>
              </a:rPr>
              <a:t>III</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39886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任意多边形: 形状 19"/>
          <p:cNvSpPr/>
          <p:nvPr/>
        </p:nvSpPr>
        <p:spPr>
          <a:xfrm flipH="1">
            <a:off x="4487420" y="37348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TỔNG KẾT</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6" name="任意多边形: 形状 19"/>
          <p:cNvSpPr/>
          <p:nvPr/>
        </p:nvSpPr>
        <p:spPr>
          <a:xfrm flipH="1">
            <a:off x="1081823" y="2009103"/>
            <a:ext cx="10225825" cy="367048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2">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US" altLang="zh-CN" sz="2800" smtClean="0">
              <a:solidFill>
                <a:schemeClr val="tx1"/>
              </a:solidFill>
              <a:latin typeface="Times New Roman" panose="02020603050405020304" pitchFamily="18" charset="0"/>
              <a:cs typeface="Times New Roman" panose="02020603050405020304" pitchFamily="18" charset="0"/>
            </a:endParaRPr>
          </a:p>
          <a:p>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93945" y="2439052"/>
            <a:ext cx="9427336" cy="3108543"/>
          </a:xfrm>
          <a:prstGeom prst="rect">
            <a:avLst/>
          </a:prstGeom>
          <a:noFill/>
        </p:spPr>
        <p:txBody>
          <a:bodyPr wrap="square" rtlCol="0">
            <a:spAutoFit/>
          </a:bodyPr>
          <a:lstStyle/>
          <a:p>
            <a:pPr algn="ctr"/>
            <a:r>
              <a:rPr lang="en-US" sz="2800" b="1" dirty="0" smtClean="0">
                <a:solidFill>
                  <a:srgbClr val="7030A0"/>
                </a:solidFill>
                <a:latin typeface="Times New Roman" panose="02020603050405020304" pitchFamily="18" charset="0"/>
                <a:cs typeface="Times New Roman" panose="02020603050405020304" pitchFamily="18" charset="0"/>
              </a:rPr>
              <a:t>1. </a:t>
            </a:r>
            <a:r>
              <a:rPr lang="en-US" sz="2800" b="1" dirty="0" err="1" smtClean="0">
                <a:solidFill>
                  <a:srgbClr val="7030A0"/>
                </a:solidFill>
                <a:latin typeface="Times New Roman" panose="02020603050405020304" pitchFamily="18" charset="0"/>
                <a:cs typeface="Times New Roman" panose="02020603050405020304" pitchFamily="18" charset="0"/>
              </a:rPr>
              <a:t>Nghệ</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thuật</a:t>
            </a:r>
            <a:r>
              <a:rPr lang="en-US" sz="2800" b="1" dirty="0" smtClean="0">
                <a:solidFill>
                  <a:srgbClr val="7030A0"/>
                </a:solidFill>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Đuy-sen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An-</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nai</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443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ộng đẹp - Hình nền động cho slide thuyết trì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4467" y="502274"/>
            <a:ext cx="5203065" cy="707886"/>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KHỞI ĐỘNG</a:t>
            </a:r>
            <a:endParaRPr lang="en-US" sz="40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107114"/>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任意多边形: 形状 19"/>
          <p:cNvSpPr/>
          <p:nvPr/>
        </p:nvSpPr>
        <p:spPr>
          <a:xfrm flipH="1">
            <a:off x="4487420" y="37348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TỔNG KẾT</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6" name="任意多边形: 形状 19"/>
          <p:cNvSpPr/>
          <p:nvPr/>
        </p:nvSpPr>
        <p:spPr>
          <a:xfrm flipH="1">
            <a:off x="1094703" y="1760109"/>
            <a:ext cx="10740979" cy="4292962"/>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2">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US" altLang="zh-CN" sz="2800" smtClean="0">
              <a:solidFill>
                <a:schemeClr val="tx1"/>
              </a:solidFill>
              <a:latin typeface="Times New Roman" panose="02020603050405020304" pitchFamily="18" charset="0"/>
              <a:cs typeface="Times New Roman" panose="02020603050405020304" pitchFamily="18" charset="0"/>
            </a:endParaRPr>
          </a:p>
          <a:p>
            <a:r>
              <a:rPr lang="en-US" sz="2800" smtClean="0">
                <a:solidFill>
                  <a:schemeClr val="tx1"/>
                </a:solidFill>
                <a:latin typeface="Times New Roman" panose="02020603050405020304" pitchFamily="18" charset="0"/>
                <a:cs typeface="Times New Roman" panose="02020603050405020304" pitchFamily="18" charset="0"/>
              </a:rPr>
              <a:t>  </a:t>
            </a: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87133" y="2136875"/>
            <a:ext cx="9337183" cy="3539430"/>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2. Nội dung:</a:t>
            </a:r>
          </a:p>
          <a:p>
            <a:r>
              <a:rPr lang="en-US" sz="2800" smtClean="0">
                <a:latin typeface="Times New Roman" panose="02020603050405020304" pitchFamily="18" charset="0"/>
                <a:cs typeface="Times New Roman" panose="02020603050405020304" pitchFamily="18" charset="0"/>
              </a:rPr>
              <a:t>- Tác </a:t>
            </a:r>
            <a:r>
              <a:rPr lang="en-US" sz="2800">
                <a:latin typeface="Times New Roman" panose="02020603050405020304" pitchFamily="18" charset="0"/>
                <a:cs typeface="Times New Roman" panose="02020603050405020304" pitchFamily="18" charset="0"/>
              </a:rPr>
              <a:t>phẩm cho người đọc cảm nhận được niềm tin vào cuộc sống, đó là câu chuyện không chỉ của người thầy mà còn của người cha có tấm lòng cao cả.</a:t>
            </a:r>
          </a:p>
          <a:p>
            <a:r>
              <a:rPr lang="en-US"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Người thầy đầu tiên đã thành công khắc học nên một câu chuyện tuyệt đẹp về tình thầy trog cũng như phản ánh được chế độ phong kiến lạc hậu với những quan niệm sai trái, không kém phần nặng nề.</a:t>
            </a:r>
          </a:p>
        </p:txBody>
      </p:sp>
    </p:spTree>
    <p:extLst>
      <p:ext uri="{BB962C8B-B14F-4D97-AF65-F5344CB8AC3E}">
        <p14:creationId xmlns:p14="http://schemas.microsoft.com/office/powerpoint/2010/main" val="2735352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3306362" y="2475711"/>
            <a:ext cx="5657334" cy="1076792"/>
          </a:xfrm>
          <a:prstGeom prst="rect">
            <a:avLst/>
          </a:prstGeom>
        </p:spPr>
        <p:txBody>
          <a:bodyPr spcFirstLastPara="1" vert="horz" wrap="square" lIns="121900" tIns="121900" rIns="121900" bIns="121900" rtlCol="0" anchor="t" anchorCtr="0">
            <a:noAutofit/>
          </a:bodyPr>
          <a:lstStyle/>
          <a:p>
            <a:r>
              <a:rPr lang="en-US" sz="6000" b="1" smtClean="0">
                <a:latin typeface="Times New Roman" panose="02020603050405020304" pitchFamily="18" charset="0"/>
                <a:cs typeface="Times New Roman" panose="02020603050405020304" pitchFamily="18" charset="0"/>
              </a:rPr>
              <a:t>LUYỆN TẬP</a:t>
            </a:r>
            <a:endParaRPr sz="60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3893629" y="493953"/>
            <a:ext cx="4482800" cy="1694400"/>
          </a:xfrm>
          <a:prstGeom prst="rect">
            <a:avLst/>
          </a:prstGeom>
        </p:spPr>
        <p:txBody>
          <a:bodyPr spcFirstLastPara="1" vert="horz" wrap="square" lIns="121900" tIns="121900" rIns="121900" bIns="121900" rtlCol="0" anchor="t" anchorCtr="0">
            <a:noAutofit/>
          </a:bodyPr>
          <a:lstStyle/>
          <a:p>
            <a:r>
              <a:rPr lang="en" b="1" smtClean="0">
                <a:latin typeface="Times New Roman" panose="02020603050405020304" pitchFamily="18" charset="0"/>
                <a:cs typeface="Times New Roman" panose="02020603050405020304" pitchFamily="18" charset="0"/>
              </a:rPr>
              <a:t>IV</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966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ạn Luyện tập vận dụng kết hợp các phương thức biểu đạt trong bài văn nghị  luận trang 158 - SGK Ngữ Văn 12 Tập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41701"/>
            <a:ext cx="2794716" cy="1513268"/>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19"/>
          <p:cNvSpPr/>
          <p:nvPr/>
        </p:nvSpPr>
        <p:spPr>
          <a:xfrm flipH="1">
            <a:off x="4474542" y="16742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LUYỆN TẬP</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60897" y="1917714"/>
            <a:ext cx="9031103" cy="3323987"/>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Văn bản </a:t>
            </a:r>
            <a:r>
              <a:rPr lang="en-US" sz="2800" b="1" i="1">
                <a:latin typeface="Times New Roman" panose="02020603050405020304" pitchFamily="18" charset="0"/>
                <a:ea typeface="Times New Roman" panose="02020603050405020304" pitchFamily="18" charset="0"/>
              </a:rPr>
              <a:t>“Người thầy đầu tiên”</a:t>
            </a:r>
            <a:r>
              <a:rPr lang="en-US" sz="2800" b="1">
                <a:latin typeface="Times New Roman" panose="02020603050405020304" pitchFamily="18" charset="0"/>
                <a:ea typeface="Times New Roman" panose="02020603050405020304" pitchFamily="18" charset="0"/>
              </a:rPr>
              <a:t> là của tác giả nào?</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Xéc-van-téc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An- đéc- xen</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O-hen-ri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Ai- tơ- ma- tốp</a:t>
            </a:r>
            <a:endParaRPr lang="en-US" sz="2800">
              <a:effectLst/>
              <a:latin typeface="Times New Roman" panose="02020603050405020304" pitchFamily="18" charset="0"/>
              <a:ea typeface="Times New Roman" panose="02020603050405020304" pitchFamily="18" charset="0"/>
            </a:endParaRPr>
          </a:p>
        </p:txBody>
      </p:sp>
      <p:sp>
        <p:nvSpPr>
          <p:cNvPr id="6" name="Oval 5"/>
          <p:cNvSpPr/>
          <p:nvPr/>
        </p:nvSpPr>
        <p:spPr>
          <a:xfrm>
            <a:off x="3102076" y="4739425"/>
            <a:ext cx="502276" cy="50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315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ạn Luyện tập vận dụng kết hợp các phương thức biểu đạt trong bài văn nghị  luận trang 158 - SGK Ngữ Văn 12 Tập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41701"/>
            <a:ext cx="2794716" cy="1513268"/>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19"/>
          <p:cNvSpPr/>
          <p:nvPr/>
        </p:nvSpPr>
        <p:spPr>
          <a:xfrm flipH="1">
            <a:off x="4474542" y="16742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LUYỆN TẬP</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76035" y="1854691"/>
            <a:ext cx="6096000" cy="3970318"/>
          </a:xfrm>
          <a:prstGeom prst="rect">
            <a:avLst/>
          </a:prstGeom>
        </p:spPr>
        <p:txBody>
          <a:bodyPr>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2. Nhà văn Ai – tơ - ma – tốp là người nước nào?</a:t>
            </a:r>
            <a:endParaRPr lang="en-US" sz="2800" b="1">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Nga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Bồ Đào Nha</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Cư – rơ – gư - xtan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Phần Lan</a:t>
            </a:r>
            <a:endParaRPr lang="en-US" sz="2800">
              <a:effectLst/>
              <a:latin typeface="Times New Roman" panose="02020603050405020304" pitchFamily="18" charset="0"/>
              <a:ea typeface="Times New Roman" panose="02020603050405020304" pitchFamily="18" charset="0"/>
            </a:endParaRPr>
          </a:p>
        </p:txBody>
      </p:sp>
      <p:sp>
        <p:nvSpPr>
          <p:cNvPr id="5" name="Oval 4"/>
          <p:cNvSpPr/>
          <p:nvPr/>
        </p:nvSpPr>
        <p:spPr>
          <a:xfrm>
            <a:off x="3576035" y="4546242"/>
            <a:ext cx="502276" cy="50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4706018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ạn Luyện tập vận dụng kết hợp các phương thức biểu đạt trong bài văn nghị  luận trang 158 - SGK Ngữ Văn 12 Tập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41701"/>
            <a:ext cx="2794716" cy="1513268"/>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19"/>
          <p:cNvSpPr/>
          <p:nvPr/>
        </p:nvSpPr>
        <p:spPr>
          <a:xfrm flipH="1">
            <a:off x="4474542" y="16742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LUYỆN TẬP</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53555" y="1244322"/>
            <a:ext cx="9238445" cy="526297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 Trong văn bản </a:t>
            </a:r>
            <a:r>
              <a:rPr lang="en-US" sz="2800" b="1" i="1">
                <a:latin typeface="Times New Roman" panose="02020603050405020304" pitchFamily="18" charset="0"/>
                <a:ea typeface="Times New Roman" panose="02020603050405020304" pitchFamily="18" charset="0"/>
              </a:rPr>
              <a:t>“ Người thầy đầu tiên”, </a:t>
            </a:r>
            <a:r>
              <a:rPr lang="en-US" sz="2800" b="1">
                <a:latin typeface="Times New Roman" panose="02020603050405020304" pitchFamily="18" charset="0"/>
                <a:ea typeface="Times New Roman" panose="02020603050405020304" pitchFamily="18" charset="0"/>
              </a:rPr>
              <a:t>thầy Đuy-sen có những hành động nào qua lời kể của An-tư-nai:</a:t>
            </a:r>
          </a:p>
          <a:p>
            <a:pPr>
              <a:lnSpc>
                <a:spcPct val="150000"/>
              </a:lnSpc>
              <a:spcAft>
                <a:spcPts val="0"/>
              </a:spcAft>
            </a:pPr>
            <a:r>
              <a:rPr lang="en-US" sz="2800">
                <a:latin typeface="Times New Roman" panose="02020603050405020304" pitchFamily="18" charset="0"/>
                <a:ea typeface="Times New Roman" panose="02020603050405020304" pitchFamily="18" charset="0"/>
              </a:rPr>
              <a:t>A. </a:t>
            </a:r>
            <a:r>
              <a:rPr lang="en-US" sz="2800">
                <a:solidFill>
                  <a:srgbClr val="000000"/>
                </a:solidFill>
                <a:latin typeface="Times New Roman" panose="02020603050405020304" pitchFamily="18" charset="0"/>
                <a:ea typeface="Times New Roman" panose="02020603050405020304" pitchFamily="18" charset="0"/>
              </a:rPr>
              <a:t>Một mình sửa sang nhà kho cũ thành lớp học.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Bế các em nhỏ qua suối giữa mùa đông buốt giá.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Kiên trì dạy chữ cho các em bất chấp hoàn cảnh thiếu thốn, khắc nghiệt, khắc nghiệt, sự đơn độc; mơ ước về một tương lai tươi sáng cho học trò.</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Cả ba đáp án trên.</a:t>
            </a:r>
            <a:endParaRPr lang="en-US" sz="2800">
              <a:effectLst/>
              <a:latin typeface="Times New Roman" panose="02020603050405020304" pitchFamily="18" charset="0"/>
              <a:ea typeface="Times New Roman" panose="02020603050405020304" pitchFamily="18" charset="0"/>
            </a:endParaRPr>
          </a:p>
        </p:txBody>
      </p:sp>
      <p:sp>
        <p:nvSpPr>
          <p:cNvPr id="5" name="Oval 4"/>
          <p:cNvSpPr/>
          <p:nvPr/>
        </p:nvSpPr>
        <p:spPr>
          <a:xfrm>
            <a:off x="2953555" y="5898523"/>
            <a:ext cx="502276" cy="50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6884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ạn Luyện tập vận dụng kết hợp các phương thức biểu đạt trong bài văn nghị  luận trang 158 - SGK Ngữ Văn 12 Tập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41701"/>
            <a:ext cx="2240924" cy="1513268"/>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19"/>
          <p:cNvSpPr/>
          <p:nvPr/>
        </p:nvSpPr>
        <p:spPr>
          <a:xfrm flipH="1">
            <a:off x="4474542" y="16742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LUYỆN TẬP</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40924" y="1043190"/>
            <a:ext cx="10122794" cy="5909310"/>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Trong truyện </a:t>
            </a:r>
            <a:r>
              <a:rPr lang="en-US" sz="2800" b="1" i="1">
                <a:solidFill>
                  <a:srgbClr val="000000"/>
                </a:solidFill>
                <a:latin typeface="Times New Roman" panose="02020603050405020304" pitchFamily="18" charset="0"/>
                <a:ea typeface="Times New Roman" panose="02020603050405020304" pitchFamily="18" charset="0"/>
              </a:rPr>
              <a:t>“ Người thầy đầu tiên”, </a:t>
            </a:r>
            <a:r>
              <a:rPr lang="en-US" sz="2800" b="1">
                <a:solidFill>
                  <a:srgbClr val="000000"/>
                </a:solidFill>
                <a:latin typeface="Times New Roman" panose="02020603050405020304" pitchFamily="18" charset="0"/>
                <a:ea typeface="Times New Roman" panose="02020603050405020304" pitchFamily="18" charset="0"/>
              </a:rPr>
              <a:t>người họa sĩ đã có những ý tưởng nào khi vẽ về thầy Đuy-sen:</a:t>
            </a:r>
            <a:endParaRPr lang="en-US" sz="2800" b="1">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Vẽ hai cây phong của Đuy-sen và An-tư-nai, hoặc vẽ một đứa bé đi chân không, da rám nắng.</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Vẽ lúc Đuy-sen bế trẻ con qua suối trên những con ngựa nô nê hung dữ, những con người đần độn chế giễu ông, hoặc vẽ người thầy giáo tiễn An-tư-nai lên tỉnh.</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Vẽ thầy lúc dạy học những đứa trẻ bên hai cây phong.</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Đáp án A,B</a:t>
            </a:r>
            <a:endParaRPr lang="en-US" sz="2800">
              <a:effectLst/>
              <a:latin typeface="Times New Roman" panose="02020603050405020304" pitchFamily="18" charset="0"/>
              <a:ea typeface="Times New Roman" panose="02020603050405020304" pitchFamily="18" charset="0"/>
            </a:endParaRPr>
          </a:p>
        </p:txBody>
      </p:sp>
      <p:sp>
        <p:nvSpPr>
          <p:cNvPr id="5" name="Oval 4"/>
          <p:cNvSpPr/>
          <p:nvPr/>
        </p:nvSpPr>
        <p:spPr>
          <a:xfrm>
            <a:off x="2240924" y="6252693"/>
            <a:ext cx="502276" cy="50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207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ạn Luyện tập vận dụng kết hợp các phương thức biểu đạt trong bài văn nghị  luận trang 158 - SGK Ngữ Văn 12 Tập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84125"/>
            <a:ext cx="2781837" cy="1770844"/>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19"/>
          <p:cNvSpPr/>
          <p:nvPr/>
        </p:nvSpPr>
        <p:spPr>
          <a:xfrm flipH="1">
            <a:off x="4474542" y="167426"/>
            <a:ext cx="3929787" cy="875764"/>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1" fmla="*/ 38100 w 3217073"/>
              <a:gd name="connsiteY0-2" fmla="*/ 139902 h 2197357"/>
              <a:gd name="connsiteX1-3" fmla="*/ 495300 w 3217073"/>
              <a:gd name="connsiteY1-4" fmla="*/ 51002 h 2197357"/>
              <a:gd name="connsiteX2-5" fmla="*/ 1168400 w 3217073"/>
              <a:gd name="connsiteY2-6" fmla="*/ 89102 h 2197357"/>
              <a:gd name="connsiteX3-7" fmla="*/ 1955800 w 3217073"/>
              <a:gd name="connsiteY3-8" fmla="*/ 202 h 2197357"/>
              <a:gd name="connsiteX4-9" fmla="*/ 2844800 w 3217073"/>
              <a:gd name="connsiteY4-10" fmla="*/ 63702 h 2197357"/>
              <a:gd name="connsiteX5-11" fmla="*/ 3136900 w 3217073"/>
              <a:gd name="connsiteY5-12" fmla="*/ 25602 h 2197357"/>
              <a:gd name="connsiteX6-13" fmla="*/ 3136900 w 3217073"/>
              <a:gd name="connsiteY6-14" fmla="*/ 292302 h 2197357"/>
              <a:gd name="connsiteX7-15" fmla="*/ 3162300 w 3217073"/>
              <a:gd name="connsiteY7-16" fmla="*/ 901902 h 2197357"/>
              <a:gd name="connsiteX8-17" fmla="*/ 3098800 w 3217073"/>
              <a:gd name="connsiteY8-18" fmla="*/ 1562302 h 2197357"/>
              <a:gd name="connsiteX9-19" fmla="*/ 3200400 w 3217073"/>
              <a:gd name="connsiteY9-20" fmla="*/ 2032202 h 2197357"/>
              <a:gd name="connsiteX10-21" fmla="*/ 3162300 w 3217073"/>
              <a:gd name="connsiteY10-22" fmla="*/ 2159202 h 2197357"/>
              <a:gd name="connsiteX11-23" fmla="*/ 2692400 w 3217073"/>
              <a:gd name="connsiteY11-24" fmla="*/ 2133802 h 2197357"/>
              <a:gd name="connsiteX12-25" fmla="*/ 1981200 w 3217073"/>
              <a:gd name="connsiteY12-26" fmla="*/ 2197302 h 2197357"/>
              <a:gd name="connsiteX13-27" fmla="*/ 1333500 w 3217073"/>
              <a:gd name="connsiteY13-28" fmla="*/ 2121102 h 2197357"/>
              <a:gd name="connsiteX14-29" fmla="*/ 762000 w 3217073"/>
              <a:gd name="connsiteY14-30" fmla="*/ 2184602 h 2197357"/>
              <a:gd name="connsiteX15-31" fmla="*/ 152400 w 3217073"/>
              <a:gd name="connsiteY15-32" fmla="*/ 2133802 h 2197357"/>
              <a:gd name="connsiteX16-33" fmla="*/ 25400 w 3217073"/>
              <a:gd name="connsiteY16-34" fmla="*/ 2057602 h 2197357"/>
              <a:gd name="connsiteX17-35" fmla="*/ 63500 w 3217073"/>
              <a:gd name="connsiteY17-36" fmla="*/ 1536902 h 2197357"/>
              <a:gd name="connsiteX18-37" fmla="*/ 0 w 3217073"/>
              <a:gd name="connsiteY18-38" fmla="*/ 1054302 h 2197357"/>
              <a:gd name="connsiteX19-39" fmla="*/ 63500 w 3217073"/>
              <a:gd name="connsiteY19-40" fmla="*/ 609802 h 2197357"/>
              <a:gd name="connsiteX20-41" fmla="*/ 38100 w 3217073"/>
              <a:gd name="connsiteY20-42" fmla="*/ 139902 h 2197357"/>
              <a:gd name="connsiteX0-43" fmla="*/ 152400 w 3217073"/>
              <a:gd name="connsiteY0-44" fmla="*/ 2133802 h 2200916"/>
              <a:gd name="connsiteX1-45" fmla="*/ 25400 w 3217073"/>
              <a:gd name="connsiteY1-46" fmla="*/ 2057602 h 2200916"/>
              <a:gd name="connsiteX2-47" fmla="*/ 63500 w 3217073"/>
              <a:gd name="connsiteY2-48" fmla="*/ 1536902 h 2200916"/>
              <a:gd name="connsiteX3-49" fmla="*/ 0 w 3217073"/>
              <a:gd name="connsiteY3-50" fmla="*/ 1054302 h 2200916"/>
              <a:gd name="connsiteX4-51" fmla="*/ 63500 w 3217073"/>
              <a:gd name="connsiteY4-52" fmla="*/ 609802 h 2200916"/>
              <a:gd name="connsiteX5-53" fmla="*/ 38100 w 3217073"/>
              <a:gd name="connsiteY5-54" fmla="*/ 139902 h 2200916"/>
              <a:gd name="connsiteX6-55" fmla="*/ 495300 w 3217073"/>
              <a:gd name="connsiteY6-56" fmla="*/ 51002 h 2200916"/>
              <a:gd name="connsiteX7-57" fmla="*/ 1168400 w 3217073"/>
              <a:gd name="connsiteY7-58" fmla="*/ 89102 h 2200916"/>
              <a:gd name="connsiteX8-59" fmla="*/ 1955800 w 3217073"/>
              <a:gd name="connsiteY8-60" fmla="*/ 202 h 2200916"/>
              <a:gd name="connsiteX9-61" fmla="*/ 2844800 w 3217073"/>
              <a:gd name="connsiteY9-62" fmla="*/ 63702 h 2200916"/>
              <a:gd name="connsiteX10-63" fmla="*/ 3136900 w 3217073"/>
              <a:gd name="connsiteY10-64" fmla="*/ 25602 h 2200916"/>
              <a:gd name="connsiteX11-65" fmla="*/ 3136900 w 3217073"/>
              <a:gd name="connsiteY11-66" fmla="*/ 292302 h 2200916"/>
              <a:gd name="connsiteX12-67" fmla="*/ 3162300 w 3217073"/>
              <a:gd name="connsiteY12-68" fmla="*/ 901902 h 2200916"/>
              <a:gd name="connsiteX13-69" fmla="*/ 3098800 w 3217073"/>
              <a:gd name="connsiteY13-70" fmla="*/ 1562302 h 2200916"/>
              <a:gd name="connsiteX14-71" fmla="*/ 3200400 w 3217073"/>
              <a:gd name="connsiteY14-72" fmla="*/ 2032202 h 2200916"/>
              <a:gd name="connsiteX15-73" fmla="*/ 3162300 w 3217073"/>
              <a:gd name="connsiteY15-74" fmla="*/ 2159202 h 2200916"/>
              <a:gd name="connsiteX16-75" fmla="*/ 2692400 w 3217073"/>
              <a:gd name="connsiteY16-76" fmla="*/ 2133802 h 2200916"/>
              <a:gd name="connsiteX17-77" fmla="*/ 1981200 w 3217073"/>
              <a:gd name="connsiteY17-78" fmla="*/ 2197302 h 2200916"/>
              <a:gd name="connsiteX18-79" fmla="*/ 1333500 w 3217073"/>
              <a:gd name="connsiteY18-80" fmla="*/ 2121102 h 2200916"/>
              <a:gd name="connsiteX19-81" fmla="*/ 762000 w 3217073"/>
              <a:gd name="connsiteY19-82" fmla="*/ 2184602 h 2200916"/>
              <a:gd name="connsiteX20-83" fmla="*/ 212619 w 3217073"/>
              <a:gd name="connsiteY20-84" fmla="*/ 2200916 h 2200916"/>
              <a:gd name="connsiteX0-85" fmla="*/ 25400 w 3217073"/>
              <a:gd name="connsiteY0-86" fmla="*/ 2057602 h 2200916"/>
              <a:gd name="connsiteX1-87" fmla="*/ 63500 w 3217073"/>
              <a:gd name="connsiteY1-88" fmla="*/ 1536902 h 2200916"/>
              <a:gd name="connsiteX2-89" fmla="*/ 0 w 3217073"/>
              <a:gd name="connsiteY2-90" fmla="*/ 1054302 h 2200916"/>
              <a:gd name="connsiteX3-91" fmla="*/ 63500 w 3217073"/>
              <a:gd name="connsiteY3-92" fmla="*/ 609802 h 2200916"/>
              <a:gd name="connsiteX4-93" fmla="*/ 38100 w 3217073"/>
              <a:gd name="connsiteY4-94" fmla="*/ 139902 h 2200916"/>
              <a:gd name="connsiteX5-95" fmla="*/ 495300 w 3217073"/>
              <a:gd name="connsiteY5-96" fmla="*/ 51002 h 2200916"/>
              <a:gd name="connsiteX6-97" fmla="*/ 1168400 w 3217073"/>
              <a:gd name="connsiteY6-98" fmla="*/ 89102 h 2200916"/>
              <a:gd name="connsiteX7-99" fmla="*/ 1955800 w 3217073"/>
              <a:gd name="connsiteY7-100" fmla="*/ 202 h 2200916"/>
              <a:gd name="connsiteX8-101" fmla="*/ 2844800 w 3217073"/>
              <a:gd name="connsiteY8-102" fmla="*/ 63702 h 2200916"/>
              <a:gd name="connsiteX9-103" fmla="*/ 3136900 w 3217073"/>
              <a:gd name="connsiteY9-104" fmla="*/ 25602 h 2200916"/>
              <a:gd name="connsiteX10-105" fmla="*/ 3136900 w 3217073"/>
              <a:gd name="connsiteY10-106" fmla="*/ 292302 h 2200916"/>
              <a:gd name="connsiteX11-107" fmla="*/ 3162300 w 3217073"/>
              <a:gd name="connsiteY11-108" fmla="*/ 901902 h 2200916"/>
              <a:gd name="connsiteX12-109" fmla="*/ 3098800 w 3217073"/>
              <a:gd name="connsiteY12-110" fmla="*/ 1562302 h 2200916"/>
              <a:gd name="connsiteX13-111" fmla="*/ 3200400 w 3217073"/>
              <a:gd name="connsiteY13-112" fmla="*/ 2032202 h 2200916"/>
              <a:gd name="connsiteX14-113" fmla="*/ 3162300 w 3217073"/>
              <a:gd name="connsiteY14-114" fmla="*/ 2159202 h 2200916"/>
              <a:gd name="connsiteX15-115" fmla="*/ 2692400 w 3217073"/>
              <a:gd name="connsiteY15-116" fmla="*/ 2133802 h 2200916"/>
              <a:gd name="connsiteX16-117" fmla="*/ 1981200 w 3217073"/>
              <a:gd name="connsiteY16-118" fmla="*/ 2197302 h 2200916"/>
              <a:gd name="connsiteX17-119" fmla="*/ 1333500 w 3217073"/>
              <a:gd name="connsiteY17-120" fmla="*/ 2121102 h 2200916"/>
              <a:gd name="connsiteX18-121" fmla="*/ 762000 w 3217073"/>
              <a:gd name="connsiteY18-122" fmla="*/ 2184602 h 2200916"/>
              <a:gd name="connsiteX19-123" fmla="*/ 212619 w 3217073"/>
              <a:gd name="connsiteY19-124" fmla="*/ 2200916 h 2200916"/>
              <a:gd name="connsiteX0-125" fmla="*/ 25400 w 3217073"/>
              <a:gd name="connsiteY0-126" fmla="*/ 2057972 h 2201286"/>
              <a:gd name="connsiteX1-127" fmla="*/ 63500 w 3217073"/>
              <a:gd name="connsiteY1-128" fmla="*/ 1537272 h 2201286"/>
              <a:gd name="connsiteX2-129" fmla="*/ 0 w 3217073"/>
              <a:gd name="connsiteY2-130" fmla="*/ 1054672 h 2201286"/>
              <a:gd name="connsiteX3-131" fmla="*/ 63500 w 3217073"/>
              <a:gd name="connsiteY3-132" fmla="*/ 610172 h 2201286"/>
              <a:gd name="connsiteX4-133" fmla="*/ 38100 w 3217073"/>
              <a:gd name="connsiteY4-134" fmla="*/ 140272 h 2201286"/>
              <a:gd name="connsiteX5-135" fmla="*/ 495300 w 3217073"/>
              <a:gd name="connsiteY5-136" fmla="*/ 51372 h 2201286"/>
              <a:gd name="connsiteX6-137" fmla="*/ 1168400 w 3217073"/>
              <a:gd name="connsiteY6-138" fmla="*/ 89472 h 2201286"/>
              <a:gd name="connsiteX7-139" fmla="*/ 1955800 w 3217073"/>
              <a:gd name="connsiteY7-140" fmla="*/ 572 h 2201286"/>
              <a:gd name="connsiteX8-141" fmla="*/ 2844800 w 3217073"/>
              <a:gd name="connsiteY8-142" fmla="*/ 64072 h 2201286"/>
              <a:gd name="connsiteX9-143" fmla="*/ 3136900 w 3217073"/>
              <a:gd name="connsiteY9-144" fmla="*/ 292672 h 2201286"/>
              <a:gd name="connsiteX10-145" fmla="*/ 3162300 w 3217073"/>
              <a:gd name="connsiteY10-146" fmla="*/ 902272 h 2201286"/>
              <a:gd name="connsiteX11-147" fmla="*/ 3098800 w 3217073"/>
              <a:gd name="connsiteY11-148" fmla="*/ 1562672 h 2201286"/>
              <a:gd name="connsiteX12-149" fmla="*/ 3200400 w 3217073"/>
              <a:gd name="connsiteY12-150" fmla="*/ 2032572 h 2201286"/>
              <a:gd name="connsiteX13-151" fmla="*/ 3162300 w 3217073"/>
              <a:gd name="connsiteY13-152" fmla="*/ 2159572 h 2201286"/>
              <a:gd name="connsiteX14-153" fmla="*/ 2692400 w 3217073"/>
              <a:gd name="connsiteY14-154" fmla="*/ 2134172 h 2201286"/>
              <a:gd name="connsiteX15-155" fmla="*/ 1981200 w 3217073"/>
              <a:gd name="connsiteY15-156" fmla="*/ 2197672 h 2201286"/>
              <a:gd name="connsiteX16-157" fmla="*/ 1333500 w 3217073"/>
              <a:gd name="connsiteY16-158" fmla="*/ 2121472 h 2201286"/>
              <a:gd name="connsiteX17-159" fmla="*/ 762000 w 3217073"/>
              <a:gd name="connsiteY17-160" fmla="*/ 2184972 h 2201286"/>
              <a:gd name="connsiteX18-161" fmla="*/ 212619 w 3217073"/>
              <a:gd name="connsiteY18-162" fmla="*/ 2201286 h 2201286"/>
              <a:gd name="connsiteX0-163" fmla="*/ 25400 w 3181715"/>
              <a:gd name="connsiteY0-164" fmla="*/ 2057972 h 2201286"/>
              <a:gd name="connsiteX1-165" fmla="*/ 63500 w 3181715"/>
              <a:gd name="connsiteY1-166" fmla="*/ 1537272 h 2201286"/>
              <a:gd name="connsiteX2-167" fmla="*/ 0 w 3181715"/>
              <a:gd name="connsiteY2-168" fmla="*/ 1054672 h 2201286"/>
              <a:gd name="connsiteX3-169" fmla="*/ 63500 w 3181715"/>
              <a:gd name="connsiteY3-170" fmla="*/ 610172 h 2201286"/>
              <a:gd name="connsiteX4-171" fmla="*/ 38100 w 3181715"/>
              <a:gd name="connsiteY4-172" fmla="*/ 140272 h 2201286"/>
              <a:gd name="connsiteX5-173" fmla="*/ 495300 w 3181715"/>
              <a:gd name="connsiteY5-174" fmla="*/ 51372 h 2201286"/>
              <a:gd name="connsiteX6-175" fmla="*/ 1168400 w 3181715"/>
              <a:gd name="connsiteY6-176" fmla="*/ 89472 h 2201286"/>
              <a:gd name="connsiteX7-177" fmla="*/ 1955800 w 3181715"/>
              <a:gd name="connsiteY7-178" fmla="*/ 572 h 2201286"/>
              <a:gd name="connsiteX8-179" fmla="*/ 2844800 w 3181715"/>
              <a:gd name="connsiteY8-180" fmla="*/ 64072 h 2201286"/>
              <a:gd name="connsiteX9-181" fmla="*/ 3136900 w 3181715"/>
              <a:gd name="connsiteY9-182" fmla="*/ 292672 h 2201286"/>
              <a:gd name="connsiteX10-183" fmla="*/ 3162300 w 3181715"/>
              <a:gd name="connsiteY10-184" fmla="*/ 902272 h 2201286"/>
              <a:gd name="connsiteX11-185" fmla="*/ 3098800 w 3181715"/>
              <a:gd name="connsiteY11-186" fmla="*/ 1562672 h 2201286"/>
              <a:gd name="connsiteX12-187" fmla="*/ 3162300 w 3181715"/>
              <a:gd name="connsiteY12-188" fmla="*/ 2159572 h 2201286"/>
              <a:gd name="connsiteX13-189" fmla="*/ 2692400 w 3181715"/>
              <a:gd name="connsiteY13-190" fmla="*/ 2134172 h 2201286"/>
              <a:gd name="connsiteX14-191" fmla="*/ 1981200 w 3181715"/>
              <a:gd name="connsiteY14-192" fmla="*/ 2197672 h 2201286"/>
              <a:gd name="connsiteX15-193" fmla="*/ 1333500 w 3181715"/>
              <a:gd name="connsiteY15-194" fmla="*/ 2121472 h 2201286"/>
              <a:gd name="connsiteX16-195" fmla="*/ 762000 w 3181715"/>
              <a:gd name="connsiteY16-196" fmla="*/ 2184972 h 2201286"/>
              <a:gd name="connsiteX17-197" fmla="*/ 212619 w 3181715"/>
              <a:gd name="connsiteY17-198" fmla="*/ 2201286 h 2201286"/>
              <a:gd name="connsiteX0-199" fmla="*/ 25400 w 3171853"/>
              <a:gd name="connsiteY0-200" fmla="*/ 2057972 h 2201286"/>
              <a:gd name="connsiteX1-201" fmla="*/ 63500 w 3171853"/>
              <a:gd name="connsiteY1-202" fmla="*/ 1537272 h 2201286"/>
              <a:gd name="connsiteX2-203" fmla="*/ 0 w 3171853"/>
              <a:gd name="connsiteY2-204" fmla="*/ 1054672 h 2201286"/>
              <a:gd name="connsiteX3-205" fmla="*/ 63500 w 3171853"/>
              <a:gd name="connsiteY3-206" fmla="*/ 610172 h 2201286"/>
              <a:gd name="connsiteX4-207" fmla="*/ 38100 w 3171853"/>
              <a:gd name="connsiteY4-208" fmla="*/ 140272 h 2201286"/>
              <a:gd name="connsiteX5-209" fmla="*/ 495300 w 3171853"/>
              <a:gd name="connsiteY5-210" fmla="*/ 51372 h 2201286"/>
              <a:gd name="connsiteX6-211" fmla="*/ 1168400 w 3171853"/>
              <a:gd name="connsiteY6-212" fmla="*/ 89472 h 2201286"/>
              <a:gd name="connsiteX7-213" fmla="*/ 1955800 w 3171853"/>
              <a:gd name="connsiteY7-214" fmla="*/ 572 h 2201286"/>
              <a:gd name="connsiteX8-215" fmla="*/ 2844800 w 3171853"/>
              <a:gd name="connsiteY8-216" fmla="*/ 64072 h 2201286"/>
              <a:gd name="connsiteX9-217" fmla="*/ 3136900 w 3171853"/>
              <a:gd name="connsiteY9-218" fmla="*/ 292672 h 2201286"/>
              <a:gd name="connsiteX10-219" fmla="*/ 3162300 w 3171853"/>
              <a:gd name="connsiteY10-220" fmla="*/ 902272 h 2201286"/>
              <a:gd name="connsiteX11-221" fmla="*/ 3098800 w 3171853"/>
              <a:gd name="connsiteY11-222" fmla="*/ 1562672 h 2201286"/>
              <a:gd name="connsiteX12-223" fmla="*/ 3061935 w 3171853"/>
              <a:gd name="connsiteY12-224" fmla="*/ 2094322 h 2201286"/>
              <a:gd name="connsiteX13-225" fmla="*/ 2692400 w 3171853"/>
              <a:gd name="connsiteY13-226" fmla="*/ 2134172 h 2201286"/>
              <a:gd name="connsiteX14-227" fmla="*/ 1981200 w 3171853"/>
              <a:gd name="connsiteY14-228" fmla="*/ 2197672 h 2201286"/>
              <a:gd name="connsiteX15-229" fmla="*/ 1333500 w 3171853"/>
              <a:gd name="connsiteY15-230" fmla="*/ 2121472 h 2201286"/>
              <a:gd name="connsiteX16-231" fmla="*/ 762000 w 3171853"/>
              <a:gd name="connsiteY16-232" fmla="*/ 2184972 h 2201286"/>
              <a:gd name="connsiteX17-233" fmla="*/ 212619 w 3171853"/>
              <a:gd name="connsiteY17-234" fmla="*/ 2201286 h 2201286"/>
              <a:gd name="connsiteX0-235" fmla="*/ 25400 w 3171853"/>
              <a:gd name="connsiteY0-236" fmla="*/ 2057972 h 2201286"/>
              <a:gd name="connsiteX1-237" fmla="*/ 63500 w 3171853"/>
              <a:gd name="connsiteY1-238" fmla="*/ 1537272 h 2201286"/>
              <a:gd name="connsiteX2-239" fmla="*/ 0 w 3171853"/>
              <a:gd name="connsiteY2-240" fmla="*/ 1054672 h 2201286"/>
              <a:gd name="connsiteX3-241" fmla="*/ 63500 w 3171853"/>
              <a:gd name="connsiteY3-242" fmla="*/ 610172 h 2201286"/>
              <a:gd name="connsiteX4-243" fmla="*/ 46463 w 3171853"/>
              <a:gd name="connsiteY4-244" fmla="*/ 168236 h 2201286"/>
              <a:gd name="connsiteX5-245" fmla="*/ 495300 w 3171853"/>
              <a:gd name="connsiteY5-246" fmla="*/ 51372 h 2201286"/>
              <a:gd name="connsiteX6-247" fmla="*/ 1168400 w 3171853"/>
              <a:gd name="connsiteY6-248" fmla="*/ 89472 h 2201286"/>
              <a:gd name="connsiteX7-249" fmla="*/ 1955800 w 3171853"/>
              <a:gd name="connsiteY7-250" fmla="*/ 572 h 2201286"/>
              <a:gd name="connsiteX8-251" fmla="*/ 2844800 w 3171853"/>
              <a:gd name="connsiteY8-252" fmla="*/ 64072 h 2201286"/>
              <a:gd name="connsiteX9-253" fmla="*/ 3136900 w 3171853"/>
              <a:gd name="connsiteY9-254" fmla="*/ 292672 h 2201286"/>
              <a:gd name="connsiteX10-255" fmla="*/ 3162300 w 3171853"/>
              <a:gd name="connsiteY10-256" fmla="*/ 902272 h 2201286"/>
              <a:gd name="connsiteX11-257" fmla="*/ 3098800 w 3171853"/>
              <a:gd name="connsiteY11-258" fmla="*/ 1562672 h 2201286"/>
              <a:gd name="connsiteX12-259" fmla="*/ 3061935 w 3171853"/>
              <a:gd name="connsiteY12-260" fmla="*/ 2094322 h 2201286"/>
              <a:gd name="connsiteX13-261" fmla="*/ 2692400 w 3171853"/>
              <a:gd name="connsiteY13-262" fmla="*/ 2134172 h 2201286"/>
              <a:gd name="connsiteX14-263" fmla="*/ 1981200 w 3171853"/>
              <a:gd name="connsiteY14-264" fmla="*/ 2197672 h 2201286"/>
              <a:gd name="connsiteX15-265" fmla="*/ 1333500 w 3171853"/>
              <a:gd name="connsiteY15-266" fmla="*/ 2121472 h 2201286"/>
              <a:gd name="connsiteX16-267" fmla="*/ 762000 w 3171853"/>
              <a:gd name="connsiteY16-268" fmla="*/ 2184972 h 2201286"/>
              <a:gd name="connsiteX17-269" fmla="*/ 212619 w 3171853"/>
              <a:gd name="connsiteY17-270" fmla="*/ 2201286 h 2201286"/>
              <a:gd name="connsiteX0-271" fmla="*/ 25400 w 3171853"/>
              <a:gd name="connsiteY0-272" fmla="*/ 2057972 h 2197739"/>
              <a:gd name="connsiteX1-273" fmla="*/ 63500 w 3171853"/>
              <a:gd name="connsiteY1-274" fmla="*/ 1537272 h 2197739"/>
              <a:gd name="connsiteX2-275" fmla="*/ 0 w 3171853"/>
              <a:gd name="connsiteY2-276" fmla="*/ 1054672 h 2197739"/>
              <a:gd name="connsiteX3-277" fmla="*/ 63500 w 3171853"/>
              <a:gd name="connsiteY3-278" fmla="*/ 610172 h 2197739"/>
              <a:gd name="connsiteX4-279" fmla="*/ 46463 w 3171853"/>
              <a:gd name="connsiteY4-280" fmla="*/ 168236 h 2197739"/>
              <a:gd name="connsiteX5-281" fmla="*/ 495300 w 3171853"/>
              <a:gd name="connsiteY5-282" fmla="*/ 51372 h 2197739"/>
              <a:gd name="connsiteX6-283" fmla="*/ 1168400 w 3171853"/>
              <a:gd name="connsiteY6-284" fmla="*/ 89472 h 2197739"/>
              <a:gd name="connsiteX7-285" fmla="*/ 1955800 w 3171853"/>
              <a:gd name="connsiteY7-286" fmla="*/ 572 h 2197739"/>
              <a:gd name="connsiteX8-287" fmla="*/ 2844800 w 3171853"/>
              <a:gd name="connsiteY8-288" fmla="*/ 64072 h 2197739"/>
              <a:gd name="connsiteX9-289" fmla="*/ 3136900 w 3171853"/>
              <a:gd name="connsiteY9-290" fmla="*/ 292672 h 2197739"/>
              <a:gd name="connsiteX10-291" fmla="*/ 3162300 w 3171853"/>
              <a:gd name="connsiteY10-292" fmla="*/ 902272 h 2197739"/>
              <a:gd name="connsiteX11-293" fmla="*/ 3098800 w 3171853"/>
              <a:gd name="connsiteY11-294" fmla="*/ 1562672 h 2197739"/>
              <a:gd name="connsiteX12-295" fmla="*/ 3061935 w 3171853"/>
              <a:gd name="connsiteY12-296" fmla="*/ 2094322 h 2197739"/>
              <a:gd name="connsiteX13-297" fmla="*/ 2692400 w 3171853"/>
              <a:gd name="connsiteY13-298" fmla="*/ 2134172 h 2197739"/>
              <a:gd name="connsiteX14-299" fmla="*/ 1981200 w 3171853"/>
              <a:gd name="connsiteY14-300" fmla="*/ 2197672 h 2197739"/>
              <a:gd name="connsiteX15-301" fmla="*/ 1333500 w 3171853"/>
              <a:gd name="connsiteY15-302" fmla="*/ 2121472 h 2197739"/>
              <a:gd name="connsiteX16-303" fmla="*/ 762000 w 3171853"/>
              <a:gd name="connsiteY16-304" fmla="*/ 2184972 h 2197739"/>
              <a:gd name="connsiteX17-305" fmla="*/ 179164 w 3171853"/>
              <a:gd name="connsiteY17-306" fmla="*/ 2126715 h 21977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mtClean="0">
                <a:solidFill>
                  <a:srgbClr val="7030A0"/>
                </a:solidFill>
                <a:latin typeface="Times New Roman" panose="02020603050405020304" pitchFamily="18" charset="0"/>
                <a:cs typeface="Times New Roman" panose="02020603050405020304" pitchFamily="18" charset="0"/>
              </a:rPr>
              <a:t>LUYỆN TẬP</a:t>
            </a:r>
            <a:endParaRPr lang="zh-CN" altLang="en-US" sz="2800" b="1">
              <a:solidFill>
                <a:srgbClr val="7030A0"/>
              </a:solidFill>
              <a:latin typeface="Times New Roman" panose="02020603050405020304" pitchFamily="18" charset="0"/>
              <a:cs typeface="Times New Roman" panose="02020603050405020304" pitchFamily="18" charset="0"/>
            </a:endParaRPr>
          </a:p>
        </p:txBody>
      </p:sp>
      <p:sp>
        <p:nvSpPr>
          <p:cNvPr id="5" name="Oval 4"/>
          <p:cNvSpPr/>
          <p:nvPr/>
        </p:nvSpPr>
        <p:spPr>
          <a:xfrm>
            <a:off x="3972266" y="5145111"/>
            <a:ext cx="502276" cy="50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005330" y="1799600"/>
            <a:ext cx="7675808" cy="3970318"/>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rPr>
              <a:t>Nội dung chính văn bản “ Người thầy đầu tiên” là:</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Nói về tình mẫu tử</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rPr>
              <a:t>B. Nói về tình bạn</a:t>
            </a:r>
          </a:p>
          <a:p>
            <a:pPr>
              <a:lnSpc>
                <a:spcPct val="150000"/>
              </a:lnSpc>
              <a:spcAft>
                <a:spcPts val="0"/>
              </a:spcAft>
            </a:pPr>
            <a:r>
              <a:rPr lang="en-US" sz="2800">
                <a:latin typeface="Times New Roman" panose="02020603050405020304" pitchFamily="18" charset="0"/>
                <a:ea typeface="Times New Roman" panose="02020603050405020304" pitchFamily="18" charset="0"/>
              </a:rPr>
              <a:t>C. Nói về tình cảm gia đình.</a:t>
            </a:r>
          </a:p>
          <a:p>
            <a:pPr>
              <a:lnSpc>
                <a:spcPct val="150000"/>
              </a:lnSpc>
              <a:spcAft>
                <a:spcPts val="0"/>
              </a:spcAft>
            </a:pPr>
            <a:r>
              <a:rPr lang="en-US" sz="2800">
                <a:latin typeface="Times New Roman" panose="02020603050405020304" pitchFamily="18" charset="0"/>
                <a:ea typeface="Times New Roman" panose="02020603050405020304" pitchFamily="18" charset="0"/>
              </a:rPr>
              <a:t>D. Nói về tình thầy trò.</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7493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351960" y="3817360"/>
            <a:ext cx="3464147" cy="2935905"/>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3"/>
            <a:stretch>
              <a:fillRect/>
            </a:stretch>
          </a:blip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4" name="TextBox 3"/>
          <p:cNvSpPr txBox="1"/>
          <p:nvPr/>
        </p:nvSpPr>
        <p:spPr>
          <a:xfrm>
            <a:off x="7483054" y="557759"/>
            <a:ext cx="3333053" cy="3284113"/>
          </a:xfrm>
          <a:custGeom>
            <a:avLst/>
            <a:gdLst/>
            <a:ahLst/>
            <a:cxnLst/>
            <a:rect l="l" t="t" r="r" b="b"/>
            <a:pathLst>
              <a:path w="4450216" h="4175452">
                <a:moveTo>
                  <a:pt x="2141154" y="3851348"/>
                </a:moveTo>
                <a:cubicBezTo>
                  <a:pt x="2141206" y="3852772"/>
                  <a:pt x="2141734" y="3854355"/>
                  <a:pt x="2142736" y="3856096"/>
                </a:cubicBezTo>
                <a:cubicBezTo>
                  <a:pt x="2143738" y="3857837"/>
                  <a:pt x="2144899" y="3858786"/>
                  <a:pt x="2146218" y="3858944"/>
                </a:cubicBezTo>
                <a:cubicBezTo>
                  <a:pt x="2149172" y="3858522"/>
                  <a:pt x="2150860" y="3856834"/>
                  <a:pt x="2151282" y="3853880"/>
                </a:cubicBezTo>
                <a:close/>
                <a:moveTo>
                  <a:pt x="2151282" y="3831092"/>
                </a:moveTo>
                <a:cubicBezTo>
                  <a:pt x="2151176" y="3832516"/>
                  <a:pt x="2151387" y="3834098"/>
                  <a:pt x="2151915" y="3835839"/>
                </a:cubicBezTo>
                <a:cubicBezTo>
                  <a:pt x="2152442" y="3837580"/>
                  <a:pt x="2153919" y="3838530"/>
                  <a:pt x="2156346" y="3838688"/>
                </a:cubicBezTo>
                <a:lnTo>
                  <a:pt x="2158878" y="3838688"/>
                </a:lnTo>
                <a:cubicBezTo>
                  <a:pt x="2158878" y="3833624"/>
                  <a:pt x="2156346" y="3831092"/>
                  <a:pt x="2151282" y="3831092"/>
                </a:cubicBezTo>
                <a:close/>
                <a:moveTo>
                  <a:pt x="2374103" y="3795643"/>
                </a:moveTo>
                <a:cubicBezTo>
                  <a:pt x="2374051" y="3797067"/>
                  <a:pt x="2374156" y="3798649"/>
                  <a:pt x="2374420" y="3800390"/>
                </a:cubicBezTo>
                <a:cubicBezTo>
                  <a:pt x="2374684" y="3802131"/>
                  <a:pt x="2375422" y="3803081"/>
                  <a:pt x="2376635" y="3803239"/>
                </a:cubicBezTo>
                <a:lnTo>
                  <a:pt x="2384232" y="3800707"/>
                </a:lnTo>
                <a:close/>
                <a:moveTo>
                  <a:pt x="2566540" y="3785515"/>
                </a:moveTo>
                <a:lnTo>
                  <a:pt x="2576668" y="3803239"/>
                </a:lnTo>
                <a:lnTo>
                  <a:pt x="2574136" y="3823495"/>
                </a:lnTo>
                <a:cubicBezTo>
                  <a:pt x="2567859" y="3824234"/>
                  <a:pt x="2564588" y="3827188"/>
                  <a:pt x="2564324" y="3832358"/>
                </a:cubicBezTo>
                <a:cubicBezTo>
                  <a:pt x="2564061" y="3837527"/>
                  <a:pt x="2558891" y="3840481"/>
                  <a:pt x="2548816" y="3841220"/>
                </a:cubicBezTo>
                <a:cubicBezTo>
                  <a:pt x="2549554" y="3831303"/>
                  <a:pt x="2552508" y="3822018"/>
                  <a:pt x="2557678" y="3813367"/>
                </a:cubicBezTo>
                <a:cubicBezTo>
                  <a:pt x="2562847" y="3804716"/>
                  <a:pt x="2565802" y="3795432"/>
                  <a:pt x="2566540" y="3785515"/>
                </a:cubicBezTo>
                <a:close/>
                <a:moveTo>
                  <a:pt x="2427277" y="3722213"/>
                </a:moveTo>
                <a:cubicBezTo>
                  <a:pt x="2427171" y="3723637"/>
                  <a:pt x="2427382" y="3725220"/>
                  <a:pt x="2427910" y="3726961"/>
                </a:cubicBezTo>
                <a:cubicBezTo>
                  <a:pt x="2428437" y="3728701"/>
                  <a:pt x="2429914" y="3729651"/>
                  <a:pt x="2432341" y="3729809"/>
                </a:cubicBezTo>
                <a:lnTo>
                  <a:pt x="2437405" y="3729809"/>
                </a:lnTo>
                <a:cubicBezTo>
                  <a:pt x="2437299" y="3727277"/>
                  <a:pt x="2436244" y="3725378"/>
                  <a:pt x="2434240" y="3724112"/>
                </a:cubicBezTo>
                <a:cubicBezTo>
                  <a:pt x="2432235" y="3722846"/>
                  <a:pt x="2429914" y="3722213"/>
                  <a:pt x="2427277" y="3722213"/>
                </a:cubicBezTo>
                <a:close/>
                <a:moveTo>
                  <a:pt x="2591861" y="3638655"/>
                </a:moveTo>
                <a:cubicBezTo>
                  <a:pt x="2591913" y="3640185"/>
                  <a:pt x="2592441" y="3642189"/>
                  <a:pt x="2593443" y="3644668"/>
                </a:cubicBezTo>
                <a:cubicBezTo>
                  <a:pt x="2594445" y="3647148"/>
                  <a:pt x="2595606" y="3648519"/>
                  <a:pt x="2596925" y="3648783"/>
                </a:cubicBezTo>
                <a:cubicBezTo>
                  <a:pt x="2599351" y="3648625"/>
                  <a:pt x="2600828" y="3647675"/>
                  <a:pt x="2601356" y="3645935"/>
                </a:cubicBezTo>
                <a:cubicBezTo>
                  <a:pt x="2601883" y="3644194"/>
                  <a:pt x="2602094" y="3642611"/>
                  <a:pt x="2601989" y="3641187"/>
                </a:cubicBezTo>
                <a:close/>
                <a:moveTo>
                  <a:pt x="2328526" y="3608270"/>
                </a:moveTo>
                <a:lnTo>
                  <a:pt x="2328526" y="3620930"/>
                </a:lnTo>
                <a:cubicBezTo>
                  <a:pt x="2328632" y="3624570"/>
                  <a:pt x="2329687" y="3626786"/>
                  <a:pt x="2331691" y="3627577"/>
                </a:cubicBezTo>
                <a:cubicBezTo>
                  <a:pt x="2333696" y="3628368"/>
                  <a:pt x="2336017" y="3628685"/>
                  <a:pt x="2338654" y="3628527"/>
                </a:cubicBezTo>
                <a:close/>
                <a:moveTo>
                  <a:pt x="3219716" y="3592737"/>
                </a:moveTo>
                <a:cubicBezTo>
                  <a:pt x="3219760" y="3593920"/>
                  <a:pt x="3220198" y="3595235"/>
                  <a:pt x="3221031" y="3596681"/>
                </a:cubicBezTo>
                <a:cubicBezTo>
                  <a:pt x="3221863" y="3598127"/>
                  <a:pt x="3222827" y="3598916"/>
                  <a:pt x="3223923" y="3599048"/>
                </a:cubicBezTo>
                <a:cubicBezTo>
                  <a:pt x="3226377" y="3598697"/>
                  <a:pt x="3227779" y="3597294"/>
                  <a:pt x="3228130" y="3594841"/>
                </a:cubicBezTo>
                <a:close/>
                <a:moveTo>
                  <a:pt x="2510835" y="3590546"/>
                </a:moveTo>
                <a:cubicBezTo>
                  <a:pt x="2503238" y="3590757"/>
                  <a:pt x="2497541" y="3593500"/>
                  <a:pt x="2493743" y="3598775"/>
                </a:cubicBezTo>
                <a:cubicBezTo>
                  <a:pt x="2489945" y="3604050"/>
                  <a:pt x="2488046" y="3610591"/>
                  <a:pt x="2488046" y="3618398"/>
                </a:cubicBezTo>
                <a:lnTo>
                  <a:pt x="2488046" y="3620930"/>
                </a:lnTo>
                <a:cubicBezTo>
                  <a:pt x="2487519" y="3620878"/>
                  <a:pt x="2485409" y="3620983"/>
                  <a:pt x="2481716" y="3621247"/>
                </a:cubicBezTo>
                <a:cubicBezTo>
                  <a:pt x="2478023" y="3621511"/>
                  <a:pt x="2475913" y="3622249"/>
                  <a:pt x="2475386" y="3623462"/>
                </a:cubicBezTo>
                <a:cubicBezTo>
                  <a:pt x="2476177" y="3624781"/>
                  <a:pt x="2479659" y="3625942"/>
                  <a:pt x="2485831" y="3626944"/>
                </a:cubicBezTo>
                <a:cubicBezTo>
                  <a:pt x="2492002" y="3627946"/>
                  <a:pt x="2496117" y="3628474"/>
                  <a:pt x="2498174" y="3628527"/>
                </a:cubicBezTo>
                <a:lnTo>
                  <a:pt x="2513367" y="3615866"/>
                </a:lnTo>
                <a:cubicBezTo>
                  <a:pt x="2509621" y="3615550"/>
                  <a:pt x="2506984" y="3613651"/>
                  <a:pt x="2505454" y="3610169"/>
                </a:cubicBezTo>
                <a:cubicBezTo>
                  <a:pt x="2503924" y="3606688"/>
                  <a:pt x="2503186" y="3603522"/>
                  <a:pt x="2503238" y="3600674"/>
                </a:cubicBezTo>
                <a:close/>
                <a:moveTo>
                  <a:pt x="2353847" y="3580417"/>
                </a:moveTo>
                <a:cubicBezTo>
                  <a:pt x="2352686" y="3580523"/>
                  <a:pt x="2351842" y="3580945"/>
                  <a:pt x="2351315" y="3581683"/>
                </a:cubicBezTo>
                <a:cubicBezTo>
                  <a:pt x="2350787" y="3582422"/>
                  <a:pt x="2349943" y="3582844"/>
                  <a:pt x="2348783" y="3582950"/>
                </a:cubicBezTo>
                <a:cubicBezTo>
                  <a:pt x="2348835" y="3584479"/>
                  <a:pt x="2349363" y="3586484"/>
                  <a:pt x="2350365" y="3588963"/>
                </a:cubicBezTo>
                <a:cubicBezTo>
                  <a:pt x="2351367" y="3591442"/>
                  <a:pt x="2352528" y="3592814"/>
                  <a:pt x="2353847" y="3593078"/>
                </a:cubicBezTo>
                <a:cubicBezTo>
                  <a:pt x="2356273" y="3592920"/>
                  <a:pt x="2357750" y="3591970"/>
                  <a:pt x="2358278" y="3590229"/>
                </a:cubicBezTo>
                <a:cubicBezTo>
                  <a:pt x="2358805" y="3588488"/>
                  <a:pt x="2359016" y="3586906"/>
                  <a:pt x="2358911" y="3585482"/>
                </a:cubicBezTo>
                <a:cubicBezTo>
                  <a:pt x="2358489" y="3582527"/>
                  <a:pt x="2356801" y="3580840"/>
                  <a:pt x="2353847" y="3580417"/>
                </a:cubicBezTo>
                <a:close/>
                <a:moveTo>
                  <a:pt x="3228130" y="3575910"/>
                </a:moveTo>
                <a:cubicBezTo>
                  <a:pt x="3228042" y="3577093"/>
                  <a:pt x="3228217" y="3578408"/>
                  <a:pt x="3228656" y="3579854"/>
                </a:cubicBezTo>
                <a:cubicBezTo>
                  <a:pt x="3229094" y="3581300"/>
                  <a:pt x="3230321" y="3582088"/>
                  <a:pt x="3232337" y="3582220"/>
                </a:cubicBezTo>
                <a:lnTo>
                  <a:pt x="3234440" y="3582220"/>
                </a:lnTo>
                <a:cubicBezTo>
                  <a:pt x="3234440" y="3578013"/>
                  <a:pt x="3232337" y="3575910"/>
                  <a:pt x="3228130" y="3575910"/>
                </a:cubicBezTo>
                <a:close/>
                <a:moveTo>
                  <a:pt x="2650098" y="3555097"/>
                </a:moveTo>
                <a:cubicBezTo>
                  <a:pt x="2641711" y="3555783"/>
                  <a:pt x="2636963" y="3560108"/>
                  <a:pt x="2635855" y="3568074"/>
                </a:cubicBezTo>
                <a:cubicBezTo>
                  <a:pt x="2634747" y="3576039"/>
                  <a:pt x="2634431" y="3583530"/>
                  <a:pt x="2634906" y="3590546"/>
                </a:cubicBezTo>
                <a:cubicBezTo>
                  <a:pt x="2630949" y="3590546"/>
                  <a:pt x="2626835" y="3591179"/>
                  <a:pt x="2622562" y="3592445"/>
                </a:cubicBezTo>
                <a:cubicBezTo>
                  <a:pt x="2618289" y="3593711"/>
                  <a:pt x="2614807" y="3595610"/>
                  <a:pt x="2612117" y="3598142"/>
                </a:cubicBezTo>
                <a:lnTo>
                  <a:pt x="2617181" y="3620930"/>
                </a:lnTo>
                <a:cubicBezTo>
                  <a:pt x="2618395" y="3614126"/>
                  <a:pt x="2621032" y="3607479"/>
                  <a:pt x="2625094" y="3600990"/>
                </a:cubicBezTo>
                <a:cubicBezTo>
                  <a:pt x="2629156" y="3594502"/>
                  <a:pt x="2634958" y="3591021"/>
                  <a:pt x="2642502" y="3590546"/>
                </a:cubicBezTo>
                <a:cubicBezTo>
                  <a:pt x="2642818" y="3584321"/>
                  <a:pt x="2644084" y="3578413"/>
                  <a:pt x="2646300" y="3572821"/>
                </a:cubicBezTo>
                <a:cubicBezTo>
                  <a:pt x="2648516" y="3567230"/>
                  <a:pt x="2649782" y="3561322"/>
                  <a:pt x="2650098" y="3555097"/>
                </a:cubicBezTo>
                <a:close/>
                <a:moveTo>
                  <a:pt x="3413232" y="3546462"/>
                </a:moveTo>
                <a:cubicBezTo>
                  <a:pt x="3413188" y="3547645"/>
                  <a:pt x="3413276" y="3548959"/>
                  <a:pt x="3413495" y="3550405"/>
                </a:cubicBezTo>
                <a:cubicBezTo>
                  <a:pt x="3413714" y="3551852"/>
                  <a:pt x="3414328" y="3552640"/>
                  <a:pt x="3415336" y="3552772"/>
                </a:cubicBezTo>
                <a:lnTo>
                  <a:pt x="3421646" y="3550669"/>
                </a:lnTo>
                <a:close/>
                <a:moveTo>
                  <a:pt x="3573093" y="3538048"/>
                </a:moveTo>
                <a:lnTo>
                  <a:pt x="3581507" y="3552772"/>
                </a:lnTo>
                <a:lnTo>
                  <a:pt x="3579404" y="3569599"/>
                </a:lnTo>
                <a:cubicBezTo>
                  <a:pt x="3574189" y="3570213"/>
                  <a:pt x="3571472" y="3572667"/>
                  <a:pt x="3571253" y="3576961"/>
                </a:cubicBezTo>
                <a:cubicBezTo>
                  <a:pt x="3571034" y="3581256"/>
                  <a:pt x="3566739" y="3583710"/>
                  <a:pt x="3558369" y="3584323"/>
                </a:cubicBezTo>
                <a:cubicBezTo>
                  <a:pt x="3558983" y="3576085"/>
                  <a:pt x="3561437" y="3568372"/>
                  <a:pt x="3565731" y="3561186"/>
                </a:cubicBezTo>
                <a:cubicBezTo>
                  <a:pt x="3570026" y="3553999"/>
                  <a:pt x="3572480" y="3546286"/>
                  <a:pt x="3573093" y="3538048"/>
                </a:cubicBezTo>
                <a:close/>
                <a:moveTo>
                  <a:pt x="2543751" y="3512052"/>
                </a:moveTo>
                <a:cubicBezTo>
                  <a:pt x="2541325" y="3512421"/>
                  <a:pt x="2539848" y="3514215"/>
                  <a:pt x="2539320" y="3517432"/>
                </a:cubicBezTo>
                <a:cubicBezTo>
                  <a:pt x="2538793" y="3520650"/>
                  <a:pt x="2538582" y="3523077"/>
                  <a:pt x="2538687" y="3524712"/>
                </a:cubicBezTo>
                <a:cubicBezTo>
                  <a:pt x="2538582" y="3531095"/>
                  <a:pt x="2536894" y="3536687"/>
                  <a:pt x="2533623" y="3541487"/>
                </a:cubicBezTo>
                <a:cubicBezTo>
                  <a:pt x="2530353" y="3546287"/>
                  <a:pt x="2526133" y="3549980"/>
                  <a:pt x="2520963" y="3552565"/>
                </a:cubicBezTo>
                <a:cubicBezTo>
                  <a:pt x="2520646" y="3558789"/>
                  <a:pt x="2519380" y="3564697"/>
                  <a:pt x="2517165" y="3570289"/>
                </a:cubicBezTo>
                <a:cubicBezTo>
                  <a:pt x="2514949" y="3575881"/>
                  <a:pt x="2513683" y="3581789"/>
                  <a:pt x="2513367" y="3588014"/>
                </a:cubicBezTo>
                <a:cubicBezTo>
                  <a:pt x="2520857" y="3579099"/>
                  <a:pt x="2527399" y="3569709"/>
                  <a:pt x="2532990" y="3559845"/>
                </a:cubicBezTo>
                <a:cubicBezTo>
                  <a:pt x="2538582" y="3549980"/>
                  <a:pt x="2543857" y="3539957"/>
                  <a:pt x="2548816" y="3529776"/>
                </a:cubicBezTo>
                <a:cubicBezTo>
                  <a:pt x="2548763" y="3527930"/>
                  <a:pt x="2548235" y="3524659"/>
                  <a:pt x="2547233" y="3519964"/>
                </a:cubicBezTo>
                <a:cubicBezTo>
                  <a:pt x="2546231" y="3515270"/>
                  <a:pt x="2545070" y="3512632"/>
                  <a:pt x="2543751" y="3512052"/>
                </a:cubicBezTo>
                <a:close/>
                <a:moveTo>
                  <a:pt x="2384232" y="3489263"/>
                </a:moveTo>
                <a:lnTo>
                  <a:pt x="2374103" y="3519648"/>
                </a:lnTo>
                <a:cubicBezTo>
                  <a:pt x="2373681" y="3519595"/>
                  <a:pt x="2371993" y="3519701"/>
                  <a:pt x="2369039" y="3519964"/>
                </a:cubicBezTo>
                <a:cubicBezTo>
                  <a:pt x="2366085" y="3520228"/>
                  <a:pt x="2364397" y="3520967"/>
                  <a:pt x="2363975" y="3522180"/>
                </a:cubicBezTo>
                <a:cubicBezTo>
                  <a:pt x="2364503" y="3524870"/>
                  <a:pt x="2367246" y="3527719"/>
                  <a:pt x="2372204" y="3530726"/>
                </a:cubicBezTo>
                <a:cubicBezTo>
                  <a:pt x="2377163" y="3533733"/>
                  <a:pt x="2381172" y="3535948"/>
                  <a:pt x="2384232" y="3537372"/>
                </a:cubicBezTo>
                <a:lnTo>
                  <a:pt x="2401956" y="3512052"/>
                </a:lnTo>
                <a:close/>
                <a:moveTo>
                  <a:pt x="3457404" y="3485462"/>
                </a:moveTo>
                <a:cubicBezTo>
                  <a:pt x="3457317" y="3486645"/>
                  <a:pt x="3457492" y="3487960"/>
                  <a:pt x="3457930" y="3489406"/>
                </a:cubicBezTo>
                <a:cubicBezTo>
                  <a:pt x="3458368" y="3490852"/>
                  <a:pt x="3459595" y="3491641"/>
                  <a:pt x="3461611" y="3491772"/>
                </a:cubicBezTo>
                <a:lnTo>
                  <a:pt x="3465818" y="3491772"/>
                </a:lnTo>
                <a:cubicBezTo>
                  <a:pt x="3465730" y="3489669"/>
                  <a:pt x="3464854" y="3488091"/>
                  <a:pt x="3463189" y="3487039"/>
                </a:cubicBezTo>
                <a:cubicBezTo>
                  <a:pt x="3461524" y="3485988"/>
                  <a:pt x="3459595" y="3485462"/>
                  <a:pt x="3457404" y="3485462"/>
                </a:cubicBezTo>
                <a:close/>
                <a:moveTo>
                  <a:pt x="3594128" y="3416048"/>
                </a:moveTo>
                <a:cubicBezTo>
                  <a:pt x="3594172" y="3417319"/>
                  <a:pt x="3594610" y="3418984"/>
                  <a:pt x="3595442" y="3421044"/>
                </a:cubicBezTo>
                <a:cubicBezTo>
                  <a:pt x="3596275" y="3423104"/>
                  <a:pt x="3597239" y="3424243"/>
                  <a:pt x="3598335" y="3424462"/>
                </a:cubicBezTo>
                <a:cubicBezTo>
                  <a:pt x="3600350" y="3424331"/>
                  <a:pt x="3601577" y="3423542"/>
                  <a:pt x="3602016" y="3422096"/>
                </a:cubicBezTo>
                <a:cubicBezTo>
                  <a:pt x="3602454" y="3420650"/>
                  <a:pt x="3602629" y="3419335"/>
                  <a:pt x="3602542" y="3418152"/>
                </a:cubicBezTo>
                <a:close/>
                <a:moveTo>
                  <a:pt x="2419680" y="3400641"/>
                </a:moveTo>
                <a:cubicBezTo>
                  <a:pt x="2409130" y="3420475"/>
                  <a:pt x="2399846" y="3441576"/>
                  <a:pt x="2391828" y="3463943"/>
                </a:cubicBezTo>
                <a:cubicBezTo>
                  <a:pt x="2393147" y="3469112"/>
                  <a:pt x="2395573" y="3473332"/>
                  <a:pt x="2399107" y="3476603"/>
                </a:cubicBezTo>
                <a:cubicBezTo>
                  <a:pt x="2402642" y="3479874"/>
                  <a:pt x="2406967" y="3481562"/>
                  <a:pt x="2412084" y="3481667"/>
                </a:cubicBezTo>
                <a:cubicBezTo>
                  <a:pt x="2414722" y="3473860"/>
                  <a:pt x="2418309" y="3462255"/>
                  <a:pt x="2422845" y="3446851"/>
                </a:cubicBezTo>
                <a:cubicBezTo>
                  <a:pt x="2427382" y="3431448"/>
                  <a:pt x="2432235" y="3421109"/>
                  <a:pt x="2437405" y="3415833"/>
                </a:cubicBezTo>
                <a:close/>
                <a:moveTo>
                  <a:pt x="3375370" y="3390807"/>
                </a:moveTo>
                <a:lnTo>
                  <a:pt x="3375370" y="3401324"/>
                </a:lnTo>
                <a:cubicBezTo>
                  <a:pt x="3375458" y="3404348"/>
                  <a:pt x="3376334" y="3406189"/>
                  <a:pt x="3378000" y="3406846"/>
                </a:cubicBezTo>
                <a:cubicBezTo>
                  <a:pt x="3379665" y="3407503"/>
                  <a:pt x="3381593" y="3407766"/>
                  <a:pt x="3383784" y="3407635"/>
                </a:cubicBezTo>
                <a:close/>
                <a:moveTo>
                  <a:pt x="3526818" y="3376083"/>
                </a:moveTo>
                <a:cubicBezTo>
                  <a:pt x="3520507" y="3376258"/>
                  <a:pt x="3515775" y="3378537"/>
                  <a:pt x="3512620" y="3382919"/>
                </a:cubicBezTo>
                <a:cubicBezTo>
                  <a:pt x="3509464" y="3387301"/>
                  <a:pt x="3507887" y="3392735"/>
                  <a:pt x="3507887" y="3399221"/>
                </a:cubicBezTo>
                <a:lnTo>
                  <a:pt x="3507887" y="3401324"/>
                </a:lnTo>
                <a:cubicBezTo>
                  <a:pt x="3507449" y="3401281"/>
                  <a:pt x="3505696" y="3401368"/>
                  <a:pt x="3502628" y="3401587"/>
                </a:cubicBezTo>
                <a:cubicBezTo>
                  <a:pt x="3499561" y="3401806"/>
                  <a:pt x="3497808" y="3402420"/>
                  <a:pt x="3497370" y="3403428"/>
                </a:cubicBezTo>
                <a:cubicBezTo>
                  <a:pt x="3498027" y="3404523"/>
                  <a:pt x="3500919" y="3405487"/>
                  <a:pt x="3506046" y="3406320"/>
                </a:cubicBezTo>
                <a:cubicBezTo>
                  <a:pt x="3511173" y="3407153"/>
                  <a:pt x="3514592" y="3407591"/>
                  <a:pt x="3516301" y="3407635"/>
                </a:cubicBezTo>
                <a:lnTo>
                  <a:pt x="3528921" y="3397117"/>
                </a:lnTo>
                <a:cubicBezTo>
                  <a:pt x="3525810" y="3396855"/>
                  <a:pt x="3523619" y="3395277"/>
                  <a:pt x="3522348" y="3392385"/>
                </a:cubicBezTo>
                <a:cubicBezTo>
                  <a:pt x="3521077" y="3389492"/>
                  <a:pt x="3520464" y="3386863"/>
                  <a:pt x="3520507" y="3384497"/>
                </a:cubicBezTo>
                <a:close/>
                <a:moveTo>
                  <a:pt x="3396405" y="3367669"/>
                </a:moveTo>
                <a:cubicBezTo>
                  <a:pt x="3395441" y="3367757"/>
                  <a:pt x="3394739" y="3368108"/>
                  <a:pt x="3394301" y="3368721"/>
                </a:cubicBezTo>
                <a:cubicBezTo>
                  <a:pt x="3393863" y="3369335"/>
                  <a:pt x="3393162" y="3369685"/>
                  <a:pt x="3392198" y="3369773"/>
                </a:cubicBezTo>
                <a:cubicBezTo>
                  <a:pt x="3392242" y="3371044"/>
                  <a:pt x="3392680" y="3372709"/>
                  <a:pt x="3393512" y="3374768"/>
                </a:cubicBezTo>
                <a:cubicBezTo>
                  <a:pt x="3394345" y="3376828"/>
                  <a:pt x="3395309" y="3377967"/>
                  <a:pt x="3396405" y="3378186"/>
                </a:cubicBezTo>
                <a:cubicBezTo>
                  <a:pt x="3398420" y="3378055"/>
                  <a:pt x="3399647" y="3377266"/>
                  <a:pt x="3400086" y="3375820"/>
                </a:cubicBezTo>
                <a:cubicBezTo>
                  <a:pt x="3400524" y="3374374"/>
                  <a:pt x="3400699" y="3373059"/>
                  <a:pt x="3400612" y="3371876"/>
                </a:cubicBezTo>
                <a:cubicBezTo>
                  <a:pt x="3400261" y="3369422"/>
                  <a:pt x="3398859" y="3368020"/>
                  <a:pt x="3396405" y="3367669"/>
                </a:cubicBezTo>
                <a:close/>
                <a:moveTo>
                  <a:pt x="3642507" y="3346635"/>
                </a:moveTo>
                <a:cubicBezTo>
                  <a:pt x="3635539" y="3347205"/>
                  <a:pt x="3631595" y="3350798"/>
                  <a:pt x="3630675" y="3357415"/>
                </a:cubicBezTo>
                <a:cubicBezTo>
                  <a:pt x="3629755" y="3364032"/>
                  <a:pt x="3629492" y="3370255"/>
                  <a:pt x="3629886" y="3376083"/>
                </a:cubicBezTo>
                <a:cubicBezTo>
                  <a:pt x="3626600" y="3376083"/>
                  <a:pt x="3623181" y="3376609"/>
                  <a:pt x="3619632" y="3377661"/>
                </a:cubicBezTo>
                <a:cubicBezTo>
                  <a:pt x="3616082" y="3378712"/>
                  <a:pt x="3613190" y="3380290"/>
                  <a:pt x="3610955" y="3382393"/>
                </a:cubicBezTo>
                <a:lnTo>
                  <a:pt x="3615162" y="3401324"/>
                </a:lnTo>
                <a:cubicBezTo>
                  <a:pt x="3616170" y="3395671"/>
                  <a:pt x="3618361" y="3390150"/>
                  <a:pt x="3621735" y="3384760"/>
                </a:cubicBezTo>
                <a:cubicBezTo>
                  <a:pt x="3625110" y="3379370"/>
                  <a:pt x="3629930" y="3376477"/>
                  <a:pt x="3636197" y="3376083"/>
                </a:cubicBezTo>
                <a:cubicBezTo>
                  <a:pt x="3636459" y="3370912"/>
                  <a:pt x="3637511" y="3366004"/>
                  <a:pt x="3639352" y="3361359"/>
                </a:cubicBezTo>
                <a:cubicBezTo>
                  <a:pt x="3641192" y="3356714"/>
                  <a:pt x="3642244" y="3351806"/>
                  <a:pt x="3642507" y="3346635"/>
                </a:cubicBezTo>
                <a:close/>
                <a:moveTo>
                  <a:pt x="2467790" y="3312019"/>
                </a:moveTo>
                <a:lnTo>
                  <a:pt x="2455129" y="3327211"/>
                </a:lnTo>
                <a:lnTo>
                  <a:pt x="2455129" y="3334807"/>
                </a:lnTo>
                <a:lnTo>
                  <a:pt x="2460193" y="3334807"/>
                </a:lnTo>
                <a:cubicBezTo>
                  <a:pt x="2465152" y="3335018"/>
                  <a:pt x="2468528" y="3334596"/>
                  <a:pt x="2470322" y="3333541"/>
                </a:cubicBezTo>
                <a:cubicBezTo>
                  <a:pt x="2472115" y="3332486"/>
                  <a:pt x="2472959" y="3329532"/>
                  <a:pt x="2472854" y="3324679"/>
                </a:cubicBezTo>
                <a:close/>
                <a:moveTo>
                  <a:pt x="3554162" y="3310876"/>
                </a:moveTo>
                <a:cubicBezTo>
                  <a:pt x="3552147" y="3311183"/>
                  <a:pt x="3550920" y="3312673"/>
                  <a:pt x="3550481" y="3315346"/>
                </a:cubicBezTo>
                <a:cubicBezTo>
                  <a:pt x="3550043" y="3318020"/>
                  <a:pt x="3549868" y="3320035"/>
                  <a:pt x="3549956" y="3321394"/>
                </a:cubicBezTo>
                <a:cubicBezTo>
                  <a:pt x="3549868" y="3326696"/>
                  <a:pt x="3548466" y="3331341"/>
                  <a:pt x="3545749" y="3335329"/>
                </a:cubicBezTo>
                <a:cubicBezTo>
                  <a:pt x="3543032" y="3339317"/>
                  <a:pt x="3539526" y="3342384"/>
                  <a:pt x="3535232" y="3344532"/>
                </a:cubicBezTo>
                <a:cubicBezTo>
                  <a:pt x="3534969" y="3349702"/>
                  <a:pt x="3533917" y="3354610"/>
                  <a:pt x="3532076" y="3359256"/>
                </a:cubicBezTo>
                <a:cubicBezTo>
                  <a:pt x="3530236" y="3363901"/>
                  <a:pt x="3529184" y="3368809"/>
                  <a:pt x="3528921" y="3373980"/>
                </a:cubicBezTo>
                <a:cubicBezTo>
                  <a:pt x="3535144" y="3366574"/>
                  <a:pt x="3540578" y="3358774"/>
                  <a:pt x="3545223" y="3350579"/>
                </a:cubicBezTo>
                <a:cubicBezTo>
                  <a:pt x="3549868" y="3342384"/>
                  <a:pt x="3554250" y="3334058"/>
                  <a:pt x="3558369" y="3325601"/>
                </a:cubicBezTo>
                <a:cubicBezTo>
                  <a:pt x="3558325" y="3324067"/>
                  <a:pt x="3557887" y="3321350"/>
                  <a:pt x="3557055" y="3317450"/>
                </a:cubicBezTo>
                <a:cubicBezTo>
                  <a:pt x="3556222" y="3313550"/>
                  <a:pt x="3555258" y="3311359"/>
                  <a:pt x="3554162" y="3310876"/>
                </a:cubicBezTo>
                <a:close/>
                <a:moveTo>
                  <a:pt x="2769105" y="3294294"/>
                </a:moveTo>
                <a:lnTo>
                  <a:pt x="2748849" y="3327211"/>
                </a:lnTo>
                <a:cubicBezTo>
                  <a:pt x="2753913" y="3335230"/>
                  <a:pt x="2756445" y="3344514"/>
                  <a:pt x="2756445" y="3355064"/>
                </a:cubicBezTo>
                <a:cubicBezTo>
                  <a:pt x="2755020" y="3354959"/>
                  <a:pt x="2753438" y="3355169"/>
                  <a:pt x="2751697" y="3355697"/>
                </a:cubicBezTo>
                <a:cubicBezTo>
                  <a:pt x="2749956" y="3356224"/>
                  <a:pt x="2749007" y="3357701"/>
                  <a:pt x="2748849" y="3360128"/>
                </a:cubicBezTo>
                <a:cubicBezTo>
                  <a:pt x="2749007" y="3362660"/>
                  <a:pt x="2749956" y="3365192"/>
                  <a:pt x="2751697" y="3367724"/>
                </a:cubicBezTo>
                <a:cubicBezTo>
                  <a:pt x="2753438" y="3370256"/>
                  <a:pt x="2755020" y="3372788"/>
                  <a:pt x="2756445" y="3375320"/>
                </a:cubicBezTo>
                <a:lnTo>
                  <a:pt x="2774169" y="3382916"/>
                </a:lnTo>
                <a:lnTo>
                  <a:pt x="2776701" y="3375320"/>
                </a:lnTo>
                <a:lnTo>
                  <a:pt x="2764041" y="3365192"/>
                </a:lnTo>
                <a:cubicBezTo>
                  <a:pt x="2763988" y="3361289"/>
                  <a:pt x="2764727" y="3357701"/>
                  <a:pt x="2766256" y="3354431"/>
                </a:cubicBezTo>
                <a:cubicBezTo>
                  <a:pt x="2767786" y="3351160"/>
                  <a:pt x="2770424" y="3348839"/>
                  <a:pt x="2774169" y="3347468"/>
                </a:cubicBezTo>
                <a:cubicBezTo>
                  <a:pt x="2774433" y="3338605"/>
                  <a:pt x="2774538" y="3329743"/>
                  <a:pt x="2774486" y="3320881"/>
                </a:cubicBezTo>
                <a:cubicBezTo>
                  <a:pt x="2774433" y="3312019"/>
                  <a:pt x="2772639" y="3303157"/>
                  <a:pt x="2769105" y="3294294"/>
                </a:cubicBezTo>
                <a:close/>
                <a:moveTo>
                  <a:pt x="3421646" y="3291946"/>
                </a:moveTo>
                <a:lnTo>
                  <a:pt x="3413232" y="3317187"/>
                </a:lnTo>
                <a:cubicBezTo>
                  <a:pt x="3412882" y="3317143"/>
                  <a:pt x="3411479" y="3317231"/>
                  <a:pt x="3409025" y="3317450"/>
                </a:cubicBezTo>
                <a:cubicBezTo>
                  <a:pt x="3406571" y="3317669"/>
                  <a:pt x="3405169" y="3318282"/>
                  <a:pt x="3404818" y="3319290"/>
                </a:cubicBezTo>
                <a:cubicBezTo>
                  <a:pt x="3405257" y="3321525"/>
                  <a:pt x="3407535" y="3323892"/>
                  <a:pt x="3411655" y="3326389"/>
                </a:cubicBezTo>
                <a:cubicBezTo>
                  <a:pt x="3415774" y="3328887"/>
                  <a:pt x="3419104" y="3330728"/>
                  <a:pt x="3421646" y="3331911"/>
                </a:cubicBezTo>
                <a:lnTo>
                  <a:pt x="3436370" y="3310876"/>
                </a:lnTo>
                <a:close/>
                <a:moveTo>
                  <a:pt x="2495642" y="3271506"/>
                </a:moveTo>
                <a:lnTo>
                  <a:pt x="2490578" y="3281634"/>
                </a:lnTo>
                <a:cubicBezTo>
                  <a:pt x="2493532" y="3279102"/>
                  <a:pt x="2495220" y="3276570"/>
                  <a:pt x="2495642" y="3274038"/>
                </a:cubicBezTo>
                <a:close/>
                <a:moveTo>
                  <a:pt x="3451094" y="3218325"/>
                </a:moveTo>
                <a:cubicBezTo>
                  <a:pt x="3442330" y="3234802"/>
                  <a:pt x="3434617" y="3252331"/>
                  <a:pt x="3427956" y="3270911"/>
                </a:cubicBezTo>
                <a:cubicBezTo>
                  <a:pt x="3429052" y="3275206"/>
                  <a:pt x="3431068" y="3278711"/>
                  <a:pt x="3434004" y="3281428"/>
                </a:cubicBezTo>
                <a:cubicBezTo>
                  <a:pt x="3436940" y="3284145"/>
                  <a:pt x="3440533" y="3285548"/>
                  <a:pt x="3444784" y="3285635"/>
                </a:cubicBezTo>
                <a:cubicBezTo>
                  <a:pt x="3446975" y="3279150"/>
                  <a:pt x="3449955" y="3269509"/>
                  <a:pt x="3453723" y="3256713"/>
                </a:cubicBezTo>
                <a:cubicBezTo>
                  <a:pt x="3457492" y="3243917"/>
                  <a:pt x="3461524" y="3235328"/>
                  <a:pt x="3465818" y="3230946"/>
                </a:cubicBezTo>
                <a:close/>
                <a:moveTo>
                  <a:pt x="2822278" y="3205672"/>
                </a:moveTo>
                <a:cubicBezTo>
                  <a:pt x="2821856" y="3208204"/>
                  <a:pt x="2822700" y="3210736"/>
                  <a:pt x="2824810" y="3213268"/>
                </a:cubicBezTo>
                <a:lnTo>
                  <a:pt x="2824810" y="3205672"/>
                </a:lnTo>
                <a:close/>
                <a:moveTo>
                  <a:pt x="2852663" y="3177819"/>
                </a:moveTo>
                <a:cubicBezTo>
                  <a:pt x="2848021" y="3177819"/>
                  <a:pt x="2844645" y="3180352"/>
                  <a:pt x="2842535" y="3185416"/>
                </a:cubicBezTo>
                <a:lnTo>
                  <a:pt x="2850131" y="3185416"/>
                </a:lnTo>
                <a:cubicBezTo>
                  <a:pt x="2850237" y="3184150"/>
                  <a:pt x="2850659" y="3182884"/>
                  <a:pt x="2851397" y="3181618"/>
                </a:cubicBezTo>
                <a:cubicBezTo>
                  <a:pt x="2852136" y="3180352"/>
                  <a:pt x="2852558" y="3179086"/>
                  <a:pt x="2852663" y="3177819"/>
                </a:cubicBezTo>
                <a:close/>
                <a:moveTo>
                  <a:pt x="2995542" y="3146537"/>
                </a:moveTo>
                <a:cubicBezTo>
                  <a:pt x="2995586" y="3147720"/>
                  <a:pt x="2996024" y="3149035"/>
                  <a:pt x="2996856" y="3150481"/>
                </a:cubicBezTo>
                <a:cubicBezTo>
                  <a:pt x="2997689" y="3151927"/>
                  <a:pt x="2998653" y="3152716"/>
                  <a:pt x="2999749" y="3152848"/>
                </a:cubicBezTo>
                <a:cubicBezTo>
                  <a:pt x="3002203" y="3152497"/>
                  <a:pt x="3003605" y="3151094"/>
                  <a:pt x="3003956" y="3148641"/>
                </a:cubicBezTo>
                <a:close/>
                <a:moveTo>
                  <a:pt x="3491059" y="3144705"/>
                </a:moveTo>
                <a:lnTo>
                  <a:pt x="3480542" y="3157326"/>
                </a:lnTo>
                <a:lnTo>
                  <a:pt x="3480542" y="3163636"/>
                </a:lnTo>
                <a:lnTo>
                  <a:pt x="3484749" y="3163636"/>
                </a:lnTo>
                <a:cubicBezTo>
                  <a:pt x="3488868" y="3163811"/>
                  <a:pt x="3491673" y="3163461"/>
                  <a:pt x="3493163" y="3162584"/>
                </a:cubicBezTo>
                <a:cubicBezTo>
                  <a:pt x="3494653" y="3161708"/>
                  <a:pt x="3495354" y="3159254"/>
                  <a:pt x="3495266" y="3155222"/>
                </a:cubicBezTo>
                <a:close/>
                <a:moveTo>
                  <a:pt x="2867855" y="3139839"/>
                </a:moveTo>
                <a:lnTo>
                  <a:pt x="2867855" y="3152499"/>
                </a:lnTo>
                <a:lnTo>
                  <a:pt x="2850131" y="3152499"/>
                </a:lnTo>
                <a:lnTo>
                  <a:pt x="2850131" y="3162627"/>
                </a:lnTo>
                <a:lnTo>
                  <a:pt x="2855195" y="3170223"/>
                </a:lnTo>
                <a:lnTo>
                  <a:pt x="2875452" y="3152499"/>
                </a:lnTo>
                <a:lnTo>
                  <a:pt x="2875452" y="3142371"/>
                </a:lnTo>
                <a:close/>
                <a:moveTo>
                  <a:pt x="1929456" y="3138717"/>
                </a:moveTo>
                <a:cubicBezTo>
                  <a:pt x="1929508" y="3140141"/>
                  <a:pt x="1930036" y="3141724"/>
                  <a:pt x="1931038" y="3143465"/>
                </a:cubicBezTo>
                <a:cubicBezTo>
                  <a:pt x="1932040" y="3145206"/>
                  <a:pt x="1933201" y="3146155"/>
                  <a:pt x="1934520" y="3146313"/>
                </a:cubicBezTo>
                <a:cubicBezTo>
                  <a:pt x="1937474" y="3145891"/>
                  <a:pt x="1939162" y="3144203"/>
                  <a:pt x="1939584" y="3141249"/>
                </a:cubicBezTo>
                <a:close/>
                <a:moveTo>
                  <a:pt x="1489965" y="3138716"/>
                </a:moveTo>
                <a:cubicBezTo>
                  <a:pt x="1490017" y="3140140"/>
                  <a:pt x="1490545" y="3141723"/>
                  <a:pt x="1491547" y="3143464"/>
                </a:cubicBezTo>
                <a:cubicBezTo>
                  <a:pt x="1492549" y="3145205"/>
                  <a:pt x="1493710" y="3146154"/>
                  <a:pt x="1495029" y="3146312"/>
                </a:cubicBezTo>
                <a:cubicBezTo>
                  <a:pt x="1497983" y="3145890"/>
                  <a:pt x="1499671" y="3144202"/>
                  <a:pt x="1500093" y="3141248"/>
                </a:cubicBezTo>
                <a:close/>
                <a:moveTo>
                  <a:pt x="3741368" y="3129981"/>
                </a:moveTo>
                <a:lnTo>
                  <a:pt x="3724541" y="3157326"/>
                </a:lnTo>
                <a:cubicBezTo>
                  <a:pt x="3728748" y="3163987"/>
                  <a:pt x="3730851" y="3171699"/>
                  <a:pt x="3730851" y="3180463"/>
                </a:cubicBezTo>
                <a:cubicBezTo>
                  <a:pt x="3729668" y="3180376"/>
                  <a:pt x="3728353" y="3180551"/>
                  <a:pt x="3726907" y="3180989"/>
                </a:cubicBezTo>
                <a:cubicBezTo>
                  <a:pt x="3725461" y="3181427"/>
                  <a:pt x="3724672" y="3182654"/>
                  <a:pt x="3724541" y="3184670"/>
                </a:cubicBezTo>
                <a:cubicBezTo>
                  <a:pt x="3724672" y="3186774"/>
                  <a:pt x="3725461" y="3188877"/>
                  <a:pt x="3726907" y="3190981"/>
                </a:cubicBezTo>
                <a:cubicBezTo>
                  <a:pt x="3728353" y="3193084"/>
                  <a:pt x="3729668" y="3195187"/>
                  <a:pt x="3730851" y="3197291"/>
                </a:cubicBezTo>
                <a:lnTo>
                  <a:pt x="3745575" y="3203601"/>
                </a:lnTo>
                <a:lnTo>
                  <a:pt x="3747679" y="3197291"/>
                </a:lnTo>
                <a:lnTo>
                  <a:pt x="3737162" y="3188877"/>
                </a:lnTo>
                <a:cubicBezTo>
                  <a:pt x="3737118" y="3185634"/>
                  <a:pt x="3737731" y="3182654"/>
                  <a:pt x="3739002" y="3179938"/>
                </a:cubicBezTo>
                <a:cubicBezTo>
                  <a:pt x="3740273" y="3177221"/>
                  <a:pt x="3742464" y="3175293"/>
                  <a:pt x="3745575" y="3174153"/>
                </a:cubicBezTo>
                <a:cubicBezTo>
                  <a:pt x="3745794" y="3166791"/>
                  <a:pt x="3745882" y="3159429"/>
                  <a:pt x="3745838" y="3152067"/>
                </a:cubicBezTo>
                <a:cubicBezTo>
                  <a:pt x="3745794" y="3144705"/>
                  <a:pt x="3744304" y="3137343"/>
                  <a:pt x="3741368" y="3129981"/>
                </a:cubicBezTo>
                <a:close/>
                <a:moveTo>
                  <a:pt x="3003956" y="3129710"/>
                </a:moveTo>
                <a:cubicBezTo>
                  <a:pt x="3003868" y="3130893"/>
                  <a:pt x="3004043" y="3132208"/>
                  <a:pt x="3004481" y="3133654"/>
                </a:cubicBezTo>
                <a:cubicBezTo>
                  <a:pt x="3004920" y="3135100"/>
                  <a:pt x="3006147" y="3135888"/>
                  <a:pt x="3008162" y="3136020"/>
                </a:cubicBezTo>
                <a:lnTo>
                  <a:pt x="3010266" y="3136020"/>
                </a:lnTo>
                <a:cubicBezTo>
                  <a:pt x="3010266" y="3131813"/>
                  <a:pt x="3008162" y="3129710"/>
                  <a:pt x="3003956" y="3129710"/>
                </a:cubicBezTo>
                <a:close/>
                <a:moveTo>
                  <a:pt x="1939584" y="3118461"/>
                </a:moveTo>
                <a:cubicBezTo>
                  <a:pt x="1939478" y="3119885"/>
                  <a:pt x="1939689" y="3121467"/>
                  <a:pt x="1940217" y="3123208"/>
                </a:cubicBezTo>
                <a:cubicBezTo>
                  <a:pt x="1940744" y="3124949"/>
                  <a:pt x="1942221" y="3125899"/>
                  <a:pt x="1944648" y="3126057"/>
                </a:cubicBezTo>
                <a:lnTo>
                  <a:pt x="1947180" y="3126057"/>
                </a:lnTo>
                <a:cubicBezTo>
                  <a:pt x="1947180" y="3120993"/>
                  <a:pt x="1944648" y="3118461"/>
                  <a:pt x="1939584" y="3118461"/>
                </a:cubicBezTo>
                <a:close/>
                <a:moveTo>
                  <a:pt x="1500093" y="3118460"/>
                </a:moveTo>
                <a:cubicBezTo>
                  <a:pt x="1499987" y="3119884"/>
                  <a:pt x="1500198" y="3121466"/>
                  <a:pt x="1500726" y="3123207"/>
                </a:cubicBezTo>
                <a:cubicBezTo>
                  <a:pt x="1501253" y="3124948"/>
                  <a:pt x="1502730" y="3125898"/>
                  <a:pt x="1505157" y="3126056"/>
                </a:cubicBezTo>
                <a:lnTo>
                  <a:pt x="1507689" y="3126056"/>
                </a:lnTo>
                <a:cubicBezTo>
                  <a:pt x="1507689" y="3120992"/>
                  <a:pt x="1505157" y="3118460"/>
                  <a:pt x="1500093" y="3118460"/>
                </a:cubicBezTo>
                <a:close/>
                <a:moveTo>
                  <a:pt x="2885580" y="3114518"/>
                </a:moveTo>
                <a:lnTo>
                  <a:pt x="2877984" y="3117050"/>
                </a:lnTo>
                <a:lnTo>
                  <a:pt x="2877984" y="3137307"/>
                </a:lnTo>
                <a:cubicBezTo>
                  <a:pt x="2881624" y="3134616"/>
                  <a:pt x="2883839" y="3131135"/>
                  <a:pt x="2884630" y="3126862"/>
                </a:cubicBezTo>
                <a:cubicBezTo>
                  <a:pt x="2885422" y="3122589"/>
                  <a:pt x="2885738" y="3118474"/>
                  <a:pt x="2885580" y="3114518"/>
                </a:cubicBezTo>
                <a:close/>
                <a:moveTo>
                  <a:pt x="3514197" y="3111050"/>
                </a:moveTo>
                <a:lnTo>
                  <a:pt x="3509990" y="3119464"/>
                </a:lnTo>
                <a:cubicBezTo>
                  <a:pt x="3512444" y="3117360"/>
                  <a:pt x="3513847" y="3115257"/>
                  <a:pt x="3514197" y="3113153"/>
                </a:cubicBezTo>
                <a:close/>
                <a:moveTo>
                  <a:pt x="3189058" y="3100262"/>
                </a:moveTo>
                <a:cubicBezTo>
                  <a:pt x="3189014" y="3101445"/>
                  <a:pt x="3189102" y="3102759"/>
                  <a:pt x="3189321" y="3104205"/>
                </a:cubicBezTo>
                <a:cubicBezTo>
                  <a:pt x="3189540" y="3105652"/>
                  <a:pt x="3190154" y="3106440"/>
                  <a:pt x="3191162" y="3106572"/>
                </a:cubicBezTo>
                <a:lnTo>
                  <a:pt x="3197472" y="3104469"/>
                </a:lnTo>
                <a:close/>
                <a:moveTo>
                  <a:pt x="2162405" y="3083012"/>
                </a:moveTo>
                <a:cubicBezTo>
                  <a:pt x="2162353" y="3084436"/>
                  <a:pt x="2162458" y="3086018"/>
                  <a:pt x="2162722" y="3087759"/>
                </a:cubicBezTo>
                <a:cubicBezTo>
                  <a:pt x="2162986" y="3089500"/>
                  <a:pt x="2163724" y="3090450"/>
                  <a:pt x="2164937" y="3090608"/>
                </a:cubicBezTo>
                <a:lnTo>
                  <a:pt x="2172534" y="3088076"/>
                </a:lnTo>
                <a:close/>
                <a:moveTo>
                  <a:pt x="1722914" y="3083011"/>
                </a:moveTo>
                <a:cubicBezTo>
                  <a:pt x="1722862" y="3084435"/>
                  <a:pt x="1722967" y="3086017"/>
                  <a:pt x="1723231" y="3087758"/>
                </a:cubicBezTo>
                <a:cubicBezTo>
                  <a:pt x="1723495" y="3089499"/>
                  <a:pt x="1724233" y="3090449"/>
                  <a:pt x="1725446" y="3090607"/>
                </a:cubicBezTo>
                <a:lnTo>
                  <a:pt x="1733043" y="3088075"/>
                </a:lnTo>
                <a:close/>
                <a:moveTo>
                  <a:pt x="553834" y="3066810"/>
                </a:moveTo>
                <a:cubicBezTo>
                  <a:pt x="553886" y="3068234"/>
                  <a:pt x="554414" y="3069817"/>
                  <a:pt x="555416" y="3071558"/>
                </a:cubicBezTo>
                <a:cubicBezTo>
                  <a:pt x="556419" y="3073299"/>
                  <a:pt x="557579" y="3074248"/>
                  <a:pt x="558898" y="3074406"/>
                </a:cubicBezTo>
                <a:cubicBezTo>
                  <a:pt x="561852" y="3073984"/>
                  <a:pt x="563540" y="3072296"/>
                  <a:pt x="563962" y="3069342"/>
                </a:cubicBezTo>
                <a:close/>
                <a:moveTo>
                  <a:pt x="3785541" y="3056361"/>
                </a:moveTo>
                <a:cubicBezTo>
                  <a:pt x="3785190" y="3058464"/>
                  <a:pt x="3785891" y="3060568"/>
                  <a:pt x="3787644" y="3062671"/>
                </a:cubicBezTo>
                <a:lnTo>
                  <a:pt x="3787644" y="3056361"/>
                </a:lnTo>
                <a:close/>
                <a:moveTo>
                  <a:pt x="2905836" y="3053748"/>
                </a:moveTo>
                <a:cubicBezTo>
                  <a:pt x="2903410" y="3061767"/>
                  <a:pt x="2900667" y="3069152"/>
                  <a:pt x="2897607" y="3075904"/>
                </a:cubicBezTo>
                <a:cubicBezTo>
                  <a:pt x="2894548" y="3082656"/>
                  <a:pt x="2890539" y="3086243"/>
                  <a:pt x="2885580" y="3086665"/>
                </a:cubicBezTo>
                <a:cubicBezTo>
                  <a:pt x="2885738" y="3088617"/>
                  <a:pt x="2886688" y="3092310"/>
                  <a:pt x="2888428" y="3097743"/>
                </a:cubicBezTo>
                <a:cubicBezTo>
                  <a:pt x="2890169" y="3103176"/>
                  <a:pt x="2891752" y="3106236"/>
                  <a:pt x="2893176" y="3106922"/>
                </a:cubicBezTo>
                <a:cubicBezTo>
                  <a:pt x="2894389" y="3106764"/>
                  <a:pt x="2895128" y="3105814"/>
                  <a:pt x="2895392" y="3104073"/>
                </a:cubicBezTo>
                <a:cubicBezTo>
                  <a:pt x="2895655" y="3102332"/>
                  <a:pt x="2895761" y="3100750"/>
                  <a:pt x="2895708" y="3099326"/>
                </a:cubicBezTo>
                <a:cubicBezTo>
                  <a:pt x="2899875" y="3093787"/>
                  <a:pt x="2904201" y="3086507"/>
                  <a:pt x="2908685" y="3077487"/>
                </a:cubicBezTo>
                <a:cubicBezTo>
                  <a:pt x="2913169" y="3068466"/>
                  <a:pt x="2915595" y="3060553"/>
                  <a:pt x="2915965" y="3053748"/>
                </a:cubicBezTo>
                <a:close/>
                <a:moveTo>
                  <a:pt x="563962" y="3046554"/>
                </a:moveTo>
                <a:cubicBezTo>
                  <a:pt x="563856" y="3047978"/>
                  <a:pt x="564067" y="3049560"/>
                  <a:pt x="564595" y="3051301"/>
                </a:cubicBezTo>
                <a:cubicBezTo>
                  <a:pt x="565122" y="3053042"/>
                  <a:pt x="566599" y="3053992"/>
                  <a:pt x="569026" y="3054150"/>
                </a:cubicBezTo>
                <a:lnTo>
                  <a:pt x="571558" y="3054150"/>
                </a:lnTo>
                <a:cubicBezTo>
                  <a:pt x="571558" y="3049086"/>
                  <a:pt x="569026" y="3046554"/>
                  <a:pt x="563962" y="3046554"/>
                </a:cubicBezTo>
                <a:close/>
                <a:moveTo>
                  <a:pt x="2370173" y="3042751"/>
                </a:moveTo>
                <a:lnTo>
                  <a:pt x="2366553" y="3043132"/>
                </a:lnTo>
                <a:cubicBezTo>
                  <a:pt x="2364074" y="3043659"/>
                  <a:pt x="2362702" y="3045136"/>
                  <a:pt x="2362438" y="3047563"/>
                </a:cubicBezTo>
                <a:cubicBezTo>
                  <a:pt x="2362702" y="3048934"/>
                  <a:pt x="2364074" y="3050622"/>
                  <a:pt x="2366553" y="3052627"/>
                </a:cubicBezTo>
                <a:lnTo>
                  <a:pt x="2366809" y="3052843"/>
                </a:lnTo>
                <a:close/>
                <a:moveTo>
                  <a:pt x="3233230" y="3039262"/>
                </a:moveTo>
                <a:cubicBezTo>
                  <a:pt x="3233143" y="3040445"/>
                  <a:pt x="3233318" y="3041760"/>
                  <a:pt x="3233756" y="3043206"/>
                </a:cubicBezTo>
                <a:cubicBezTo>
                  <a:pt x="3234194" y="3044652"/>
                  <a:pt x="3235421" y="3045441"/>
                  <a:pt x="3237437" y="3045572"/>
                </a:cubicBezTo>
                <a:lnTo>
                  <a:pt x="3241644" y="3045572"/>
                </a:lnTo>
                <a:cubicBezTo>
                  <a:pt x="3241556" y="3043469"/>
                  <a:pt x="3240680" y="3041891"/>
                  <a:pt x="3239015" y="3040839"/>
                </a:cubicBezTo>
                <a:cubicBezTo>
                  <a:pt x="3237350" y="3039788"/>
                  <a:pt x="3235421" y="3039262"/>
                  <a:pt x="3233230" y="3039262"/>
                </a:cubicBezTo>
                <a:close/>
                <a:moveTo>
                  <a:pt x="3810782" y="3033223"/>
                </a:moveTo>
                <a:cubicBezTo>
                  <a:pt x="3806926" y="3033223"/>
                  <a:pt x="3804121" y="3035326"/>
                  <a:pt x="3802368" y="3039533"/>
                </a:cubicBezTo>
                <a:lnTo>
                  <a:pt x="3808678" y="3039533"/>
                </a:lnTo>
                <a:cubicBezTo>
                  <a:pt x="3808766" y="3038481"/>
                  <a:pt x="3809117" y="3037430"/>
                  <a:pt x="3809730" y="3036378"/>
                </a:cubicBezTo>
                <a:cubicBezTo>
                  <a:pt x="3810344" y="3035326"/>
                  <a:pt x="3810694" y="3034275"/>
                  <a:pt x="3810782" y="3033223"/>
                </a:cubicBezTo>
                <a:close/>
                <a:moveTo>
                  <a:pt x="786784" y="3011105"/>
                </a:moveTo>
                <a:cubicBezTo>
                  <a:pt x="786731" y="3012529"/>
                  <a:pt x="786836" y="3014111"/>
                  <a:pt x="787100" y="3015852"/>
                </a:cubicBezTo>
                <a:cubicBezTo>
                  <a:pt x="787364" y="3017593"/>
                  <a:pt x="788102" y="3018543"/>
                  <a:pt x="789315" y="3018701"/>
                </a:cubicBezTo>
                <a:lnTo>
                  <a:pt x="796912" y="3016169"/>
                </a:lnTo>
                <a:close/>
                <a:moveTo>
                  <a:pt x="2215579" y="3009582"/>
                </a:moveTo>
                <a:cubicBezTo>
                  <a:pt x="2215473" y="3011006"/>
                  <a:pt x="2215684" y="3012589"/>
                  <a:pt x="2216212" y="3014330"/>
                </a:cubicBezTo>
                <a:cubicBezTo>
                  <a:pt x="2216739" y="3016070"/>
                  <a:pt x="2218216" y="3017020"/>
                  <a:pt x="2220643" y="3017178"/>
                </a:cubicBezTo>
                <a:lnTo>
                  <a:pt x="2225707" y="3017178"/>
                </a:lnTo>
                <a:cubicBezTo>
                  <a:pt x="2225601" y="3014646"/>
                  <a:pt x="2224546" y="3012747"/>
                  <a:pt x="2222542" y="3011481"/>
                </a:cubicBezTo>
                <a:cubicBezTo>
                  <a:pt x="2220537" y="3010215"/>
                  <a:pt x="2218216" y="3009582"/>
                  <a:pt x="2215579" y="3009582"/>
                </a:cubicBezTo>
                <a:close/>
                <a:moveTo>
                  <a:pt x="1776088" y="3009581"/>
                </a:moveTo>
                <a:cubicBezTo>
                  <a:pt x="1775982" y="3011005"/>
                  <a:pt x="1776193" y="3012588"/>
                  <a:pt x="1776721" y="3014329"/>
                </a:cubicBezTo>
                <a:cubicBezTo>
                  <a:pt x="1777248" y="3016069"/>
                  <a:pt x="1778725" y="3017019"/>
                  <a:pt x="1781152" y="3017177"/>
                </a:cubicBezTo>
                <a:lnTo>
                  <a:pt x="1786216" y="3017177"/>
                </a:lnTo>
                <a:cubicBezTo>
                  <a:pt x="1786110" y="3014645"/>
                  <a:pt x="1785055" y="3012746"/>
                  <a:pt x="1783051" y="3011480"/>
                </a:cubicBezTo>
                <a:cubicBezTo>
                  <a:pt x="1781046" y="3010214"/>
                  <a:pt x="1778725" y="3009581"/>
                  <a:pt x="1776088" y="3009581"/>
                </a:cubicBezTo>
                <a:close/>
                <a:moveTo>
                  <a:pt x="3823402" y="3001671"/>
                </a:moveTo>
                <a:lnTo>
                  <a:pt x="3823402" y="3012188"/>
                </a:lnTo>
                <a:lnTo>
                  <a:pt x="3808678" y="3012188"/>
                </a:lnTo>
                <a:lnTo>
                  <a:pt x="3808678" y="3020602"/>
                </a:lnTo>
                <a:lnTo>
                  <a:pt x="3812885" y="3026912"/>
                </a:lnTo>
                <a:lnTo>
                  <a:pt x="3829713" y="3012188"/>
                </a:lnTo>
                <a:lnTo>
                  <a:pt x="3829713" y="3003775"/>
                </a:lnTo>
                <a:close/>
                <a:moveTo>
                  <a:pt x="2981798" y="2990447"/>
                </a:moveTo>
                <a:lnTo>
                  <a:pt x="2974202" y="3000575"/>
                </a:lnTo>
                <a:lnTo>
                  <a:pt x="2974804" y="3001177"/>
                </a:lnTo>
                <a:lnTo>
                  <a:pt x="2982921" y="2995090"/>
                </a:lnTo>
                <a:lnTo>
                  <a:pt x="2985197" y="2991297"/>
                </a:lnTo>
                <a:close/>
                <a:moveTo>
                  <a:pt x="3838126" y="2980637"/>
                </a:moveTo>
                <a:lnTo>
                  <a:pt x="3831816" y="2982740"/>
                </a:lnTo>
                <a:lnTo>
                  <a:pt x="3831816" y="2999568"/>
                </a:lnTo>
                <a:cubicBezTo>
                  <a:pt x="3834840" y="2997333"/>
                  <a:pt x="3836680" y="2994441"/>
                  <a:pt x="3837338" y="2990891"/>
                </a:cubicBezTo>
                <a:cubicBezTo>
                  <a:pt x="3837995" y="2987341"/>
                  <a:pt x="3838258" y="2983924"/>
                  <a:pt x="3838126" y="2980637"/>
                </a:cubicBezTo>
                <a:close/>
                <a:moveTo>
                  <a:pt x="2404061" y="2977028"/>
                </a:moveTo>
                <a:lnTo>
                  <a:pt x="2390291" y="2991858"/>
                </a:lnTo>
                <a:lnTo>
                  <a:pt x="2377136" y="3029444"/>
                </a:lnTo>
                <a:lnTo>
                  <a:pt x="2384232" y="3025896"/>
                </a:lnTo>
                <a:cubicBezTo>
                  <a:pt x="2389296" y="3018880"/>
                  <a:pt x="2393727" y="3009490"/>
                  <a:pt x="2397525" y="2997727"/>
                </a:cubicBezTo>
                <a:close/>
                <a:moveTo>
                  <a:pt x="2989394" y="2972722"/>
                </a:moveTo>
                <a:cubicBezTo>
                  <a:pt x="2988181" y="2975149"/>
                  <a:pt x="2987443" y="2977259"/>
                  <a:pt x="2987179" y="2979053"/>
                </a:cubicBezTo>
                <a:cubicBezTo>
                  <a:pt x="2986915" y="2980846"/>
                  <a:pt x="2986810" y="2982956"/>
                  <a:pt x="2986862" y="2985383"/>
                </a:cubicBezTo>
                <a:lnTo>
                  <a:pt x="2990327" y="2976721"/>
                </a:lnTo>
                <a:lnTo>
                  <a:pt x="2990809" y="2973267"/>
                </a:lnTo>
                <a:lnTo>
                  <a:pt x="2991074" y="2972722"/>
                </a:lnTo>
                <a:close/>
                <a:moveTo>
                  <a:pt x="3369954" y="2969848"/>
                </a:moveTo>
                <a:cubicBezTo>
                  <a:pt x="3369998" y="2971119"/>
                  <a:pt x="3370436" y="2972784"/>
                  <a:pt x="3371268" y="2974844"/>
                </a:cubicBezTo>
                <a:cubicBezTo>
                  <a:pt x="3372101" y="2976904"/>
                  <a:pt x="3373065" y="2978043"/>
                  <a:pt x="3374161" y="2978262"/>
                </a:cubicBezTo>
                <a:cubicBezTo>
                  <a:pt x="3376176" y="2978131"/>
                  <a:pt x="3377403" y="2977342"/>
                  <a:pt x="3377842" y="2975896"/>
                </a:cubicBezTo>
                <a:cubicBezTo>
                  <a:pt x="3378280" y="2974450"/>
                  <a:pt x="3378455" y="2973135"/>
                  <a:pt x="3378368" y="2971952"/>
                </a:cubicBezTo>
                <a:close/>
                <a:moveTo>
                  <a:pt x="3151196" y="2944607"/>
                </a:moveTo>
                <a:lnTo>
                  <a:pt x="3151196" y="2955124"/>
                </a:lnTo>
                <a:cubicBezTo>
                  <a:pt x="3151284" y="2958148"/>
                  <a:pt x="3152160" y="2959989"/>
                  <a:pt x="3153825" y="2960646"/>
                </a:cubicBezTo>
                <a:cubicBezTo>
                  <a:pt x="3155491" y="2961303"/>
                  <a:pt x="3157419" y="2961566"/>
                  <a:pt x="3159610" y="2961435"/>
                </a:cubicBezTo>
                <a:close/>
                <a:moveTo>
                  <a:pt x="839957" y="2937675"/>
                </a:moveTo>
                <a:cubicBezTo>
                  <a:pt x="839851" y="2939099"/>
                  <a:pt x="840062" y="2940682"/>
                  <a:pt x="840590" y="2942423"/>
                </a:cubicBezTo>
                <a:cubicBezTo>
                  <a:pt x="841117" y="2944163"/>
                  <a:pt x="842594" y="2945113"/>
                  <a:pt x="845021" y="2945271"/>
                </a:cubicBezTo>
                <a:lnTo>
                  <a:pt x="850085" y="2945271"/>
                </a:lnTo>
                <a:cubicBezTo>
                  <a:pt x="849979" y="2942739"/>
                  <a:pt x="848924" y="2940840"/>
                  <a:pt x="846920" y="2939574"/>
                </a:cubicBezTo>
                <a:cubicBezTo>
                  <a:pt x="844916" y="2938308"/>
                  <a:pt x="842594" y="2937675"/>
                  <a:pt x="839957" y="2937675"/>
                </a:cubicBezTo>
                <a:close/>
                <a:moveTo>
                  <a:pt x="3854954" y="2930154"/>
                </a:moveTo>
                <a:cubicBezTo>
                  <a:pt x="3852938" y="2936815"/>
                  <a:pt x="3850659" y="2942950"/>
                  <a:pt x="3848118" y="2948559"/>
                </a:cubicBezTo>
                <a:cubicBezTo>
                  <a:pt x="3845576" y="2954169"/>
                  <a:pt x="3842246" y="2957148"/>
                  <a:pt x="3838126" y="2957499"/>
                </a:cubicBezTo>
                <a:cubicBezTo>
                  <a:pt x="3838258" y="2959120"/>
                  <a:pt x="3839047" y="2962188"/>
                  <a:pt x="3840493" y="2966702"/>
                </a:cubicBezTo>
                <a:cubicBezTo>
                  <a:pt x="3841939" y="2971215"/>
                  <a:pt x="3843254" y="2973757"/>
                  <a:pt x="3844437" y="2974327"/>
                </a:cubicBezTo>
                <a:cubicBezTo>
                  <a:pt x="3845445" y="2974195"/>
                  <a:pt x="3846058" y="2973406"/>
                  <a:pt x="3846277" y="2971960"/>
                </a:cubicBezTo>
                <a:cubicBezTo>
                  <a:pt x="3846496" y="2970514"/>
                  <a:pt x="3846584" y="2969199"/>
                  <a:pt x="3846540" y="2968016"/>
                </a:cubicBezTo>
                <a:cubicBezTo>
                  <a:pt x="3850002" y="2963415"/>
                  <a:pt x="3853596" y="2957368"/>
                  <a:pt x="3857320" y="2949874"/>
                </a:cubicBezTo>
                <a:cubicBezTo>
                  <a:pt x="3861045" y="2942381"/>
                  <a:pt x="3863061" y="2935807"/>
                  <a:pt x="3863368" y="2930154"/>
                </a:cubicBezTo>
                <a:close/>
                <a:moveTo>
                  <a:pt x="3302644" y="2929883"/>
                </a:moveTo>
                <a:cubicBezTo>
                  <a:pt x="3296333" y="2930058"/>
                  <a:pt x="3291601" y="2932337"/>
                  <a:pt x="3288446" y="2936719"/>
                </a:cubicBezTo>
                <a:cubicBezTo>
                  <a:pt x="3285290" y="2941101"/>
                  <a:pt x="3283713" y="2946535"/>
                  <a:pt x="3283713" y="2953021"/>
                </a:cubicBezTo>
                <a:lnTo>
                  <a:pt x="3283713" y="2955124"/>
                </a:lnTo>
                <a:cubicBezTo>
                  <a:pt x="3283275" y="2955081"/>
                  <a:pt x="3281522" y="2955168"/>
                  <a:pt x="3278454" y="2955387"/>
                </a:cubicBezTo>
                <a:cubicBezTo>
                  <a:pt x="3275387" y="2955606"/>
                  <a:pt x="3273634" y="2956220"/>
                  <a:pt x="3273196" y="2957228"/>
                </a:cubicBezTo>
                <a:cubicBezTo>
                  <a:pt x="3273853" y="2958323"/>
                  <a:pt x="3276745" y="2959287"/>
                  <a:pt x="3281872" y="2960120"/>
                </a:cubicBezTo>
                <a:cubicBezTo>
                  <a:pt x="3286999" y="2960953"/>
                  <a:pt x="3290418" y="2961391"/>
                  <a:pt x="3292127" y="2961435"/>
                </a:cubicBezTo>
                <a:lnTo>
                  <a:pt x="3304747" y="2950917"/>
                </a:lnTo>
                <a:cubicBezTo>
                  <a:pt x="3301636" y="2950655"/>
                  <a:pt x="3299445" y="2949077"/>
                  <a:pt x="3298174" y="2946185"/>
                </a:cubicBezTo>
                <a:cubicBezTo>
                  <a:pt x="3296903" y="2943292"/>
                  <a:pt x="3296290" y="2940663"/>
                  <a:pt x="3296333" y="2938297"/>
                </a:cubicBezTo>
                <a:close/>
                <a:moveTo>
                  <a:pt x="2380163" y="2926024"/>
                </a:moveTo>
                <a:cubicBezTo>
                  <a:pt x="2380215" y="2927554"/>
                  <a:pt x="2380743" y="2929558"/>
                  <a:pt x="2381745" y="2932037"/>
                </a:cubicBezTo>
                <a:cubicBezTo>
                  <a:pt x="2382747" y="2934517"/>
                  <a:pt x="2383908" y="2935888"/>
                  <a:pt x="2385227" y="2936152"/>
                </a:cubicBezTo>
                <a:cubicBezTo>
                  <a:pt x="2387653" y="2935994"/>
                  <a:pt x="2389130" y="2935044"/>
                  <a:pt x="2389658" y="2933304"/>
                </a:cubicBezTo>
                <a:cubicBezTo>
                  <a:pt x="2390185" y="2931563"/>
                  <a:pt x="2390396" y="2929980"/>
                  <a:pt x="2390291" y="2928556"/>
                </a:cubicBezTo>
                <a:close/>
                <a:moveTo>
                  <a:pt x="1057719" y="2922996"/>
                </a:moveTo>
                <a:cubicBezTo>
                  <a:pt x="1057771" y="2924420"/>
                  <a:pt x="1058299" y="2926003"/>
                  <a:pt x="1059301" y="2927744"/>
                </a:cubicBezTo>
                <a:cubicBezTo>
                  <a:pt x="1060304" y="2929485"/>
                  <a:pt x="1061464" y="2930434"/>
                  <a:pt x="1062783" y="2930592"/>
                </a:cubicBezTo>
                <a:cubicBezTo>
                  <a:pt x="1065737" y="2930170"/>
                  <a:pt x="1067425" y="2928482"/>
                  <a:pt x="1067847" y="2925528"/>
                </a:cubicBezTo>
                <a:close/>
                <a:moveTo>
                  <a:pt x="2974202" y="2922081"/>
                </a:moveTo>
                <a:cubicBezTo>
                  <a:pt x="2973358" y="2931787"/>
                  <a:pt x="2969982" y="2940228"/>
                  <a:pt x="2964074" y="2947402"/>
                </a:cubicBezTo>
                <a:cubicBezTo>
                  <a:pt x="2958166" y="2954576"/>
                  <a:pt x="2954790" y="2963016"/>
                  <a:pt x="2953946" y="2972722"/>
                </a:cubicBezTo>
                <a:lnTo>
                  <a:pt x="2938753" y="2992979"/>
                </a:lnTo>
                <a:cubicBezTo>
                  <a:pt x="2937698" y="2994403"/>
                  <a:pt x="2937909" y="2995986"/>
                  <a:pt x="2939386" y="2997727"/>
                </a:cubicBezTo>
                <a:cubicBezTo>
                  <a:pt x="2940863" y="2999467"/>
                  <a:pt x="2942340" y="3000417"/>
                  <a:pt x="2943817" y="3000575"/>
                </a:cubicBezTo>
                <a:lnTo>
                  <a:pt x="2959010" y="2998043"/>
                </a:lnTo>
                <a:cubicBezTo>
                  <a:pt x="2961753" y="2991660"/>
                  <a:pt x="2964496" y="2984802"/>
                  <a:pt x="2967239" y="2977470"/>
                </a:cubicBezTo>
                <a:cubicBezTo>
                  <a:pt x="2969982" y="2970138"/>
                  <a:pt x="2971459" y="2962647"/>
                  <a:pt x="2971670" y="2954998"/>
                </a:cubicBezTo>
                <a:cubicBezTo>
                  <a:pt x="2974149" y="2949670"/>
                  <a:pt x="2976787" y="2943867"/>
                  <a:pt x="2979583" y="2937590"/>
                </a:cubicBezTo>
                <a:cubicBezTo>
                  <a:pt x="2982379" y="2931313"/>
                  <a:pt x="2985649" y="2926143"/>
                  <a:pt x="2989394" y="2922081"/>
                </a:cubicBezTo>
                <a:close/>
                <a:moveTo>
                  <a:pt x="3172231" y="2921469"/>
                </a:moveTo>
                <a:cubicBezTo>
                  <a:pt x="3171266" y="2921557"/>
                  <a:pt x="3170565" y="2921908"/>
                  <a:pt x="3170127" y="2922521"/>
                </a:cubicBezTo>
                <a:cubicBezTo>
                  <a:pt x="3169689" y="2923135"/>
                  <a:pt x="3168988" y="2923485"/>
                  <a:pt x="3168024" y="2923573"/>
                </a:cubicBezTo>
                <a:cubicBezTo>
                  <a:pt x="3168067" y="2924844"/>
                  <a:pt x="3168506" y="2926509"/>
                  <a:pt x="3169338" y="2928568"/>
                </a:cubicBezTo>
                <a:cubicBezTo>
                  <a:pt x="3170171" y="2930628"/>
                  <a:pt x="3171135" y="2931767"/>
                  <a:pt x="3172231" y="2931986"/>
                </a:cubicBezTo>
                <a:cubicBezTo>
                  <a:pt x="3174246" y="2931855"/>
                  <a:pt x="3175473" y="2931066"/>
                  <a:pt x="3175912" y="2929620"/>
                </a:cubicBezTo>
                <a:cubicBezTo>
                  <a:pt x="3176350" y="2928174"/>
                  <a:pt x="3176525" y="2926859"/>
                  <a:pt x="3176438" y="2925676"/>
                </a:cubicBezTo>
                <a:cubicBezTo>
                  <a:pt x="3176087" y="2923222"/>
                  <a:pt x="3174685" y="2921820"/>
                  <a:pt x="3172231" y="2921469"/>
                </a:cubicBezTo>
                <a:close/>
                <a:moveTo>
                  <a:pt x="1067847" y="2902740"/>
                </a:moveTo>
                <a:cubicBezTo>
                  <a:pt x="1067742" y="2904164"/>
                  <a:pt x="1067952" y="2905746"/>
                  <a:pt x="1068480" y="2907487"/>
                </a:cubicBezTo>
                <a:cubicBezTo>
                  <a:pt x="1069008" y="2909228"/>
                  <a:pt x="1070485" y="2910178"/>
                  <a:pt x="1072911" y="2910336"/>
                </a:cubicBezTo>
                <a:lnTo>
                  <a:pt x="1075443" y="2910336"/>
                </a:lnTo>
                <a:cubicBezTo>
                  <a:pt x="1075443" y="2905272"/>
                  <a:pt x="1072911" y="2902740"/>
                  <a:pt x="1067847" y="2902740"/>
                </a:cubicBezTo>
                <a:close/>
                <a:moveTo>
                  <a:pt x="3418333" y="2900435"/>
                </a:moveTo>
                <a:cubicBezTo>
                  <a:pt x="3411365" y="2901005"/>
                  <a:pt x="3407421" y="2904598"/>
                  <a:pt x="3406501" y="2911215"/>
                </a:cubicBezTo>
                <a:cubicBezTo>
                  <a:pt x="3405581" y="2917832"/>
                  <a:pt x="3405318" y="2924055"/>
                  <a:pt x="3405712" y="2929883"/>
                </a:cubicBezTo>
                <a:cubicBezTo>
                  <a:pt x="3402426" y="2929883"/>
                  <a:pt x="3399007" y="2930409"/>
                  <a:pt x="3395458" y="2931461"/>
                </a:cubicBezTo>
                <a:cubicBezTo>
                  <a:pt x="3391908" y="2932512"/>
                  <a:pt x="3389016" y="2934090"/>
                  <a:pt x="3386781" y="2936193"/>
                </a:cubicBezTo>
                <a:lnTo>
                  <a:pt x="3390988" y="2955124"/>
                </a:lnTo>
                <a:cubicBezTo>
                  <a:pt x="3391996" y="2949471"/>
                  <a:pt x="3394187" y="2943950"/>
                  <a:pt x="3397561" y="2938560"/>
                </a:cubicBezTo>
                <a:lnTo>
                  <a:pt x="3410612" y="2930729"/>
                </a:lnTo>
                <a:lnTo>
                  <a:pt x="3410077" y="2930417"/>
                </a:lnTo>
                <a:cubicBezTo>
                  <a:pt x="3408236" y="2930198"/>
                  <a:pt x="3407185" y="2930111"/>
                  <a:pt x="3406922" y="2930154"/>
                </a:cubicBezTo>
                <a:lnTo>
                  <a:pt x="3413232" y="2911223"/>
                </a:lnTo>
                <a:lnTo>
                  <a:pt x="3416356" y="2909662"/>
                </a:lnTo>
                <a:close/>
                <a:moveTo>
                  <a:pt x="2116828" y="2895639"/>
                </a:moveTo>
                <a:lnTo>
                  <a:pt x="2116828" y="2908299"/>
                </a:lnTo>
                <a:cubicBezTo>
                  <a:pt x="2116934" y="2911939"/>
                  <a:pt x="2117989" y="2914155"/>
                  <a:pt x="2119993" y="2914946"/>
                </a:cubicBezTo>
                <a:cubicBezTo>
                  <a:pt x="2121998" y="2915737"/>
                  <a:pt x="2124319" y="2916054"/>
                  <a:pt x="2126956" y="2915896"/>
                </a:cubicBezTo>
                <a:close/>
                <a:moveTo>
                  <a:pt x="1677337" y="2895638"/>
                </a:moveTo>
                <a:lnTo>
                  <a:pt x="1677337" y="2908298"/>
                </a:lnTo>
                <a:cubicBezTo>
                  <a:pt x="1677443" y="2911938"/>
                  <a:pt x="1678498" y="2914154"/>
                  <a:pt x="1680502" y="2914945"/>
                </a:cubicBezTo>
                <a:cubicBezTo>
                  <a:pt x="1682507" y="2915736"/>
                  <a:pt x="1684828" y="2916053"/>
                  <a:pt x="1687465" y="2915895"/>
                </a:cubicBezTo>
                <a:close/>
                <a:moveTo>
                  <a:pt x="3019779" y="2889164"/>
                </a:moveTo>
                <a:lnTo>
                  <a:pt x="3004587" y="2904357"/>
                </a:lnTo>
                <a:cubicBezTo>
                  <a:pt x="3005167" y="2900559"/>
                  <a:pt x="3003374" y="2898660"/>
                  <a:pt x="2999206" y="2898660"/>
                </a:cubicBezTo>
                <a:cubicBezTo>
                  <a:pt x="2995039" y="2898660"/>
                  <a:pt x="2992612" y="2900559"/>
                  <a:pt x="2991927" y="2904357"/>
                </a:cubicBezTo>
                <a:lnTo>
                  <a:pt x="3008821" y="2926078"/>
                </a:lnTo>
                <a:lnTo>
                  <a:pt x="3015262" y="2909900"/>
                </a:lnTo>
                <a:lnTo>
                  <a:pt x="3021483" y="2899389"/>
                </a:lnTo>
                <a:close/>
                <a:moveTo>
                  <a:pt x="2299137" y="2877915"/>
                </a:moveTo>
                <a:cubicBezTo>
                  <a:pt x="2291540" y="2878126"/>
                  <a:pt x="2285843" y="2880869"/>
                  <a:pt x="2282045" y="2886144"/>
                </a:cubicBezTo>
                <a:cubicBezTo>
                  <a:pt x="2278247" y="2891419"/>
                  <a:pt x="2276348" y="2897960"/>
                  <a:pt x="2276348" y="2905767"/>
                </a:cubicBezTo>
                <a:lnTo>
                  <a:pt x="2276348" y="2908299"/>
                </a:lnTo>
                <a:cubicBezTo>
                  <a:pt x="2275821" y="2908247"/>
                  <a:pt x="2273711" y="2908352"/>
                  <a:pt x="2270018" y="2908616"/>
                </a:cubicBezTo>
                <a:cubicBezTo>
                  <a:pt x="2266325" y="2908880"/>
                  <a:pt x="2264215" y="2909618"/>
                  <a:pt x="2263688" y="2910831"/>
                </a:cubicBezTo>
                <a:cubicBezTo>
                  <a:pt x="2264479" y="2912150"/>
                  <a:pt x="2267961" y="2913311"/>
                  <a:pt x="2274133" y="2914313"/>
                </a:cubicBezTo>
                <a:cubicBezTo>
                  <a:pt x="2280304" y="2915315"/>
                  <a:pt x="2284419" y="2915843"/>
                  <a:pt x="2286476" y="2915896"/>
                </a:cubicBezTo>
                <a:lnTo>
                  <a:pt x="2301669" y="2903235"/>
                </a:lnTo>
                <a:cubicBezTo>
                  <a:pt x="2297923" y="2902919"/>
                  <a:pt x="2295286" y="2901020"/>
                  <a:pt x="2293756" y="2897538"/>
                </a:cubicBezTo>
                <a:cubicBezTo>
                  <a:pt x="2292226" y="2894057"/>
                  <a:pt x="2291488" y="2890891"/>
                  <a:pt x="2291540" y="2888043"/>
                </a:cubicBezTo>
                <a:close/>
                <a:moveTo>
                  <a:pt x="1859646" y="2877914"/>
                </a:moveTo>
                <a:cubicBezTo>
                  <a:pt x="1852049" y="2878125"/>
                  <a:pt x="1846352" y="2880868"/>
                  <a:pt x="1842554" y="2886143"/>
                </a:cubicBezTo>
                <a:cubicBezTo>
                  <a:pt x="1838756" y="2891418"/>
                  <a:pt x="1836857" y="2897959"/>
                  <a:pt x="1836857" y="2905766"/>
                </a:cubicBezTo>
                <a:lnTo>
                  <a:pt x="1836857" y="2908298"/>
                </a:lnTo>
                <a:cubicBezTo>
                  <a:pt x="1836330" y="2908246"/>
                  <a:pt x="1834220" y="2908351"/>
                  <a:pt x="1830527" y="2908615"/>
                </a:cubicBezTo>
                <a:cubicBezTo>
                  <a:pt x="1826834" y="2908879"/>
                  <a:pt x="1824724" y="2909617"/>
                  <a:pt x="1824197" y="2910830"/>
                </a:cubicBezTo>
                <a:cubicBezTo>
                  <a:pt x="1824988" y="2912149"/>
                  <a:pt x="1828470" y="2913310"/>
                  <a:pt x="1834642" y="2914312"/>
                </a:cubicBezTo>
                <a:cubicBezTo>
                  <a:pt x="1840813" y="2915314"/>
                  <a:pt x="1844928" y="2915842"/>
                  <a:pt x="1846985" y="2915895"/>
                </a:cubicBezTo>
                <a:lnTo>
                  <a:pt x="1862178" y="2903234"/>
                </a:lnTo>
                <a:cubicBezTo>
                  <a:pt x="1858432" y="2902918"/>
                  <a:pt x="1855795" y="2901019"/>
                  <a:pt x="1854265" y="2897537"/>
                </a:cubicBezTo>
                <a:cubicBezTo>
                  <a:pt x="1852735" y="2894056"/>
                  <a:pt x="1851997" y="2890890"/>
                  <a:pt x="1852049" y="2888042"/>
                </a:cubicBezTo>
                <a:close/>
                <a:moveTo>
                  <a:pt x="2142149" y="2867786"/>
                </a:moveTo>
                <a:cubicBezTo>
                  <a:pt x="2140988" y="2867892"/>
                  <a:pt x="2140144" y="2868314"/>
                  <a:pt x="2139617" y="2869052"/>
                </a:cubicBezTo>
                <a:cubicBezTo>
                  <a:pt x="2139089" y="2869791"/>
                  <a:pt x="2138245" y="2870213"/>
                  <a:pt x="2137085" y="2870319"/>
                </a:cubicBezTo>
                <a:cubicBezTo>
                  <a:pt x="2137137" y="2871848"/>
                  <a:pt x="2137665" y="2873853"/>
                  <a:pt x="2138667" y="2876332"/>
                </a:cubicBezTo>
                <a:cubicBezTo>
                  <a:pt x="2139669" y="2878811"/>
                  <a:pt x="2140830" y="2880183"/>
                  <a:pt x="2142149" y="2880447"/>
                </a:cubicBezTo>
                <a:cubicBezTo>
                  <a:pt x="2144575" y="2880289"/>
                  <a:pt x="2146052" y="2879339"/>
                  <a:pt x="2146580" y="2877598"/>
                </a:cubicBezTo>
                <a:cubicBezTo>
                  <a:pt x="2147107" y="2875857"/>
                  <a:pt x="2147318" y="2874275"/>
                  <a:pt x="2147213" y="2872851"/>
                </a:cubicBezTo>
                <a:cubicBezTo>
                  <a:pt x="2146791" y="2869896"/>
                  <a:pt x="2145103" y="2868209"/>
                  <a:pt x="2142149" y="2867786"/>
                </a:cubicBezTo>
                <a:close/>
                <a:moveTo>
                  <a:pt x="1702658" y="2867785"/>
                </a:moveTo>
                <a:cubicBezTo>
                  <a:pt x="1701497" y="2867891"/>
                  <a:pt x="1700653" y="2868313"/>
                  <a:pt x="1700126" y="2869051"/>
                </a:cubicBezTo>
                <a:cubicBezTo>
                  <a:pt x="1699598" y="2869790"/>
                  <a:pt x="1698754" y="2870212"/>
                  <a:pt x="1697594" y="2870318"/>
                </a:cubicBezTo>
                <a:cubicBezTo>
                  <a:pt x="1697646" y="2871847"/>
                  <a:pt x="1698174" y="2873852"/>
                  <a:pt x="1699176" y="2876331"/>
                </a:cubicBezTo>
                <a:cubicBezTo>
                  <a:pt x="1700178" y="2878810"/>
                  <a:pt x="1701339" y="2880182"/>
                  <a:pt x="1702658" y="2880446"/>
                </a:cubicBezTo>
                <a:cubicBezTo>
                  <a:pt x="1705084" y="2880288"/>
                  <a:pt x="1706561" y="2879338"/>
                  <a:pt x="1707089" y="2877597"/>
                </a:cubicBezTo>
                <a:cubicBezTo>
                  <a:pt x="1707616" y="2875856"/>
                  <a:pt x="1707827" y="2874274"/>
                  <a:pt x="1707722" y="2872850"/>
                </a:cubicBezTo>
                <a:cubicBezTo>
                  <a:pt x="1707300" y="2869895"/>
                  <a:pt x="1705612" y="2868208"/>
                  <a:pt x="1702658" y="2867785"/>
                </a:cubicBezTo>
                <a:close/>
                <a:moveTo>
                  <a:pt x="1290668" y="2867291"/>
                </a:moveTo>
                <a:cubicBezTo>
                  <a:pt x="1290616" y="2868715"/>
                  <a:pt x="1290721" y="2870297"/>
                  <a:pt x="1290985" y="2872038"/>
                </a:cubicBezTo>
                <a:cubicBezTo>
                  <a:pt x="1291249" y="2873779"/>
                  <a:pt x="1291987" y="2874729"/>
                  <a:pt x="1293200" y="2874887"/>
                </a:cubicBezTo>
                <a:lnTo>
                  <a:pt x="1300797" y="2872355"/>
                </a:lnTo>
                <a:close/>
                <a:moveTo>
                  <a:pt x="3329988" y="2864676"/>
                </a:moveTo>
                <a:cubicBezTo>
                  <a:pt x="3327973" y="2864983"/>
                  <a:pt x="3326746" y="2866473"/>
                  <a:pt x="3326307" y="2869146"/>
                </a:cubicBezTo>
                <a:cubicBezTo>
                  <a:pt x="3325869" y="2871820"/>
                  <a:pt x="3325694" y="2873835"/>
                  <a:pt x="3325782" y="2875194"/>
                </a:cubicBezTo>
                <a:cubicBezTo>
                  <a:pt x="3325694" y="2880496"/>
                  <a:pt x="3324292" y="2885141"/>
                  <a:pt x="3321575" y="2889129"/>
                </a:cubicBezTo>
                <a:cubicBezTo>
                  <a:pt x="3318858" y="2893117"/>
                  <a:pt x="3315352" y="2896184"/>
                  <a:pt x="3311058" y="2898332"/>
                </a:cubicBezTo>
                <a:cubicBezTo>
                  <a:pt x="3310795" y="2903502"/>
                  <a:pt x="3309743" y="2908410"/>
                  <a:pt x="3307902" y="2913056"/>
                </a:cubicBezTo>
                <a:cubicBezTo>
                  <a:pt x="3306062" y="2917701"/>
                  <a:pt x="3305010" y="2922609"/>
                  <a:pt x="3304747" y="2927780"/>
                </a:cubicBezTo>
                <a:cubicBezTo>
                  <a:pt x="3310970" y="2920374"/>
                  <a:pt x="3316404" y="2912574"/>
                  <a:pt x="3321049" y="2904379"/>
                </a:cubicBezTo>
                <a:cubicBezTo>
                  <a:pt x="3325694" y="2896184"/>
                  <a:pt x="3330076" y="2887858"/>
                  <a:pt x="3334195" y="2879401"/>
                </a:cubicBezTo>
                <a:cubicBezTo>
                  <a:pt x="3334151" y="2877867"/>
                  <a:pt x="3333713" y="2875150"/>
                  <a:pt x="3332881" y="2871250"/>
                </a:cubicBezTo>
                <a:cubicBezTo>
                  <a:pt x="3332048" y="2867350"/>
                  <a:pt x="3331084" y="2865159"/>
                  <a:pt x="3329988" y="2864676"/>
                </a:cubicBezTo>
                <a:close/>
                <a:moveTo>
                  <a:pt x="3924367" y="2862844"/>
                </a:moveTo>
                <a:cubicBezTo>
                  <a:pt x="3923359" y="2864860"/>
                  <a:pt x="3922746" y="2866613"/>
                  <a:pt x="3922527" y="2868103"/>
                </a:cubicBezTo>
                <a:cubicBezTo>
                  <a:pt x="3922308" y="2869593"/>
                  <a:pt x="3922220" y="2871346"/>
                  <a:pt x="3922264" y="2873362"/>
                </a:cubicBezTo>
                <a:cubicBezTo>
                  <a:pt x="3924718" y="2870908"/>
                  <a:pt x="3926120" y="2867402"/>
                  <a:pt x="3926471" y="2862844"/>
                </a:cubicBezTo>
                <a:close/>
                <a:moveTo>
                  <a:pt x="1483105" y="2857163"/>
                </a:moveTo>
                <a:lnTo>
                  <a:pt x="1493233" y="2874887"/>
                </a:lnTo>
                <a:lnTo>
                  <a:pt x="1490701" y="2895143"/>
                </a:lnTo>
                <a:cubicBezTo>
                  <a:pt x="1484424" y="2895882"/>
                  <a:pt x="1481153" y="2898836"/>
                  <a:pt x="1480889" y="2904006"/>
                </a:cubicBezTo>
                <a:cubicBezTo>
                  <a:pt x="1480626" y="2909175"/>
                  <a:pt x="1475456" y="2912129"/>
                  <a:pt x="1465381" y="2912868"/>
                </a:cubicBezTo>
                <a:cubicBezTo>
                  <a:pt x="1466119" y="2902951"/>
                  <a:pt x="1469073" y="2893666"/>
                  <a:pt x="1474243" y="2885015"/>
                </a:cubicBezTo>
                <a:cubicBezTo>
                  <a:pt x="1479412" y="2876364"/>
                  <a:pt x="1482367" y="2867080"/>
                  <a:pt x="1483105" y="2857163"/>
                </a:cubicBezTo>
                <a:close/>
                <a:moveTo>
                  <a:pt x="1004541" y="2854117"/>
                </a:moveTo>
                <a:lnTo>
                  <a:pt x="1004717" y="2854784"/>
                </a:lnTo>
                <a:lnTo>
                  <a:pt x="1005268" y="2854299"/>
                </a:lnTo>
                <a:close/>
                <a:moveTo>
                  <a:pt x="3041936" y="2852701"/>
                </a:moveTo>
                <a:lnTo>
                  <a:pt x="3034972" y="2863844"/>
                </a:lnTo>
                <a:lnTo>
                  <a:pt x="3039572" y="2863844"/>
                </a:lnTo>
                <a:close/>
                <a:moveTo>
                  <a:pt x="3197472" y="2845746"/>
                </a:moveTo>
                <a:lnTo>
                  <a:pt x="3189058" y="2870987"/>
                </a:lnTo>
                <a:cubicBezTo>
                  <a:pt x="3188708" y="2870943"/>
                  <a:pt x="3187305" y="2871031"/>
                  <a:pt x="3184851" y="2871250"/>
                </a:cubicBezTo>
                <a:cubicBezTo>
                  <a:pt x="3182397" y="2871469"/>
                  <a:pt x="3180995" y="2872082"/>
                  <a:pt x="3180644" y="2873090"/>
                </a:cubicBezTo>
                <a:cubicBezTo>
                  <a:pt x="3181083" y="2875325"/>
                  <a:pt x="3183361" y="2877692"/>
                  <a:pt x="3187481" y="2880189"/>
                </a:cubicBezTo>
                <a:cubicBezTo>
                  <a:pt x="3191600" y="2882687"/>
                  <a:pt x="3194930" y="2884528"/>
                  <a:pt x="3197472" y="2885711"/>
                </a:cubicBezTo>
                <a:lnTo>
                  <a:pt x="3212196" y="2864676"/>
                </a:lnTo>
                <a:close/>
                <a:moveTo>
                  <a:pt x="2438400" y="2842466"/>
                </a:moveTo>
                <a:cubicBezTo>
                  <a:pt x="2430013" y="2843152"/>
                  <a:pt x="2425265" y="2847477"/>
                  <a:pt x="2424157" y="2855443"/>
                </a:cubicBezTo>
                <a:cubicBezTo>
                  <a:pt x="2423049" y="2863408"/>
                  <a:pt x="2422733" y="2870899"/>
                  <a:pt x="2423208" y="2877915"/>
                </a:cubicBezTo>
                <a:cubicBezTo>
                  <a:pt x="2419251" y="2877915"/>
                  <a:pt x="2415137" y="2878548"/>
                  <a:pt x="2410864" y="2879814"/>
                </a:cubicBezTo>
                <a:cubicBezTo>
                  <a:pt x="2406591" y="2881080"/>
                  <a:pt x="2403109" y="2882979"/>
                  <a:pt x="2400419" y="2885511"/>
                </a:cubicBezTo>
                <a:lnTo>
                  <a:pt x="2405483" y="2908299"/>
                </a:lnTo>
                <a:cubicBezTo>
                  <a:pt x="2406697" y="2901495"/>
                  <a:pt x="2409334" y="2894848"/>
                  <a:pt x="2413396" y="2888359"/>
                </a:cubicBezTo>
                <a:cubicBezTo>
                  <a:pt x="2417458" y="2881871"/>
                  <a:pt x="2423260" y="2878390"/>
                  <a:pt x="2430804" y="2877915"/>
                </a:cubicBezTo>
                <a:cubicBezTo>
                  <a:pt x="2431120" y="2871690"/>
                  <a:pt x="2432386" y="2865782"/>
                  <a:pt x="2434602" y="2860190"/>
                </a:cubicBezTo>
                <a:cubicBezTo>
                  <a:pt x="2436818" y="2854599"/>
                  <a:pt x="2438084" y="2848691"/>
                  <a:pt x="2438400" y="2842466"/>
                </a:cubicBezTo>
                <a:close/>
                <a:moveTo>
                  <a:pt x="2994459" y="2835991"/>
                </a:moveTo>
                <a:cubicBezTo>
                  <a:pt x="2994353" y="2837152"/>
                  <a:pt x="2993931" y="2837996"/>
                  <a:pt x="2993193" y="2838523"/>
                </a:cubicBezTo>
                <a:cubicBezTo>
                  <a:pt x="2992454" y="2839051"/>
                  <a:pt x="2992032" y="2839895"/>
                  <a:pt x="2991927" y="2841055"/>
                </a:cubicBezTo>
                <a:lnTo>
                  <a:pt x="2991927" y="2853715"/>
                </a:lnTo>
                <a:cubicBezTo>
                  <a:pt x="2991927" y="2858938"/>
                  <a:pt x="2992560" y="2864319"/>
                  <a:pt x="2993826" y="2869857"/>
                </a:cubicBezTo>
                <a:cubicBezTo>
                  <a:pt x="2995092" y="2875396"/>
                  <a:pt x="2996991" y="2880144"/>
                  <a:pt x="2999523" y="2884100"/>
                </a:cubicBezTo>
                <a:lnTo>
                  <a:pt x="3007119" y="2838523"/>
                </a:lnTo>
                <a:close/>
                <a:moveTo>
                  <a:pt x="741206" y="2823732"/>
                </a:moveTo>
                <a:lnTo>
                  <a:pt x="741206" y="2836392"/>
                </a:lnTo>
                <a:cubicBezTo>
                  <a:pt x="741312" y="2840032"/>
                  <a:pt x="742367" y="2842248"/>
                  <a:pt x="744371" y="2843039"/>
                </a:cubicBezTo>
                <a:cubicBezTo>
                  <a:pt x="746376" y="2843830"/>
                  <a:pt x="748697" y="2844147"/>
                  <a:pt x="751335" y="2843989"/>
                </a:cubicBezTo>
                <a:close/>
                <a:moveTo>
                  <a:pt x="3911747" y="2820776"/>
                </a:moveTo>
                <a:cubicBezTo>
                  <a:pt x="3911046" y="2828839"/>
                  <a:pt x="3908241" y="2835850"/>
                  <a:pt x="3903333" y="2841810"/>
                </a:cubicBezTo>
                <a:cubicBezTo>
                  <a:pt x="3898425" y="2847770"/>
                  <a:pt x="3895620" y="2854781"/>
                  <a:pt x="3894919" y="2862844"/>
                </a:cubicBezTo>
                <a:lnTo>
                  <a:pt x="3882299" y="2879672"/>
                </a:lnTo>
                <a:cubicBezTo>
                  <a:pt x="3881422" y="2880855"/>
                  <a:pt x="3881597" y="2882170"/>
                  <a:pt x="3882824" y="2883616"/>
                </a:cubicBezTo>
                <a:cubicBezTo>
                  <a:pt x="3884051" y="2885062"/>
                  <a:pt x="3885279" y="2885851"/>
                  <a:pt x="3886506" y="2885982"/>
                </a:cubicBezTo>
                <a:lnTo>
                  <a:pt x="3899126" y="2883879"/>
                </a:lnTo>
                <a:cubicBezTo>
                  <a:pt x="3901405" y="2878576"/>
                  <a:pt x="3903684" y="2872880"/>
                  <a:pt x="3905962" y="2866788"/>
                </a:cubicBezTo>
                <a:cubicBezTo>
                  <a:pt x="3908241" y="2860697"/>
                  <a:pt x="3909468" y="2854474"/>
                  <a:pt x="3909643" y="2848120"/>
                </a:cubicBezTo>
                <a:cubicBezTo>
                  <a:pt x="3911703" y="2843694"/>
                  <a:pt x="3913894" y="2838874"/>
                  <a:pt x="3916217" y="2833659"/>
                </a:cubicBezTo>
                <a:cubicBezTo>
                  <a:pt x="3918539" y="2828444"/>
                  <a:pt x="3921256" y="2824150"/>
                  <a:pt x="3924367" y="2820776"/>
                </a:cubicBezTo>
                <a:close/>
                <a:moveTo>
                  <a:pt x="923515" y="2806008"/>
                </a:moveTo>
                <a:cubicBezTo>
                  <a:pt x="915919" y="2806219"/>
                  <a:pt x="910222" y="2808962"/>
                  <a:pt x="906423" y="2814237"/>
                </a:cubicBezTo>
                <a:cubicBezTo>
                  <a:pt x="902625" y="2819512"/>
                  <a:pt x="900726" y="2826053"/>
                  <a:pt x="900726" y="2833860"/>
                </a:cubicBezTo>
                <a:lnTo>
                  <a:pt x="900726" y="2836392"/>
                </a:lnTo>
                <a:cubicBezTo>
                  <a:pt x="900199" y="2836340"/>
                  <a:pt x="898089" y="2836445"/>
                  <a:pt x="894396" y="2836709"/>
                </a:cubicBezTo>
                <a:cubicBezTo>
                  <a:pt x="890704" y="2836973"/>
                  <a:pt x="888593" y="2837711"/>
                  <a:pt x="888066" y="2838924"/>
                </a:cubicBezTo>
                <a:cubicBezTo>
                  <a:pt x="888857" y="2840243"/>
                  <a:pt x="892339" y="2841404"/>
                  <a:pt x="898511" y="2842406"/>
                </a:cubicBezTo>
                <a:cubicBezTo>
                  <a:pt x="904683" y="2843408"/>
                  <a:pt x="908797" y="2843936"/>
                  <a:pt x="910854" y="2843989"/>
                </a:cubicBezTo>
                <a:lnTo>
                  <a:pt x="926047" y="2831328"/>
                </a:lnTo>
                <a:cubicBezTo>
                  <a:pt x="922302" y="2831012"/>
                  <a:pt x="919664" y="2829113"/>
                  <a:pt x="918134" y="2825631"/>
                </a:cubicBezTo>
                <a:cubicBezTo>
                  <a:pt x="916604" y="2822150"/>
                  <a:pt x="915866" y="2818984"/>
                  <a:pt x="915919" y="2816136"/>
                </a:cubicBezTo>
                <a:close/>
                <a:moveTo>
                  <a:pt x="2332053" y="2799421"/>
                </a:moveTo>
                <a:cubicBezTo>
                  <a:pt x="2329627" y="2799790"/>
                  <a:pt x="2328150" y="2801584"/>
                  <a:pt x="2327622" y="2804801"/>
                </a:cubicBezTo>
                <a:cubicBezTo>
                  <a:pt x="2327095" y="2808019"/>
                  <a:pt x="2326884" y="2810446"/>
                  <a:pt x="2326989" y="2812081"/>
                </a:cubicBezTo>
                <a:cubicBezTo>
                  <a:pt x="2326884" y="2818464"/>
                  <a:pt x="2325196" y="2824056"/>
                  <a:pt x="2321925" y="2828856"/>
                </a:cubicBezTo>
                <a:cubicBezTo>
                  <a:pt x="2318655" y="2833656"/>
                  <a:pt x="2314435" y="2837349"/>
                  <a:pt x="2309265" y="2839934"/>
                </a:cubicBezTo>
                <a:cubicBezTo>
                  <a:pt x="2308948" y="2846158"/>
                  <a:pt x="2307682" y="2852066"/>
                  <a:pt x="2305467" y="2857658"/>
                </a:cubicBezTo>
                <a:cubicBezTo>
                  <a:pt x="2303251" y="2863250"/>
                  <a:pt x="2301985" y="2869158"/>
                  <a:pt x="2301669" y="2875383"/>
                </a:cubicBezTo>
                <a:cubicBezTo>
                  <a:pt x="2309159" y="2866468"/>
                  <a:pt x="2315701" y="2857078"/>
                  <a:pt x="2321292" y="2847214"/>
                </a:cubicBezTo>
                <a:cubicBezTo>
                  <a:pt x="2326884" y="2837349"/>
                  <a:pt x="2332159" y="2827326"/>
                  <a:pt x="2337118" y="2817145"/>
                </a:cubicBezTo>
                <a:cubicBezTo>
                  <a:pt x="2337065" y="2815299"/>
                  <a:pt x="2336537" y="2812028"/>
                  <a:pt x="2335535" y="2807333"/>
                </a:cubicBezTo>
                <a:cubicBezTo>
                  <a:pt x="2334533" y="2802639"/>
                  <a:pt x="2333372" y="2800001"/>
                  <a:pt x="2332053" y="2799421"/>
                </a:cubicBezTo>
                <a:close/>
                <a:moveTo>
                  <a:pt x="1892562" y="2799420"/>
                </a:moveTo>
                <a:cubicBezTo>
                  <a:pt x="1890136" y="2799789"/>
                  <a:pt x="1888659" y="2801583"/>
                  <a:pt x="1888131" y="2804800"/>
                </a:cubicBezTo>
                <a:cubicBezTo>
                  <a:pt x="1887604" y="2808018"/>
                  <a:pt x="1887393" y="2810445"/>
                  <a:pt x="1887498" y="2812080"/>
                </a:cubicBezTo>
                <a:cubicBezTo>
                  <a:pt x="1887393" y="2818463"/>
                  <a:pt x="1885705" y="2824055"/>
                  <a:pt x="1882434" y="2828855"/>
                </a:cubicBezTo>
                <a:cubicBezTo>
                  <a:pt x="1879164" y="2833655"/>
                  <a:pt x="1874944" y="2837348"/>
                  <a:pt x="1869774" y="2839933"/>
                </a:cubicBezTo>
                <a:cubicBezTo>
                  <a:pt x="1869457" y="2846157"/>
                  <a:pt x="1868191" y="2852065"/>
                  <a:pt x="1865976" y="2857657"/>
                </a:cubicBezTo>
                <a:cubicBezTo>
                  <a:pt x="1863760" y="2863249"/>
                  <a:pt x="1862494" y="2869157"/>
                  <a:pt x="1862178" y="2875382"/>
                </a:cubicBezTo>
                <a:cubicBezTo>
                  <a:pt x="1869668" y="2866467"/>
                  <a:pt x="1876210" y="2857077"/>
                  <a:pt x="1881801" y="2847213"/>
                </a:cubicBezTo>
                <a:cubicBezTo>
                  <a:pt x="1887393" y="2837348"/>
                  <a:pt x="1892668" y="2827325"/>
                  <a:pt x="1897627" y="2817144"/>
                </a:cubicBezTo>
                <a:cubicBezTo>
                  <a:pt x="1897574" y="2815298"/>
                  <a:pt x="1897046" y="2812027"/>
                  <a:pt x="1896044" y="2807332"/>
                </a:cubicBezTo>
                <a:cubicBezTo>
                  <a:pt x="1895042" y="2802638"/>
                  <a:pt x="1893881" y="2800000"/>
                  <a:pt x="1892562" y="2799420"/>
                </a:cubicBezTo>
                <a:close/>
                <a:moveTo>
                  <a:pt x="3467652" y="2798035"/>
                </a:moveTo>
                <a:lnTo>
                  <a:pt x="3453302" y="2819453"/>
                </a:lnTo>
                <a:cubicBezTo>
                  <a:pt x="3447825" y="2828480"/>
                  <a:pt x="3442479" y="2837244"/>
                  <a:pt x="3437264" y="2845746"/>
                </a:cubicBezTo>
                <a:cubicBezTo>
                  <a:pt x="3436212" y="2850829"/>
                  <a:pt x="3434109" y="2857490"/>
                  <a:pt x="3430953" y="2865728"/>
                </a:cubicBezTo>
                <a:cubicBezTo>
                  <a:pt x="3427798" y="2873967"/>
                  <a:pt x="3423591" y="2878524"/>
                  <a:pt x="3418333" y="2879401"/>
                </a:cubicBezTo>
                <a:cubicBezTo>
                  <a:pt x="3418596" y="2881022"/>
                  <a:pt x="3419647" y="2884089"/>
                  <a:pt x="3421488" y="2888603"/>
                </a:cubicBezTo>
                <a:cubicBezTo>
                  <a:pt x="3423328" y="2893117"/>
                  <a:pt x="3424380" y="2895658"/>
                  <a:pt x="3424643" y="2896228"/>
                </a:cubicBezTo>
                <a:cubicBezTo>
                  <a:pt x="3425651" y="2895965"/>
                  <a:pt x="3426265" y="2894913"/>
                  <a:pt x="3426484" y="2893073"/>
                </a:cubicBezTo>
                <a:cubicBezTo>
                  <a:pt x="3426703" y="2891232"/>
                  <a:pt x="3426790" y="2890181"/>
                  <a:pt x="3426747" y="2889918"/>
                </a:cubicBezTo>
                <a:lnTo>
                  <a:pt x="3435353" y="2875180"/>
                </a:lnTo>
                <a:lnTo>
                  <a:pt x="3440577" y="2858638"/>
                </a:lnTo>
                <a:cubicBezTo>
                  <a:pt x="3439437" y="2854255"/>
                  <a:pt x="3439613" y="2850399"/>
                  <a:pt x="3441103" y="2847069"/>
                </a:cubicBezTo>
                <a:cubicBezTo>
                  <a:pt x="3442593" y="2843738"/>
                  <a:pt x="3445923" y="2841985"/>
                  <a:pt x="3451094" y="2841810"/>
                </a:cubicBezTo>
                <a:lnTo>
                  <a:pt x="3457404" y="2827086"/>
                </a:lnTo>
                <a:cubicBezTo>
                  <a:pt x="3459858" y="2823624"/>
                  <a:pt x="3462838" y="2815824"/>
                  <a:pt x="3466344" y="2803685"/>
                </a:cubicBezTo>
                <a:close/>
                <a:moveTo>
                  <a:pt x="3022311" y="2798010"/>
                </a:moveTo>
                <a:lnTo>
                  <a:pt x="3012183" y="2803074"/>
                </a:lnTo>
                <a:lnTo>
                  <a:pt x="3002055" y="2820799"/>
                </a:lnTo>
                <a:lnTo>
                  <a:pt x="3014715" y="2815735"/>
                </a:lnTo>
                <a:lnTo>
                  <a:pt x="3022311" y="2803074"/>
                </a:lnTo>
                <a:close/>
                <a:moveTo>
                  <a:pt x="766527" y="2795879"/>
                </a:moveTo>
                <a:cubicBezTo>
                  <a:pt x="765366" y="2795985"/>
                  <a:pt x="764523" y="2796407"/>
                  <a:pt x="763995" y="2797145"/>
                </a:cubicBezTo>
                <a:cubicBezTo>
                  <a:pt x="763468" y="2797884"/>
                  <a:pt x="762624" y="2798306"/>
                  <a:pt x="761463" y="2798412"/>
                </a:cubicBezTo>
                <a:cubicBezTo>
                  <a:pt x="761516" y="2799941"/>
                  <a:pt x="762043" y="2801946"/>
                  <a:pt x="763045" y="2804425"/>
                </a:cubicBezTo>
                <a:cubicBezTo>
                  <a:pt x="764048" y="2806904"/>
                  <a:pt x="765208" y="2808276"/>
                  <a:pt x="766527" y="2808540"/>
                </a:cubicBezTo>
                <a:cubicBezTo>
                  <a:pt x="768954" y="2808382"/>
                  <a:pt x="770431" y="2807432"/>
                  <a:pt x="770958" y="2805691"/>
                </a:cubicBezTo>
                <a:cubicBezTo>
                  <a:pt x="771486" y="2803950"/>
                  <a:pt x="771696" y="2802368"/>
                  <a:pt x="771591" y="2800944"/>
                </a:cubicBezTo>
                <a:cubicBezTo>
                  <a:pt x="771169" y="2797989"/>
                  <a:pt x="769481" y="2796302"/>
                  <a:pt x="766527" y="2795879"/>
                </a:cubicBezTo>
                <a:close/>
                <a:moveTo>
                  <a:pt x="1343842" y="2793861"/>
                </a:moveTo>
                <a:cubicBezTo>
                  <a:pt x="1343736" y="2795285"/>
                  <a:pt x="1343947" y="2796868"/>
                  <a:pt x="1344475" y="2798609"/>
                </a:cubicBezTo>
                <a:cubicBezTo>
                  <a:pt x="1345002" y="2800349"/>
                  <a:pt x="1346479" y="2801299"/>
                  <a:pt x="1348906" y="2801457"/>
                </a:cubicBezTo>
                <a:lnTo>
                  <a:pt x="1353970" y="2801457"/>
                </a:lnTo>
                <a:cubicBezTo>
                  <a:pt x="1353864" y="2798925"/>
                  <a:pt x="1352809" y="2797026"/>
                  <a:pt x="1350805" y="2795760"/>
                </a:cubicBezTo>
                <a:cubicBezTo>
                  <a:pt x="1348800" y="2794494"/>
                  <a:pt x="1346479" y="2793861"/>
                  <a:pt x="1343842" y="2793861"/>
                </a:cubicBezTo>
                <a:close/>
                <a:moveTo>
                  <a:pt x="3949609" y="2793431"/>
                </a:moveTo>
                <a:lnTo>
                  <a:pt x="3936988" y="2806052"/>
                </a:lnTo>
                <a:cubicBezTo>
                  <a:pt x="3937470" y="2802896"/>
                  <a:pt x="3935980" y="2801319"/>
                  <a:pt x="3932518" y="2801319"/>
                </a:cubicBezTo>
                <a:cubicBezTo>
                  <a:pt x="3929056" y="2801319"/>
                  <a:pt x="3927041" y="2802896"/>
                  <a:pt x="3926471" y="2806052"/>
                </a:cubicBezTo>
                <a:lnTo>
                  <a:pt x="3941195" y="2824983"/>
                </a:lnTo>
                <a:lnTo>
                  <a:pt x="3949609" y="2824983"/>
                </a:lnTo>
                <a:lnTo>
                  <a:pt x="3951712" y="2806052"/>
                </a:lnTo>
                <a:close/>
                <a:moveTo>
                  <a:pt x="2489915" y="2780823"/>
                </a:moveTo>
                <a:lnTo>
                  <a:pt x="2481445" y="2789292"/>
                </a:lnTo>
                <a:lnTo>
                  <a:pt x="2478790" y="2807878"/>
                </a:lnTo>
                <a:lnTo>
                  <a:pt x="2482982" y="2800542"/>
                </a:lnTo>
                <a:cubicBezTo>
                  <a:pt x="2483562" y="2797957"/>
                  <a:pt x="2485013" y="2793553"/>
                  <a:pt x="2487334" y="2787328"/>
                </a:cubicBezTo>
                <a:close/>
                <a:moveTo>
                  <a:pt x="2172534" y="2776632"/>
                </a:moveTo>
                <a:lnTo>
                  <a:pt x="2162405" y="2807017"/>
                </a:lnTo>
                <a:cubicBezTo>
                  <a:pt x="2161983" y="2806964"/>
                  <a:pt x="2160295" y="2807070"/>
                  <a:pt x="2157341" y="2807333"/>
                </a:cubicBezTo>
                <a:cubicBezTo>
                  <a:pt x="2154387" y="2807597"/>
                  <a:pt x="2152699" y="2808336"/>
                  <a:pt x="2152277" y="2809549"/>
                </a:cubicBezTo>
                <a:cubicBezTo>
                  <a:pt x="2152805" y="2812239"/>
                  <a:pt x="2155548" y="2815088"/>
                  <a:pt x="2160506" y="2818095"/>
                </a:cubicBezTo>
                <a:cubicBezTo>
                  <a:pt x="2165465" y="2821102"/>
                  <a:pt x="2169474" y="2823317"/>
                  <a:pt x="2172534" y="2824741"/>
                </a:cubicBezTo>
                <a:lnTo>
                  <a:pt x="2190258" y="2799421"/>
                </a:lnTo>
                <a:close/>
                <a:moveTo>
                  <a:pt x="1733043" y="2776631"/>
                </a:moveTo>
                <a:lnTo>
                  <a:pt x="1722914" y="2807016"/>
                </a:lnTo>
                <a:cubicBezTo>
                  <a:pt x="1722492" y="2806963"/>
                  <a:pt x="1720804" y="2807069"/>
                  <a:pt x="1717850" y="2807332"/>
                </a:cubicBezTo>
                <a:cubicBezTo>
                  <a:pt x="1714896" y="2807596"/>
                  <a:pt x="1713208" y="2808335"/>
                  <a:pt x="1712786" y="2809548"/>
                </a:cubicBezTo>
                <a:cubicBezTo>
                  <a:pt x="1713314" y="2812238"/>
                  <a:pt x="1716057" y="2815087"/>
                  <a:pt x="1721015" y="2818094"/>
                </a:cubicBezTo>
                <a:cubicBezTo>
                  <a:pt x="1725974" y="2821101"/>
                  <a:pt x="1729983" y="2823316"/>
                  <a:pt x="1733043" y="2824740"/>
                </a:cubicBezTo>
                <a:lnTo>
                  <a:pt x="1750767" y="2799420"/>
                </a:lnTo>
                <a:close/>
                <a:moveTo>
                  <a:pt x="3226920" y="2772125"/>
                </a:moveTo>
                <a:cubicBezTo>
                  <a:pt x="3218156" y="2788602"/>
                  <a:pt x="3210443" y="2806131"/>
                  <a:pt x="3203782" y="2824711"/>
                </a:cubicBezTo>
                <a:cubicBezTo>
                  <a:pt x="3204878" y="2829006"/>
                  <a:pt x="3206894" y="2832511"/>
                  <a:pt x="3209830" y="2835228"/>
                </a:cubicBezTo>
                <a:cubicBezTo>
                  <a:pt x="3212766" y="2837945"/>
                  <a:pt x="3216359" y="2839348"/>
                  <a:pt x="3220610" y="2839435"/>
                </a:cubicBezTo>
                <a:cubicBezTo>
                  <a:pt x="3222801" y="2832950"/>
                  <a:pt x="3225781" y="2823309"/>
                  <a:pt x="3229549" y="2810513"/>
                </a:cubicBezTo>
                <a:cubicBezTo>
                  <a:pt x="3233318" y="2797717"/>
                  <a:pt x="3237350" y="2789128"/>
                  <a:pt x="3241644" y="2784746"/>
                </a:cubicBezTo>
                <a:close/>
                <a:moveTo>
                  <a:pt x="3972746" y="2755569"/>
                </a:moveTo>
                <a:lnTo>
                  <a:pt x="3962229" y="2772397"/>
                </a:lnTo>
                <a:lnTo>
                  <a:pt x="3968540" y="2772397"/>
                </a:lnTo>
                <a:cubicBezTo>
                  <a:pt x="3970994" y="2767839"/>
                  <a:pt x="3972396" y="2762230"/>
                  <a:pt x="3972746" y="2755569"/>
                </a:cubicBezTo>
                <a:close/>
                <a:moveTo>
                  <a:pt x="3928574" y="2749259"/>
                </a:moveTo>
                <a:cubicBezTo>
                  <a:pt x="3928487" y="2750223"/>
                  <a:pt x="3928136" y="2750924"/>
                  <a:pt x="3927523" y="2751362"/>
                </a:cubicBezTo>
                <a:cubicBezTo>
                  <a:pt x="3926909" y="2751800"/>
                  <a:pt x="3926558" y="2752502"/>
                  <a:pt x="3926471" y="2753466"/>
                </a:cubicBezTo>
                <a:lnTo>
                  <a:pt x="3926471" y="2763983"/>
                </a:lnTo>
                <a:cubicBezTo>
                  <a:pt x="3926471" y="2768321"/>
                  <a:pt x="3926997" y="2772791"/>
                  <a:pt x="3928048" y="2777392"/>
                </a:cubicBezTo>
                <a:cubicBezTo>
                  <a:pt x="3929100" y="2781993"/>
                  <a:pt x="3930678" y="2785938"/>
                  <a:pt x="3932781" y="2789224"/>
                </a:cubicBezTo>
                <a:lnTo>
                  <a:pt x="3939091" y="2751362"/>
                </a:lnTo>
                <a:close/>
                <a:moveTo>
                  <a:pt x="956432" y="2727514"/>
                </a:moveTo>
                <a:cubicBezTo>
                  <a:pt x="954005" y="2727883"/>
                  <a:pt x="952528" y="2729677"/>
                  <a:pt x="952000" y="2732894"/>
                </a:cubicBezTo>
                <a:cubicBezTo>
                  <a:pt x="951473" y="2736112"/>
                  <a:pt x="951262" y="2738539"/>
                  <a:pt x="951368" y="2740174"/>
                </a:cubicBezTo>
                <a:cubicBezTo>
                  <a:pt x="951262" y="2746557"/>
                  <a:pt x="949574" y="2752149"/>
                  <a:pt x="946304" y="2756949"/>
                </a:cubicBezTo>
                <a:cubicBezTo>
                  <a:pt x="943033" y="2761749"/>
                  <a:pt x="938813" y="2765442"/>
                  <a:pt x="933643" y="2768027"/>
                </a:cubicBezTo>
                <a:cubicBezTo>
                  <a:pt x="933327" y="2774251"/>
                  <a:pt x="932061" y="2780159"/>
                  <a:pt x="929845" y="2785751"/>
                </a:cubicBezTo>
                <a:cubicBezTo>
                  <a:pt x="927630" y="2791343"/>
                  <a:pt x="926363" y="2797251"/>
                  <a:pt x="926047" y="2803476"/>
                </a:cubicBezTo>
                <a:cubicBezTo>
                  <a:pt x="933538" y="2794561"/>
                  <a:pt x="940079" y="2785171"/>
                  <a:pt x="945671" y="2775307"/>
                </a:cubicBezTo>
                <a:cubicBezTo>
                  <a:pt x="951262" y="2765442"/>
                  <a:pt x="956537" y="2755419"/>
                  <a:pt x="961496" y="2745238"/>
                </a:cubicBezTo>
                <a:cubicBezTo>
                  <a:pt x="961443" y="2743392"/>
                  <a:pt x="960916" y="2740121"/>
                  <a:pt x="959913" y="2735426"/>
                </a:cubicBezTo>
                <a:cubicBezTo>
                  <a:pt x="958911" y="2730732"/>
                  <a:pt x="957750" y="2728094"/>
                  <a:pt x="956432" y="2727514"/>
                </a:cubicBezTo>
                <a:close/>
                <a:moveTo>
                  <a:pt x="3951712" y="2717707"/>
                </a:moveTo>
                <a:lnTo>
                  <a:pt x="3943298" y="2721914"/>
                </a:lnTo>
                <a:lnTo>
                  <a:pt x="3934885" y="2736638"/>
                </a:lnTo>
                <a:lnTo>
                  <a:pt x="3945402" y="2732431"/>
                </a:lnTo>
                <a:lnTo>
                  <a:pt x="3951712" y="2721914"/>
                </a:lnTo>
                <a:close/>
                <a:moveTo>
                  <a:pt x="1508426" y="2710303"/>
                </a:moveTo>
                <a:cubicBezTo>
                  <a:pt x="1508478" y="2711833"/>
                  <a:pt x="1509006" y="2713837"/>
                  <a:pt x="1510008" y="2716316"/>
                </a:cubicBezTo>
                <a:cubicBezTo>
                  <a:pt x="1511010" y="2718796"/>
                  <a:pt x="1512171" y="2720167"/>
                  <a:pt x="1513490" y="2720431"/>
                </a:cubicBezTo>
                <a:cubicBezTo>
                  <a:pt x="1515916" y="2720273"/>
                  <a:pt x="1517393" y="2719323"/>
                  <a:pt x="1517921" y="2717583"/>
                </a:cubicBezTo>
                <a:cubicBezTo>
                  <a:pt x="1518448" y="2715842"/>
                  <a:pt x="1518659" y="2714259"/>
                  <a:pt x="1518554" y="2712835"/>
                </a:cubicBezTo>
                <a:close/>
                <a:moveTo>
                  <a:pt x="796912" y="2704725"/>
                </a:moveTo>
                <a:lnTo>
                  <a:pt x="786784" y="2735110"/>
                </a:lnTo>
                <a:cubicBezTo>
                  <a:pt x="786362" y="2735057"/>
                  <a:pt x="784674" y="2735163"/>
                  <a:pt x="781719" y="2735426"/>
                </a:cubicBezTo>
                <a:cubicBezTo>
                  <a:pt x="778765" y="2735690"/>
                  <a:pt x="777077" y="2736429"/>
                  <a:pt x="776655" y="2737642"/>
                </a:cubicBezTo>
                <a:cubicBezTo>
                  <a:pt x="777183" y="2740332"/>
                  <a:pt x="779926" y="2743181"/>
                  <a:pt x="784885" y="2746188"/>
                </a:cubicBezTo>
                <a:cubicBezTo>
                  <a:pt x="789843" y="2749195"/>
                  <a:pt x="793852" y="2751410"/>
                  <a:pt x="796912" y="2752834"/>
                </a:cubicBezTo>
                <a:lnTo>
                  <a:pt x="814636" y="2727514"/>
                </a:lnTo>
                <a:close/>
                <a:moveTo>
                  <a:pt x="3266885" y="2698505"/>
                </a:moveTo>
                <a:lnTo>
                  <a:pt x="3256368" y="2711126"/>
                </a:lnTo>
                <a:lnTo>
                  <a:pt x="3256368" y="2717436"/>
                </a:lnTo>
                <a:lnTo>
                  <a:pt x="3260575" y="2717436"/>
                </a:lnTo>
                <a:cubicBezTo>
                  <a:pt x="3264694" y="2717611"/>
                  <a:pt x="3267499" y="2717261"/>
                  <a:pt x="3268989" y="2716384"/>
                </a:cubicBezTo>
                <a:cubicBezTo>
                  <a:pt x="3270479" y="2715508"/>
                  <a:pt x="3271180" y="2713054"/>
                  <a:pt x="3271092" y="2709022"/>
                </a:cubicBezTo>
                <a:close/>
                <a:moveTo>
                  <a:pt x="3055228" y="2696728"/>
                </a:moveTo>
                <a:cubicBezTo>
                  <a:pt x="3055439" y="2704746"/>
                  <a:pt x="3055650" y="2714030"/>
                  <a:pt x="3055861" y="2724580"/>
                </a:cubicBezTo>
                <a:cubicBezTo>
                  <a:pt x="3056072" y="2735131"/>
                  <a:pt x="3055017" y="2744415"/>
                  <a:pt x="3052696" y="2752433"/>
                </a:cubicBezTo>
                <a:cubicBezTo>
                  <a:pt x="3057760" y="2747369"/>
                  <a:pt x="3060292" y="2739773"/>
                  <a:pt x="3060292" y="2729644"/>
                </a:cubicBezTo>
                <a:lnTo>
                  <a:pt x="3072952" y="2704324"/>
                </a:lnTo>
                <a:close/>
                <a:moveTo>
                  <a:pt x="2207982" y="2688010"/>
                </a:moveTo>
                <a:cubicBezTo>
                  <a:pt x="2197432" y="2707844"/>
                  <a:pt x="2188148" y="2728945"/>
                  <a:pt x="2180130" y="2751312"/>
                </a:cubicBezTo>
                <a:cubicBezTo>
                  <a:pt x="2181449" y="2756481"/>
                  <a:pt x="2183875" y="2760701"/>
                  <a:pt x="2187409" y="2763972"/>
                </a:cubicBezTo>
                <a:cubicBezTo>
                  <a:pt x="2190944" y="2767243"/>
                  <a:pt x="2195269" y="2768931"/>
                  <a:pt x="2200386" y="2769036"/>
                </a:cubicBezTo>
                <a:cubicBezTo>
                  <a:pt x="2203024" y="2761229"/>
                  <a:pt x="2206611" y="2749624"/>
                  <a:pt x="2211147" y="2734220"/>
                </a:cubicBezTo>
                <a:cubicBezTo>
                  <a:pt x="2215684" y="2718817"/>
                  <a:pt x="2220537" y="2708478"/>
                  <a:pt x="2225707" y="2703202"/>
                </a:cubicBezTo>
                <a:close/>
                <a:moveTo>
                  <a:pt x="1768491" y="2688009"/>
                </a:moveTo>
                <a:cubicBezTo>
                  <a:pt x="1757941" y="2707843"/>
                  <a:pt x="1748657" y="2728944"/>
                  <a:pt x="1740639" y="2751311"/>
                </a:cubicBezTo>
                <a:cubicBezTo>
                  <a:pt x="1741958" y="2756480"/>
                  <a:pt x="1744384" y="2760700"/>
                  <a:pt x="1747918" y="2763971"/>
                </a:cubicBezTo>
                <a:cubicBezTo>
                  <a:pt x="1751453" y="2767242"/>
                  <a:pt x="1755778" y="2768930"/>
                  <a:pt x="1760895" y="2769035"/>
                </a:cubicBezTo>
                <a:cubicBezTo>
                  <a:pt x="1763533" y="2761228"/>
                  <a:pt x="1767120" y="2749623"/>
                  <a:pt x="1771656" y="2734219"/>
                </a:cubicBezTo>
                <a:cubicBezTo>
                  <a:pt x="1776193" y="2718816"/>
                  <a:pt x="1781046" y="2708477"/>
                  <a:pt x="1786216" y="2703201"/>
                </a:cubicBezTo>
                <a:close/>
                <a:moveTo>
                  <a:pt x="3517194" y="2683781"/>
                </a:moveTo>
                <a:lnTo>
                  <a:pt x="3500367" y="2711126"/>
                </a:lnTo>
                <a:lnTo>
                  <a:pt x="3503041" y="2720929"/>
                </a:lnTo>
                <a:lnTo>
                  <a:pt x="3503680" y="2719811"/>
                </a:lnTo>
                <a:cubicBezTo>
                  <a:pt x="3504644" y="2715516"/>
                  <a:pt x="3508500" y="2705174"/>
                  <a:pt x="3515249" y="2688785"/>
                </a:cubicBezTo>
                <a:lnTo>
                  <a:pt x="3517234" y="2683977"/>
                </a:lnTo>
                <a:close/>
                <a:moveTo>
                  <a:pt x="1245091" y="2679918"/>
                </a:moveTo>
                <a:lnTo>
                  <a:pt x="1245091" y="2692578"/>
                </a:lnTo>
                <a:cubicBezTo>
                  <a:pt x="1245197" y="2696218"/>
                  <a:pt x="1246252" y="2698434"/>
                  <a:pt x="1248256" y="2699225"/>
                </a:cubicBezTo>
                <a:cubicBezTo>
                  <a:pt x="1250261" y="2700016"/>
                  <a:pt x="1252582" y="2700333"/>
                  <a:pt x="1255219" y="2700175"/>
                </a:cubicBezTo>
                <a:close/>
                <a:moveTo>
                  <a:pt x="2519426" y="2665221"/>
                </a:moveTo>
                <a:cubicBezTo>
                  <a:pt x="2518688" y="2673714"/>
                  <a:pt x="2515733" y="2681416"/>
                  <a:pt x="2510564" y="2688326"/>
                </a:cubicBezTo>
                <a:cubicBezTo>
                  <a:pt x="2505394" y="2695237"/>
                  <a:pt x="2502440" y="2703572"/>
                  <a:pt x="2501702" y="2713330"/>
                </a:cubicBezTo>
                <a:cubicBezTo>
                  <a:pt x="2494158" y="2723564"/>
                  <a:pt x="2487090" y="2734115"/>
                  <a:pt x="2480496" y="2744981"/>
                </a:cubicBezTo>
                <a:cubicBezTo>
                  <a:pt x="2473902" y="2755848"/>
                  <a:pt x="2467466" y="2766398"/>
                  <a:pt x="2461189" y="2776632"/>
                </a:cubicBezTo>
                <a:cubicBezTo>
                  <a:pt x="2459923" y="2782751"/>
                  <a:pt x="2457391" y="2790770"/>
                  <a:pt x="2453592" y="2800687"/>
                </a:cubicBezTo>
                <a:cubicBezTo>
                  <a:pt x="2449794" y="2810604"/>
                  <a:pt x="2444730" y="2816090"/>
                  <a:pt x="2438400" y="2817145"/>
                </a:cubicBezTo>
                <a:cubicBezTo>
                  <a:pt x="2438717" y="2819097"/>
                  <a:pt x="2439983" y="2822789"/>
                  <a:pt x="2442198" y="2828223"/>
                </a:cubicBezTo>
                <a:cubicBezTo>
                  <a:pt x="2444414" y="2833656"/>
                  <a:pt x="2445680" y="2836716"/>
                  <a:pt x="2445996" y="2837402"/>
                </a:cubicBezTo>
                <a:cubicBezTo>
                  <a:pt x="2447210" y="2837085"/>
                  <a:pt x="2447948" y="2835819"/>
                  <a:pt x="2448212" y="2833604"/>
                </a:cubicBezTo>
                <a:cubicBezTo>
                  <a:pt x="2448476" y="2831388"/>
                  <a:pt x="2448581" y="2830122"/>
                  <a:pt x="2448528" y="2829806"/>
                </a:cubicBezTo>
                <a:cubicBezTo>
                  <a:pt x="2455703" y="2814877"/>
                  <a:pt x="2464143" y="2800423"/>
                  <a:pt x="2473849" y="2786444"/>
                </a:cubicBezTo>
                <a:cubicBezTo>
                  <a:pt x="2483555" y="2772465"/>
                  <a:pt x="2489463" y="2757378"/>
                  <a:pt x="2491573" y="2741183"/>
                </a:cubicBezTo>
                <a:lnTo>
                  <a:pt x="2504234" y="2741183"/>
                </a:lnTo>
                <a:lnTo>
                  <a:pt x="2505943" y="2741317"/>
                </a:lnTo>
                <a:lnTo>
                  <a:pt x="2506483" y="2740010"/>
                </a:lnTo>
                <a:cubicBezTo>
                  <a:pt x="2508804" y="2734419"/>
                  <a:pt x="2510254" y="2730963"/>
                  <a:pt x="2510835" y="2729644"/>
                </a:cubicBezTo>
                <a:cubicBezTo>
                  <a:pt x="2510307" y="2724158"/>
                  <a:pt x="2510096" y="2718672"/>
                  <a:pt x="2510202" y="2713186"/>
                </a:cubicBezTo>
                <a:cubicBezTo>
                  <a:pt x="2510307" y="2707700"/>
                  <a:pt x="2513894" y="2704746"/>
                  <a:pt x="2520963" y="2704324"/>
                </a:cubicBezTo>
                <a:lnTo>
                  <a:pt x="2527603" y="2691848"/>
                </a:lnTo>
                <a:lnTo>
                  <a:pt x="2527022" y="2690542"/>
                </a:lnTo>
                <a:lnTo>
                  <a:pt x="2537151" y="2672818"/>
                </a:lnTo>
                <a:close/>
                <a:moveTo>
                  <a:pt x="3290023" y="2664850"/>
                </a:moveTo>
                <a:lnTo>
                  <a:pt x="3285816" y="2673264"/>
                </a:lnTo>
                <a:cubicBezTo>
                  <a:pt x="3288270" y="2671160"/>
                  <a:pt x="3289673" y="2669057"/>
                  <a:pt x="3290023" y="2666953"/>
                </a:cubicBezTo>
                <a:close/>
                <a:moveTo>
                  <a:pt x="1427400" y="2662194"/>
                </a:moveTo>
                <a:cubicBezTo>
                  <a:pt x="1419803" y="2662405"/>
                  <a:pt x="1414106" y="2665148"/>
                  <a:pt x="1410308" y="2670423"/>
                </a:cubicBezTo>
                <a:cubicBezTo>
                  <a:pt x="1406510" y="2675698"/>
                  <a:pt x="1404611" y="2682239"/>
                  <a:pt x="1404611" y="2690046"/>
                </a:cubicBezTo>
                <a:lnTo>
                  <a:pt x="1404611" y="2692578"/>
                </a:lnTo>
                <a:cubicBezTo>
                  <a:pt x="1404084" y="2692526"/>
                  <a:pt x="1401974" y="2692631"/>
                  <a:pt x="1398281" y="2692895"/>
                </a:cubicBezTo>
                <a:cubicBezTo>
                  <a:pt x="1394588" y="2693159"/>
                  <a:pt x="1392478" y="2693897"/>
                  <a:pt x="1391951" y="2695110"/>
                </a:cubicBezTo>
                <a:cubicBezTo>
                  <a:pt x="1392742" y="2696429"/>
                  <a:pt x="1396224" y="2697590"/>
                  <a:pt x="1402396" y="2698592"/>
                </a:cubicBezTo>
                <a:cubicBezTo>
                  <a:pt x="1408567" y="2699594"/>
                  <a:pt x="1412682" y="2700122"/>
                  <a:pt x="1414739" y="2700175"/>
                </a:cubicBezTo>
                <a:lnTo>
                  <a:pt x="1429932" y="2687514"/>
                </a:lnTo>
                <a:cubicBezTo>
                  <a:pt x="1426186" y="2687198"/>
                  <a:pt x="1423549" y="2685299"/>
                  <a:pt x="1422019" y="2681817"/>
                </a:cubicBezTo>
                <a:cubicBezTo>
                  <a:pt x="1420489" y="2678336"/>
                  <a:pt x="1419751" y="2675170"/>
                  <a:pt x="1419803" y="2672322"/>
                </a:cubicBezTo>
                <a:close/>
                <a:moveTo>
                  <a:pt x="1270412" y="2652065"/>
                </a:moveTo>
                <a:cubicBezTo>
                  <a:pt x="1269251" y="2652171"/>
                  <a:pt x="1268407" y="2652593"/>
                  <a:pt x="1267880" y="2653331"/>
                </a:cubicBezTo>
                <a:cubicBezTo>
                  <a:pt x="1267352" y="2654070"/>
                  <a:pt x="1266508" y="2654492"/>
                  <a:pt x="1265348" y="2654598"/>
                </a:cubicBezTo>
                <a:cubicBezTo>
                  <a:pt x="1265400" y="2656127"/>
                  <a:pt x="1265928" y="2658132"/>
                  <a:pt x="1266930" y="2660611"/>
                </a:cubicBezTo>
                <a:cubicBezTo>
                  <a:pt x="1267932" y="2663090"/>
                  <a:pt x="1269093" y="2664462"/>
                  <a:pt x="1270412" y="2664726"/>
                </a:cubicBezTo>
                <a:cubicBezTo>
                  <a:pt x="1272838" y="2664568"/>
                  <a:pt x="1274315" y="2663618"/>
                  <a:pt x="1274843" y="2661877"/>
                </a:cubicBezTo>
                <a:cubicBezTo>
                  <a:pt x="1275370" y="2660136"/>
                  <a:pt x="1275581" y="2658554"/>
                  <a:pt x="1275476" y="2657130"/>
                </a:cubicBezTo>
                <a:cubicBezTo>
                  <a:pt x="1275054" y="2654175"/>
                  <a:pt x="1273366" y="2652488"/>
                  <a:pt x="1270412" y="2652065"/>
                </a:cubicBezTo>
                <a:close/>
                <a:moveTo>
                  <a:pt x="3979057" y="2633570"/>
                </a:moveTo>
                <a:cubicBezTo>
                  <a:pt x="3979232" y="2640231"/>
                  <a:pt x="3979407" y="2647943"/>
                  <a:pt x="3979583" y="2656707"/>
                </a:cubicBezTo>
                <a:cubicBezTo>
                  <a:pt x="3979758" y="2665472"/>
                  <a:pt x="3978881" y="2673185"/>
                  <a:pt x="3976953" y="2679845"/>
                </a:cubicBezTo>
                <a:cubicBezTo>
                  <a:pt x="3981160" y="2675638"/>
                  <a:pt x="3983264" y="2669328"/>
                  <a:pt x="3983264" y="2660914"/>
                </a:cubicBezTo>
                <a:lnTo>
                  <a:pt x="3993781" y="2639880"/>
                </a:lnTo>
                <a:close/>
                <a:moveTo>
                  <a:pt x="1566663" y="2626745"/>
                </a:moveTo>
                <a:cubicBezTo>
                  <a:pt x="1558276" y="2627431"/>
                  <a:pt x="1553528" y="2631756"/>
                  <a:pt x="1552420" y="2639722"/>
                </a:cubicBezTo>
                <a:cubicBezTo>
                  <a:pt x="1551312" y="2647687"/>
                  <a:pt x="1550996" y="2655178"/>
                  <a:pt x="1551471" y="2662194"/>
                </a:cubicBezTo>
                <a:cubicBezTo>
                  <a:pt x="1547514" y="2662194"/>
                  <a:pt x="1543400" y="2662827"/>
                  <a:pt x="1539127" y="2664093"/>
                </a:cubicBezTo>
                <a:cubicBezTo>
                  <a:pt x="1534854" y="2665359"/>
                  <a:pt x="1531372" y="2667258"/>
                  <a:pt x="1528682" y="2669790"/>
                </a:cubicBezTo>
                <a:lnTo>
                  <a:pt x="1533746" y="2692578"/>
                </a:lnTo>
                <a:cubicBezTo>
                  <a:pt x="1534960" y="2685774"/>
                  <a:pt x="1537597" y="2679127"/>
                  <a:pt x="1541659" y="2672638"/>
                </a:cubicBezTo>
                <a:cubicBezTo>
                  <a:pt x="1545721" y="2666150"/>
                  <a:pt x="1551523" y="2662669"/>
                  <a:pt x="1559067" y="2662194"/>
                </a:cubicBezTo>
                <a:cubicBezTo>
                  <a:pt x="1559383" y="2655969"/>
                  <a:pt x="1560649" y="2650061"/>
                  <a:pt x="1562865" y="2644469"/>
                </a:cubicBezTo>
                <a:cubicBezTo>
                  <a:pt x="1565081" y="2638878"/>
                  <a:pt x="1566347" y="2632970"/>
                  <a:pt x="1566663" y="2626745"/>
                </a:cubicBezTo>
                <a:close/>
                <a:moveTo>
                  <a:pt x="832361" y="2616103"/>
                </a:moveTo>
                <a:cubicBezTo>
                  <a:pt x="821811" y="2635937"/>
                  <a:pt x="812526" y="2657038"/>
                  <a:pt x="804508" y="2679405"/>
                </a:cubicBezTo>
                <a:cubicBezTo>
                  <a:pt x="805827" y="2684574"/>
                  <a:pt x="808253" y="2688794"/>
                  <a:pt x="811788" y="2692065"/>
                </a:cubicBezTo>
                <a:cubicBezTo>
                  <a:pt x="815322" y="2695336"/>
                  <a:pt x="819648" y="2697024"/>
                  <a:pt x="824765" y="2697129"/>
                </a:cubicBezTo>
                <a:cubicBezTo>
                  <a:pt x="827402" y="2689322"/>
                  <a:pt x="830989" y="2677717"/>
                  <a:pt x="835526" y="2662313"/>
                </a:cubicBezTo>
                <a:cubicBezTo>
                  <a:pt x="840062" y="2646910"/>
                  <a:pt x="844916" y="2636571"/>
                  <a:pt x="850085" y="2631295"/>
                </a:cubicBezTo>
                <a:close/>
                <a:moveTo>
                  <a:pt x="2256092" y="2599388"/>
                </a:moveTo>
                <a:lnTo>
                  <a:pt x="2243431" y="2614580"/>
                </a:lnTo>
                <a:lnTo>
                  <a:pt x="2243431" y="2622176"/>
                </a:lnTo>
                <a:lnTo>
                  <a:pt x="2248495" y="2622176"/>
                </a:lnTo>
                <a:cubicBezTo>
                  <a:pt x="2253454" y="2622387"/>
                  <a:pt x="2256830" y="2621965"/>
                  <a:pt x="2258624" y="2620910"/>
                </a:cubicBezTo>
                <a:cubicBezTo>
                  <a:pt x="2260417" y="2619855"/>
                  <a:pt x="2261261" y="2616901"/>
                  <a:pt x="2261156" y="2612048"/>
                </a:cubicBezTo>
                <a:close/>
                <a:moveTo>
                  <a:pt x="1816601" y="2599387"/>
                </a:moveTo>
                <a:lnTo>
                  <a:pt x="1803940" y="2614579"/>
                </a:lnTo>
                <a:lnTo>
                  <a:pt x="1803940" y="2622175"/>
                </a:lnTo>
                <a:lnTo>
                  <a:pt x="1809004" y="2622175"/>
                </a:lnTo>
                <a:cubicBezTo>
                  <a:pt x="1813963" y="2622386"/>
                  <a:pt x="1817339" y="2621964"/>
                  <a:pt x="1819133" y="2620909"/>
                </a:cubicBezTo>
                <a:cubicBezTo>
                  <a:pt x="1820926" y="2619854"/>
                  <a:pt x="1821770" y="2616900"/>
                  <a:pt x="1821665" y="2612047"/>
                </a:cubicBezTo>
                <a:close/>
                <a:moveTo>
                  <a:pt x="1460316" y="2583700"/>
                </a:moveTo>
                <a:cubicBezTo>
                  <a:pt x="1457890" y="2584069"/>
                  <a:pt x="1456413" y="2585863"/>
                  <a:pt x="1455885" y="2589080"/>
                </a:cubicBezTo>
                <a:cubicBezTo>
                  <a:pt x="1455358" y="2592298"/>
                  <a:pt x="1455147" y="2594725"/>
                  <a:pt x="1455252" y="2596360"/>
                </a:cubicBezTo>
                <a:cubicBezTo>
                  <a:pt x="1455147" y="2602743"/>
                  <a:pt x="1453459" y="2608335"/>
                  <a:pt x="1450188" y="2613135"/>
                </a:cubicBezTo>
                <a:cubicBezTo>
                  <a:pt x="1446918" y="2617935"/>
                  <a:pt x="1442698" y="2621628"/>
                  <a:pt x="1437528" y="2624213"/>
                </a:cubicBezTo>
                <a:cubicBezTo>
                  <a:pt x="1437211" y="2630437"/>
                  <a:pt x="1435945" y="2636345"/>
                  <a:pt x="1433730" y="2641937"/>
                </a:cubicBezTo>
                <a:cubicBezTo>
                  <a:pt x="1431514" y="2647529"/>
                  <a:pt x="1430248" y="2653437"/>
                  <a:pt x="1429932" y="2659662"/>
                </a:cubicBezTo>
                <a:cubicBezTo>
                  <a:pt x="1437422" y="2650747"/>
                  <a:pt x="1443964" y="2641357"/>
                  <a:pt x="1449555" y="2631493"/>
                </a:cubicBezTo>
                <a:cubicBezTo>
                  <a:pt x="1455147" y="2621628"/>
                  <a:pt x="1460422" y="2611605"/>
                  <a:pt x="1465381" y="2601424"/>
                </a:cubicBezTo>
                <a:cubicBezTo>
                  <a:pt x="1465328" y="2599578"/>
                  <a:pt x="1464800" y="2596307"/>
                  <a:pt x="1463798" y="2591612"/>
                </a:cubicBezTo>
                <a:cubicBezTo>
                  <a:pt x="1462796" y="2586918"/>
                  <a:pt x="1461635" y="2584280"/>
                  <a:pt x="1460316" y="2583700"/>
                </a:cubicBezTo>
                <a:close/>
                <a:moveTo>
                  <a:pt x="2557407" y="2581663"/>
                </a:moveTo>
                <a:lnTo>
                  <a:pt x="2537151" y="2614580"/>
                </a:lnTo>
                <a:cubicBezTo>
                  <a:pt x="2542215" y="2622599"/>
                  <a:pt x="2544747" y="2631883"/>
                  <a:pt x="2544747" y="2642433"/>
                </a:cubicBezTo>
                <a:cubicBezTo>
                  <a:pt x="2543322" y="2642328"/>
                  <a:pt x="2541740" y="2642538"/>
                  <a:pt x="2539999" y="2643066"/>
                </a:cubicBezTo>
                <a:cubicBezTo>
                  <a:pt x="2538258" y="2643593"/>
                  <a:pt x="2537309" y="2645070"/>
                  <a:pt x="2537151" y="2647497"/>
                </a:cubicBezTo>
                <a:cubicBezTo>
                  <a:pt x="2537309" y="2650029"/>
                  <a:pt x="2538258" y="2652561"/>
                  <a:pt x="2539999" y="2655093"/>
                </a:cubicBezTo>
                <a:lnTo>
                  <a:pt x="2543870" y="2661286"/>
                </a:lnTo>
                <a:lnTo>
                  <a:pt x="2552297" y="2645453"/>
                </a:lnTo>
                <a:lnTo>
                  <a:pt x="2562598" y="2624213"/>
                </a:lnTo>
                <a:lnTo>
                  <a:pt x="2562788" y="2608250"/>
                </a:lnTo>
                <a:cubicBezTo>
                  <a:pt x="2562735" y="2599388"/>
                  <a:pt x="2560941" y="2590526"/>
                  <a:pt x="2557407" y="2581663"/>
                </a:cubicBezTo>
                <a:close/>
                <a:moveTo>
                  <a:pt x="294199" y="2566937"/>
                </a:moveTo>
                <a:cubicBezTo>
                  <a:pt x="294243" y="2568120"/>
                  <a:pt x="294681" y="2569435"/>
                  <a:pt x="295513" y="2570881"/>
                </a:cubicBezTo>
                <a:cubicBezTo>
                  <a:pt x="296346" y="2572327"/>
                  <a:pt x="297310" y="2573116"/>
                  <a:pt x="298406" y="2573248"/>
                </a:cubicBezTo>
                <a:cubicBezTo>
                  <a:pt x="300860" y="2572897"/>
                  <a:pt x="302262" y="2571494"/>
                  <a:pt x="302612" y="2569041"/>
                </a:cubicBezTo>
                <a:close/>
                <a:moveTo>
                  <a:pt x="1300797" y="2560911"/>
                </a:moveTo>
                <a:lnTo>
                  <a:pt x="1290668" y="2591296"/>
                </a:lnTo>
                <a:cubicBezTo>
                  <a:pt x="1290246" y="2591243"/>
                  <a:pt x="1288558" y="2591349"/>
                  <a:pt x="1285604" y="2591612"/>
                </a:cubicBezTo>
                <a:cubicBezTo>
                  <a:pt x="1282650" y="2591876"/>
                  <a:pt x="1280962" y="2592615"/>
                  <a:pt x="1280540" y="2593828"/>
                </a:cubicBezTo>
                <a:cubicBezTo>
                  <a:pt x="1281068" y="2596518"/>
                  <a:pt x="1283811" y="2599367"/>
                  <a:pt x="1288769" y="2602374"/>
                </a:cubicBezTo>
                <a:cubicBezTo>
                  <a:pt x="1293728" y="2605381"/>
                  <a:pt x="1297737" y="2607596"/>
                  <a:pt x="1300797" y="2609020"/>
                </a:cubicBezTo>
                <a:lnTo>
                  <a:pt x="1318521" y="2583700"/>
                </a:lnTo>
                <a:close/>
                <a:moveTo>
                  <a:pt x="2283944" y="2558875"/>
                </a:moveTo>
                <a:lnTo>
                  <a:pt x="2278880" y="2569003"/>
                </a:lnTo>
                <a:cubicBezTo>
                  <a:pt x="2281834" y="2566471"/>
                  <a:pt x="2283522" y="2563939"/>
                  <a:pt x="2283944" y="2561407"/>
                </a:cubicBezTo>
                <a:close/>
                <a:moveTo>
                  <a:pt x="1844453" y="2558874"/>
                </a:moveTo>
                <a:lnTo>
                  <a:pt x="1839389" y="2569002"/>
                </a:lnTo>
                <a:cubicBezTo>
                  <a:pt x="1842343" y="2566470"/>
                  <a:pt x="1844031" y="2563938"/>
                  <a:pt x="1844453" y="2561406"/>
                </a:cubicBezTo>
                <a:close/>
                <a:moveTo>
                  <a:pt x="302612" y="2550110"/>
                </a:moveTo>
                <a:cubicBezTo>
                  <a:pt x="302525" y="2551293"/>
                  <a:pt x="302700" y="2552608"/>
                  <a:pt x="303138" y="2554054"/>
                </a:cubicBezTo>
                <a:cubicBezTo>
                  <a:pt x="303577" y="2555500"/>
                  <a:pt x="304804" y="2556288"/>
                  <a:pt x="306819" y="2556420"/>
                </a:cubicBezTo>
                <a:lnTo>
                  <a:pt x="308923" y="2556420"/>
                </a:lnTo>
                <a:cubicBezTo>
                  <a:pt x="308923" y="2552213"/>
                  <a:pt x="306819" y="2550110"/>
                  <a:pt x="302612" y="2550110"/>
                </a:cubicBezTo>
                <a:close/>
                <a:moveTo>
                  <a:pt x="3136254" y="2537208"/>
                </a:moveTo>
                <a:lnTo>
                  <a:pt x="3133722" y="2554932"/>
                </a:lnTo>
                <a:cubicBezTo>
                  <a:pt x="3129871" y="2558889"/>
                  <a:pt x="3126179" y="2563636"/>
                  <a:pt x="3122644" y="2569175"/>
                </a:cubicBezTo>
                <a:cubicBezTo>
                  <a:pt x="3119110" y="2574714"/>
                  <a:pt x="3116050" y="2580095"/>
                  <a:pt x="3113465" y="2585317"/>
                </a:cubicBezTo>
                <a:cubicBezTo>
                  <a:pt x="3113887" y="2595867"/>
                  <a:pt x="3110511" y="2605151"/>
                  <a:pt x="3103337" y="2613170"/>
                </a:cubicBezTo>
                <a:cubicBezTo>
                  <a:pt x="3100383" y="2611112"/>
                  <a:pt x="3097429" y="2611429"/>
                  <a:pt x="3094475" y="2614119"/>
                </a:cubicBezTo>
                <a:cubicBezTo>
                  <a:pt x="3091521" y="2616809"/>
                  <a:pt x="3091099" y="2619025"/>
                  <a:pt x="3093209" y="2620766"/>
                </a:cubicBezTo>
                <a:lnTo>
                  <a:pt x="3078017" y="2638490"/>
                </a:lnTo>
                <a:lnTo>
                  <a:pt x="3070420" y="2663811"/>
                </a:lnTo>
                <a:lnTo>
                  <a:pt x="3065356" y="2663811"/>
                </a:lnTo>
                <a:lnTo>
                  <a:pt x="3065356" y="2681535"/>
                </a:lnTo>
                <a:lnTo>
                  <a:pt x="3078017" y="2686599"/>
                </a:lnTo>
                <a:cubicBezTo>
                  <a:pt x="3076856" y="2685228"/>
                  <a:pt x="3076645" y="2684173"/>
                  <a:pt x="3077384" y="2683434"/>
                </a:cubicBezTo>
                <a:cubicBezTo>
                  <a:pt x="3078122" y="2682696"/>
                  <a:pt x="3079177" y="2682907"/>
                  <a:pt x="3080549" y="2684067"/>
                </a:cubicBezTo>
                <a:lnTo>
                  <a:pt x="3085613" y="2673939"/>
                </a:lnTo>
                <a:cubicBezTo>
                  <a:pt x="3087037" y="2674730"/>
                  <a:pt x="3088620" y="2673781"/>
                  <a:pt x="3090360" y="2671091"/>
                </a:cubicBezTo>
                <a:cubicBezTo>
                  <a:pt x="3092101" y="2668400"/>
                  <a:pt x="3093051" y="2666818"/>
                  <a:pt x="3093209" y="2666343"/>
                </a:cubicBezTo>
                <a:lnTo>
                  <a:pt x="3110933" y="2635958"/>
                </a:lnTo>
                <a:cubicBezTo>
                  <a:pt x="3111408" y="2629100"/>
                  <a:pt x="3114257" y="2617495"/>
                  <a:pt x="3119479" y="2601142"/>
                </a:cubicBezTo>
                <a:cubicBezTo>
                  <a:pt x="3124702" y="2584789"/>
                  <a:pt x="3129449" y="2574450"/>
                  <a:pt x="3133722" y="2570125"/>
                </a:cubicBezTo>
                <a:lnTo>
                  <a:pt x="3145766" y="2577351"/>
                </a:lnTo>
                <a:lnTo>
                  <a:pt x="3147266" y="2574499"/>
                </a:lnTo>
                <a:lnTo>
                  <a:pt x="3150813" y="2561579"/>
                </a:lnTo>
                <a:cubicBezTo>
                  <a:pt x="3152607" y="2556040"/>
                  <a:pt x="3155350" y="2551292"/>
                  <a:pt x="3159043" y="2547336"/>
                </a:cubicBezTo>
                <a:lnTo>
                  <a:pt x="3146382" y="2544804"/>
                </a:lnTo>
                <a:close/>
                <a:moveTo>
                  <a:pt x="880470" y="2527481"/>
                </a:moveTo>
                <a:lnTo>
                  <a:pt x="867809" y="2542673"/>
                </a:lnTo>
                <a:lnTo>
                  <a:pt x="867809" y="2550269"/>
                </a:lnTo>
                <a:lnTo>
                  <a:pt x="872874" y="2550269"/>
                </a:lnTo>
                <a:cubicBezTo>
                  <a:pt x="877832" y="2550480"/>
                  <a:pt x="881208" y="2550058"/>
                  <a:pt x="883002" y="2549003"/>
                </a:cubicBezTo>
                <a:cubicBezTo>
                  <a:pt x="884795" y="2547948"/>
                  <a:pt x="885639" y="2544994"/>
                  <a:pt x="885534" y="2540141"/>
                </a:cubicBezTo>
                <a:close/>
                <a:moveTo>
                  <a:pt x="487715" y="2520662"/>
                </a:moveTo>
                <a:cubicBezTo>
                  <a:pt x="487671" y="2521845"/>
                  <a:pt x="487759" y="2523159"/>
                  <a:pt x="487978" y="2524605"/>
                </a:cubicBezTo>
                <a:cubicBezTo>
                  <a:pt x="488197" y="2526052"/>
                  <a:pt x="488811" y="2526840"/>
                  <a:pt x="489818" y="2526972"/>
                </a:cubicBezTo>
                <a:lnTo>
                  <a:pt x="496129" y="2524869"/>
                </a:lnTo>
                <a:close/>
                <a:moveTo>
                  <a:pt x="647576" y="2512248"/>
                </a:moveTo>
                <a:lnTo>
                  <a:pt x="655990" y="2526972"/>
                </a:lnTo>
                <a:lnTo>
                  <a:pt x="653886" y="2543799"/>
                </a:lnTo>
                <a:cubicBezTo>
                  <a:pt x="648672" y="2544413"/>
                  <a:pt x="645955" y="2546867"/>
                  <a:pt x="645736" y="2551161"/>
                </a:cubicBezTo>
                <a:cubicBezTo>
                  <a:pt x="645517" y="2555456"/>
                  <a:pt x="641222" y="2557910"/>
                  <a:pt x="632852" y="2558523"/>
                </a:cubicBezTo>
                <a:cubicBezTo>
                  <a:pt x="633466" y="2550285"/>
                  <a:pt x="635920" y="2542572"/>
                  <a:pt x="640214" y="2535386"/>
                </a:cubicBezTo>
                <a:cubicBezTo>
                  <a:pt x="644509" y="2528199"/>
                  <a:pt x="646963" y="2520486"/>
                  <a:pt x="647576" y="2512248"/>
                </a:cubicBezTo>
                <a:close/>
                <a:moveTo>
                  <a:pt x="3153979" y="2504291"/>
                </a:moveTo>
                <a:lnTo>
                  <a:pt x="3153979" y="2514419"/>
                </a:lnTo>
                <a:cubicBezTo>
                  <a:pt x="3155297" y="2513048"/>
                  <a:pt x="3156458" y="2511360"/>
                  <a:pt x="3157460" y="2509355"/>
                </a:cubicBezTo>
                <a:cubicBezTo>
                  <a:pt x="3158462" y="2507351"/>
                  <a:pt x="3158990" y="2505662"/>
                  <a:pt x="3159043" y="2504291"/>
                </a:cubicBezTo>
                <a:close/>
                <a:moveTo>
                  <a:pt x="4046367" y="2501053"/>
                </a:moveTo>
                <a:lnTo>
                  <a:pt x="4044263" y="2515777"/>
                </a:lnTo>
                <a:cubicBezTo>
                  <a:pt x="4041064" y="2519064"/>
                  <a:pt x="4037997" y="2523008"/>
                  <a:pt x="4035061" y="2527609"/>
                </a:cubicBezTo>
                <a:cubicBezTo>
                  <a:pt x="4032125" y="2532210"/>
                  <a:pt x="4029583" y="2536680"/>
                  <a:pt x="4027436" y="2541018"/>
                </a:cubicBezTo>
                <a:cubicBezTo>
                  <a:pt x="4027786" y="2549783"/>
                  <a:pt x="4024982" y="2557495"/>
                  <a:pt x="4019022" y="2564156"/>
                </a:cubicBezTo>
                <a:cubicBezTo>
                  <a:pt x="4016568" y="2562447"/>
                  <a:pt x="4014114" y="2562710"/>
                  <a:pt x="4011660" y="2564945"/>
                </a:cubicBezTo>
                <a:cubicBezTo>
                  <a:pt x="4009206" y="2567180"/>
                  <a:pt x="4008855" y="2569020"/>
                  <a:pt x="4010608" y="2570467"/>
                </a:cubicBezTo>
                <a:lnTo>
                  <a:pt x="3997988" y="2585191"/>
                </a:lnTo>
                <a:lnTo>
                  <a:pt x="3991677" y="2606225"/>
                </a:lnTo>
                <a:lnTo>
                  <a:pt x="3987471" y="2606225"/>
                </a:lnTo>
                <a:lnTo>
                  <a:pt x="3987471" y="2620949"/>
                </a:lnTo>
                <a:lnTo>
                  <a:pt x="3997988" y="2625156"/>
                </a:lnTo>
                <a:cubicBezTo>
                  <a:pt x="3997024" y="2624017"/>
                  <a:pt x="3996848" y="2623140"/>
                  <a:pt x="3997462" y="2622527"/>
                </a:cubicBezTo>
                <a:cubicBezTo>
                  <a:pt x="3998075" y="2621913"/>
                  <a:pt x="3998952" y="2622088"/>
                  <a:pt x="4000091" y="2623053"/>
                </a:cubicBezTo>
                <a:lnTo>
                  <a:pt x="4004298" y="2614639"/>
                </a:lnTo>
                <a:cubicBezTo>
                  <a:pt x="4005481" y="2615296"/>
                  <a:pt x="4006796" y="2614507"/>
                  <a:pt x="4008242" y="2612272"/>
                </a:cubicBezTo>
                <a:cubicBezTo>
                  <a:pt x="4009688" y="2610037"/>
                  <a:pt x="4010477" y="2608723"/>
                  <a:pt x="4010608" y="2608328"/>
                </a:cubicBezTo>
                <a:lnTo>
                  <a:pt x="4025332" y="2583087"/>
                </a:lnTo>
                <a:cubicBezTo>
                  <a:pt x="4025727" y="2577390"/>
                  <a:pt x="4028093" y="2567750"/>
                  <a:pt x="4032431" y="2554165"/>
                </a:cubicBezTo>
                <a:cubicBezTo>
                  <a:pt x="4036770" y="2540580"/>
                  <a:pt x="4040714" y="2531991"/>
                  <a:pt x="4044263" y="2528398"/>
                </a:cubicBezTo>
                <a:lnTo>
                  <a:pt x="4054780" y="2534708"/>
                </a:lnTo>
                <a:cubicBezTo>
                  <a:pt x="4055745" y="2530370"/>
                  <a:pt x="4056972" y="2525900"/>
                  <a:pt x="4058462" y="2521299"/>
                </a:cubicBezTo>
                <a:cubicBezTo>
                  <a:pt x="4059951" y="2516697"/>
                  <a:pt x="4062230" y="2512754"/>
                  <a:pt x="4065298" y="2509467"/>
                </a:cubicBezTo>
                <a:lnTo>
                  <a:pt x="4054780" y="2507364"/>
                </a:lnTo>
                <a:close/>
                <a:moveTo>
                  <a:pt x="2610580" y="2493041"/>
                </a:moveTo>
                <a:lnTo>
                  <a:pt x="2612366" y="2498398"/>
                </a:lnTo>
                <a:lnTo>
                  <a:pt x="2613112" y="2495909"/>
                </a:lnTo>
                <a:lnTo>
                  <a:pt x="2613112" y="2493041"/>
                </a:lnTo>
                <a:close/>
                <a:moveTo>
                  <a:pt x="908322" y="2486968"/>
                </a:moveTo>
                <a:lnTo>
                  <a:pt x="903258" y="2497096"/>
                </a:lnTo>
                <a:cubicBezTo>
                  <a:pt x="906212" y="2494564"/>
                  <a:pt x="907901" y="2492032"/>
                  <a:pt x="908322" y="2489500"/>
                </a:cubicBezTo>
                <a:close/>
                <a:moveTo>
                  <a:pt x="3188386" y="2485665"/>
                </a:moveTo>
                <a:lnTo>
                  <a:pt x="3181831" y="2489099"/>
                </a:lnTo>
                <a:lnTo>
                  <a:pt x="3181831" y="2491631"/>
                </a:lnTo>
                <a:lnTo>
                  <a:pt x="3183447" y="2492554"/>
                </a:lnTo>
                <a:lnTo>
                  <a:pt x="3185640" y="2491053"/>
                </a:lnTo>
                <a:cubicBezTo>
                  <a:pt x="3187700" y="2489783"/>
                  <a:pt x="3188839" y="2488117"/>
                  <a:pt x="3189058" y="2486058"/>
                </a:cubicBezTo>
                <a:close/>
                <a:moveTo>
                  <a:pt x="4080022" y="2480019"/>
                </a:moveTo>
                <a:cubicBezTo>
                  <a:pt x="4080372" y="2482473"/>
                  <a:pt x="4079671" y="2483875"/>
                  <a:pt x="4077918" y="2484226"/>
                </a:cubicBezTo>
                <a:lnTo>
                  <a:pt x="4075815" y="2501053"/>
                </a:lnTo>
                <a:lnTo>
                  <a:pt x="4077918" y="2507364"/>
                </a:lnTo>
                <a:cubicBezTo>
                  <a:pt x="4080109" y="2504121"/>
                  <a:pt x="4082038" y="2500615"/>
                  <a:pt x="4083703" y="2496846"/>
                </a:cubicBezTo>
                <a:cubicBezTo>
                  <a:pt x="4085368" y="2493078"/>
                  <a:pt x="4086244" y="2489572"/>
                  <a:pt x="4086332" y="2486329"/>
                </a:cubicBezTo>
                <a:cubicBezTo>
                  <a:pt x="4086332" y="2482122"/>
                  <a:pt x="4084229" y="2480019"/>
                  <a:pt x="4080022" y="2480019"/>
                </a:cubicBezTo>
                <a:close/>
                <a:moveTo>
                  <a:pt x="4061091" y="2473708"/>
                </a:moveTo>
                <a:lnTo>
                  <a:pt x="4061091" y="2482122"/>
                </a:lnTo>
                <a:cubicBezTo>
                  <a:pt x="4062186" y="2480983"/>
                  <a:pt x="4063150" y="2479580"/>
                  <a:pt x="4063983" y="2477915"/>
                </a:cubicBezTo>
                <a:cubicBezTo>
                  <a:pt x="4064816" y="2476250"/>
                  <a:pt x="4065254" y="2474848"/>
                  <a:pt x="4065298" y="2473708"/>
                </a:cubicBezTo>
                <a:close/>
                <a:moveTo>
                  <a:pt x="1336245" y="2472289"/>
                </a:moveTo>
                <a:cubicBezTo>
                  <a:pt x="1325695" y="2492123"/>
                  <a:pt x="1316411" y="2513224"/>
                  <a:pt x="1308393" y="2535591"/>
                </a:cubicBezTo>
                <a:cubicBezTo>
                  <a:pt x="1309712" y="2540760"/>
                  <a:pt x="1312138" y="2544980"/>
                  <a:pt x="1315672" y="2548251"/>
                </a:cubicBezTo>
                <a:cubicBezTo>
                  <a:pt x="1319207" y="2551522"/>
                  <a:pt x="1323532" y="2553210"/>
                  <a:pt x="1328649" y="2553315"/>
                </a:cubicBezTo>
                <a:cubicBezTo>
                  <a:pt x="1331287" y="2545508"/>
                  <a:pt x="1334874" y="2533903"/>
                  <a:pt x="1339410" y="2518499"/>
                </a:cubicBezTo>
                <a:cubicBezTo>
                  <a:pt x="1343947" y="2503096"/>
                  <a:pt x="1348800" y="2492757"/>
                  <a:pt x="1353970" y="2487481"/>
                </a:cubicBezTo>
                <a:close/>
                <a:moveTo>
                  <a:pt x="531887" y="2459662"/>
                </a:moveTo>
                <a:cubicBezTo>
                  <a:pt x="531799" y="2460845"/>
                  <a:pt x="531975" y="2462160"/>
                  <a:pt x="532413" y="2463606"/>
                </a:cubicBezTo>
                <a:cubicBezTo>
                  <a:pt x="532851" y="2465052"/>
                  <a:pt x="534078" y="2465841"/>
                  <a:pt x="536094" y="2465972"/>
                </a:cubicBezTo>
                <a:lnTo>
                  <a:pt x="540301" y="2465972"/>
                </a:lnTo>
                <a:cubicBezTo>
                  <a:pt x="540213" y="2463869"/>
                  <a:pt x="539337" y="2462291"/>
                  <a:pt x="537672" y="2461239"/>
                </a:cubicBezTo>
                <a:cubicBezTo>
                  <a:pt x="536006" y="2460188"/>
                  <a:pt x="534078" y="2459662"/>
                  <a:pt x="531887" y="2459662"/>
                </a:cubicBezTo>
                <a:close/>
                <a:moveTo>
                  <a:pt x="3200897" y="2453559"/>
                </a:moveTo>
                <a:lnTo>
                  <a:pt x="3199556" y="2453650"/>
                </a:lnTo>
                <a:lnTo>
                  <a:pt x="3197106" y="2461000"/>
                </a:lnTo>
                <a:lnTo>
                  <a:pt x="3197472" y="2460817"/>
                </a:lnTo>
                <a:close/>
                <a:moveTo>
                  <a:pt x="1647689" y="2449500"/>
                </a:moveTo>
                <a:cubicBezTo>
                  <a:pt x="1646951" y="2457993"/>
                  <a:pt x="1643996" y="2465695"/>
                  <a:pt x="1638827" y="2472605"/>
                </a:cubicBezTo>
                <a:cubicBezTo>
                  <a:pt x="1633657" y="2479516"/>
                  <a:pt x="1630703" y="2487851"/>
                  <a:pt x="1629965" y="2497609"/>
                </a:cubicBezTo>
                <a:cubicBezTo>
                  <a:pt x="1622421" y="2507843"/>
                  <a:pt x="1615353" y="2518394"/>
                  <a:pt x="1608759" y="2529260"/>
                </a:cubicBezTo>
                <a:cubicBezTo>
                  <a:pt x="1602165" y="2540127"/>
                  <a:pt x="1595729" y="2550677"/>
                  <a:pt x="1589452" y="2560911"/>
                </a:cubicBezTo>
                <a:cubicBezTo>
                  <a:pt x="1588186" y="2567030"/>
                  <a:pt x="1585654" y="2575049"/>
                  <a:pt x="1581855" y="2584966"/>
                </a:cubicBezTo>
                <a:cubicBezTo>
                  <a:pt x="1578057" y="2594883"/>
                  <a:pt x="1572993" y="2600369"/>
                  <a:pt x="1566663" y="2601424"/>
                </a:cubicBezTo>
                <a:cubicBezTo>
                  <a:pt x="1566980" y="2603376"/>
                  <a:pt x="1568246" y="2607068"/>
                  <a:pt x="1570461" y="2612502"/>
                </a:cubicBezTo>
                <a:cubicBezTo>
                  <a:pt x="1572677" y="2617935"/>
                  <a:pt x="1573943" y="2620995"/>
                  <a:pt x="1574259" y="2621681"/>
                </a:cubicBezTo>
                <a:cubicBezTo>
                  <a:pt x="1575473" y="2621364"/>
                  <a:pt x="1576211" y="2620098"/>
                  <a:pt x="1576475" y="2617883"/>
                </a:cubicBezTo>
                <a:cubicBezTo>
                  <a:pt x="1576739" y="2615667"/>
                  <a:pt x="1576844" y="2614401"/>
                  <a:pt x="1576791" y="2614085"/>
                </a:cubicBezTo>
                <a:cubicBezTo>
                  <a:pt x="1583966" y="2599156"/>
                  <a:pt x="1592406" y="2584702"/>
                  <a:pt x="1602112" y="2570723"/>
                </a:cubicBezTo>
                <a:cubicBezTo>
                  <a:pt x="1611818" y="2556744"/>
                  <a:pt x="1617726" y="2541657"/>
                  <a:pt x="1619836" y="2525462"/>
                </a:cubicBezTo>
                <a:lnTo>
                  <a:pt x="1632497" y="2525462"/>
                </a:lnTo>
                <a:lnTo>
                  <a:pt x="1639957" y="2526045"/>
                </a:lnTo>
                <a:lnTo>
                  <a:pt x="1647150" y="2506175"/>
                </a:lnTo>
                <a:cubicBezTo>
                  <a:pt x="1650685" y="2496785"/>
                  <a:pt x="1653151" y="2490719"/>
                  <a:pt x="1654549" y="2487976"/>
                </a:cubicBezTo>
                <a:cubicBezTo>
                  <a:pt x="1653072" y="2483703"/>
                  <a:pt x="1652861" y="2478956"/>
                  <a:pt x="1653916" y="2473733"/>
                </a:cubicBezTo>
                <a:lnTo>
                  <a:pt x="1657562" y="2470838"/>
                </a:lnTo>
                <a:lnTo>
                  <a:pt x="1665414" y="2457097"/>
                </a:lnTo>
                <a:close/>
                <a:moveTo>
                  <a:pt x="2638433" y="2439868"/>
                </a:moveTo>
                <a:lnTo>
                  <a:pt x="2638433" y="2444243"/>
                </a:lnTo>
                <a:lnTo>
                  <a:pt x="2638704" y="2443521"/>
                </a:lnTo>
                <a:lnTo>
                  <a:pt x="2640074" y="2439868"/>
                </a:lnTo>
                <a:close/>
                <a:moveTo>
                  <a:pt x="3194492" y="2415669"/>
                </a:moveTo>
                <a:cubicBezTo>
                  <a:pt x="3192856" y="2415669"/>
                  <a:pt x="3190430" y="2416302"/>
                  <a:pt x="3187212" y="2417568"/>
                </a:cubicBezTo>
                <a:cubicBezTo>
                  <a:pt x="3183994" y="2418834"/>
                  <a:pt x="3182201" y="2420733"/>
                  <a:pt x="3181831" y="2423265"/>
                </a:cubicBezTo>
                <a:cubicBezTo>
                  <a:pt x="3181990" y="2424478"/>
                  <a:pt x="3182939" y="2425217"/>
                  <a:pt x="3184680" y="2425480"/>
                </a:cubicBezTo>
                <a:cubicBezTo>
                  <a:pt x="3186421" y="2425744"/>
                  <a:pt x="3188003" y="2425850"/>
                  <a:pt x="3189427" y="2425797"/>
                </a:cubicBezTo>
                <a:close/>
                <a:moveTo>
                  <a:pt x="4094746" y="2400088"/>
                </a:moveTo>
                <a:cubicBezTo>
                  <a:pt x="4093387" y="2400088"/>
                  <a:pt x="4091372" y="2400614"/>
                  <a:pt x="4088698" y="2401666"/>
                </a:cubicBezTo>
                <a:cubicBezTo>
                  <a:pt x="4086025" y="2402717"/>
                  <a:pt x="4084535" y="2404295"/>
                  <a:pt x="4084229" y="2406398"/>
                </a:cubicBezTo>
                <a:cubicBezTo>
                  <a:pt x="4084360" y="2407406"/>
                  <a:pt x="4085149" y="2408020"/>
                  <a:pt x="4086595" y="2408239"/>
                </a:cubicBezTo>
                <a:cubicBezTo>
                  <a:pt x="4088041" y="2408458"/>
                  <a:pt x="4089356" y="2408546"/>
                  <a:pt x="4090539" y="2408502"/>
                </a:cubicBezTo>
                <a:close/>
                <a:moveTo>
                  <a:pt x="668611" y="2390248"/>
                </a:moveTo>
                <a:cubicBezTo>
                  <a:pt x="668655" y="2391519"/>
                  <a:pt x="669093" y="2393184"/>
                  <a:pt x="669925" y="2395244"/>
                </a:cubicBezTo>
                <a:cubicBezTo>
                  <a:pt x="670758" y="2397304"/>
                  <a:pt x="671722" y="2398443"/>
                  <a:pt x="672817" y="2398662"/>
                </a:cubicBezTo>
                <a:cubicBezTo>
                  <a:pt x="674833" y="2398531"/>
                  <a:pt x="676060" y="2397742"/>
                  <a:pt x="676498" y="2396296"/>
                </a:cubicBezTo>
                <a:cubicBezTo>
                  <a:pt x="676937" y="2394850"/>
                  <a:pt x="677112" y="2393535"/>
                  <a:pt x="677024" y="2392352"/>
                </a:cubicBezTo>
                <a:close/>
                <a:moveTo>
                  <a:pt x="1384355" y="2383667"/>
                </a:moveTo>
                <a:lnTo>
                  <a:pt x="1371694" y="2398859"/>
                </a:lnTo>
                <a:lnTo>
                  <a:pt x="1371694" y="2406455"/>
                </a:lnTo>
                <a:lnTo>
                  <a:pt x="1376758" y="2406455"/>
                </a:lnTo>
                <a:cubicBezTo>
                  <a:pt x="1381717" y="2406666"/>
                  <a:pt x="1385093" y="2406244"/>
                  <a:pt x="1386887" y="2405189"/>
                </a:cubicBezTo>
                <a:cubicBezTo>
                  <a:pt x="1388680" y="2404134"/>
                  <a:pt x="1389524" y="2401180"/>
                  <a:pt x="1389419" y="2396327"/>
                </a:cubicBezTo>
                <a:close/>
                <a:moveTo>
                  <a:pt x="1685670" y="2365942"/>
                </a:moveTo>
                <a:lnTo>
                  <a:pt x="1665414" y="2398859"/>
                </a:lnTo>
                <a:cubicBezTo>
                  <a:pt x="1670478" y="2406878"/>
                  <a:pt x="1673010" y="2416162"/>
                  <a:pt x="1673010" y="2426712"/>
                </a:cubicBezTo>
                <a:cubicBezTo>
                  <a:pt x="1671585" y="2426607"/>
                  <a:pt x="1670003" y="2426817"/>
                  <a:pt x="1668262" y="2427345"/>
                </a:cubicBezTo>
                <a:cubicBezTo>
                  <a:pt x="1666521" y="2427872"/>
                  <a:pt x="1665572" y="2429349"/>
                  <a:pt x="1665414" y="2431776"/>
                </a:cubicBezTo>
                <a:cubicBezTo>
                  <a:pt x="1665572" y="2434308"/>
                  <a:pt x="1666521" y="2436840"/>
                  <a:pt x="1668262" y="2439372"/>
                </a:cubicBezTo>
                <a:cubicBezTo>
                  <a:pt x="1670003" y="2441904"/>
                  <a:pt x="1671585" y="2444436"/>
                  <a:pt x="1673010" y="2446968"/>
                </a:cubicBezTo>
                <a:lnTo>
                  <a:pt x="1674030" y="2447406"/>
                </a:lnTo>
                <a:lnTo>
                  <a:pt x="1681261" y="2433660"/>
                </a:lnTo>
                <a:lnTo>
                  <a:pt x="1682821" y="2426079"/>
                </a:lnTo>
                <a:lnTo>
                  <a:pt x="1687340" y="2422102"/>
                </a:lnTo>
                <a:lnTo>
                  <a:pt x="1690776" y="2415570"/>
                </a:lnTo>
                <a:lnTo>
                  <a:pt x="1691051" y="2392529"/>
                </a:lnTo>
                <a:cubicBezTo>
                  <a:pt x="1690998" y="2383667"/>
                  <a:pt x="1689204" y="2374805"/>
                  <a:pt x="1685670" y="2365942"/>
                </a:cubicBezTo>
                <a:close/>
                <a:moveTo>
                  <a:pt x="449853" y="2365007"/>
                </a:moveTo>
                <a:lnTo>
                  <a:pt x="449853" y="2375524"/>
                </a:lnTo>
                <a:cubicBezTo>
                  <a:pt x="449941" y="2378548"/>
                  <a:pt x="450817" y="2380389"/>
                  <a:pt x="452482" y="2381046"/>
                </a:cubicBezTo>
                <a:cubicBezTo>
                  <a:pt x="454148" y="2381703"/>
                  <a:pt x="456076" y="2381966"/>
                  <a:pt x="458267" y="2381835"/>
                </a:cubicBezTo>
                <a:close/>
                <a:moveTo>
                  <a:pt x="601300" y="2350283"/>
                </a:moveTo>
                <a:cubicBezTo>
                  <a:pt x="594990" y="2350458"/>
                  <a:pt x="590258" y="2352737"/>
                  <a:pt x="587102" y="2357119"/>
                </a:cubicBezTo>
                <a:cubicBezTo>
                  <a:pt x="583947" y="2361501"/>
                  <a:pt x="582370" y="2366935"/>
                  <a:pt x="582370" y="2373421"/>
                </a:cubicBezTo>
                <a:lnTo>
                  <a:pt x="582370" y="2375524"/>
                </a:lnTo>
                <a:cubicBezTo>
                  <a:pt x="581931" y="2375481"/>
                  <a:pt x="580179" y="2375568"/>
                  <a:pt x="577111" y="2375787"/>
                </a:cubicBezTo>
                <a:cubicBezTo>
                  <a:pt x="574044" y="2376006"/>
                  <a:pt x="572291" y="2376620"/>
                  <a:pt x="571853" y="2377628"/>
                </a:cubicBezTo>
                <a:cubicBezTo>
                  <a:pt x="572510" y="2378723"/>
                  <a:pt x="575402" y="2379687"/>
                  <a:pt x="580529" y="2380520"/>
                </a:cubicBezTo>
                <a:cubicBezTo>
                  <a:pt x="585656" y="2381353"/>
                  <a:pt x="589074" y="2381791"/>
                  <a:pt x="590784" y="2381835"/>
                </a:cubicBezTo>
                <a:lnTo>
                  <a:pt x="603404" y="2371317"/>
                </a:lnTo>
                <a:cubicBezTo>
                  <a:pt x="600293" y="2371055"/>
                  <a:pt x="598102" y="2369477"/>
                  <a:pt x="596831" y="2366585"/>
                </a:cubicBezTo>
                <a:cubicBezTo>
                  <a:pt x="595560" y="2363692"/>
                  <a:pt x="594946" y="2361063"/>
                  <a:pt x="594990" y="2358697"/>
                </a:cubicBezTo>
                <a:close/>
                <a:moveTo>
                  <a:pt x="136826" y="2343850"/>
                </a:moveTo>
                <a:cubicBezTo>
                  <a:pt x="136863" y="2344837"/>
                  <a:pt x="137228" y="2345933"/>
                  <a:pt x="137923" y="2347139"/>
                </a:cubicBezTo>
                <a:cubicBezTo>
                  <a:pt x="138617" y="2348345"/>
                  <a:pt x="139421" y="2349003"/>
                  <a:pt x="140335" y="2349113"/>
                </a:cubicBezTo>
                <a:cubicBezTo>
                  <a:pt x="142381" y="2348820"/>
                  <a:pt x="143551" y="2347651"/>
                  <a:pt x="143843" y="2345604"/>
                </a:cubicBezTo>
                <a:close/>
                <a:moveTo>
                  <a:pt x="1412207" y="2343154"/>
                </a:moveTo>
                <a:lnTo>
                  <a:pt x="1407143" y="2353282"/>
                </a:lnTo>
                <a:cubicBezTo>
                  <a:pt x="1410097" y="2350750"/>
                  <a:pt x="1411785" y="2348218"/>
                  <a:pt x="1412207" y="2345686"/>
                </a:cubicBezTo>
                <a:close/>
                <a:moveTo>
                  <a:pt x="470888" y="2341869"/>
                </a:moveTo>
                <a:cubicBezTo>
                  <a:pt x="469923" y="2341957"/>
                  <a:pt x="469222" y="2342308"/>
                  <a:pt x="468784" y="2342921"/>
                </a:cubicBezTo>
                <a:cubicBezTo>
                  <a:pt x="468346" y="2343535"/>
                  <a:pt x="467645" y="2343885"/>
                  <a:pt x="466681" y="2343973"/>
                </a:cubicBezTo>
                <a:cubicBezTo>
                  <a:pt x="466724" y="2345244"/>
                  <a:pt x="467163" y="2346909"/>
                  <a:pt x="467995" y="2348968"/>
                </a:cubicBezTo>
                <a:cubicBezTo>
                  <a:pt x="468828" y="2351028"/>
                  <a:pt x="469792" y="2352167"/>
                  <a:pt x="470888" y="2352386"/>
                </a:cubicBezTo>
                <a:cubicBezTo>
                  <a:pt x="472903" y="2352255"/>
                  <a:pt x="474130" y="2351466"/>
                  <a:pt x="474568" y="2350020"/>
                </a:cubicBezTo>
                <a:cubicBezTo>
                  <a:pt x="475007" y="2348574"/>
                  <a:pt x="475182" y="2347259"/>
                  <a:pt x="475094" y="2346076"/>
                </a:cubicBezTo>
                <a:cubicBezTo>
                  <a:pt x="474744" y="2343622"/>
                  <a:pt x="473342" y="2342220"/>
                  <a:pt x="470888" y="2341869"/>
                </a:cubicBezTo>
                <a:close/>
                <a:moveTo>
                  <a:pt x="143843" y="2329817"/>
                </a:moveTo>
                <a:cubicBezTo>
                  <a:pt x="143770" y="2330803"/>
                  <a:pt x="143916" y="2331900"/>
                  <a:pt x="144282" y="2333106"/>
                </a:cubicBezTo>
                <a:cubicBezTo>
                  <a:pt x="144647" y="2334312"/>
                  <a:pt x="145670" y="2334969"/>
                  <a:pt x="147351" y="2335079"/>
                </a:cubicBezTo>
                <a:lnTo>
                  <a:pt x="149105" y="2335079"/>
                </a:lnTo>
                <a:cubicBezTo>
                  <a:pt x="149105" y="2331571"/>
                  <a:pt x="147351" y="2329817"/>
                  <a:pt x="143843" y="2329817"/>
                </a:cubicBezTo>
                <a:close/>
                <a:moveTo>
                  <a:pt x="716990" y="2320835"/>
                </a:moveTo>
                <a:cubicBezTo>
                  <a:pt x="710022" y="2321405"/>
                  <a:pt x="706078" y="2324998"/>
                  <a:pt x="705158" y="2331615"/>
                </a:cubicBezTo>
                <a:cubicBezTo>
                  <a:pt x="704238" y="2338232"/>
                  <a:pt x="703975" y="2344455"/>
                  <a:pt x="704369" y="2350283"/>
                </a:cubicBezTo>
                <a:cubicBezTo>
                  <a:pt x="701082" y="2350283"/>
                  <a:pt x="697664" y="2350809"/>
                  <a:pt x="694115" y="2351861"/>
                </a:cubicBezTo>
                <a:cubicBezTo>
                  <a:pt x="690565" y="2352912"/>
                  <a:pt x="687673" y="2354490"/>
                  <a:pt x="685438" y="2356593"/>
                </a:cubicBezTo>
                <a:lnTo>
                  <a:pt x="689645" y="2375524"/>
                </a:lnTo>
                <a:cubicBezTo>
                  <a:pt x="690653" y="2369871"/>
                  <a:pt x="692844" y="2364350"/>
                  <a:pt x="696218" y="2358960"/>
                </a:cubicBezTo>
                <a:cubicBezTo>
                  <a:pt x="699592" y="2353570"/>
                  <a:pt x="704413" y="2350677"/>
                  <a:pt x="710679" y="2350283"/>
                </a:cubicBezTo>
                <a:cubicBezTo>
                  <a:pt x="710942" y="2345112"/>
                  <a:pt x="711994" y="2340204"/>
                  <a:pt x="713835" y="2335559"/>
                </a:cubicBezTo>
                <a:cubicBezTo>
                  <a:pt x="715675" y="2330914"/>
                  <a:pt x="716727" y="2326006"/>
                  <a:pt x="716990" y="2320835"/>
                </a:cubicBezTo>
                <a:close/>
                <a:moveTo>
                  <a:pt x="298211" y="2305258"/>
                </a:moveTo>
                <a:cubicBezTo>
                  <a:pt x="298175" y="2306245"/>
                  <a:pt x="298248" y="2307341"/>
                  <a:pt x="298431" y="2308547"/>
                </a:cubicBezTo>
                <a:cubicBezTo>
                  <a:pt x="298613" y="2309753"/>
                  <a:pt x="299125" y="2310411"/>
                  <a:pt x="299966" y="2310521"/>
                </a:cubicBezTo>
                <a:lnTo>
                  <a:pt x="305228" y="2308766"/>
                </a:lnTo>
                <a:close/>
                <a:moveTo>
                  <a:pt x="333295" y="2296487"/>
                </a:moveTo>
                <a:cubicBezTo>
                  <a:pt x="332345" y="2296889"/>
                  <a:pt x="331176" y="2298716"/>
                  <a:pt x="329787" y="2301969"/>
                </a:cubicBezTo>
                <a:cubicBezTo>
                  <a:pt x="328398" y="2305222"/>
                  <a:pt x="327229" y="2307487"/>
                  <a:pt x="326278" y="2308766"/>
                </a:cubicBezTo>
                <a:cubicBezTo>
                  <a:pt x="324232" y="2310521"/>
                  <a:pt x="323062" y="2312275"/>
                  <a:pt x="322770" y="2314029"/>
                </a:cubicBezTo>
                <a:lnTo>
                  <a:pt x="322770" y="2315345"/>
                </a:lnTo>
                <a:lnTo>
                  <a:pt x="323022" y="2314919"/>
                </a:lnTo>
                <a:cubicBezTo>
                  <a:pt x="325696" y="2311238"/>
                  <a:pt x="328007" y="2309003"/>
                  <a:pt x="329957" y="2308214"/>
                </a:cubicBezTo>
                <a:lnTo>
                  <a:pt x="334428" y="2297782"/>
                </a:lnTo>
                <a:close/>
                <a:moveTo>
                  <a:pt x="628645" y="2285076"/>
                </a:moveTo>
                <a:cubicBezTo>
                  <a:pt x="626629" y="2285383"/>
                  <a:pt x="625402" y="2286873"/>
                  <a:pt x="624964" y="2289546"/>
                </a:cubicBezTo>
                <a:cubicBezTo>
                  <a:pt x="624526" y="2292220"/>
                  <a:pt x="624351" y="2294235"/>
                  <a:pt x="624438" y="2295594"/>
                </a:cubicBezTo>
                <a:cubicBezTo>
                  <a:pt x="624351" y="2300896"/>
                  <a:pt x="622948" y="2305541"/>
                  <a:pt x="620232" y="2309529"/>
                </a:cubicBezTo>
                <a:cubicBezTo>
                  <a:pt x="617515" y="2313517"/>
                  <a:pt x="614009" y="2316584"/>
                  <a:pt x="609714" y="2318732"/>
                </a:cubicBezTo>
                <a:cubicBezTo>
                  <a:pt x="609451" y="2323902"/>
                  <a:pt x="608400" y="2328810"/>
                  <a:pt x="606559" y="2333456"/>
                </a:cubicBezTo>
                <a:cubicBezTo>
                  <a:pt x="604719" y="2338101"/>
                  <a:pt x="603667" y="2343009"/>
                  <a:pt x="603404" y="2348180"/>
                </a:cubicBezTo>
                <a:cubicBezTo>
                  <a:pt x="609627" y="2340774"/>
                  <a:pt x="615061" y="2332974"/>
                  <a:pt x="619706" y="2324779"/>
                </a:cubicBezTo>
                <a:cubicBezTo>
                  <a:pt x="624351" y="2316584"/>
                  <a:pt x="628733" y="2308258"/>
                  <a:pt x="632852" y="2299801"/>
                </a:cubicBezTo>
                <a:cubicBezTo>
                  <a:pt x="632808" y="2298267"/>
                  <a:pt x="632370" y="2295550"/>
                  <a:pt x="631538" y="2291650"/>
                </a:cubicBezTo>
                <a:cubicBezTo>
                  <a:pt x="630705" y="2287750"/>
                  <a:pt x="629741" y="2285559"/>
                  <a:pt x="628645" y="2285076"/>
                </a:cubicBezTo>
                <a:close/>
                <a:moveTo>
                  <a:pt x="1738843" y="2277320"/>
                </a:moveTo>
                <a:cubicBezTo>
                  <a:pt x="1738421" y="2279852"/>
                  <a:pt x="1739265" y="2282384"/>
                  <a:pt x="1741375" y="2284916"/>
                </a:cubicBezTo>
                <a:lnTo>
                  <a:pt x="1741375" y="2277320"/>
                </a:lnTo>
                <a:close/>
                <a:moveTo>
                  <a:pt x="496129" y="2266146"/>
                </a:moveTo>
                <a:lnTo>
                  <a:pt x="487715" y="2291387"/>
                </a:lnTo>
                <a:cubicBezTo>
                  <a:pt x="487364" y="2291343"/>
                  <a:pt x="485962" y="2291431"/>
                  <a:pt x="483508" y="2291650"/>
                </a:cubicBezTo>
                <a:cubicBezTo>
                  <a:pt x="481054" y="2291869"/>
                  <a:pt x="479652" y="2292482"/>
                  <a:pt x="479301" y="2293490"/>
                </a:cubicBezTo>
                <a:cubicBezTo>
                  <a:pt x="479739" y="2295725"/>
                  <a:pt x="482018" y="2298092"/>
                  <a:pt x="486137" y="2300589"/>
                </a:cubicBezTo>
                <a:cubicBezTo>
                  <a:pt x="490257" y="2303087"/>
                  <a:pt x="493587" y="2304928"/>
                  <a:pt x="496129" y="2306111"/>
                </a:cubicBezTo>
                <a:lnTo>
                  <a:pt x="510853" y="2285076"/>
                </a:lnTo>
                <a:close/>
                <a:moveTo>
                  <a:pt x="335049" y="2254387"/>
                </a:moveTo>
                <a:cubicBezTo>
                  <a:pt x="334976" y="2255373"/>
                  <a:pt x="335122" y="2256470"/>
                  <a:pt x="335488" y="2257676"/>
                </a:cubicBezTo>
                <a:cubicBezTo>
                  <a:pt x="335853" y="2258882"/>
                  <a:pt x="336877" y="2259540"/>
                  <a:pt x="338558" y="2259649"/>
                </a:cubicBezTo>
                <a:lnTo>
                  <a:pt x="342066" y="2259649"/>
                </a:lnTo>
                <a:cubicBezTo>
                  <a:pt x="341993" y="2257895"/>
                  <a:pt x="341262" y="2256579"/>
                  <a:pt x="339873" y="2255702"/>
                </a:cubicBezTo>
                <a:cubicBezTo>
                  <a:pt x="338485" y="2254825"/>
                  <a:pt x="336877" y="2254387"/>
                  <a:pt x="335049" y="2254387"/>
                </a:cubicBezTo>
                <a:close/>
                <a:moveTo>
                  <a:pt x="1766696" y="2224147"/>
                </a:moveTo>
                <a:lnTo>
                  <a:pt x="1766696" y="2234275"/>
                </a:lnTo>
                <a:lnTo>
                  <a:pt x="1767407" y="2235341"/>
                </a:lnTo>
                <a:lnTo>
                  <a:pt x="1768491" y="2234770"/>
                </a:lnTo>
                <a:lnTo>
                  <a:pt x="1773044" y="2224147"/>
                </a:lnTo>
                <a:close/>
                <a:moveTo>
                  <a:pt x="4183090" y="2219193"/>
                </a:moveTo>
                <a:lnTo>
                  <a:pt x="4183090" y="2227606"/>
                </a:lnTo>
                <a:lnTo>
                  <a:pt x="4185194" y="2221296"/>
                </a:lnTo>
                <a:close/>
                <a:moveTo>
                  <a:pt x="3300838" y="2197911"/>
                </a:moveTo>
                <a:lnTo>
                  <a:pt x="3300838" y="2208040"/>
                </a:lnTo>
                <a:lnTo>
                  <a:pt x="3302227" y="2203874"/>
                </a:lnTo>
                <a:lnTo>
                  <a:pt x="3302118" y="2201042"/>
                </a:lnTo>
                <a:lnTo>
                  <a:pt x="3303133" y="2200206"/>
                </a:lnTo>
                <a:close/>
                <a:moveTo>
                  <a:pt x="525577" y="2192525"/>
                </a:moveTo>
                <a:cubicBezTo>
                  <a:pt x="516813" y="2209002"/>
                  <a:pt x="509100" y="2226531"/>
                  <a:pt x="502439" y="2245111"/>
                </a:cubicBezTo>
                <a:cubicBezTo>
                  <a:pt x="503534" y="2249406"/>
                  <a:pt x="505550" y="2252911"/>
                  <a:pt x="508486" y="2255628"/>
                </a:cubicBezTo>
                <a:cubicBezTo>
                  <a:pt x="511423" y="2258345"/>
                  <a:pt x="515016" y="2259748"/>
                  <a:pt x="519267" y="2259835"/>
                </a:cubicBezTo>
                <a:cubicBezTo>
                  <a:pt x="521458" y="2253350"/>
                  <a:pt x="524438" y="2243709"/>
                  <a:pt x="528206" y="2230913"/>
                </a:cubicBezTo>
                <a:cubicBezTo>
                  <a:pt x="531975" y="2218117"/>
                  <a:pt x="536006" y="2209528"/>
                  <a:pt x="540301" y="2205146"/>
                </a:cubicBezTo>
                <a:close/>
                <a:moveTo>
                  <a:pt x="370121" y="2185363"/>
                </a:moveTo>
                <a:lnTo>
                  <a:pt x="368379" y="2185973"/>
                </a:lnTo>
                <a:lnTo>
                  <a:pt x="369679" y="2186407"/>
                </a:lnTo>
                <a:close/>
                <a:moveTo>
                  <a:pt x="266636" y="2175448"/>
                </a:moveTo>
                <a:lnTo>
                  <a:pt x="266636" y="2184219"/>
                </a:lnTo>
                <a:cubicBezTo>
                  <a:pt x="266709" y="2186741"/>
                  <a:pt x="267440" y="2188276"/>
                  <a:pt x="268829" y="2188824"/>
                </a:cubicBezTo>
                <a:cubicBezTo>
                  <a:pt x="270218" y="2189372"/>
                  <a:pt x="271825" y="2189591"/>
                  <a:pt x="273653" y="2189482"/>
                </a:cubicBezTo>
                <a:close/>
                <a:moveTo>
                  <a:pt x="784300" y="2173594"/>
                </a:moveTo>
                <a:cubicBezTo>
                  <a:pt x="783686" y="2180650"/>
                  <a:pt x="781232" y="2187048"/>
                  <a:pt x="776938" y="2192788"/>
                </a:cubicBezTo>
                <a:cubicBezTo>
                  <a:pt x="772643" y="2198529"/>
                  <a:pt x="770189" y="2205453"/>
                  <a:pt x="769576" y="2213560"/>
                </a:cubicBezTo>
                <a:cubicBezTo>
                  <a:pt x="763309" y="2222061"/>
                  <a:pt x="757437" y="2230825"/>
                  <a:pt x="751960" y="2239853"/>
                </a:cubicBezTo>
                <a:cubicBezTo>
                  <a:pt x="746482" y="2248880"/>
                  <a:pt x="741136" y="2257644"/>
                  <a:pt x="735921" y="2266146"/>
                </a:cubicBezTo>
                <a:cubicBezTo>
                  <a:pt x="734869" y="2271229"/>
                  <a:pt x="732766" y="2277890"/>
                  <a:pt x="729610" y="2286128"/>
                </a:cubicBezTo>
                <a:cubicBezTo>
                  <a:pt x="726455" y="2294367"/>
                  <a:pt x="722248" y="2298924"/>
                  <a:pt x="716990" y="2299801"/>
                </a:cubicBezTo>
                <a:cubicBezTo>
                  <a:pt x="717253" y="2301422"/>
                  <a:pt x="718304" y="2304489"/>
                  <a:pt x="720145" y="2309003"/>
                </a:cubicBezTo>
                <a:cubicBezTo>
                  <a:pt x="721985" y="2313517"/>
                  <a:pt x="723037" y="2316058"/>
                  <a:pt x="723300" y="2316628"/>
                </a:cubicBezTo>
                <a:cubicBezTo>
                  <a:pt x="724308" y="2316365"/>
                  <a:pt x="724921" y="2315313"/>
                  <a:pt x="725141" y="2313473"/>
                </a:cubicBezTo>
                <a:cubicBezTo>
                  <a:pt x="725360" y="2311632"/>
                  <a:pt x="725447" y="2310581"/>
                  <a:pt x="725403" y="2310318"/>
                </a:cubicBezTo>
                <a:cubicBezTo>
                  <a:pt x="731363" y="2297916"/>
                  <a:pt x="738375" y="2285909"/>
                  <a:pt x="746438" y="2274296"/>
                </a:cubicBezTo>
                <a:cubicBezTo>
                  <a:pt x="754501" y="2262684"/>
                  <a:pt x="759409" y="2250151"/>
                  <a:pt x="761162" y="2236697"/>
                </a:cubicBezTo>
                <a:lnTo>
                  <a:pt x="771679" y="2236697"/>
                </a:lnTo>
                <a:cubicBezTo>
                  <a:pt x="776500" y="2236478"/>
                  <a:pt x="782109" y="2236916"/>
                  <a:pt x="788507" y="2238012"/>
                </a:cubicBezTo>
                <a:lnTo>
                  <a:pt x="793996" y="2242816"/>
                </a:lnTo>
                <a:lnTo>
                  <a:pt x="796912" y="2241358"/>
                </a:lnTo>
                <a:lnTo>
                  <a:pt x="801107" y="2232468"/>
                </a:lnTo>
                <a:lnTo>
                  <a:pt x="799287" y="2230387"/>
                </a:lnTo>
                <a:cubicBezTo>
                  <a:pt x="799068" y="2229160"/>
                  <a:pt x="798980" y="2228459"/>
                  <a:pt x="799024" y="2228284"/>
                </a:cubicBezTo>
                <a:cubicBezTo>
                  <a:pt x="793239" y="2227933"/>
                  <a:pt x="791136" y="2226005"/>
                  <a:pt x="792713" y="2222499"/>
                </a:cubicBezTo>
                <a:cubicBezTo>
                  <a:pt x="794291" y="2218993"/>
                  <a:pt x="796395" y="2216014"/>
                  <a:pt x="799024" y="2213560"/>
                </a:cubicBezTo>
                <a:lnTo>
                  <a:pt x="790610" y="2194629"/>
                </a:lnTo>
                <a:lnTo>
                  <a:pt x="799024" y="2179905"/>
                </a:lnTo>
                <a:close/>
                <a:moveTo>
                  <a:pt x="4193607" y="2162400"/>
                </a:moveTo>
                <a:lnTo>
                  <a:pt x="4193607" y="2164503"/>
                </a:lnTo>
                <a:cubicBezTo>
                  <a:pt x="4193257" y="2171164"/>
                  <a:pt x="4196061" y="2174670"/>
                  <a:pt x="4202021" y="2175020"/>
                </a:cubicBezTo>
                <a:close/>
                <a:moveTo>
                  <a:pt x="284178" y="2156152"/>
                </a:moveTo>
                <a:cubicBezTo>
                  <a:pt x="283374" y="2156225"/>
                  <a:pt x="282789" y="2156518"/>
                  <a:pt x="282424" y="2157029"/>
                </a:cubicBezTo>
                <a:cubicBezTo>
                  <a:pt x="282058" y="2157541"/>
                  <a:pt x="281473" y="2157833"/>
                  <a:pt x="280670" y="2157906"/>
                </a:cubicBezTo>
                <a:cubicBezTo>
                  <a:pt x="280706" y="2158966"/>
                  <a:pt x="281071" y="2160355"/>
                  <a:pt x="281766" y="2162073"/>
                </a:cubicBezTo>
                <a:cubicBezTo>
                  <a:pt x="282460" y="2163790"/>
                  <a:pt x="283264" y="2164740"/>
                  <a:pt x="284178" y="2164923"/>
                </a:cubicBezTo>
                <a:cubicBezTo>
                  <a:pt x="285859" y="2164813"/>
                  <a:pt x="286882" y="2164156"/>
                  <a:pt x="287248" y="2162950"/>
                </a:cubicBezTo>
                <a:cubicBezTo>
                  <a:pt x="287613" y="2161744"/>
                  <a:pt x="287759" y="2160647"/>
                  <a:pt x="287686" y="2159660"/>
                </a:cubicBezTo>
                <a:cubicBezTo>
                  <a:pt x="287394" y="2157614"/>
                  <a:pt x="286225" y="2156445"/>
                  <a:pt x="284178" y="2156152"/>
                </a:cubicBezTo>
                <a:close/>
                <a:moveTo>
                  <a:pt x="3313498" y="2129546"/>
                </a:moveTo>
                <a:lnTo>
                  <a:pt x="3313498" y="2132078"/>
                </a:lnTo>
                <a:cubicBezTo>
                  <a:pt x="3313077" y="2140096"/>
                  <a:pt x="3316453" y="2144316"/>
                  <a:pt x="3323627" y="2144738"/>
                </a:cubicBezTo>
                <a:close/>
                <a:moveTo>
                  <a:pt x="2780252" y="2128377"/>
                </a:moveTo>
                <a:lnTo>
                  <a:pt x="2780229" y="2128424"/>
                </a:lnTo>
                <a:lnTo>
                  <a:pt x="2780229" y="2128440"/>
                </a:lnTo>
                <a:close/>
                <a:moveTo>
                  <a:pt x="565542" y="2118905"/>
                </a:moveTo>
                <a:lnTo>
                  <a:pt x="555025" y="2131526"/>
                </a:lnTo>
                <a:lnTo>
                  <a:pt x="555025" y="2137836"/>
                </a:lnTo>
                <a:lnTo>
                  <a:pt x="559232" y="2137836"/>
                </a:lnTo>
                <a:cubicBezTo>
                  <a:pt x="563351" y="2138011"/>
                  <a:pt x="566156" y="2137661"/>
                  <a:pt x="567646" y="2136784"/>
                </a:cubicBezTo>
                <a:cubicBezTo>
                  <a:pt x="569136" y="2135908"/>
                  <a:pt x="569837" y="2133454"/>
                  <a:pt x="569749" y="2129422"/>
                </a:cubicBezTo>
                <a:close/>
                <a:moveTo>
                  <a:pt x="815851" y="2104181"/>
                </a:moveTo>
                <a:lnTo>
                  <a:pt x="799024" y="2131526"/>
                </a:lnTo>
                <a:cubicBezTo>
                  <a:pt x="803231" y="2138187"/>
                  <a:pt x="805334" y="2145899"/>
                  <a:pt x="805334" y="2154663"/>
                </a:cubicBezTo>
                <a:cubicBezTo>
                  <a:pt x="804151" y="2154576"/>
                  <a:pt x="802836" y="2154751"/>
                  <a:pt x="801390" y="2155189"/>
                </a:cubicBezTo>
                <a:cubicBezTo>
                  <a:pt x="799944" y="2155627"/>
                  <a:pt x="799155" y="2156854"/>
                  <a:pt x="799024" y="2158870"/>
                </a:cubicBezTo>
                <a:cubicBezTo>
                  <a:pt x="799155" y="2160974"/>
                  <a:pt x="799944" y="2163077"/>
                  <a:pt x="801390" y="2165181"/>
                </a:cubicBezTo>
                <a:cubicBezTo>
                  <a:pt x="802836" y="2167284"/>
                  <a:pt x="804151" y="2169387"/>
                  <a:pt x="805334" y="2171491"/>
                </a:cubicBezTo>
                <a:lnTo>
                  <a:pt x="819944" y="2177752"/>
                </a:lnTo>
                <a:lnTo>
                  <a:pt x="820297" y="2169999"/>
                </a:lnTo>
                <a:lnTo>
                  <a:pt x="811644" y="2163077"/>
                </a:lnTo>
                <a:cubicBezTo>
                  <a:pt x="811601" y="2159834"/>
                  <a:pt x="812214" y="2156854"/>
                  <a:pt x="813485" y="2154138"/>
                </a:cubicBezTo>
                <a:cubicBezTo>
                  <a:pt x="814756" y="2151421"/>
                  <a:pt x="816947" y="2149493"/>
                  <a:pt x="820058" y="2148353"/>
                </a:cubicBezTo>
                <a:cubicBezTo>
                  <a:pt x="820277" y="2140991"/>
                  <a:pt x="820365" y="2133629"/>
                  <a:pt x="820321" y="2126267"/>
                </a:cubicBezTo>
                <a:cubicBezTo>
                  <a:pt x="820277" y="2118905"/>
                  <a:pt x="818787" y="2111543"/>
                  <a:pt x="815851" y="2104181"/>
                </a:cubicBezTo>
                <a:close/>
                <a:moveTo>
                  <a:pt x="4265124" y="2103503"/>
                </a:moveTo>
                <a:lnTo>
                  <a:pt x="4258814" y="2109814"/>
                </a:lnTo>
                <a:cubicBezTo>
                  <a:pt x="4259953" y="2110778"/>
                  <a:pt x="4260830" y="2111479"/>
                  <a:pt x="4261443" y="2111917"/>
                </a:cubicBezTo>
                <a:cubicBezTo>
                  <a:pt x="4262057" y="2112355"/>
                  <a:pt x="4261882" y="2113057"/>
                  <a:pt x="4260917" y="2114021"/>
                </a:cubicBezTo>
                <a:cubicBezTo>
                  <a:pt x="4260567" y="2116124"/>
                  <a:pt x="4259165" y="2118228"/>
                  <a:pt x="4256711" y="2120331"/>
                </a:cubicBezTo>
                <a:lnTo>
                  <a:pt x="4246193" y="2126641"/>
                </a:lnTo>
                <a:lnTo>
                  <a:pt x="4241986" y="2122434"/>
                </a:lnTo>
                <a:cubicBezTo>
                  <a:pt x="4239532" y="2128745"/>
                  <a:pt x="4238130" y="2132952"/>
                  <a:pt x="4237780" y="2135055"/>
                </a:cubicBezTo>
                <a:cubicBezTo>
                  <a:pt x="4233222" y="2141190"/>
                  <a:pt x="4228665" y="2147325"/>
                  <a:pt x="4224107" y="2153460"/>
                </a:cubicBezTo>
                <a:cubicBezTo>
                  <a:pt x="4219550" y="2159595"/>
                  <a:pt x="4217096" y="2166782"/>
                  <a:pt x="4216745" y="2175020"/>
                </a:cubicBezTo>
                <a:lnTo>
                  <a:pt x="4208331" y="2193951"/>
                </a:lnTo>
                <a:cubicBezTo>
                  <a:pt x="4205308" y="2196186"/>
                  <a:pt x="4203467" y="2199078"/>
                  <a:pt x="4202810" y="2202628"/>
                </a:cubicBezTo>
                <a:cubicBezTo>
                  <a:pt x="4202153" y="2206177"/>
                  <a:pt x="4201890" y="2209596"/>
                  <a:pt x="4202021" y="2212882"/>
                </a:cubicBezTo>
                <a:cubicBezTo>
                  <a:pt x="4200969" y="2222348"/>
                  <a:pt x="4196763" y="2231813"/>
                  <a:pt x="4189401" y="2241279"/>
                </a:cubicBezTo>
                <a:cubicBezTo>
                  <a:pt x="4182038" y="2250744"/>
                  <a:pt x="4177832" y="2260210"/>
                  <a:pt x="4176780" y="2269675"/>
                </a:cubicBezTo>
                <a:lnTo>
                  <a:pt x="4168366" y="2275985"/>
                </a:lnTo>
                <a:cubicBezTo>
                  <a:pt x="4167183" y="2280192"/>
                  <a:pt x="4165342" y="2284399"/>
                  <a:pt x="4162845" y="2288606"/>
                </a:cubicBezTo>
                <a:cubicBezTo>
                  <a:pt x="4160347" y="2292813"/>
                  <a:pt x="4157980" y="2297020"/>
                  <a:pt x="4155746" y="2301227"/>
                </a:cubicBezTo>
                <a:lnTo>
                  <a:pt x="4155746" y="2315951"/>
                </a:lnTo>
                <a:cubicBezTo>
                  <a:pt x="4163414" y="2313234"/>
                  <a:pt x="4170163" y="2307625"/>
                  <a:pt x="4175991" y="2299123"/>
                </a:cubicBezTo>
                <a:cubicBezTo>
                  <a:pt x="4181819" y="2290622"/>
                  <a:pt x="4184887" y="2282909"/>
                  <a:pt x="4185194" y="2275985"/>
                </a:cubicBezTo>
                <a:cubicBezTo>
                  <a:pt x="4187385" y="2276073"/>
                  <a:pt x="4189313" y="2275898"/>
                  <a:pt x="4190978" y="2275460"/>
                </a:cubicBezTo>
                <a:cubicBezTo>
                  <a:pt x="4192643" y="2275021"/>
                  <a:pt x="4193520" y="2273794"/>
                  <a:pt x="4193607" y="2271779"/>
                </a:cubicBezTo>
                <a:cubicBezTo>
                  <a:pt x="4193344" y="2268492"/>
                  <a:pt x="4193344" y="2265600"/>
                  <a:pt x="4193607" y="2263102"/>
                </a:cubicBezTo>
                <a:cubicBezTo>
                  <a:pt x="4193870" y="2260604"/>
                  <a:pt x="4195974" y="2259289"/>
                  <a:pt x="4199918" y="2259158"/>
                </a:cubicBezTo>
                <a:lnTo>
                  <a:pt x="4225159" y="2191848"/>
                </a:lnTo>
                <a:cubicBezTo>
                  <a:pt x="4231820" y="2191848"/>
                  <a:pt x="4235326" y="2189744"/>
                  <a:pt x="4235676" y="2185538"/>
                </a:cubicBezTo>
                <a:cubicBezTo>
                  <a:pt x="4235501" y="2181418"/>
                  <a:pt x="4235851" y="2178614"/>
                  <a:pt x="4236728" y="2177124"/>
                </a:cubicBezTo>
                <a:cubicBezTo>
                  <a:pt x="4237604" y="2175634"/>
                  <a:pt x="4240058" y="2174933"/>
                  <a:pt x="4244090" y="2175020"/>
                </a:cubicBezTo>
                <a:lnTo>
                  <a:pt x="4254607" y="2153986"/>
                </a:lnTo>
                <a:cubicBezTo>
                  <a:pt x="4254607" y="2150612"/>
                  <a:pt x="4255133" y="2145265"/>
                  <a:pt x="4256185" y="2137947"/>
                </a:cubicBezTo>
                <a:cubicBezTo>
                  <a:pt x="4257236" y="2130629"/>
                  <a:pt x="4258814" y="2122654"/>
                  <a:pt x="4260917" y="2114021"/>
                </a:cubicBezTo>
                <a:cubicBezTo>
                  <a:pt x="4263371" y="2109463"/>
                  <a:pt x="4264774" y="2105958"/>
                  <a:pt x="4265124" y="2103503"/>
                </a:cubicBezTo>
                <a:close/>
                <a:moveTo>
                  <a:pt x="305228" y="2093001"/>
                </a:moveTo>
                <a:lnTo>
                  <a:pt x="298211" y="2114052"/>
                </a:lnTo>
                <a:cubicBezTo>
                  <a:pt x="297919" y="2114015"/>
                  <a:pt x="296750" y="2114088"/>
                  <a:pt x="294703" y="2114271"/>
                </a:cubicBezTo>
                <a:cubicBezTo>
                  <a:pt x="292657" y="2114454"/>
                  <a:pt x="291487" y="2114965"/>
                  <a:pt x="291195" y="2115806"/>
                </a:cubicBezTo>
                <a:cubicBezTo>
                  <a:pt x="291560" y="2117670"/>
                  <a:pt x="293460" y="2119643"/>
                  <a:pt x="296896" y="2121726"/>
                </a:cubicBezTo>
                <a:cubicBezTo>
                  <a:pt x="300331" y="2123809"/>
                  <a:pt x="303108" y="2125344"/>
                  <a:pt x="305228" y="2126331"/>
                </a:cubicBezTo>
                <a:lnTo>
                  <a:pt x="317508" y="2108789"/>
                </a:lnTo>
                <a:close/>
                <a:moveTo>
                  <a:pt x="588680" y="2085250"/>
                </a:moveTo>
                <a:lnTo>
                  <a:pt x="584473" y="2093664"/>
                </a:lnTo>
                <a:cubicBezTo>
                  <a:pt x="586927" y="2091560"/>
                  <a:pt x="588329" y="2089457"/>
                  <a:pt x="588680" y="2087353"/>
                </a:cubicBezTo>
                <a:close/>
                <a:moveTo>
                  <a:pt x="4265124" y="2076159"/>
                </a:moveTo>
                <a:lnTo>
                  <a:pt x="4264134" y="2077891"/>
                </a:lnTo>
                <a:lnTo>
                  <a:pt x="4269331" y="2076159"/>
                </a:lnTo>
                <a:close/>
                <a:moveTo>
                  <a:pt x="4294047" y="2065116"/>
                </a:moveTo>
                <a:cubicBezTo>
                  <a:pt x="4291154" y="2065291"/>
                  <a:pt x="4288525" y="2065466"/>
                  <a:pt x="4286159" y="2065642"/>
                </a:cubicBezTo>
                <a:cubicBezTo>
                  <a:pt x="4284187" y="2069848"/>
                  <a:pt x="4282346" y="2074055"/>
                  <a:pt x="4280637" y="2078262"/>
                </a:cubicBezTo>
                <a:cubicBezTo>
                  <a:pt x="4278928" y="2082469"/>
                  <a:pt x="4276562" y="2086676"/>
                  <a:pt x="4273538" y="2090883"/>
                </a:cubicBezTo>
                <a:cubicBezTo>
                  <a:pt x="4277745" y="2090883"/>
                  <a:pt x="4281952" y="2092986"/>
                  <a:pt x="4286159" y="2097193"/>
                </a:cubicBezTo>
                <a:lnTo>
                  <a:pt x="4292469" y="2076159"/>
                </a:lnTo>
                <a:cubicBezTo>
                  <a:pt x="4293652" y="2075019"/>
                  <a:pt x="4294967" y="2073617"/>
                  <a:pt x="4296413" y="2071952"/>
                </a:cubicBezTo>
                <a:cubicBezTo>
                  <a:pt x="4297859" y="2070287"/>
                  <a:pt x="4298648" y="2068884"/>
                  <a:pt x="4298779" y="2067745"/>
                </a:cubicBezTo>
                <a:cubicBezTo>
                  <a:pt x="4298516" y="2065817"/>
                  <a:pt x="4296939" y="2064940"/>
                  <a:pt x="4294047" y="2065116"/>
                </a:cubicBezTo>
                <a:close/>
                <a:moveTo>
                  <a:pt x="329787" y="2031605"/>
                </a:moveTo>
                <a:cubicBezTo>
                  <a:pt x="322478" y="2045346"/>
                  <a:pt x="316046" y="2059964"/>
                  <a:pt x="310491" y="2075460"/>
                </a:cubicBezTo>
                <a:cubicBezTo>
                  <a:pt x="311404" y="2079041"/>
                  <a:pt x="313085" y="2081965"/>
                  <a:pt x="315534" y="2084230"/>
                </a:cubicBezTo>
                <a:cubicBezTo>
                  <a:pt x="317983" y="2086496"/>
                  <a:pt x="320979" y="2087666"/>
                  <a:pt x="324524" y="2087739"/>
                </a:cubicBezTo>
                <a:cubicBezTo>
                  <a:pt x="326351" y="2082330"/>
                  <a:pt x="328837" y="2074290"/>
                  <a:pt x="331979" y="2063619"/>
                </a:cubicBezTo>
                <a:cubicBezTo>
                  <a:pt x="335122" y="2052947"/>
                  <a:pt x="338485" y="2045785"/>
                  <a:pt x="342066" y="2042130"/>
                </a:cubicBezTo>
                <a:close/>
                <a:moveTo>
                  <a:pt x="860023" y="2030561"/>
                </a:moveTo>
                <a:cubicBezTo>
                  <a:pt x="859673" y="2032664"/>
                  <a:pt x="860374" y="2034768"/>
                  <a:pt x="862127" y="2036871"/>
                </a:cubicBezTo>
                <a:lnTo>
                  <a:pt x="862127" y="2030561"/>
                </a:lnTo>
                <a:close/>
                <a:moveTo>
                  <a:pt x="885265" y="2007423"/>
                </a:moveTo>
                <a:cubicBezTo>
                  <a:pt x="881408" y="2007423"/>
                  <a:pt x="878604" y="2009526"/>
                  <a:pt x="876851" y="2013733"/>
                </a:cubicBezTo>
                <a:lnTo>
                  <a:pt x="883161" y="2013733"/>
                </a:lnTo>
                <a:cubicBezTo>
                  <a:pt x="883249" y="2012681"/>
                  <a:pt x="883599" y="2011630"/>
                  <a:pt x="884213" y="2010578"/>
                </a:cubicBezTo>
                <a:cubicBezTo>
                  <a:pt x="884827" y="2009526"/>
                  <a:pt x="885177" y="2008475"/>
                  <a:pt x="885265" y="2007423"/>
                </a:cubicBezTo>
                <a:close/>
                <a:moveTo>
                  <a:pt x="4294572" y="2006745"/>
                </a:moveTo>
                <a:lnTo>
                  <a:pt x="4286159" y="2010952"/>
                </a:lnTo>
                <a:cubicBezTo>
                  <a:pt x="4285808" y="2019015"/>
                  <a:pt x="4284406" y="2026027"/>
                  <a:pt x="4281952" y="2031987"/>
                </a:cubicBezTo>
                <a:cubicBezTo>
                  <a:pt x="4284975" y="2027780"/>
                  <a:pt x="4287342" y="2023573"/>
                  <a:pt x="4289051" y="2019366"/>
                </a:cubicBezTo>
                <a:cubicBezTo>
                  <a:pt x="4290760" y="2015159"/>
                  <a:pt x="4292600" y="2010952"/>
                  <a:pt x="4294572" y="2006745"/>
                </a:cubicBezTo>
                <a:close/>
                <a:moveTo>
                  <a:pt x="4309296" y="1985711"/>
                </a:moveTo>
                <a:cubicBezTo>
                  <a:pt x="4308946" y="1989567"/>
                  <a:pt x="4309647" y="1992372"/>
                  <a:pt x="4311400" y="1994125"/>
                </a:cubicBezTo>
                <a:lnTo>
                  <a:pt x="4315607" y="1994125"/>
                </a:lnTo>
                <a:cubicBezTo>
                  <a:pt x="4317360" y="1993774"/>
                  <a:pt x="4318061" y="1992372"/>
                  <a:pt x="4317710" y="1989918"/>
                </a:cubicBezTo>
                <a:cubicBezTo>
                  <a:pt x="4317710" y="1987902"/>
                  <a:pt x="4317184" y="1986675"/>
                  <a:pt x="4316133" y="1986237"/>
                </a:cubicBezTo>
                <a:cubicBezTo>
                  <a:pt x="4315081" y="1985799"/>
                  <a:pt x="4313503" y="1985623"/>
                  <a:pt x="4311400" y="1985711"/>
                </a:cubicBezTo>
                <a:close/>
                <a:moveTo>
                  <a:pt x="2843530" y="1984097"/>
                </a:moveTo>
                <a:lnTo>
                  <a:pt x="2843706" y="1991833"/>
                </a:lnTo>
                <a:lnTo>
                  <a:pt x="2845940" y="1985130"/>
                </a:lnTo>
                <a:close/>
                <a:moveTo>
                  <a:pt x="897885" y="1975871"/>
                </a:moveTo>
                <a:lnTo>
                  <a:pt x="897885" y="1986388"/>
                </a:lnTo>
                <a:lnTo>
                  <a:pt x="883161" y="1986388"/>
                </a:lnTo>
                <a:lnTo>
                  <a:pt x="883161" y="1994802"/>
                </a:lnTo>
                <a:lnTo>
                  <a:pt x="887368" y="2001112"/>
                </a:lnTo>
                <a:lnTo>
                  <a:pt x="904196" y="1986388"/>
                </a:lnTo>
                <a:lnTo>
                  <a:pt x="904196" y="1977975"/>
                </a:lnTo>
                <a:close/>
                <a:moveTo>
                  <a:pt x="363116" y="1970208"/>
                </a:moveTo>
                <a:lnTo>
                  <a:pt x="354345" y="1980733"/>
                </a:lnTo>
                <a:lnTo>
                  <a:pt x="354345" y="1985996"/>
                </a:lnTo>
                <a:lnTo>
                  <a:pt x="357854" y="1985996"/>
                </a:lnTo>
                <a:cubicBezTo>
                  <a:pt x="361289" y="1986142"/>
                  <a:pt x="363628" y="1985850"/>
                  <a:pt x="364871" y="1985119"/>
                </a:cubicBezTo>
                <a:cubicBezTo>
                  <a:pt x="366113" y="1984388"/>
                  <a:pt x="366698" y="1982341"/>
                  <a:pt x="366625" y="1978979"/>
                </a:cubicBezTo>
                <a:close/>
                <a:moveTo>
                  <a:pt x="912609" y="1954837"/>
                </a:moveTo>
                <a:lnTo>
                  <a:pt x="906299" y="1956940"/>
                </a:lnTo>
                <a:lnTo>
                  <a:pt x="906299" y="1973768"/>
                </a:lnTo>
                <a:cubicBezTo>
                  <a:pt x="909323" y="1971533"/>
                  <a:pt x="911163" y="1968641"/>
                  <a:pt x="911821" y="1965091"/>
                </a:cubicBezTo>
                <a:cubicBezTo>
                  <a:pt x="912478" y="1961541"/>
                  <a:pt x="912741" y="1958124"/>
                  <a:pt x="912609" y="1954837"/>
                </a:cubicBezTo>
                <a:close/>
                <a:moveTo>
                  <a:pt x="382412" y="1942141"/>
                </a:moveTo>
                <a:lnTo>
                  <a:pt x="378904" y="1949158"/>
                </a:lnTo>
                <a:cubicBezTo>
                  <a:pt x="380951" y="1947404"/>
                  <a:pt x="382120" y="1945650"/>
                  <a:pt x="382412" y="1943895"/>
                </a:cubicBezTo>
                <a:close/>
                <a:moveTo>
                  <a:pt x="4326124" y="1935229"/>
                </a:moveTo>
                <a:lnTo>
                  <a:pt x="4326124" y="1949952"/>
                </a:lnTo>
                <a:cubicBezTo>
                  <a:pt x="4323933" y="1949952"/>
                  <a:pt x="4322005" y="1950478"/>
                  <a:pt x="4320339" y="1951530"/>
                </a:cubicBezTo>
                <a:cubicBezTo>
                  <a:pt x="4318674" y="1952582"/>
                  <a:pt x="4317798" y="1954159"/>
                  <a:pt x="4317710" y="1956263"/>
                </a:cubicBezTo>
                <a:cubicBezTo>
                  <a:pt x="4317710" y="1958541"/>
                  <a:pt x="4318236" y="1960820"/>
                  <a:pt x="4319288" y="1963099"/>
                </a:cubicBezTo>
                <a:cubicBezTo>
                  <a:pt x="4320339" y="1965378"/>
                  <a:pt x="4321917" y="1966605"/>
                  <a:pt x="4324021" y="1966780"/>
                </a:cubicBezTo>
                <a:cubicBezTo>
                  <a:pt x="4325028" y="1966605"/>
                  <a:pt x="4325642" y="1965904"/>
                  <a:pt x="4325861" y="1964677"/>
                </a:cubicBezTo>
                <a:cubicBezTo>
                  <a:pt x="4326080" y="1963450"/>
                  <a:pt x="4326168" y="1962748"/>
                  <a:pt x="4326124" y="1962573"/>
                </a:cubicBezTo>
                <a:lnTo>
                  <a:pt x="4336641" y="1943642"/>
                </a:lnTo>
                <a:close/>
                <a:moveTo>
                  <a:pt x="4334538" y="1907884"/>
                </a:moveTo>
                <a:lnTo>
                  <a:pt x="4334538" y="1914194"/>
                </a:lnTo>
                <a:lnTo>
                  <a:pt x="4326124" y="1924711"/>
                </a:lnTo>
                <a:lnTo>
                  <a:pt x="4326124" y="1928918"/>
                </a:lnTo>
                <a:lnTo>
                  <a:pt x="4336641" y="1920504"/>
                </a:lnTo>
                <a:lnTo>
                  <a:pt x="4336641" y="1914194"/>
                </a:lnTo>
                <a:cubicBezTo>
                  <a:pt x="4336685" y="1913931"/>
                  <a:pt x="4336597" y="1912879"/>
                  <a:pt x="4336378" y="1911039"/>
                </a:cubicBezTo>
                <a:cubicBezTo>
                  <a:pt x="4336159" y="1909198"/>
                  <a:pt x="4335546" y="1908147"/>
                  <a:pt x="4334538" y="1907884"/>
                </a:cubicBezTo>
                <a:close/>
                <a:moveTo>
                  <a:pt x="1911024" y="1907639"/>
                </a:moveTo>
                <a:cubicBezTo>
                  <a:pt x="1910918" y="1908800"/>
                  <a:pt x="1910496" y="1909644"/>
                  <a:pt x="1909758" y="1910171"/>
                </a:cubicBezTo>
                <a:cubicBezTo>
                  <a:pt x="1909019" y="1910699"/>
                  <a:pt x="1908597" y="1911543"/>
                  <a:pt x="1908492" y="1912703"/>
                </a:cubicBezTo>
                <a:lnTo>
                  <a:pt x="1908492" y="1917596"/>
                </a:lnTo>
                <a:lnTo>
                  <a:pt x="1913117" y="1908058"/>
                </a:lnTo>
                <a:close/>
                <a:moveTo>
                  <a:pt x="929437" y="1904354"/>
                </a:moveTo>
                <a:cubicBezTo>
                  <a:pt x="927421" y="1911015"/>
                  <a:pt x="925143" y="1917150"/>
                  <a:pt x="922601" y="1922759"/>
                </a:cubicBezTo>
                <a:cubicBezTo>
                  <a:pt x="920059" y="1928369"/>
                  <a:pt x="916729" y="1931348"/>
                  <a:pt x="912609" y="1931699"/>
                </a:cubicBezTo>
                <a:cubicBezTo>
                  <a:pt x="912741" y="1933320"/>
                  <a:pt x="913530" y="1936388"/>
                  <a:pt x="914976" y="1940902"/>
                </a:cubicBezTo>
                <a:cubicBezTo>
                  <a:pt x="916422" y="1945415"/>
                  <a:pt x="917737" y="1947957"/>
                  <a:pt x="918920" y="1948527"/>
                </a:cubicBezTo>
                <a:cubicBezTo>
                  <a:pt x="919928" y="1948395"/>
                  <a:pt x="920541" y="1947606"/>
                  <a:pt x="920760" y="1946160"/>
                </a:cubicBezTo>
                <a:cubicBezTo>
                  <a:pt x="920979" y="1944714"/>
                  <a:pt x="921067" y="1943399"/>
                  <a:pt x="921023" y="1942216"/>
                </a:cubicBezTo>
                <a:lnTo>
                  <a:pt x="923259" y="1938454"/>
                </a:lnTo>
                <a:lnTo>
                  <a:pt x="922882" y="1928648"/>
                </a:lnTo>
                <a:lnTo>
                  <a:pt x="932941" y="1920364"/>
                </a:lnTo>
                <a:lnTo>
                  <a:pt x="937851" y="1904354"/>
                </a:lnTo>
                <a:close/>
                <a:moveTo>
                  <a:pt x="2924556" y="1824577"/>
                </a:moveTo>
                <a:lnTo>
                  <a:pt x="2922024" y="1842301"/>
                </a:lnTo>
                <a:cubicBezTo>
                  <a:pt x="2918173" y="1846258"/>
                  <a:pt x="2914481" y="1851005"/>
                  <a:pt x="2910946" y="1856544"/>
                </a:cubicBezTo>
                <a:cubicBezTo>
                  <a:pt x="2907412" y="1862083"/>
                  <a:pt x="2904352" y="1867464"/>
                  <a:pt x="2901767" y="1872686"/>
                </a:cubicBezTo>
                <a:cubicBezTo>
                  <a:pt x="2902189" y="1883236"/>
                  <a:pt x="2898813" y="1892520"/>
                  <a:pt x="2891639" y="1900539"/>
                </a:cubicBezTo>
                <a:cubicBezTo>
                  <a:pt x="2888685" y="1898481"/>
                  <a:pt x="2885731" y="1898798"/>
                  <a:pt x="2882777" y="1901488"/>
                </a:cubicBezTo>
                <a:cubicBezTo>
                  <a:pt x="2879823" y="1904178"/>
                  <a:pt x="2879401" y="1906394"/>
                  <a:pt x="2881511" y="1908135"/>
                </a:cubicBezTo>
                <a:lnTo>
                  <a:pt x="2866319" y="1925859"/>
                </a:lnTo>
                <a:lnTo>
                  <a:pt x="2860997" y="1943599"/>
                </a:lnTo>
                <a:lnTo>
                  <a:pt x="2865323" y="1937109"/>
                </a:lnTo>
                <a:cubicBezTo>
                  <a:pt x="2865112" y="1933364"/>
                  <a:pt x="2865534" y="1930726"/>
                  <a:pt x="2866589" y="1929196"/>
                </a:cubicBezTo>
                <a:cubicBezTo>
                  <a:pt x="2867644" y="1927666"/>
                  <a:pt x="2870598" y="1926928"/>
                  <a:pt x="2875452" y="1926981"/>
                </a:cubicBezTo>
                <a:lnTo>
                  <a:pt x="2885580" y="1906724"/>
                </a:lnTo>
                <a:lnTo>
                  <a:pt x="2895708" y="1899128"/>
                </a:lnTo>
                <a:lnTo>
                  <a:pt x="2913433" y="1866211"/>
                </a:lnTo>
                <a:cubicBezTo>
                  <a:pt x="2913855" y="1861358"/>
                  <a:pt x="2915543" y="1857138"/>
                  <a:pt x="2918497" y="1853551"/>
                </a:cubicBezTo>
                <a:cubicBezTo>
                  <a:pt x="2921451" y="1849964"/>
                  <a:pt x="2923139" y="1845744"/>
                  <a:pt x="2923561" y="1840891"/>
                </a:cubicBezTo>
                <a:lnTo>
                  <a:pt x="2930821" y="1829275"/>
                </a:lnTo>
                <a:close/>
                <a:moveTo>
                  <a:pt x="986230" y="1794976"/>
                </a:moveTo>
                <a:cubicBezTo>
                  <a:pt x="985529" y="1803039"/>
                  <a:pt x="982724" y="1810050"/>
                  <a:pt x="977816" y="1816010"/>
                </a:cubicBezTo>
                <a:cubicBezTo>
                  <a:pt x="972908" y="1821970"/>
                  <a:pt x="970104" y="1828981"/>
                  <a:pt x="969402" y="1837044"/>
                </a:cubicBezTo>
                <a:lnTo>
                  <a:pt x="956782" y="1853872"/>
                </a:lnTo>
                <a:cubicBezTo>
                  <a:pt x="955905" y="1855055"/>
                  <a:pt x="956080" y="1856370"/>
                  <a:pt x="957307" y="1857816"/>
                </a:cubicBezTo>
                <a:cubicBezTo>
                  <a:pt x="958534" y="1859262"/>
                  <a:pt x="959761" y="1860051"/>
                  <a:pt x="960988" y="1860182"/>
                </a:cubicBezTo>
                <a:lnTo>
                  <a:pt x="965715" y="1859394"/>
                </a:lnTo>
                <a:lnTo>
                  <a:pt x="980288" y="1829344"/>
                </a:lnTo>
                <a:cubicBezTo>
                  <a:pt x="983928" y="1818899"/>
                  <a:pt x="986104" y="1808533"/>
                  <a:pt x="986816" y="1798247"/>
                </a:cubicBezTo>
                <a:lnTo>
                  <a:pt x="990701" y="1794976"/>
                </a:lnTo>
                <a:close/>
                <a:moveTo>
                  <a:pt x="2942281" y="1791660"/>
                </a:moveTo>
                <a:lnTo>
                  <a:pt x="2942281" y="1801788"/>
                </a:lnTo>
                <a:cubicBezTo>
                  <a:pt x="2943599" y="1800417"/>
                  <a:pt x="2944760" y="1798729"/>
                  <a:pt x="2945762" y="1796724"/>
                </a:cubicBezTo>
                <a:lnTo>
                  <a:pt x="2946053" y="1795794"/>
                </a:lnTo>
                <a:lnTo>
                  <a:pt x="2947011" y="1791660"/>
                </a:lnTo>
                <a:close/>
                <a:moveTo>
                  <a:pt x="1981921" y="1735459"/>
                </a:moveTo>
                <a:lnTo>
                  <a:pt x="1981921" y="1741873"/>
                </a:lnTo>
                <a:lnTo>
                  <a:pt x="1983717" y="1741018"/>
                </a:lnTo>
                <a:lnTo>
                  <a:pt x="1985801" y="1735459"/>
                </a:lnTo>
                <a:close/>
                <a:moveTo>
                  <a:pt x="1003057" y="1723459"/>
                </a:moveTo>
                <a:cubicBezTo>
                  <a:pt x="1002969" y="1724423"/>
                  <a:pt x="1002619" y="1725124"/>
                  <a:pt x="1002005" y="1725562"/>
                </a:cubicBezTo>
                <a:cubicBezTo>
                  <a:pt x="1001392" y="1726000"/>
                  <a:pt x="1001041" y="1726702"/>
                  <a:pt x="1000954" y="1727666"/>
                </a:cubicBezTo>
                <a:lnTo>
                  <a:pt x="1000954" y="1738183"/>
                </a:lnTo>
                <a:cubicBezTo>
                  <a:pt x="1000954" y="1742521"/>
                  <a:pt x="1001480" y="1746991"/>
                  <a:pt x="1002531" y="1751592"/>
                </a:cubicBezTo>
                <a:lnTo>
                  <a:pt x="1003414" y="1753797"/>
                </a:lnTo>
                <a:lnTo>
                  <a:pt x="1009960" y="1747251"/>
                </a:lnTo>
                <a:lnTo>
                  <a:pt x="1013574" y="1725562"/>
                </a:lnTo>
                <a:close/>
                <a:moveTo>
                  <a:pt x="1996370" y="1708052"/>
                </a:moveTo>
                <a:lnTo>
                  <a:pt x="1994582" y="1710139"/>
                </a:lnTo>
                <a:lnTo>
                  <a:pt x="1991612" y="1720037"/>
                </a:lnTo>
                <a:lnTo>
                  <a:pt x="1995546" y="1710514"/>
                </a:lnTo>
                <a:close/>
                <a:moveTo>
                  <a:pt x="2977901" y="1704314"/>
                </a:moveTo>
                <a:lnTo>
                  <a:pt x="2975514" y="1704937"/>
                </a:lnTo>
                <a:cubicBezTo>
                  <a:pt x="2972296" y="1706203"/>
                  <a:pt x="2970502" y="1708102"/>
                  <a:pt x="2970133" y="1710634"/>
                </a:cubicBezTo>
                <a:cubicBezTo>
                  <a:pt x="2970291" y="1711848"/>
                  <a:pt x="2971241" y="1712586"/>
                  <a:pt x="2972982" y="1712850"/>
                </a:cubicBezTo>
                <a:lnTo>
                  <a:pt x="2975718" y="1713032"/>
                </a:lnTo>
                <a:lnTo>
                  <a:pt x="2976734" y="1709857"/>
                </a:lnTo>
                <a:close/>
                <a:moveTo>
                  <a:pt x="1026195" y="1691907"/>
                </a:moveTo>
                <a:lnTo>
                  <a:pt x="1017781" y="1696114"/>
                </a:lnTo>
                <a:lnTo>
                  <a:pt x="1009368" y="1710838"/>
                </a:lnTo>
                <a:lnTo>
                  <a:pt x="1019885" y="1706631"/>
                </a:lnTo>
                <a:lnTo>
                  <a:pt x="1026195" y="1696114"/>
                </a:lnTo>
                <a:close/>
                <a:moveTo>
                  <a:pt x="3565441" y="1627877"/>
                </a:moveTo>
                <a:lnTo>
                  <a:pt x="3556577" y="1643390"/>
                </a:lnTo>
                <a:lnTo>
                  <a:pt x="3554426" y="1651992"/>
                </a:lnTo>
                <a:lnTo>
                  <a:pt x="3561367" y="1646786"/>
                </a:lnTo>
                <a:cubicBezTo>
                  <a:pt x="3561454" y="1645735"/>
                  <a:pt x="3561805" y="1644683"/>
                  <a:pt x="3562418" y="1643631"/>
                </a:cubicBezTo>
                <a:cubicBezTo>
                  <a:pt x="3563032" y="1642580"/>
                  <a:pt x="3563382" y="1641528"/>
                  <a:pt x="3563470" y="1640476"/>
                </a:cubicBezTo>
                <a:cubicBezTo>
                  <a:pt x="3564478" y="1637409"/>
                  <a:pt x="3565091" y="1634604"/>
                  <a:pt x="3565310" y="1632062"/>
                </a:cubicBezTo>
                <a:close/>
                <a:moveTo>
                  <a:pt x="1053540" y="1607770"/>
                </a:moveTo>
                <a:cubicBezTo>
                  <a:pt x="1053715" y="1614431"/>
                  <a:pt x="1053890" y="1622143"/>
                  <a:pt x="1054066" y="1630907"/>
                </a:cubicBezTo>
                <a:cubicBezTo>
                  <a:pt x="1054241" y="1639672"/>
                  <a:pt x="1053364" y="1647385"/>
                  <a:pt x="1051436" y="1654045"/>
                </a:cubicBezTo>
                <a:cubicBezTo>
                  <a:pt x="1055643" y="1649838"/>
                  <a:pt x="1057747" y="1643528"/>
                  <a:pt x="1057747" y="1635114"/>
                </a:cubicBezTo>
                <a:lnTo>
                  <a:pt x="1066311" y="1617986"/>
                </a:lnTo>
                <a:lnTo>
                  <a:pt x="1067588" y="1613790"/>
                </a:lnTo>
                <a:close/>
                <a:moveTo>
                  <a:pt x="3582155" y="1592834"/>
                </a:moveTo>
                <a:lnTo>
                  <a:pt x="3576833" y="1600345"/>
                </a:lnTo>
                <a:cubicBezTo>
                  <a:pt x="3571980" y="1605356"/>
                  <a:pt x="3568709" y="1609972"/>
                  <a:pt x="3567021" y="1614192"/>
                </a:cubicBezTo>
                <a:lnTo>
                  <a:pt x="3566794" y="1622428"/>
                </a:lnTo>
                <a:lnTo>
                  <a:pt x="3569780" y="1619442"/>
                </a:lnTo>
                <a:cubicBezTo>
                  <a:pt x="3569868" y="1618302"/>
                  <a:pt x="3570218" y="1616900"/>
                  <a:pt x="3570832" y="1615235"/>
                </a:cubicBezTo>
                <a:cubicBezTo>
                  <a:pt x="3571446" y="1613570"/>
                  <a:pt x="3571796" y="1612167"/>
                  <a:pt x="3571884" y="1611028"/>
                </a:cubicBezTo>
                <a:lnTo>
                  <a:pt x="3573987" y="1611028"/>
                </a:lnTo>
                <a:cubicBezTo>
                  <a:pt x="3574338" y="1608925"/>
                  <a:pt x="3575740" y="1606821"/>
                  <a:pt x="3578194" y="1604718"/>
                </a:cubicBezTo>
                <a:close/>
                <a:moveTo>
                  <a:pt x="4199918" y="1548196"/>
                </a:moveTo>
                <a:lnTo>
                  <a:pt x="4176780" y="1569230"/>
                </a:lnTo>
                <a:cubicBezTo>
                  <a:pt x="4170382" y="1575979"/>
                  <a:pt x="4167928" y="1582990"/>
                  <a:pt x="4169418" y="1590265"/>
                </a:cubicBezTo>
                <a:cubicBezTo>
                  <a:pt x="4170908" y="1597539"/>
                  <a:pt x="4170557" y="1602447"/>
                  <a:pt x="4168366" y="1604989"/>
                </a:cubicBezTo>
                <a:lnTo>
                  <a:pt x="4183090" y="1602885"/>
                </a:lnTo>
                <a:lnTo>
                  <a:pt x="4185194" y="1602885"/>
                </a:lnTo>
                <a:lnTo>
                  <a:pt x="4183090" y="1581851"/>
                </a:lnTo>
                <a:lnTo>
                  <a:pt x="4202021" y="1567127"/>
                </a:lnTo>
                <a:lnTo>
                  <a:pt x="4208331" y="1550300"/>
                </a:lnTo>
                <a:close/>
                <a:moveTo>
                  <a:pt x="1120850" y="1475253"/>
                </a:moveTo>
                <a:lnTo>
                  <a:pt x="1118746" y="1489977"/>
                </a:lnTo>
                <a:cubicBezTo>
                  <a:pt x="1115547" y="1493264"/>
                  <a:pt x="1112480" y="1497208"/>
                  <a:pt x="1109544" y="1501809"/>
                </a:cubicBezTo>
                <a:cubicBezTo>
                  <a:pt x="1106608" y="1506410"/>
                  <a:pt x="1104066" y="1510880"/>
                  <a:pt x="1101919" y="1515218"/>
                </a:cubicBezTo>
                <a:cubicBezTo>
                  <a:pt x="1102269" y="1523983"/>
                  <a:pt x="1099465" y="1531695"/>
                  <a:pt x="1093505" y="1538356"/>
                </a:cubicBezTo>
                <a:cubicBezTo>
                  <a:pt x="1091051" y="1536647"/>
                  <a:pt x="1088597" y="1536910"/>
                  <a:pt x="1086143" y="1539145"/>
                </a:cubicBezTo>
                <a:cubicBezTo>
                  <a:pt x="1083689" y="1541380"/>
                  <a:pt x="1083338" y="1543220"/>
                  <a:pt x="1085091" y="1544667"/>
                </a:cubicBezTo>
                <a:lnTo>
                  <a:pt x="1072471" y="1559391"/>
                </a:lnTo>
                <a:lnTo>
                  <a:pt x="1066160" y="1580425"/>
                </a:lnTo>
                <a:lnTo>
                  <a:pt x="1061954" y="1580425"/>
                </a:lnTo>
                <a:lnTo>
                  <a:pt x="1061954" y="1595149"/>
                </a:lnTo>
                <a:lnTo>
                  <a:pt x="1072034" y="1599181"/>
                </a:lnTo>
                <a:lnTo>
                  <a:pt x="1072277" y="1598385"/>
                </a:lnTo>
                <a:lnTo>
                  <a:pt x="1071945" y="1596727"/>
                </a:lnTo>
                <a:lnTo>
                  <a:pt x="1072713" y="1596880"/>
                </a:lnTo>
                <a:lnTo>
                  <a:pt x="1075439" y="1585554"/>
                </a:lnTo>
                <a:cubicBezTo>
                  <a:pt x="1076177" y="1577325"/>
                  <a:pt x="1079131" y="1570995"/>
                  <a:pt x="1084301" y="1566564"/>
                </a:cubicBezTo>
                <a:cubicBezTo>
                  <a:pt x="1089470" y="1562132"/>
                  <a:pt x="1092424" y="1555802"/>
                  <a:pt x="1093163" y="1547573"/>
                </a:cubicBezTo>
                <a:lnTo>
                  <a:pt x="1103291" y="1527317"/>
                </a:lnTo>
                <a:cubicBezTo>
                  <a:pt x="1103924" y="1521408"/>
                  <a:pt x="1106456" y="1516766"/>
                  <a:pt x="1110887" y="1513390"/>
                </a:cubicBezTo>
                <a:cubicBezTo>
                  <a:pt x="1115318" y="1510014"/>
                  <a:pt x="1117850" y="1505372"/>
                  <a:pt x="1118483" y="1499464"/>
                </a:cubicBezTo>
                <a:cubicBezTo>
                  <a:pt x="1126080" y="1499042"/>
                  <a:pt x="1131144" y="1494822"/>
                  <a:pt x="1133676" y="1486804"/>
                </a:cubicBezTo>
                <a:cubicBezTo>
                  <a:pt x="1133729" y="1485643"/>
                  <a:pt x="1133623" y="1484799"/>
                  <a:pt x="1133359" y="1484272"/>
                </a:cubicBezTo>
                <a:lnTo>
                  <a:pt x="1131356" y="1481982"/>
                </a:lnTo>
                <a:lnTo>
                  <a:pt x="1129263" y="1481564"/>
                </a:lnTo>
                <a:close/>
                <a:moveTo>
                  <a:pt x="1135574" y="1447908"/>
                </a:moveTo>
                <a:lnTo>
                  <a:pt x="1135574" y="1456322"/>
                </a:lnTo>
                <a:cubicBezTo>
                  <a:pt x="1136669" y="1455183"/>
                  <a:pt x="1137633" y="1453780"/>
                  <a:pt x="1138466" y="1452115"/>
                </a:cubicBezTo>
                <a:cubicBezTo>
                  <a:pt x="1139299" y="1450450"/>
                  <a:pt x="1139737" y="1449048"/>
                  <a:pt x="1139781" y="1447908"/>
                </a:cubicBezTo>
                <a:close/>
                <a:moveTo>
                  <a:pt x="3101800" y="1416915"/>
                </a:moveTo>
                <a:lnTo>
                  <a:pt x="3101800" y="1419447"/>
                </a:lnTo>
                <a:cubicBezTo>
                  <a:pt x="3101378" y="1427465"/>
                  <a:pt x="3104755" y="1431685"/>
                  <a:pt x="3111929" y="1432108"/>
                </a:cubicBezTo>
                <a:close/>
                <a:moveTo>
                  <a:pt x="3321095" y="1390184"/>
                </a:moveTo>
                <a:lnTo>
                  <a:pt x="3293242" y="1415504"/>
                </a:lnTo>
                <a:cubicBezTo>
                  <a:pt x="3285540" y="1423628"/>
                  <a:pt x="3282586" y="1432068"/>
                  <a:pt x="3284380" y="1440825"/>
                </a:cubicBezTo>
                <a:cubicBezTo>
                  <a:pt x="3286173" y="1449582"/>
                  <a:pt x="3285751" y="1455490"/>
                  <a:pt x="3283114" y="1458549"/>
                </a:cubicBezTo>
                <a:lnTo>
                  <a:pt x="3300838" y="1456017"/>
                </a:lnTo>
                <a:lnTo>
                  <a:pt x="3303370" y="1456017"/>
                </a:lnTo>
                <a:lnTo>
                  <a:pt x="3300838" y="1430697"/>
                </a:lnTo>
                <a:lnTo>
                  <a:pt x="3323627" y="1412972"/>
                </a:lnTo>
                <a:lnTo>
                  <a:pt x="3331223" y="1392716"/>
                </a:lnTo>
                <a:close/>
                <a:moveTo>
                  <a:pt x="1169229" y="1374288"/>
                </a:moveTo>
                <a:cubicBezTo>
                  <a:pt x="1167870" y="1374288"/>
                  <a:pt x="1165855" y="1374814"/>
                  <a:pt x="1163181" y="1375866"/>
                </a:cubicBezTo>
                <a:cubicBezTo>
                  <a:pt x="1160508" y="1376918"/>
                  <a:pt x="1159018" y="1378495"/>
                  <a:pt x="1158712" y="1380598"/>
                </a:cubicBezTo>
                <a:cubicBezTo>
                  <a:pt x="1158843" y="1381606"/>
                  <a:pt x="1159632" y="1382220"/>
                  <a:pt x="1161078" y="1382439"/>
                </a:cubicBezTo>
                <a:cubicBezTo>
                  <a:pt x="1162524" y="1382658"/>
                  <a:pt x="1163839" y="1382746"/>
                  <a:pt x="1165022" y="1382702"/>
                </a:cubicBezTo>
                <a:close/>
                <a:moveTo>
                  <a:pt x="4191011" y="1272602"/>
                </a:moveTo>
                <a:lnTo>
                  <a:pt x="4188191" y="1276581"/>
                </a:lnTo>
                <a:cubicBezTo>
                  <a:pt x="4184160" y="1280744"/>
                  <a:pt x="4181442" y="1284579"/>
                  <a:pt x="4180040" y="1288085"/>
                </a:cubicBezTo>
                <a:lnTo>
                  <a:pt x="4179930" y="1292068"/>
                </a:lnTo>
                <a:close/>
                <a:moveTo>
                  <a:pt x="2230063" y="1201194"/>
                </a:moveTo>
                <a:lnTo>
                  <a:pt x="2230063" y="1202747"/>
                </a:lnTo>
                <a:lnTo>
                  <a:pt x="2230507" y="1201860"/>
                </a:lnTo>
                <a:close/>
                <a:moveTo>
                  <a:pt x="1257573" y="1193392"/>
                </a:moveTo>
                <a:lnTo>
                  <a:pt x="1257573" y="1201806"/>
                </a:lnTo>
                <a:lnTo>
                  <a:pt x="1259677" y="1195496"/>
                </a:lnTo>
                <a:close/>
                <a:moveTo>
                  <a:pt x="3261320" y="1143452"/>
                </a:moveTo>
                <a:lnTo>
                  <a:pt x="3261320" y="1144605"/>
                </a:lnTo>
                <a:lnTo>
                  <a:pt x="3261771" y="1143813"/>
                </a:lnTo>
                <a:close/>
                <a:moveTo>
                  <a:pt x="1268090" y="1136600"/>
                </a:moveTo>
                <a:lnTo>
                  <a:pt x="1268090" y="1138703"/>
                </a:lnTo>
                <a:cubicBezTo>
                  <a:pt x="1267740" y="1145364"/>
                  <a:pt x="1270544" y="1148870"/>
                  <a:pt x="1276504" y="1149220"/>
                </a:cubicBezTo>
                <a:close/>
                <a:moveTo>
                  <a:pt x="1308622" y="1114156"/>
                </a:moveTo>
                <a:lnTo>
                  <a:pt x="1308188" y="1114740"/>
                </a:lnTo>
                <a:lnTo>
                  <a:pt x="1308388" y="1114590"/>
                </a:lnTo>
                <a:close/>
                <a:moveTo>
                  <a:pt x="3271449" y="1110535"/>
                </a:moveTo>
                <a:lnTo>
                  <a:pt x="3271449" y="1118132"/>
                </a:lnTo>
                <a:lnTo>
                  <a:pt x="3261320" y="1130792"/>
                </a:lnTo>
                <a:lnTo>
                  <a:pt x="3261320" y="1135856"/>
                </a:lnTo>
                <a:lnTo>
                  <a:pt x="3270464" y="1128541"/>
                </a:lnTo>
                <a:lnTo>
                  <a:pt x="3273981" y="1122364"/>
                </a:lnTo>
                <a:lnTo>
                  <a:pt x="3273981" y="1118132"/>
                </a:lnTo>
                <a:cubicBezTo>
                  <a:pt x="3274034" y="1117815"/>
                  <a:pt x="3273928" y="1116549"/>
                  <a:pt x="3273664" y="1114333"/>
                </a:cubicBezTo>
                <a:cubicBezTo>
                  <a:pt x="3273401" y="1112118"/>
                  <a:pt x="3272662" y="1110852"/>
                  <a:pt x="3271449" y="1110535"/>
                </a:cubicBezTo>
                <a:close/>
                <a:moveTo>
                  <a:pt x="3975744" y="1101996"/>
                </a:moveTo>
                <a:lnTo>
                  <a:pt x="3952606" y="1123031"/>
                </a:lnTo>
                <a:cubicBezTo>
                  <a:pt x="3946208" y="1129779"/>
                  <a:pt x="3943754" y="1136791"/>
                  <a:pt x="3945244" y="1144065"/>
                </a:cubicBezTo>
                <a:cubicBezTo>
                  <a:pt x="3946734" y="1151339"/>
                  <a:pt x="3946383" y="1156247"/>
                  <a:pt x="3944192" y="1158789"/>
                </a:cubicBezTo>
                <a:lnTo>
                  <a:pt x="3958916" y="1156685"/>
                </a:lnTo>
                <a:lnTo>
                  <a:pt x="3961020" y="1156685"/>
                </a:lnTo>
                <a:lnTo>
                  <a:pt x="3958916" y="1135651"/>
                </a:lnTo>
                <a:lnTo>
                  <a:pt x="3977847" y="1120927"/>
                </a:lnTo>
                <a:lnTo>
                  <a:pt x="3984157" y="1104099"/>
                </a:lnTo>
                <a:close/>
                <a:moveTo>
                  <a:pt x="1316469" y="1096635"/>
                </a:moveTo>
                <a:lnTo>
                  <a:pt x="1313890" y="1104372"/>
                </a:lnTo>
                <a:lnTo>
                  <a:pt x="1317501" y="1097666"/>
                </a:lnTo>
                <a:close/>
                <a:moveTo>
                  <a:pt x="1339607" y="1050359"/>
                </a:moveTo>
                <a:lnTo>
                  <a:pt x="1338617" y="1052091"/>
                </a:lnTo>
                <a:lnTo>
                  <a:pt x="1338980" y="1051970"/>
                </a:lnTo>
                <a:lnTo>
                  <a:pt x="1339987" y="1050359"/>
                </a:lnTo>
                <a:close/>
                <a:moveTo>
                  <a:pt x="1369055" y="980945"/>
                </a:moveTo>
                <a:lnTo>
                  <a:pt x="1360642" y="985152"/>
                </a:lnTo>
                <a:cubicBezTo>
                  <a:pt x="1360291" y="993215"/>
                  <a:pt x="1358889" y="1000227"/>
                  <a:pt x="1356435" y="1006187"/>
                </a:cubicBezTo>
                <a:lnTo>
                  <a:pt x="1362340" y="995687"/>
                </a:lnTo>
                <a:lnTo>
                  <a:pt x="1362511" y="994950"/>
                </a:lnTo>
                <a:lnTo>
                  <a:pt x="1364931" y="990372"/>
                </a:lnTo>
                <a:close/>
                <a:moveTo>
                  <a:pt x="1409021" y="882084"/>
                </a:moveTo>
                <a:lnTo>
                  <a:pt x="1409021" y="888394"/>
                </a:lnTo>
                <a:lnTo>
                  <a:pt x="1408892" y="888555"/>
                </a:lnTo>
                <a:lnTo>
                  <a:pt x="1411005" y="886970"/>
                </a:lnTo>
                <a:lnTo>
                  <a:pt x="1410861" y="885239"/>
                </a:lnTo>
                <a:cubicBezTo>
                  <a:pt x="1410642" y="883398"/>
                  <a:pt x="1410028" y="882347"/>
                  <a:pt x="1409021" y="882084"/>
                </a:cubicBezTo>
                <a:close/>
                <a:moveTo>
                  <a:pt x="2857101" y="809419"/>
                </a:moveTo>
                <a:lnTo>
                  <a:pt x="2848733" y="825678"/>
                </a:lnTo>
                <a:lnTo>
                  <a:pt x="2848160" y="827020"/>
                </a:lnTo>
                <a:lnTo>
                  <a:pt x="2853658" y="821880"/>
                </a:lnTo>
                <a:cubicBezTo>
                  <a:pt x="2857245" y="819348"/>
                  <a:pt x="2858933" y="816816"/>
                  <a:pt x="2858722" y="814284"/>
                </a:cubicBezTo>
                <a:close/>
                <a:moveTo>
                  <a:pt x="3109397" y="677553"/>
                </a:moveTo>
                <a:lnTo>
                  <a:pt x="3081544" y="702874"/>
                </a:lnTo>
                <a:cubicBezTo>
                  <a:pt x="3073842" y="710997"/>
                  <a:pt x="3070888" y="719437"/>
                  <a:pt x="3072682" y="728194"/>
                </a:cubicBezTo>
                <a:cubicBezTo>
                  <a:pt x="3074475" y="736951"/>
                  <a:pt x="3074053" y="742859"/>
                  <a:pt x="3071416" y="745919"/>
                </a:cubicBezTo>
                <a:lnTo>
                  <a:pt x="3089140" y="743386"/>
                </a:lnTo>
                <a:lnTo>
                  <a:pt x="3091672" y="743386"/>
                </a:lnTo>
                <a:lnTo>
                  <a:pt x="3089140" y="718066"/>
                </a:lnTo>
                <a:lnTo>
                  <a:pt x="3111929" y="700341"/>
                </a:lnTo>
                <a:lnTo>
                  <a:pt x="3119525" y="680085"/>
                </a:lnTo>
                <a:close/>
                <a:moveTo>
                  <a:pt x="2669906" y="677552"/>
                </a:moveTo>
                <a:lnTo>
                  <a:pt x="2642053" y="702872"/>
                </a:lnTo>
                <a:cubicBezTo>
                  <a:pt x="2634351" y="710996"/>
                  <a:pt x="2631397" y="719436"/>
                  <a:pt x="2633191" y="728193"/>
                </a:cubicBezTo>
                <a:cubicBezTo>
                  <a:pt x="2634984" y="736950"/>
                  <a:pt x="2634562" y="742858"/>
                  <a:pt x="2631925" y="745917"/>
                </a:cubicBezTo>
                <a:lnTo>
                  <a:pt x="2649649" y="743385"/>
                </a:lnTo>
                <a:lnTo>
                  <a:pt x="2652181" y="743385"/>
                </a:lnTo>
                <a:lnTo>
                  <a:pt x="2649649" y="718065"/>
                </a:lnTo>
                <a:lnTo>
                  <a:pt x="2672438" y="700340"/>
                </a:lnTo>
                <a:lnTo>
                  <a:pt x="2680034" y="680084"/>
                </a:lnTo>
                <a:close/>
                <a:moveTo>
                  <a:pt x="954278" y="638780"/>
                </a:moveTo>
                <a:lnTo>
                  <a:pt x="934982" y="656322"/>
                </a:lnTo>
                <a:cubicBezTo>
                  <a:pt x="929646" y="661950"/>
                  <a:pt x="927599" y="667797"/>
                  <a:pt x="928842" y="673864"/>
                </a:cubicBezTo>
                <a:cubicBezTo>
                  <a:pt x="930085" y="679930"/>
                  <a:pt x="929792" y="684023"/>
                  <a:pt x="927965" y="686143"/>
                </a:cubicBezTo>
                <a:lnTo>
                  <a:pt x="940244" y="684389"/>
                </a:lnTo>
                <a:lnTo>
                  <a:pt x="941998" y="684389"/>
                </a:lnTo>
                <a:lnTo>
                  <a:pt x="940244" y="666847"/>
                </a:lnTo>
                <a:lnTo>
                  <a:pt x="956032" y="654567"/>
                </a:lnTo>
                <a:lnTo>
                  <a:pt x="961294" y="640534"/>
                </a:lnTo>
                <a:close/>
                <a:moveTo>
                  <a:pt x="2508529" y="631640"/>
                </a:moveTo>
                <a:lnTo>
                  <a:pt x="2506058" y="638127"/>
                </a:lnTo>
                <a:cubicBezTo>
                  <a:pt x="2504581" y="641134"/>
                  <a:pt x="2503737" y="643982"/>
                  <a:pt x="2503526" y="646672"/>
                </a:cubicBezTo>
                <a:lnTo>
                  <a:pt x="2503289" y="655280"/>
                </a:lnTo>
                <a:lnTo>
                  <a:pt x="2510386" y="644635"/>
                </a:lnTo>
                <a:close/>
                <a:moveTo>
                  <a:pt x="1733775" y="605646"/>
                </a:moveTo>
                <a:lnTo>
                  <a:pt x="1705922" y="630966"/>
                </a:lnTo>
                <a:cubicBezTo>
                  <a:pt x="1698220" y="639090"/>
                  <a:pt x="1695266" y="647530"/>
                  <a:pt x="1697060" y="656287"/>
                </a:cubicBezTo>
                <a:cubicBezTo>
                  <a:pt x="1698853" y="665044"/>
                  <a:pt x="1698431" y="670952"/>
                  <a:pt x="1695794" y="674011"/>
                </a:cubicBezTo>
                <a:lnTo>
                  <a:pt x="1713518" y="671479"/>
                </a:lnTo>
                <a:lnTo>
                  <a:pt x="1716050" y="671479"/>
                </a:lnTo>
                <a:lnTo>
                  <a:pt x="1713518" y="646159"/>
                </a:lnTo>
                <a:lnTo>
                  <a:pt x="1736307" y="628434"/>
                </a:lnTo>
                <a:lnTo>
                  <a:pt x="1743903" y="608178"/>
                </a:lnTo>
                <a:close/>
                <a:moveTo>
                  <a:pt x="1274401" y="522396"/>
                </a:moveTo>
                <a:lnTo>
                  <a:pt x="1251263" y="543430"/>
                </a:lnTo>
                <a:cubicBezTo>
                  <a:pt x="1244865" y="550179"/>
                  <a:pt x="1242411" y="557190"/>
                  <a:pt x="1243901" y="564465"/>
                </a:cubicBezTo>
                <a:cubicBezTo>
                  <a:pt x="1245391" y="571739"/>
                  <a:pt x="1245040" y="576647"/>
                  <a:pt x="1242849" y="579189"/>
                </a:cubicBezTo>
                <a:lnTo>
                  <a:pt x="1257573" y="577085"/>
                </a:lnTo>
                <a:lnTo>
                  <a:pt x="1259677" y="577085"/>
                </a:lnTo>
                <a:lnTo>
                  <a:pt x="1257573" y="556051"/>
                </a:lnTo>
                <a:lnTo>
                  <a:pt x="1276504" y="541327"/>
                </a:lnTo>
                <a:lnTo>
                  <a:pt x="1282814" y="524499"/>
                </a:lnTo>
                <a:close/>
                <a:moveTo>
                  <a:pt x="2237660" y="461832"/>
                </a:moveTo>
                <a:lnTo>
                  <a:pt x="2209807" y="487152"/>
                </a:lnTo>
                <a:cubicBezTo>
                  <a:pt x="2202105" y="495276"/>
                  <a:pt x="2199151" y="503716"/>
                  <a:pt x="2200945" y="512473"/>
                </a:cubicBezTo>
                <a:cubicBezTo>
                  <a:pt x="2202738" y="521230"/>
                  <a:pt x="2202316" y="527138"/>
                  <a:pt x="2199679" y="530198"/>
                </a:cubicBezTo>
                <a:lnTo>
                  <a:pt x="2217403" y="527665"/>
                </a:lnTo>
                <a:lnTo>
                  <a:pt x="2219935" y="527665"/>
                </a:lnTo>
                <a:lnTo>
                  <a:pt x="2217403" y="502345"/>
                </a:lnTo>
                <a:lnTo>
                  <a:pt x="2240192" y="484620"/>
                </a:lnTo>
                <a:lnTo>
                  <a:pt x="2247788" y="464364"/>
                </a:lnTo>
                <a:close/>
                <a:moveTo>
                  <a:pt x="2311089" y="680"/>
                </a:moveTo>
                <a:cubicBezTo>
                  <a:pt x="2315099" y="-323"/>
                  <a:pt x="2318475" y="-217"/>
                  <a:pt x="2321218" y="996"/>
                </a:cubicBezTo>
                <a:cubicBezTo>
                  <a:pt x="2322484" y="7168"/>
                  <a:pt x="2318053" y="20778"/>
                  <a:pt x="2307924" y="41826"/>
                </a:cubicBezTo>
                <a:cubicBezTo>
                  <a:pt x="2297796" y="62874"/>
                  <a:pt x="2289567" y="77116"/>
                  <a:pt x="2283237" y="84554"/>
                </a:cubicBezTo>
                <a:lnTo>
                  <a:pt x="2285769" y="84554"/>
                </a:lnTo>
                <a:cubicBezTo>
                  <a:pt x="2289514" y="88247"/>
                  <a:pt x="2291519" y="91623"/>
                  <a:pt x="2291783" y="94683"/>
                </a:cubicBezTo>
                <a:cubicBezTo>
                  <a:pt x="2292046" y="97742"/>
                  <a:pt x="2290886" y="101118"/>
                  <a:pt x="2288301" y="104811"/>
                </a:cubicBezTo>
                <a:cubicBezTo>
                  <a:pt x="2285136" y="124012"/>
                  <a:pt x="2279439" y="143847"/>
                  <a:pt x="2271209" y="164314"/>
                </a:cubicBezTo>
                <a:cubicBezTo>
                  <a:pt x="2262980" y="184782"/>
                  <a:pt x="2256017" y="204617"/>
                  <a:pt x="2250320" y="223818"/>
                </a:cubicBezTo>
                <a:cubicBezTo>
                  <a:pt x="2252694" y="227352"/>
                  <a:pt x="2253010" y="229779"/>
                  <a:pt x="2251269" y="231098"/>
                </a:cubicBezTo>
                <a:cubicBezTo>
                  <a:pt x="2249529" y="232416"/>
                  <a:pt x="2246680" y="234210"/>
                  <a:pt x="2242724" y="236478"/>
                </a:cubicBezTo>
                <a:cubicBezTo>
                  <a:pt x="2242513" y="239116"/>
                  <a:pt x="2242302" y="241437"/>
                  <a:pt x="2242091" y="243441"/>
                </a:cubicBezTo>
                <a:cubicBezTo>
                  <a:pt x="2241880" y="245446"/>
                  <a:pt x="2242935" y="246501"/>
                  <a:pt x="2245256" y="246607"/>
                </a:cubicBezTo>
                <a:cubicBezTo>
                  <a:pt x="2243410" y="250774"/>
                  <a:pt x="2240772" y="255732"/>
                  <a:pt x="2237343" y="261482"/>
                </a:cubicBezTo>
                <a:cubicBezTo>
                  <a:pt x="2233914" y="267232"/>
                  <a:pt x="2233176" y="271558"/>
                  <a:pt x="2235128" y="274459"/>
                </a:cubicBezTo>
                <a:lnTo>
                  <a:pt x="2250320" y="259267"/>
                </a:lnTo>
                <a:cubicBezTo>
                  <a:pt x="2252958" y="256735"/>
                  <a:pt x="2254646" y="254203"/>
                  <a:pt x="2255384" y="251671"/>
                </a:cubicBezTo>
                <a:cubicBezTo>
                  <a:pt x="2256123" y="249139"/>
                  <a:pt x="2255279" y="246607"/>
                  <a:pt x="2252852" y="244074"/>
                </a:cubicBezTo>
                <a:cubicBezTo>
                  <a:pt x="2255542" y="241384"/>
                  <a:pt x="2258391" y="237903"/>
                  <a:pt x="2261398" y="233630"/>
                </a:cubicBezTo>
                <a:cubicBezTo>
                  <a:pt x="2264405" y="229357"/>
                  <a:pt x="2266620" y="225242"/>
                  <a:pt x="2268044" y="221286"/>
                </a:cubicBezTo>
                <a:lnTo>
                  <a:pt x="2288301" y="175709"/>
                </a:lnTo>
                <a:lnTo>
                  <a:pt x="2303493" y="163048"/>
                </a:lnTo>
                <a:cubicBezTo>
                  <a:pt x="2306236" y="160411"/>
                  <a:pt x="2308346" y="157457"/>
                  <a:pt x="2309823" y="154186"/>
                </a:cubicBezTo>
                <a:cubicBezTo>
                  <a:pt x="2311300" y="150916"/>
                  <a:pt x="2310878" y="147961"/>
                  <a:pt x="2308557" y="145324"/>
                </a:cubicBezTo>
                <a:lnTo>
                  <a:pt x="2318686" y="125067"/>
                </a:lnTo>
                <a:cubicBezTo>
                  <a:pt x="2317420" y="116627"/>
                  <a:pt x="2319952" y="109453"/>
                  <a:pt x="2326282" y="103545"/>
                </a:cubicBezTo>
                <a:cubicBezTo>
                  <a:pt x="2332612" y="97637"/>
                  <a:pt x="2335144" y="90462"/>
                  <a:pt x="2333878" y="82022"/>
                </a:cubicBezTo>
                <a:lnTo>
                  <a:pt x="2366795" y="54170"/>
                </a:lnTo>
                <a:cubicBezTo>
                  <a:pt x="2373125" y="61238"/>
                  <a:pt x="2376290" y="66091"/>
                  <a:pt x="2376290" y="68729"/>
                </a:cubicBezTo>
                <a:cubicBezTo>
                  <a:pt x="2376290" y="71367"/>
                  <a:pt x="2373125" y="74954"/>
                  <a:pt x="2366795" y="79490"/>
                </a:cubicBezTo>
                <a:cubicBezTo>
                  <a:pt x="2371595" y="86612"/>
                  <a:pt x="2371490" y="91992"/>
                  <a:pt x="2366478" y="95632"/>
                </a:cubicBezTo>
                <a:cubicBezTo>
                  <a:pt x="2361467" y="99272"/>
                  <a:pt x="2360728" y="104020"/>
                  <a:pt x="2364263" y="109875"/>
                </a:cubicBezTo>
                <a:cubicBezTo>
                  <a:pt x="2359779" y="116469"/>
                  <a:pt x="2354820" y="127336"/>
                  <a:pt x="2349387" y="142475"/>
                </a:cubicBezTo>
                <a:cubicBezTo>
                  <a:pt x="2343954" y="157615"/>
                  <a:pt x="2342160" y="167849"/>
                  <a:pt x="2344006" y="173177"/>
                </a:cubicBezTo>
                <a:lnTo>
                  <a:pt x="2323750" y="221286"/>
                </a:lnTo>
                <a:cubicBezTo>
                  <a:pt x="2329025" y="227722"/>
                  <a:pt x="2331768" y="234474"/>
                  <a:pt x="2331979" y="241542"/>
                </a:cubicBezTo>
                <a:cubicBezTo>
                  <a:pt x="2332190" y="248611"/>
                  <a:pt x="2328603" y="255363"/>
                  <a:pt x="2321218" y="261799"/>
                </a:cubicBezTo>
                <a:cubicBezTo>
                  <a:pt x="2318686" y="272244"/>
                  <a:pt x="2314888" y="283005"/>
                  <a:pt x="2309823" y="294083"/>
                </a:cubicBezTo>
                <a:cubicBezTo>
                  <a:pt x="2304759" y="305160"/>
                  <a:pt x="2298429" y="314656"/>
                  <a:pt x="2290833" y="322568"/>
                </a:cubicBezTo>
                <a:lnTo>
                  <a:pt x="2298429" y="342825"/>
                </a:lnTo>
                <a:lnTo>
                  <a:pt x="2280705" y="355485"/>
                </a:lnTo>
                <a:lnTo>
                  <a:pt x="2280705" y="383338"/>
                </a:lnTo>
                <a:cubicBezTo>
                  <a:pt x="2277381" y="388507"/>
                  <a:pt x="2275166" y="393360"/>
                  <a:pt x="2274058" y="397897"/>
                </a:cubicBezTo>
                <a:cubicBezTo>
                  <a:pt x="2272950" y="402434"/>
                  <a:pt x="2270102" y="406021"/>
                  <a:pt x="2265512" y="408658"/>
                </a:cubicBezTo>
                <a:cubicBezTo>
                  <a:pt x="2264352" y="411560"/>
                  <a:pt x="2264141" y="415252"/>
                  <a:pt x="2264879" y="419736"/>
                </a:cubicBezTo>
                <a:cubicBezTo>
                  <a:pt x="2265618" y="424220"/>
                  <a:pt x="2266673" y="427280"/>
                  <a:pt x="2268044" y="428915"/>
                </a:cubicBezTo>
                <a:cubicBezTo>
                  <a:pt x="2269469" y="431289"/>
                  <a:pt x="2271051" y="432238"/>
                  <a:pt x="2272792" y="431764"/>
                </a:cubicBezTo>
                <a:cubicBezTo>
                  <a:pt x="2274533" y="431289"/>
                  <a:pt x="2275482" y="430339"/>
                  <a:pt x="2275641" y="428915"/>
                </a:cubicBezTo>
                <a:cubicBezTo>
                  <a:pt x="2270471" y="421319"/>
                  <a:pt x="2271315" y="414989"/>
                  <a:pt x="2278173" y="409924"/>
                </a:cubicBezTo>
                <a:cubicBezTo>
                  <a:pt x="2285030" y="404860"/>
                  <a:pt x="2290938" y="401062"/>
                  <a:pt x="2295897" y="398530"/>
                </a:cubicBezTo>
                <a:lnTo>
                  <a:pt x="2295897" y="360549"/>
                </a:lnTo>
                <a:lnTo>
                  <a:pt x="2298429" y="360549"/>
                </a:lnTo>
                <a:cubicBezTo>
                  <a:pt x="2299853" y="357912"/>
                  <a:pt x="2300803" y="354958"/>
                  <a:pt x="2301278" y="351687"/>
                </a:cubicBezTo>
                <a:cubicBezTo>
                  <a:pt x="2301753" y="348416"/>
                  <a:pt x="2300803" y="345462"/>
                  <a:pt x="2298429" y="342825"/>
                </a:cubicBezTo>
                <a:cubicBezTo>
                  <a:pt x="2305498" y="336231"/>
                  <a:pt x="2310984" y="329162"/>
                  <a:pt x="2314888" y="321619"/>
                </a:cubicBezTo>
                <a:cubicBezTo>
                  <a:pt x="2318791" y="314075"/>
                  <a:pt x="2324277" y="307640"/>
                  <a:pt x="2331346" y="302312"/>
                </a:cubicBezTo>
                <a:cubicBezTo>
                  <a:pt x="2323011" y="294135"/>
                  <a:pt x="2320690" y="288333"/>
                  <a:pt x="2324383" y="284904"/>
                </a:cubicBezTo>
                <a:cubicBezTo>
                  <a:pt x="2328075" y="281475"/>
                  <a:pt x="2334617" y="276305"/>
                  <a:pt x="2344006" y="269395"/>
                </a:cubicBezTo>
                <a:cubicBezTo>
                  <a:pt x="2349756" y="262590"/>
                  <a:pt x="2354082" y="250246"/>
                  <a:pt x="2356983" y="232364"/>
                </a:cubicBezTo>
                <a:cubicBezTo>
                  <a:pt x="2359884" y="214481"/>
                  <a:pt x="2364843" y="201504"/>
                  <a:pt x="2371859" y="193433"/>
                </a:cubicBezTo>
                <a:cubicBezTo>
                  <a:pt x="2374444" y="192273"/>
                  <a:pt x="2376870" y="192062"/>
                  <a:pt x="2379139" y="192800"/>
                </a:cubicBezTo>
                <a:cubicBezTo>
                  <a:pt x="2381407" y="193539"/>
                  <a:pt x="2383200" y="194594"/>
                  <a:pt x="2384519" y="195965"/>
                </a:cubicBezTo>
                <a:cubicBezTo>
                  <a:pt x="2390269" y="202928"/>
                  <a:pt x="2391430" y="211157"/>
                  <a:pt x="2388001" y="220653"/>
                </a:cubicBezTo>
                <a:cubicBezTo>
                  <a:pt x="2384572" y="230148"/>
                  <a:pt x="2380035" y="237111"/>
                  <a:pt x="2374391" y="241542"/>
                </a:cubicBezTo>
                <a:cubicBezTo>
                  <a:pt x="2368377" y="257842"/>
                  <a:pt x="2363313" y="273351"/>
                  <a:pt x="2359199" y="288069"/>
                </a:cubicBezTo>
                <a:cubicBezTo>
                  <a:pt x="2355084" y="302787"/>
                  <a:pt x="2350020" y="317663"/>
                  <a:pt x="2344006" y="332697"/>
                </a:cubicBezTo>
                <a:cubicBezTo>
                  <a:pt x="2346327" y="335123"/>
                  <a:pt x="2346749" y="337233"/>
                  <a:pt x="2345272" y="339027"/>
                </a:cubicBezTo>
                <a:cubicBezTo>
                  <a:pt x="2343795" y="340820"/>
                  <a:pt x="2341685" y="342930"/>
                  <a:pt x="2338942" y="345357"/>
                </a:cubicBezTo>
                <a:cubicBezTo>
                  <a:pt x="2336516" y="347942"/>
                  <a:pt x="2335672" y="350368"/>
                  <a:pt x="2336410" y="352637"/>
                </a:cubicBezTo>
                <a:cubicBezTo>
                  <a:pt x="2337149" y="354905"/>
                  <a:pt x="2338837" y="356698"/>
                  <a:pt x="2341474" y="358017"/>
                </a:cubicBezTo>
                <a:cubicBezTo>
                  <a:pt x="2337518" y="361921"/>
                  <a:pt x="2334036" y="366141"/>
                  <a:pt x="2331029" y="370678"/>
                </a:cubicBezTo>
                <a:cubicBezTo>
                  <a:pt x="2328023" y="375214"/>
                  <a:pt x="2326440" y="379434"/>
                  <a:pt x="2326282" y="383338"/>
                </a:cubicBezTo>
                <a:lnTo>
                  <a:pt x="2316154" y="401062"/>
                </a:lnTo>
                <a:cubicBezTo>
                  <a:pt x="2319846" y="406232"/>
                  <a:pt x="2321323" y="411085"/>
                  <a:pt x="2320585" y="415622"/>
                </a:cubicBezTo>
                <a:cubicBezTo>
                  <a:pt x="2319846" y="420158"/>
                  <a:pt x="2317525" y="423745"/>
                  <a:pt x="2313622" y="426383"/>
                </a:cubicBezTo>
                <a:cubicBezTo>
                  <a:pt x="2322220" y="425750"/>
                  <a:pt x="2333509" y="425117"/>
                  <a:pt x="2347488" y="424484"/>
                </a:cubicBezTo>
                <a:cubicBezTo>
                  <a:pt x="2361467" y="423851"/>
                  <a:pt x="2372123" y="427016"/>
                  <a:pt x="2379455" y="433979"/>
                </a:cubicBezTo>
                <a:cubicBezTo>
                  <a:pt x="2383253" y="439307"/>
                  <a:pt x="2385152" y="444477"/>
                  <a:pt x="2385152" y="449488"/>
                </a:cubicBezTo>
                <a:cubicBezTo>
                  <a:pt x="2385152" y="454499"/>
                  <a:pt x="2383253" y="457770"/>
                  <a:pt x="2379455" y="459300"/>
                </a:cubicBezTo>
                <a:cubicBezTo>
                  <a:pt x="2379191" y="460777"/>
                  <a:pt x="2378453" y="462887"/>
                  <a:pt x="2377240" y="465630"/>
                </a:cubicBezTo>
                <a:cubicBezTo>
                  <a:pt x="2376026" y="468373"/>
                  <a:pt x="2375921" y="470483"/>
                  <a:pt x="2376923" y="471960"/>
                </a:cubicBezTo>
                <a:lnTo>
                  <a:pt x="2384519" y="466896"/>
                </a:lnTo>
                <a:lnTo>
                  <a:pt x="2417436" y="441575"/>
                </a:lnTo>
                <a:lnTo>
                  <a:pt x="2422500" y="423851"/>
                </a:lnTo>
                <a:cubicBezTo>
                  <a:pt x="2420179" y="420317"/>
                  <a:pt x="2419757" y="417890"/>
                  <a:pt x="2421234" y="416571"/>
                </a:cubicBezTo>
                <a:cubicBezTo>
                  <a:pt x="2422711" y="415252"/>
                  <a:pt x="2424821" y="413459"/>
                  <a:pt x="2427564" y="411190"/>
                </a:cubicBezTo>
                <a:cubicBezTo>
                  <a:pt x="2428725" y="408711"/>
                  <a:pt x="2428936" y="406707"/>
                  <a:pt x="2428197" y="405177"/>
                </a:cubicBezTo>
                <a:cubicBezTo>
                  <a:pt x="2427459" y="403647"/>
                  <a:pt x="2426404" y="402276"/>
                  <a:pt x="2425032" y="401062"/>
                </a:cubicBezTo>
                <a:cubicBezTo>
                  <a:pt x="2432417" y="393255"/>
                  <a:pt x="2439170" y="384815"/>
                  <a:pt x="2445289" y="375742"/>
                </a:cubicBezTo>
                <a:cubicBezTo>
                  <a:pt x="2451408" y="366669"/>
                  <a:pt x="2458160" y="358228"/>
                  <a:pt x="2465545" y="350421"/>
                </a:cubicBezTo>
                <a:cubicBezTo>
                  <a:pt x="2468183" y="338763"/>
                  <a:pt x="2473036" y="327896"/>
                  <a:pt x="2480105" y="317821"/>
                </a:cubicBezTo>
                <a:cubicBezTo>
                  <a:pt x="2487173" y="307745"/>
                  <a:pt x="2495825" y="300044"/>
                  <a:pt x="2506058" y="294716"/>
                </a:cubicBezTo>
                <a:lnTo>
                  <a:pt x="2503526" y="282055"/>
                </a:lnTo>
                <a:cubicBezTo>
                  <a:pt x="2502366" y="278205"/>
                  <a:pt x="2502788" y="274512"/>
                  <a:pt x="2504792" y="270978"/>
                </a:cubicBezTo>
                <a:cubicBezTo>
                  <a:pt x="2506797" y="267443"/>
                  <a:pt x="2509751" y="264384"/>
                  <a:pt x="2513654" y="261799"/>
                </a:cubicBezTo>
                <a:cubicBezTo>
                  <a:pt x="2518719" y="251248"/>
                  <a:pt x="2523783" y="249561"/>
                  <a:pt x="2528847" y="256735"/>
                </a:cubicBezTo>
                <a:cubicBezTo>
                  <a:pt x="2534175" y="261641"/>
                  <a:pt x="2537445" y="266388"/>
                  <a:pt x="2538659" y="270978"/>
                </a:cubicBezTo>
                <a:cubicBezTo>
                  <a:pt x="2539872" y="275567"/>
                  <a:pt x="2537445" y="280948"/>
                  <a:pt x="2531379" y="287119"/>
                </a:cubicBezTo>
                <a:cubicBezTo>
                  <a:pt x="2526473" y="291709"/>
                  <a:pt x="2520459" y="299621"/>
                  <a:pt x="2513338" y="310858"/>
                </a:cubicBezTo>
                <a:cubicBezTo>
                  <a:pt x="2506217" y="322094"/>
                  <a:pt x="2504634" y="331905"/>
                  <a:pt x="2508590" y="340293"/>
                </a:cubicBezTo>
                <a:cubicBezTo>
                  <a:pt x="2507166" y="347942"/>
                  <a:pt x="2503684" y="359864"/>
                  <a:pt x="2498146" y="376058"/>
                </a:cubicBezTo>
                <a:cubicBezTo>
                  <a:pt x="2492607" y="392253"/>
                  <a:pt x="2485960" y="404808"/>
                  <a:pt x="2478206" y="413723"/>
                </a:cubicBezTo>
                <a:cubicBezTo>
                  <a:pt x="2481740" y="417521"/>
                  <a:pt x="2482900" y="420686"/>
                  <a:pt x="2481687" y="423218"/>
                </a:cubicBezTo>
                <a:cubicBezTo>
                  <a:pt x="2480474" y="425750"/>
                  <a:pt x="2478469" y="427649"/>
                  <a:pt x="2475674" y="428915"/>
                </a:cubicBezTo>
                <a:cubicBezTo>
                  <a:pt x="2471612" y="433504"/>
                  <a:pt x="2472139" y="440151"/>
                  <a:pt x="2477256" y="448855"/>
                </a:cubicBezTo>
                <a:cubicBezTo>
                  <a:pt x="2482373" y="457559"/>
                  <a:pt x="2486066" y="463572"/>
                  <a:pt x="2488334" y="466896"/>
                </a:cubicBezTo>
                <a:cubicBezTo>
                  <a:pt x="2482690" y="475019"/>
                  <a:pt x="2473722" y="492322"/>
                  <a:pt x="2461431" y="518803"/>
                </a:cubicBezTo>
                <a:cubicBezTo>
                  <a:pt x="2449140" y="545284"/>
                  <a:pt x="2444603" y="562587"/>
                  <a:pt x="2447821" y="570710"/>
                </a:cubicBezTo>
                <a:lnTo>
                  <a:pt x="2427564" y="588435"/>
                </a:lnTo>
                <a:cubicBezTo>
                  <a:pt x="2423713" y="595926"/>
                  <a:pt x="2420021" y="603100"/>
                  <a:pt x="2416487" y="609957"/>
                </a:cubicBezTo>
                <a:cubicBezTo>
                  <a:pt x="2412952" y="616815"/>
                  <a:pt x="2409893" y="623989"/>
                  <a:pt x="2407308" y="631480"/>
                </a:cubicBezTo>
                <a:lnTo>
                  <a:pt x="2409840" y="639076"/>
                </a:lnTo>
                <a:cubicBezTo>
                  <a:pt x="2417911" y="637283"/>
                  <a:pt x="2423925" y="630108"/>
                  <a:pt x="2427881" y="617554"/>
                </a:cubicBezTo>
                <a:cubicBezTo>
                  <a:pt x="2431837" y="604999"/>
                  <a:pt x="2438484" y="597825"/>
                  <a:pt x="2447821" y="596031"/>
                </a:cubicBezTo>
                <a:cubicBezTo>
                  <a:pt x="2452463" y="595609"/>
                  <a:pt x="2458371" y="593921"/>
                  <a:pt x="2465545" y="590967"/>
                </a:cubicBezTo>
                <a:lnTo>
                  <a:pt x="2447821" y="583371"/>
                </a:lnTo>
                <a:lnTo>
                  <a:pt x="2455417" y="578307"/>
                </a:lnTo>
                <a:cubicBezTo>
                  <a:pt x="2459162" y="575986"/>
                  <a:pt x="2462433" y="575564"/>
                  <a:pt x="2465229" y="577041"/>
                </a:cubicBezTo>
                <a:cubicBezTo>
                  <a:pt x="2468025" y="578518"/>
                  <a:pt x="2470662" y="580628"/>
                  <a:pt x="2473142" y="583371"/>
                </a:cubicBezTo>
                <a:cubicBezTo>
                  <a:pt x="2475779" y="579678"/>
                  <a:pt x="2478100" y="576302"/>
                  <a:pt x="2480105" y="573243"/>
                </a:cubicBezTo>
                <a:cubicBezTo>
                  <a:pt x="2482109" y="570183"/>
                  <a:pt x="2483164" y="566807"/>
                  <a:pt x="2483270" y="563114"/>
                </a:cubicBezTo>
                <a:cubicBezTo>
                  <a:pt x="2485644" y="560371"/>
                  <a:pt x="2487226" y="556362"/>
                  <a:pt x="2488017" y="551087"/>
                </a:cubicBezTo>
                <a:cubicBezTo>
                  <a:pt x="2488809" y="545812"/>
                  <a:pt x="2489758" y="540537"/>
                  <a:pt x="2490866" y="535262"/>
                </a:cubicBezTo>
                <a:cubicBezTo>
                  <a:pt x="2482848" y="534840"/>
                  <a:pt x="2476096" y="530620"/>
                  <a:pt x="2470609" y="522601"/>
                </a:cubicBezTo>
                <a:cubicBezTo>
                  <a:pt x="2478628" y="517537"/>
                  <a:pt x="2482848" y="509941"/>
                  <a:pt x="2483270" y="499813"/>
                </a:cubicBezTo>
                <a:lnTo>
                  <a:pt x="2508590" y="504877"/>
                </a:lnTo>
                <a:cubicBezTo>
                  <a:pt x="2505056" y="508675"/>
                  <a:pt x="2502630" y="512473"/>
                  <a:pt x="2501311" y="516271"/>
                </a:cubicBezTo>
                <a:cubicBezTo>
                  <a:pt x="2499992" y="520069"/>
                  <a:pt x="2498198" y="523867"/>
                  <a:pt x="2495930" y="527665"/>
                </a:cubicBezTo>
                <a:lnTo>
                  <a:pt x="2506058" y="535262"/>
                </a:lnTo>
                <a:cubicBezTo>
                  <a:pt x="2511123" y="535262"/>
                  <a:pt x="2513654" y="537794"/>
                  <a:pt x="2513654" y="542858"/>
                </a:cubicBezTo>
                <a:cubicBezTo>
                  <a:pt x="2513443" y="547975"/>
                  <a:pt x="2511967" y="552933"/>
                  <a:pt x="2509223" y="557734"/>
                </a:cubicBezTo>
                <a:cubicBezTo>
                  <a:pt x="2506480" y="562534"/>
                  <a:pt x="2503737" y="566860"/>
                  <a:pt x="2500994" y="570710"/>
                </a:cubicBezTo>
                <a:cubicBezTo>
                  <a:pt x="2504951" y="571766"/>
                  <a:pt x="2509065" y="572187"/>
                  <a:pt x="2513338" y="571976"/>
                </a:cubicBezTo>
                <a:cubicBezTo>
                  <a:pt x="2517611" y="571766"/>
                  <a:pt x="2521092" y="572187"/>
                  <a:pt x="2523783" y="573243"/>
                </a:cubicBezTo>
                <a:cubicBezTo>
                  <a:pt x="2525629" y="577463"/>
                  <a:pt x="2523836" y="582949"/>
                  <a:pt x="2518402" y="589701"/>
                </a:cubicBezTo>
                <a:cubicBezTo>
                  <a:pt x="2512969" y="596453"/>
                  <a:pt x="2508010" y="601939"/>
                  <a:pt x="2503526" y="606159"/>
                </a:cubicBezTo>
                <a:cubicBezTo>
                  <a:pt x="2503421" y="611434"/>
                  <a:pt x="2502366" y="616077"/>
                  <a:pt x="2500361" y="620086"/>
                </a:cubicBezTo>
                <a:cubicBezTo>
                  <a:pt x="2498357" y="624095"/>
                  <a:pt x="2496036" y="626205"/>
                  <a:pt x="2493398" y="626416"/>
                </a:cubicBezTo>
                <a:lnTo>
                  <a:pt x="2480738" y="644140"/>
                </a:lnTo>
                <a:lnTo>
                  <a:pt x="2480738" y="666929"/>
                </a:lnTo>
                <a:lnTo>
                  <a:pt x="2488334" y="659333"/>
                </a:lnTo>
                <a:lnTo>
                  <a:pt x="2498462" y="639076"/>
                </a:lnTo>
                <a:cubicBezTo>
                  <a:pt x="2499834" y="636544"/>
                  <a:pt x="2501522" y="634645"/>
                  <a:pt x="2503526" y="633379"/>
                </a:cubicBezTo>
                <a:lnTo>
                  <a:pt x="2508511" y="631510"/>
                </a:lnTo>
                <a:lnTo>
                  <a:pt x="2507854" y="626910"/>
                </a:lnTo>
                <a:lnTo>
                  <a:pt x="2535706" y="583865"/>
                </a:lnTo>
                <a:cubicBezTo>
                  <a:pt x="2536181" y="577271"/>
                  <a:pt x="2539663" y="565772"/>
                  <a:pt x="2546151" y="549366"/>
                </a:cubicBezTo>
                <a:cubicBezTo>
                  <a:pt x="2552640" y="532960"/>
                  <a:pt x="2559286" y="520828"/>
                  <a:pt x="2566091" y="512968"/>
                </a:cubicBezTo>
                <a:cubicBezTo>
                  <a:pt x="2566091" y="503261"/>
                  <a:pt x="2571155" y="494821"/>
                  <a:pt x="2581283" y="487647"/>
                </a:cubicBezTo>
                <a:cubicBezTo>
                  <a:pt x="2577907" y="482583"/>
                  <a:pt x="2577696" y="478152"/>
                  <a:pt x="2580650" y="474354"/>
                </a:cubicBezTo>
                <a:cubicBezTo>
                  <a:pt x="2583604" y="470555"/>
                  <a:pt x="2587192" y="467390"/>
                  <a:pt x="2591412" y="464858"/>
                </a:cubicBezTo>
                <a:lnTo>
                  <a:pt x="2685098" y="300274"/>
                </a:lnTo>
                <a:cubicBezTo>
                  <a:pt x="2690848" y="293786"/>
                  <a:pt x="2695173" y="287139"/>
                  <a:pt x="2698075" y="280334"/>
                </a:cubicBezTo>
                <a:cubicBezTo>
                  <a:pt x="2700976" y="273529"/>
                  <a:pt x="2705935" y="267516"/>
                  <a:pt x="2712951" y="262293"/>
                </a:cubicBezTo>
                <a:cubicBezTo>
                  <a:pt x="2713056" y="258337"/>
                  <a:pt x="2714111" y="254222"/>
                  <a:pt x="2716116" y="249950"/>
                </a:cubicBezTo>
                <a:cubicBezTo>
                  <a:pt x="2718120" y="245677"/>
                  <a:pt x="2720441" y="242195"/>
                  <a:pt x="2723079" y="239505"/>
                </a:cubicBezTo>
                <a:lnTo>
                  <a:pt x="2733207" y="221780"/>
                </a:lnTo>
                <a:cubicBezTo>
                  <a:pt x="2735950" y="219196"/>
                  <a:pt x="2739326" y="217402"/>
                  <a:pt x="2743335" y="216400"/>
                </a:cubicBezTo>
                <a:cubicBezTo>
                  <a:pt x="2747345" y="215397"/>
                  <a:pt x="2750721" y="215503"/>
                  <a:pt x="2753464" y="216716"/>
                </a:cubicBezTo>
                <a:cubicBezTo>
                  <a:pt x="2754730" y="222888"/>
                  <a:pt x="2750299" y="236498"/>
                  <a:pt x="2740170" y="257546"/>
                </a:cubicBezTo>
                <a:cubicBezTo>
                  <a:pt x="2730042" y="278594"/>
                  <a:pt x="2721813" y="292836"/>
                  <a:pt x="2715483" y="300274"/>
                </a:cubicBezTo>
                <a:lnTo>
                  <a:pt x="2718015" y="300274"/>
                </a:lnTo>
                <a:cubicBezTo>
                  <a:pt x="2721760" y="303967"/>
                  <a:pt x="2723765" y="307343"/>
                  <a:pt x="2724029" y="310403"/>
                </a:cubicBezTo>
                <a:cubicBezTo>
                  <a:pt x="2724292" y="313462"/>
                  <a:pt x="2723132" y="316838"/>
                  <a:pt x="2720547" y="320531"/>
                </a:cubicBezTo>
                <a:cubicBezTo>
                  <a:pt x="2717382" y="339732"/>
                  <a:pt x="2711685" y="359567"/>
                  <a:pt x="2703455" y="380034"/>
                </a:cubicBezTo>
                <a:cubicBezTo>
                  <a:pt x="2695226" y="400502"/>
                  <a:pt x="2688263" y="420336"/>
                  <a:pt x="2682566" y="439538"/>
                </a:cubicBezTo>
                <a:cubicBezTo>
                  <a:pt x="2684940" y="443072"/>
                  <a:pt x="2685256" y="445499"/>
                  <a:pt x="2683515" y="446817"/>
                </a:cubicBezTo>
                <a:cubicBezTo>
                  <a:pt x="2681775" y="448136"/>
                  <a:pt x="2678926" y="449930"/>
                  <a:pt x="2674970" y="452198"/>
                </a:cubicBezTo>
                <a:cubicBezTo>
                  <a:pt x="2674759" y="454836"/>
                  <a:pt x="2674548" y="457157"/>
                  <a:pt x="2674337" y="459161"/>
                </a:cubicBezTo>
                <a:cubicBezTo>
                  <a:pt x="2674126" y="461166"/>
                  <a:pt x="2675181" y="462221"/>
                  <a:pt x="2677502" y="462326"/>
                </a:cubicBezTo>
                <a:cubicBezTo>
                  <a:pt x="2675656" y="466494"/>
                  <a:pt x="2673018" y="471452"/>
                  <a:pt x="2669589" y="477202"/>
                </a:cubicBezTo>
                <a:cubicBezTo>
                  <a:pt x="2666160" y="482952"/>
                  <a:pt x="2665422" y="487278"/>
                  <a:pt x="2667374" y="490179"/>
                </a:cubicBezTo>
                <a:lnTo>
                  <a:pt x="2682566" y="474987"/>
                </a:lnTo>
                <a:cubicBezTo>
                  <a:pt x="2685204" y="472454"/>
                  <a:pt x="2686892" y="469922"/>
                  <a:pt x="2687630" y="467390"/>
                </a:cubicBezTo>
                <a:cubicBezTo>
                  <a:pt x="2688369" y="464858"/>
                  <a:pt x="2687525" y="462326"/>
                  <a:pt x="2685098" y="459794"/>
                </a:cubicBezTo>
                <a:cubicBezTo>
                  <a:pt x="2687788" y="457104"/>
                  <a:pt x="2690637" y="453622"/>
                  <a:pt x="2693644" y="449350"/>
                </a:cubicBezTo>
                <a:cubicBezTo>
                  <a:pt x="2696651" y="445077"/>
                  <a:pt x="2698866" y="440962"/>
                  <a:pt x="2700290" y="437006"/>
                </a:cubicBezTo>
                <a:lnTo>
                  <a:pt x="2720547" y="391428"/>
                </a:lnTo>
                <a:lnTo>
                  <a:pt x="2735739" y="378768"/>
                </a:lnTo>
                <a:cubicBezTo>
                  <a:pt x="2738482" y="376131"/>
                  <a:pt x="2740592" y="373177"/>
                  <a:pt x="2742069" y="369906"/>
                </a:cubicBezTo>
                <a:cubicBezTo>
                  <a:pt x="2743546" y="366635"/>
                  <a:pt x="2743124" y="363681"/>
                  <a:pt x="2740803" y="361044"/>
                </a:cubicBezTo>
                <a:lnTo>
                  <a:pt x="2750932" y="340787"/>
                </a:lnTo>
                <a:cubicBezTo>
                  <a:pt x="2749666" y="332347"/>
                  <a:pt x="2752198" y="325173"/>
                  <a:pt x="2758528" y="319265"/>
                </a:cubicBezTo>
                <a:cubicBezTo>
                  <a:pt x="2764858" y="313357"/>
                  <a:pt x="2767390" y="306182"/>
                  <a:pt x="2766124" y="297742"/>
                </a:cubicBezTo>
                <a:lnTo>
                  <a:pt x="2799041" y="269889"/>
                </a:lnTo>
                <a:cubicBezTo>
                  <a:pt x="2805371" y="276958"/>
                  <a:pt x="2808536" y="281811"/>
                  <a:pt x="2808536" y="284449"/>
                </a:cubicBezTo>
                <a:cubicBezTo>
                  <a:pt x="2808536" y="287087"/>
                  <a:pt x="2805371" y="290674"/>
                  <a:pt x="2799041" y="295210"/>
                </a:cubicBezTo>
                <a:cubicBezTo>
                  <a:pt x="2803841" y="302332"/>
                  <a:pt x="2803736" y="307712"/>
                  <a:pt x="2798724" y="311352"/>
                </a:cubicBezTo>
                <a:cubicBezTo>
                  <a:pt x="2793713" y="314992"/>
                  <a:pt x="2792974" y="319740"/>
                  <a:pt x="2796509" y="325595"/>
                </a:cubicBezTo>
                <a:cubicBezTo>
                  <a:pt x="2792025" y="332189"/>
                  <a:pt x="2787066" y="343056"/>
                  <a:pt x="2781633" y="358195"/>
                </a:cubicBezTo>
                <a:cubicBezTo>
                  <a:pt x="2776200" y="373335"/>
                  <a:pt x="2774406" y="383568"/>
                  <a:pt x="2776252" y="388897"/>
                </a:cubicBezTo>
                <a:lnTo>
                  <a:pt x="2755996" y="437006"/>
                </a:lnTo>
                <a:cubicBezTo>
                  <a:pt x="2761271" y="443441"/>
                  <a:pt x="2764014" y="450193"/>
                  <a:pt x="2764225" y="457262"/>
                </a:cubicBezTo>
                <a:cubicBezTo>
                  <a:pt x="2764436" y="464331"/>
                  <a:pt x="2760849" y="471083"/>
                  <a:pt x="2753464" y="477519"/>
                </a:cubicBezTo>
                <a:cubicBezTo>
                  <a:pt x="2750932" y="487963"/>
                  <a:pt x="2747134" y="498725"/>
                  <a:pt x="2742069" y="509803"/>
                </a:cubicBezTo>
                <a:cubicBezTo>
                  <a:pt x="2737005" y="520880"/>
                  <a:pt x="2730675" y="530375"/>
                  <a:pt x="2723079" y="538288"/>
                </a:cubicBezTo>
                <a:lnTo>
                  <a:pt x="2730675" y="558545"/>
                </a:lnTo>
                <a:lnTo>
                  <a:pt x="2712951" y="571205"/>
                </a:lnTo>
                <a:lnTo>
                  <a:pt x="2712951" y="599058"/>
                </a:lnTo>
                <a:cubicBezTo>
                  <a:pt x="2709627" y="604227"/>
                  <a:pt x="2707412" y="609080"/>
                  <a:pt x="2706304" y="613617"/>
                </a:cubicBezTo>
                <a:cubicBezTo>
                  <a:pt x="2705196" y="618154"/>
                  <a:pt x="2702348" y="621741"/>
                  <a:pt x="2697758" y="624378"/>
                </a:cubicBezTo>
                <a:cubicBezTo>
                  <a:pt x="2696598" y="627279"/>
                  <a:pt x="2696387" y="630972"/>
                  <a:pt x="2697125" y="635456"/>
                </a:cubicBezTo>
                <a:cubicBezTo>
                  <a:pt x="2697864" y="639940"/>
                  <a:pt x="2698919" y="642999"/>
                  <a:pt x="2700290" y="644635"/>
                </a:cubicBezTo>
                <a:cubicBezTo>
                  <a:pt x="2701715" y="647009"/>
                  <a:pt x="2703297" y="647958"/>
                  <a:pt x="2705038" y="647483"/>
                </a:cubicBezTo>
                <a:cubicBezTo>
                  <a:pt x="2706779" y="647009"/>
                  <a:pt x="2707728" y="646059"/>
                  <a:pt x="2707887" y="644635"/>
                </a:cubicBezTo>
                <a:cubicBezTo>
                  <a:pt x="2702717" y="637039"/>
                  <a:pt x="2703561" y="630708"/>
                  <a:pt x="2710419" y="625644"/>
                </a:cubicBezTo>
                <a:cubicBezTo>
                  <a:pt x="2717276" y="620580"/>
                  <a:pt x="2723184" y="616782"/>
                  <a:pt x="2728143" y="614250"/>
                </a:cubicBezTo>
                <a:lnTo>
                  <a:pt x="2728143" y="576269"/>
                </a:lnTo>
                <a:lnTo>
                  <a:pt x="2730675" y="576269"/>
                </a:lnTo>
                <a:cubicBezTo>
                  <a:pt x="2732099" y="573631"/>
                  <a:pt x="2733049" y="570677"/>
                  <a:pt x="2733524" y="567407"/>
                </a:cubicBezTo>
                <a:cubicBezTo>
                  <a:pt x="2733999" y="564136"/>
                  <a:pt x="2733049" y="561182"/>
                  <a:pt x="2730675" y="558545"/>
                </a:cubicBezTo>
                <a:cubicBezTo>
                  <a:pt x="2737744" y="551951"/>
                  <a:pt x="2743230" y="544882"/>
                  <a:pt x="2747134" y="537339"/>
                </a:cubicBezTo>
                <a:cubicBezTo>
                  <a:pt x="2751037" y="529795"/>
                  <a:pt x="2756523" y="523360"/>
                  <a:pt x="2763592" y="518032"/>
                </a:cubicBezTo>
                <a:cubicBezTo>
                  <a:pt x="2755257" y="509855"/>
                  <a:pt x="2752936" y="504053"/>
                  <a:pt x="2756629" y="500624"/>
                </a:cubicBezTo>
                <a:cubicBezTo>
                  <a:pt x="2760321" y="497195"/>
                  <a:pt x="2766863" y="492025"/>
                  <a:pt x="2776252" y="485115"/>
                </a:cubicBezTo>
                <a:cubicBezTo>
                  <a:pt x="2782002" y="478310"/>
                  <a:pt x="2786328" y="465966"/>
                  <a:pt x="2789229" y="448083"/>
                </a:cubicBezTo>
                <a:cubicBezTo>
                  <a:pt x="2792130" y="430201"/>
                  <a:pt x="2797089" y="417224"/>
                  <a:pt x="2804105" y="409153"/>
                </a:cubicBezTo>
                <a:cubicBezTo>
                  <a:pt x="2806690" y="407992"/>
                  <a:pt x="2809116" y="407781"/>
                  <a:pt x="2811385" y="408520"/>
                </a:cubicBezTo>
                <a:cubicBezTo>
                  <a:pt x="2813653" y="409258"/>
                  <a:pt x="2815446" y="410313"/>
                  <a:pt x="2816765" y="411685"/>
                </a:cubicBezTo>
                <a:cubicBezTo>
                  <a:pt x="2822515" y="418648"/>
                  <a:pt x="2823676" y="426877"/>
                  <a:pt x="2820247" y="436373"/>
                </a:cubicBezTo>
                <a:cubicBezTo>
                  <a:pt x="2816818" y="445868"/>
                  <a:pt x="2812281" y="452831"/>
                  <a:pt x="2806637" y="457262"/>
                </a:cubicBezTo>
                <a:cubicBezTo>
                  <a:pt x="2800623" y="473562"/>
                  <a:pt x="2795559" y="489071"/>
                  <a:pt x="2791445" y="503789"/>
                </a:cubicBezTo>
                <a:cubicBezTo>
                  <a:pt x="2787330" y="518506"/>
                  <a:pt x="2782266" y="533382"/>
                  <a:pt x="2776252" y="548416"/>
                </a:cubicBezTo>
                <a:cubicBezTo>
                  <a:pt x="2778573" y="550843"/>
                  <a:pt x="2778995" y="552953"/>
                  <a:pt x="2777518" y="554747"/>
                </a:cubicBezTo>
                <a:cubicBezTo>
                  <a:pt x="2776041" y="556540"/>
                  <a:pt x="2773931" y="558650"/>
                  <a:pt x="2771188" y="561077"/>
                </a:cubicBezTo>
                <a:cubicBezTo>
                  <a:pt x="2768762" y="563661"/>
                  <a:pt x="2767918" y="566088"/>
                  <a:pt x="2768656" y="568356"/>
                </a:cubicBezTo>
                <a:cubicBezTo>
                  <a:pt x="2769395" y="570625"/>
                  <a:pt x="2771083" y="572418"/>
                  <a:pt x="2773720" y="573737"/>
                </a:cubicBezTo>
                <a:cubicBezTo>
                  <a:pt x="2769764" y="577641"/>
                  <a:pt x="2766282" y="581861"/>
                  <a:pt x="2763275" y="586397"/>
                </a:cubicBezTo>
                <a:cubicBezTo>
                  <a:pt x="2760269" y="590934"/>
                  <a:pt x="2758686" y="595154"/>
                  <a:pt x="2758528" y="599058"/>
                </a:cubicBezTo>
                <a:lnTo>
                  <a:pt x="2748400" y="616782"/>
                </a:lnTo>
                <a:cubicBezTo>
                  <a:pt x="2752092" y="621952"/>
                  <a:pt x="2753569" y="626805"/>
                  <a:pt x="2752831" y="631341"/>
                </a:cubicBezTo>
                <a:cubicBezTo>
                  <a:pt x="2752092" y="635878"/>
                  <a:pt x="2749771" y="639465"/>
                  <a:pt x="2745868" y="642103"/>
                </a:cubicBezTo>
                <a:cubicBezTo>
                  <a:pt x="2754466" y="641470"/>
                  <a:pt x="2765755" y="640837"/>
                  <a:pt x="2779734" y="640204"/>
                </a:cubicBezTo>
                <a:cubicBezTo>
                  <a:pt x="2793713" y="639571"/>
                  <a:pt x="2804369" y="642736"/>
                  <a:pt x="2811701" y="649699"/>
                </a:cubicBezTo>
                <a:cubicBezTo>
                  <a:pt x="2815499" y="655027"/>
                  <a:pt x="2817398" y="660196"/>
                  <a:pt x="2817398" y="665208"/>
                </a:cubicBezTo>
                <a:cubicBezTo>
                  <a:pt x="2817398" y="670219"/>
                  <a:pt x="2815499" y="673490"/>
                  <a:pt x="2811701" y="675019"/>
                </a:cubicBezTo>
                <a:cubicBezTo>
                  <a:pt x="2811437" y="676497"/>
                  <a:pt x="2810699" y="678607"/>
                  <a:pt x="2809486" y="681350"/>
                </a:cubicBezTo>
                <a:cubicBezTo>
                  <a:pt x="2808272" y="684093"/>
                  <a:pt x="2808167" y="686203"/>
                  <a:pt x="2809169" y="687680"/>
                </a:cubicBezTo>
                <a:lnTo>
                  <a:pt x="2816765" y="682616"/>
                </a:lnTo>
                <a:lnTo>
                  <a:pt x="2849682" y="657295"/>
                </a:lnTo>
                <a:lnTo>
                  <a:pt x="2854746" y="639571"/>
                </a:lnTo>
                <a:cubicBezTo>
                  <a:pt x="2852425" y="636036"/>
                  <a:pt x="2852003" y="633610"/>
                  <a:pt x="2853480" y="632291"/>
                </a:cubicBezTo>
                <a:cubicBezTo>
                  <a:pt x="2854957" y="630972"/>
                  <a:pt x="2857067" y="629179"/>
                  <a:pt x="2859810" y="626910"/>
                </a:cubicBezTo>
                <a:cubicBezTo>
                  <a:pt x="2860971" y="624431"/>
                  <a:pt x="2861182" y="622426"/>
                  <a:pt x="2860443" y="620897"/>
                </a:cubicBezTo>
                <a:cubicBezTo>
                  <a:pt x="2859705" y="619367"/>
                  <a:pt x="2858650" y="617995"/>
                  <a:pt x="2857278" y="616782"/>
                </a:cubicBezTo>
                <a:cubicBezTo>
                  <a:pt x="2864663" y="608975"/>
                  <a:pt x="2871416" y="600535"/>
                  <a:pt x="2877535" y="591461"/>
                </a:cubicBezTo>
                <a:cubicBezTo>
                  <a:pt x="2883654" y="582388"/>
                  <a:pt x="2890406" y="573948"/>
                  <a:pt x="2897791" y="566141"/>
                </a:cubicBezTo>
                <a:cubicBezTo>
                  <a:pt x="2900429" y="554483"/>
                  <a:pt x="2905282" y="543616"/>
                  <a:pt x="2912351" y="533541"/>
                </a:cubicBezTo>
                <a:cubicBezTo>
                  <a:pt x="2919419" y="523465"/>
                  <a:pt x="2928071" y="515763"/>
                  <a:pt x="2938304" y="510435"/>
                </a:cubicBezTo>
                <a:lnTo>
                  <a:pt x="2935772" y="497775"/>
                </a:lnTo>
                <a:cubicBezTo>
                  <a:pt x="2934612" y="493924"/>
                  <a:pt x="2935034" y="490232"/>
                  <a:pt x="2937038" y="486697"/>
                </a:cubicBezTo>
                <a:cubicBezTo>
                  <a:pt x="2939043" y="483163"/>
                  <a:pt x="2941997" y="480103"/>
                  <a:pt x="2945900" y="477519"/>
                </a:cubicBezTo>
                <a:cubicBezTo>
                  <a:pt x="2950965" y="466968"/>
                  <a:pt x="2956029" y="465280"/>
                  <a:pt x="2961093" y="472454"/>
                </a:cubicBezTo>
                <a:cubicBezTo>
                  <a:pt x="2966421" y="477360"/>
                  <a:pt x="2969691" y="482108"/>
                  <a:pt x="2970905" y="486697"/>
                </a:cubicBezTo>
                <a:cubicBezTo>
                  <a:pt x="2972118" y="491287"/>
                  <a:pt x="2969691" y="496667"/>
                  <a:pt x="2963625" y="502839"/>
                </a:cubicBezTo>
                <a:cubicBezTo>
                  <a:pt x="2958719" y="507429"/>
                  <a:pt x="2952705" y="515341"/>
                  <a:pt x="2945584" y="526577"/>
                </a:cubicBezTo>
                <a:cubicBezTo>
                  <a:pt x="2938463" y="537813"/>
                  <a:pt x="2936880" y="547625"/>
                  <a:pt x="2940836" y="556013"/>
                </a:cubicBezTo>
                <a:cubicBezTo>
                  <a:pt x="2939412" y="563661"/>
                  <a:pt x="2935930" y="575583"/>
                  <a:pt x="2930392" y="591778"/>
                </a:cubicBezTo>
                <a:cubicBezTo>
                  <a:pt x="2924853" y="607973"/>
                  <a:pt x="2918206" y="620527"/>
                  <a:pt x="2910452" y="629442"/>
                </a:cubicBezTo>
                <a:cubicBezTo>
                  <a:pt x="2913986" y="633240"/>
                  <a:pt x="2915146" y="636406"/>
                  <a:pt x="2913933" y="638938"/>
                </a:cubicBezTo>
                <a:cubicBezTo>
                  <a:pt x="2912720" y="641470"/>
                  <a:pt x="2910715" y="643369"/>
                  <a:pt x="2907920" y="644635"/>
                </a:cubicBezTo>
                <a:cubicBezTo>
                  <a:pt x="2903858" y="649224"/>
                  <a:pt x="2904385" y="655871"/>
                  <a:pt x="2909502" y="664575"/>
                </a:cubicBezTo>
                <a:cubicBezTo>
                  <a:pt x="2914619" y="673279"/>
                  <a:pt x="2918312" y="679292"/>
                  <a:pt x="2920580" y="682616"/>
                </a:cubicBezTo>
                <a:cubicBezTo>
                  <a:pt x="2914936" y="690739"/>
                  <a:pt x="2905968" y="708042"/>
                  <a:pt x="2893677" y="734523"/>
                </a:cubicBezTo>
                <a:lnTo>
                  <a:pt x="2892730" y="736986"/>
                </a:lnTo>
                <a:lnTo>
                  <a:pt x="2917593" y="693062"/>
                </a:lnTo>
                <a:cubicBezTo>
                  <a:pt x="2924873" y="674229"/>
                  <a:pt x="2935634" y="658087"/>
                  <a:pt x="2949877" y="644636"/>
                </a:cubicBezTo>
                <a:lnTo>
                  <a:pt x="2947345" y="626911"/>
                </a:lnTo>
                <a:lnTo>
                  <a:pt x="2975197" y="583866"/>
                </a:lnTo>
                <a:cubicBezTo>
                  <a:pt x="2975672" y="577272"/>
                  <a:pt x="2979154" y="565773"/>
                  <a:pt x="2985642" y="549367"/>
                </a:cubicBezTo>
                <a:cubicBezTo>
                  <a:pt x="2992131" y="532961"/>
                  <a:pt x="2998777" y="520829"/>
                  <a:pt x="3005582" y="512969"/>
                </a:cubicBezTo>
                <a:cubicBezTo>
                  <a:pt x="3005582" y="503262"/>
                  <a:pt x="3010646" y="494822"/>
                  <a:pt x="3020774" y="487648"/>
                </a:cubicBezTo>
                <a:cubicBezTo>
                  <a:pt x="3017398" y="482584"/>
                  <a:pt x="3017187" y="478153"/>
                  <a:pt x="3020141" y="474355"/>
                </a:cubicBezTo>
                <a:cubicBezTo>
                  <a:pt x="3023095" y="470557"/>
                  <a:pt x="3026683" y="467392"/>
                  <a:pt x="3030903" y="464859"/>
                </a:cubicBezTo>
                <a:lnTo>
                  <a:pt x="3124589" y="300275"/>
                </a:lnTo>
                <a:cubicBezTo>
                  <a:pt x="3130339" y="293787"/>
                  <a:pt x="3134664" y="287140"/>
                  <a:pt x="3137566" y="280336"/>
                </a:cubicBezTo>
                <a:cubicBezTo>
                  <a:pt x="3140467" y="273530"/>
                  <a:pt x="3145426" y="267517"/>
                  <a:pt x="3152442" y="262294"/>
                </a:cubicBezTo>
                <a:cubicBezTo>
                  <a:pt x="3152547" y="258338"/>
                  <a:pt x="3153602" y="254223"/>
                  <a:pt x="3155607" y="249951"/>
                </a:cubicBezTo>
                <a:cubicBezTo>
                  <a:pt x="3157611" y="245678"/>
                  <a:pt x="3159932" y="242196"/>
                  <a:pt x="3162570" y="239506"/>
                </a:cubicBezTo>
                <a:lnTo>
                  <a:pt x="3172698" y="221782"/>
                </a:lnTo>
                <a:cubicBezTo>
                  <a:pt x="3175441" y="219197"/>
                  <a:pt x="3178817" y="217403"/>
                  <a:pt x="3182826" y="216401"/>
                </a:cubicBezTo>
                <a:cubicBezTo>
                  <a:pt x="3186836" y="215399"/>
                  <a:pt x="3190212" y="215504"/>
                  <a:pt x="3192955" y="216717"/>
                </a:cubicBezTo>
                <a:cubicBezTo>
                  <a:pt x="3194221" y="222889"/>
                  <a:pt x="3189790" y="236499"/>
                  <a:pt x="3179661" y="257547"/>
                </a:cubicBezTo>
                <a:cubicBezTo>
                  <a:pt x="3169533" y="278595"/>
                  <a:pt x="3161304" y="292837"/>
                  <a:pt x="3154974" y="300275"/>
                </a:cubicBezTo>
                <a:lnTo>
                  <a:pt x="3157506" y="300275"/>
                </a:lnTo>
                <a:cubicBezTo>
                  <a:pt x="3161251" y="303968"/>
                  <a:pt x="3163256" y="307344"/>
                  <a:pt x="3163520" y="310404"/>
                </a:cubicBezTo>
                <a:cubicBezTo>
                  <a:pt x="3163783" y="313463"/>
                  <a:pt x="3162623" y="316839"/>
                  <a:pt x="3160038" y="320532"/>
                </a:cubicBezTo>
                <a:cubicBezTo>
                  <a:pt x="3156873" y="339733"/>
                  <a:pt x="3151176" y="359568"/>
                  <a:pt x="3142946" y="380035"/>
                </a:cubicBezTo>
                <a:cubicBezTo>
                  <a:pt x="3134717" y="400503"/>
                  <a:pt x="3127754" y="420337"/>
                  <a:pt x="3122057" y="439539"/>
                </a:cubicBezTo>
                <a:cubicBezTo>
                  <a:pt x="3124431" y="443073"/>
                  <a:pt x="3124747" y="445500"/>
                  <a:pt x="3123006" y="446819"/>
                </a:cubicBezTo>
                <a:cubicBezTo>
                  <a:pt x="3121266" y="448137"/>
                  <a:pt x="3118417" y="449931"/>
                  <a:pt x="3114461" y="452199"/>
                </a:cubicBezTo>
                <a:cubicBezTo>
                  <a:pt x="3114250" y="454837"/>
                  <a:pt x="3114039" y="457158"/>
                  <a:pt x="3113828" y="459162"/>
                </a:cubicBezTo>
                <a:cubicBezTo>
                  <a:pt x="3113617" y="461167"/>
                  <a:pt x="3114672" y="462222"/>
                  <a:pt x="3116993" y="462327"/>
                </a:cubicBezTo>
                <a:cubicBezTo>
                  <a:pt x="3115147" y="466495"/>
                  <a:pt x="3112509" y="471453"/>
                  <a:pt x="3109080" y="477203"/>
                </a:cubicBezTo>
                <a:cubicBezTo>
                  <a:pt x="3105651" y="482953"/>
                  <a:pt x="3104913" y="487279"/>
                  <a:pt x="3106865" y="490180"/>
                </a:cubicBezTo>
                <a:lnTo>
                  <a:pt x="3122057" y="474988"/>
                </a:lnTo>
                <a:cubicBezTo>
                  <a:pt x="3124695" y="472456"/>
                  <a:pt x="3126383" y="469924"/>
                  <a:pt x="3127121" y="467392"/>
                </a:cubicBezTo>
                <a:cubicBezTo>
                  <a:pt x="3127860" y="464859"/>
                  <a:pt x="3127016" y="462327"/>
                  <a:pt x="3124589" y="459795"/>
                </a:cubicBezTo>
                <a:cubicBezTo>
                  <a:pt x="3127279" y="457105"/>
                  <a:pt x="3130128" y="453623"/>
                  <a:pt x="3133135" y="449351"/>
                </a:cubicBezTo>
                <a:cubicBezTo>
                  <a:pt x="3136142" y="445078"/>
                  <a:pt x="3138357" y="440963"/>
                  <a:pt x="3139781" y="437007"/>
                </a:cubicBezTo>
                <a:lnTo>
                  <a:pt x="3160038" y="391430"/>
                </a:lnTo>
                <a:lnTo>
                  <a:pt x="3175230" y="378769"/>
                </a:lnTo>
                <a:cubicBezTo>
                  <a:pt x="3177973" y="376132"/>
                  <a:pt x="3180083" y="373178"/>
                  <a:pt x="3181560" y="369907"/>
                </a:cubicBezTo>
                <a:cubicBezTo>
                  <a:pt x="3183037" y="366637"/>
                  <a:pt x="3182615" y="363682"/>
                  <a:pt x="3180294" y="361045"/>
                </a:cubicBezTo>
                <a:lnTo>
                  <a:pt x="3190423" y="340788"/>
                </a:lnTo>
                <a:cubicBezTo>
                  <a:pt x="3189157" y="332348"/>
                  <a:pt x="3191689" y="325174"/>
                  <a:pt x="3198019" y="319266"/>
                </a:cubicBezTo>
                <a:cubicBezTo>
                  <a:pt x="3204349" y="313358"/>
                  <a:pt x="3206881" y="306183"/>
                  <a:pt x="3205615" y="297743"/>
                </a:cubicBezTo>
                <a:lnTo>
                  <a:pt x="3238532" y="269891"/>
                </a:lnTo>
                <a:cubicBezTo>
                  <a:pt x="3244862" y="276959"/>
                  <a:pt x="3248027" y="281812"/>
                  <a:pt x="3248027" y="284450"/>
                </a:cubicBezTo>
                <a:cubicBezTo>
                  <a:pt x="3248027" y="287088"/>
                  <a:pt x="3244862" y="290675"/>
                  <a:pt x="3238532" y="295211"/>
                </a:cubicBezTo>
                <a:cubicBezTo>
                  <a:pt x="3243332" y="302333"/>
                  <a:pt x="3243227" y="307713"/>
                  <a:pt x="3238215" y="311353"/>
                </a:cubicBezTo>
                <a:cubicBezTo>
                  <a:pt x="3233204" y="314993"/>
                  <a:pt x="3232465" y="319741"/>
                  <a:pt x="3236000" y="325596"/>
                </a:cubicBezTo>
                <a:cubicBezTo>
                  <a:pt x="3231516" y="332190"/>
                  <a:pt x="3226557" y="343057"/>
                  <a:pt x="3221124" y="358196"/>
                </a:cubicBezTo>
                <a:cubicBezTo>
                  <a:pt x="3215691" y="373336"/>
                  <a:pt x="3213897" y="383570"/>
                  <a:pt x="3215743" y="388898"/>
                </a:cubicBezTo>
                <a:lnTo>
                  <a:pt x="3195487" y="437007"/>
                </a:lnTo>
                <a:cubicBezTo>
                  <a:pt x="3200762" y="443442"/>
                  <a:pt x="3203505" y="450194"/>
                  <a:pt x="3203716" y="457263"/>
                </a:cubicBezTo>
                <a:cubicBezTo>
                  <a:pt x="3203927" y="464332"/>
                  <a:pt x="3200340" y="471084"/>
                  <a:pt x="3192955" y="477520"/>
                </a:cubicBezTo>
                <a:cubicBezTo>
                  <a:pt x="3190423" y="487965"/>
                  <a:pt x="3186625" y="498726"/>
                  <a:pt x="3181560" y="509804"/>
                </a:cubicBezTo>
                <a:cubicBezTo>
                  <a:pt x="3176496" y="520881"/>
                  <a:pt x="3170166" y="530376"/>
                  <a:pt x="3162570" y="538289"/>
                </a:cubicBezTo>
                <a:lnTo>
                  <a:pt x="3170166" y="558546"/>
                </a:lnTo>
                <a:lnTo>
                  <a:pt x="3152442" y="571206"/>
                </a:lnTo>
                <a:lnTo>
                  <a:pt x="3152442" y="599059"/>
                </a:lnTo>
                <a:cubicBezTo>
                  <a:pt x="3149118" y="604228"/>
                  <a:pt x="3146903" y="609081"/>
                  <a:pt x="3145795" y="613618"/>
                </a:cubicBezTo>
                <a:cubicBezTo>
                  <a:pt x="3144687" y="618155"/>
                  <a:pt x="3141839" y="621742"/>
                  <a:pt x="3137249" y="624379"/>
                </a:cubicBezTo>
                <a:cubicBezTo>
                  <a:pt x="3136089" y="627281"/>
                  <a:pt x="3135878" y="630973"/>
                  <a:pt x="3136616" y="635457"/>
                </a:cubicBezTo>
                <a:cubicBezTo>
                  <a:pt x="3137355" y="639941"/>
                  <a:pt x="3138410" y="643001"/>
                  <a:pt x="3139781" y="644636"/>
                </a:cubicBezTo>
                <a:cubicBezTo>
                  <a:pt x="3141206" y="647010"/>
                  <a:pt x="3142788" y="647959"/>
                  <a:pt x="3144529" y="647484"/>
                </a:cubicBezTo>
                <a:cubicBezTo>
                  <a:pt x="3146270" y="647010"/>
                  <a:pt x="3147219" y="646060"/>
                  <a:pt x="3147378" y="644636"/>
                </a:cubicBezTo>
                <a:cubicBezTo>
                  <a:pt x="3142208" y="637040"/>
                  <a:pt x="3143052" y="630709"/>
                  <a:pt x="3149910" y="625645"/>
                </a:cubicBezTo>
                <a:cubicBezTo>
                  <a:pt x="3156767" y="620581"/>
                  <a:pt x="3162675" y="616783"/>
                  <a:pt x="3167634" y="614251"/>
                </a:cubicBezTo>
                <a:lnTo>
                  <a:pt x="3167634" y="576270"/>
                </a:lnTo>
                <a:lnTo>
                  <a:pt x="3170166" y="576270"/>
                </a:lnTo>
                <a:cubicBezTo>
                  <a:pt x="3171590" y="573633"/>
                  <a:pt x="3172540" y="570679"/>
                  <a:pt x="3173015" y="567408"/>
                </a:cubicBezTo>
                <a:cubicBezTo>
                  <a:pt x="3173490" y="564137"/>
                  <a:pt x="3172540" y="561183"/>
                  <a:pt x="3170166" y="558546"/>
                </a:cubicBezTo>
                <a:cubicBezTo>
                  <a:pt x="3177235" y="551952"/>
                  <a:pt x="3182721" y="544883"/>
                  <a:pt x="3186625" y="537340"/>
                </a:cubicBezTo>
                <a:cubicBezTo>
                  <a:pt x="3190528" y="529796"/>
                  <a:pt x="3196014" y="523361"/>
                  <a:pt x="3203083" y="518033"/>
                </a:cubicBezTo>
                <a:cubicBezTo>
                  <a:pt x="3194748" y="509856"/>
                  <a:pt x="3192427" y="504054"/>
                  <a:pt x="3196120" y="500625"/>
                </a:cubicBezTo>
                <a:cubicBezTo>
                  <a:pt x="3199812" y="497196"/>
                  <a:pt x="3206354" y="492026"/>
                  <a:pt x="3215743" y="485116"/>
                </a:cubicBezTo>
                <a:cubicBezTo>
                  <a:pt x="3221493" y="478311"/>
                  <a:pt x="3225819" y="465967"/>
                  <a:pt x="3228720" y="448085"/>
                </a:cubicBezTo>
                <a:cubicBezTo>
                  <a:pt x="3231621" y="430202"/>
                  <a:pt x="3236580" y="417225"/>
                  <a:pt x="3243596" y="409154"/>
                </a:cubicBezTo>
                <a:cubicBezTo>
                  <a:pt x="3246181" y="407994"/>
                  <a:pt x="3248607" y="407783"/>
                  <a:pt x="3250876" y="408521"/>
                </a:cubicBezTo>
                <a:cubicBezTo>
                  <a:pt x="3253144" y="409260"/>
                  <a:pt x="3254937" y="410314"/>
                  <a:pt x="3256256" y="411686"/>
                </a:cubicBezTo>
                <a:cubicBezTo>
                  <a:pt x="3262006" y="418649"/>
                  <a:pt x="3263167" y="426878"/>
                  <a:pt x="3259738" y="436374"/>
                </a:cubicBezTo>
                <a:cubicBezTo>
                  <a:pt x="3256309" y="445869"/>
                  <a:pt x="3251772" y="452832"/>
                  <a:pt x="3246128" y="457263"/>
                </a:cubicBezTo>
                <a:cubicBezTo>
                  <a:pt x="3240114" y="473563"/>
                  <a:pt x="3235050" y="489072"/>
                  <a:pt x="3230936" y="503790"/>
                </a:cubicBezTo>
                <a:cubicBezTo>
                  <a:pt x="3226821" y="518507"/>
                  <a:pt x="3221757" y="533383"/>
                  <a:pt x="3215743" y="548418"/>
                </a:cubicBezTo>
                <a:cubicBezTo>
                  <a:pt x="3218064" y="550844"/>
                  <a:pt x="3218486" y="552954"/>
                  <a:pt x="3217009" y="554748"/>
                </a:cubicBezTo>
                <a:cubicBezTo>
                  <a:pt x="3215532" y="556541"/>
                  <a:pt x="3213422" y="558651"/>
                  <a:pt x="3210679" y="561078"/>
                </a:cubicBezTo>
                <a:cubicBezTo>
                  <a:pt x="3208253" y="563663"/>
                  <a:pt x="3207409" y="566089"/>
                  <a:pt x="3208147" y="568357"/>
                </a:cubicBezTo>
                <a:cubicBezTo>
                  <a:pt x="3208886" y="570626"/>
                  <a:pt x="3210574" y="572419"/>
                  <a:pt x="3213211" y="573738"/>
                </a:cubicBezTo>
                <a:cubicBezTo>
                  <a:pt x="3209255" y="577642"/>
                  <a:pt x="3205773" y="581862"/>
                  <a:pt x="3202766" y="586399"/>
                </a:cubicBezTo>
                <a:cubicBezTo>
                  <a:pt x="3199760" y="590935"/>
                  <a:pt x="3198177" y="595155"/>
                  <a:pt x="3198019" y="599059"/>
                </a:cubicBezTo>
                <a:lnTo>
                  <a:pt x="3187891" y="616783"/>
                </a:lnTo>
                <a:cubicBezTo>
                  <a:pt x="3191583" y="621953"/>
                  <a:pt x="3193060" y="626806"/>
                  <a:pt x="3192322" y="631343"/>
                </a:cubicBezTo>
                <a:cubicBezTo>
                  <a:pt x="3191583" y="635879"/>
                  <a:pt x="3189262" y="639466"/>
                  <a:pt x="3185359" y="642104"/>
                </a:cubicBezTo>
                <a:cubicBezTo>
                  <a:pt x="3193957" y="641471"/>
                  <a:pt x="3205246" y="640838"/>
                  <a:pt x="3219225" y="640205"/>
                </a:cubicBezTo>
                <a:cubicBezTo>
                  <a:pt x="3233204" y="639572"/>
                  <a:pt x="3243860" y="642737"/>
                  <a:pt x="3251192" y="649700"/>
                </a:cubicBezTo>
                <a:cubicBezTo>
                  <a:pt x="3254990" y="655028"/>
                  <a:pt x="3256889" y="660198"/>
                  <a:pt x="3256889" y="665209"/>
                </a:cubicBezTo>
                <a:cubicBezTo>
                  <a:pt x="3256889" y="670220"/>
                  <a:pt x="3254990" y="673491"/>
                  <a:pt x="3251192" y="675021"/>
                </a:cubicBezTo>
                <a:cubicBezTo>
                  <a:pt x="3250928" y="676498"/>
                  <a:pt x="3250190" y="678608"/>
                  <a:pt x="3248977" y="681351"/>
                </a:cubicBezTo>
                <a:cubicBezTo>
                  <a:pt x="3247763" y="684094"/>
                  <a:pt x="3247658" y="686204"/>
                  <a:pt x="3248660" y="687681"/>
                </a:cubicBezTo>
                <a:lnTo>
                  <a:pt x="3256256" y="682617"/>
                </a:lnTo>
                <a:lnTo>
                  <a:pt x="3289173" y="657296"/>
                </a:lnTo>
                <a:lnTo>
                  <a:pt x="3294237" y="639572"/>
                </a:lnTo>
                <a:cubicBezTo>
                  <a:pt x="3291916" y="636037"/>
                  <a:pt x="3291494" y="633611"/>
                  <a:pt x="3292971" y="632292"/>
                </a:cubicBezTo>
                <a:cubicBezTo>
                  <a:pt x="3294448" y="630973"/>
                  <a:pt x="3296558" y="629180"/>
                  <a:pt x="3299301" y="626911"/>
                </a:cubicBezTo>
                <a:cubicBezTo>
                  <a:pt x="3300462" y="624432"/>
                  <a:pt x="3300673" y="622428"/>
                  <a:pt x="3299934" y="620898"/>
                </a:cubicBezTo>
                <a:cubicBezTo>
                  <a:pt x="3299196" y="619368"/>
                  <a:pt x="3298141" y="617997"/>
                  <a:pt x="3296769" y="616783"/>
                </a:cubicBezTo>
                <a:cubicBezTo>
                  <a:pt x="3304154" y="608976"/>
                  <a:pt x="3310907" y="600536"/>
                  <a:pt x="3317026" y="591463"/>
                </a:cubicBezTo>
                <a:cubicBezTo>
                  <a:pt x="3323145" y="582389"/>
                  <a:pt x="3329897" y="573949"/>
                  <a:pt x="3337282" y="566142"/>
                </a:cubicBezTo>
                <a:cubicBezTo>
                  <a:pt x="3339920" y="554484"/>
                  <a:pt x="3344773" y="543617"/>
                  <a:pt x="3351842" y="533542"/>
                </a:cubicBezTo>
                <a:cubicBezTo>
                  <a:pt x="3358910" y="523466"/>
                  <a:pt x="3367562" y="515764"/>
                  <a:pt x="3377795" y="510437"/>
                </a:cubicBezTo>
                <a:lnTo>
                  <a:pt x="3375263" y="497776"/>
                </a:lnTo>
                <a:cubicBezTo>
                  <a:pt x="3374103" y="493926"/>
                  <a:pt x="3374525" y="490233"/>
                  <a:pt x="3376529" y="486698"/>
                </a:cubicBezTo>
                <a:cubicBezTo>
                  <a:pt x="3378534" y="483164"/>
                  <a:pt x="3381488" y="480105"/>
                  <a:pt x="3385391" y="477520"/>
                </a:cubicBezTo>
                <a:cubicBezTo>
                  <a:pt x="3390456" y="466969"/>
                  <a:pt x="3395520" y="465281"/>
                  <a:pt x="3400584" y="472456"/>
                </a:cubicBezTo>
                <a:cubicBezTo>
                  <a:pt x="3405912" y="477362"/>
                  <a:pt x="3409182" y="482109"/>
                  <a:pt x="3410396" y="486698"/>
                </a:cubicBezTo>
                <a:cubicBezTo>
                  <a:pt x="3411609" y="491288"/>
                  <a:pt x="3409182" y="496669"/>
                  <a:pt x="3403116" y="502840"/>
                </a:cubicBezTo>
                <a:cubicBezTo>
                  <a:pt x="3398210" y="507430"/>
                  <a:pt x="3392196" y="515342"/>
                  <a:pt x="3385075" y="526578"/>
                </a:cubicBezTo>
                <a:cubicBezTo>
                  <a:pt x="3377954" y="537815"/>
                  <a:pt x="3376371" y="547626"/>
                  <a:pt x="3380327" y="556014"/>
                </a:cubicBezTo>
                <a:cubicBezTo>
                  <a:pt x="3378903" y="563663"/>
                  <a:pt x="3375421" y="575584"/>
                  <a:pt x="3369883" y="591779"/>
                </a:cubicBezTo>
                <a:cubicBezTo>
                  <a:pt x="3364344" y="607974"/>
                  <a:pt x="3357697" y="620529"/>
                  <a:pt x="3349943" y="629444"/>
                </a:cubicBezTo>
                <a:cubicBezTo>
                  <a:pt x="3353477" y="633242"/>
                  <a:pt x="3354637" y="636407"/>
                  <a:pt x="3353424" y="638939"/>
                </a:cubicBezTo>
                <a:cubicBezTo>
                  <a:pt x="3352211" y="641471"/>
                  <a:pt x="3350206" y="643370"/>
                  <a:pt x="3347411" y="644636"/>
                </a:cubicBezTo>
                <a:cubicBezTo>
                  <a:pt x="3343349" y="649225"/>
                  <a:pt x="3343876" y="655872"/>
                  <a:pt x="3348993" y="664576"/>
                </a:cubicBezTo>
                <a:cubicBezTo>
                  <a:pt x="3354110" y="673280"/>
                  <a:pt x="3357803" y="679293"/>
                  <a:pt x="3360071" y="682617"/>
                </a:cubicBezTo>
                <a:cubicBezTo>
                  <a:pt x="3354427" y="690740"/>
                  <a:pt x="3345459" y="708043"/>
                  <a:pt x="3333168" y="734524"/>
                </a:cubicBezTo>
                <a:cubicBezTo>
                  <a:pt x="3320877" y="761005"/>
                  <a:pt x="3316340" y="778308"/>
                  <a:pt x="3319558" y="786431"/>
                </a:cubicBezTo>
                <a:lnTo>
                  <a:pt x="3299301" y="804156"/>
                </a:lnTo>
                <a:cubicBezTo>
                  <a:pt x="3295450" y="811647"/>
                  <a:pt x="3291758" y="818821"/>
                  <a:pt x="3288224" y="825679"/>
                </a:cubicBezTo>
                <a:cubicBezTo>
                  <a:pt x="3284689" y="832536"/>
                  <a:pt x="3281630" y="839710"/>
                  <a:pt x="3279045" y="847201"/>
                </a:cubicBezTo>
                <a:lnTo>
                  <a:pt x="3281577" y="854797"/>
                </a:lnTo>
                <a:cubicBezTo>
                  <a:pt x="3289648" y="853004"/>
                  <a:pt x="3295662" y="845829"/>
                  <a:pt x="3299618" y="833275"/>
                </a:cubicBezTo>
                <a:cubicBezTo>
                  <a:pt x="3303574" y="820720"/>
                  <a:pt x="3310221" y="813546"/>
                  <a:pt x="3319558" y="811752"/>
                </a:cubicBezTo>
                <a:cubicBezTo>
                  <a:pt x="3324200" y="811330"/>
                  <a:pt x="3330108" y="809642"/>
                  <a:pt x="3337282" y="806688"/>
                </a:cubicBezTo>
                <a:lnTo>
                  <a:pt x="3319558" y="799092"/>
                </a:lnTo>
                <a:lnTo>
                  <a:pt x="3327154" y="794028"/>
                </a:lnTo>
                <a:cubicBezTo>
                  <a:pt x="3330899" y="791706"/>
                  <a:pt x="3334170" y="791285"/>
                  <a:pt x="3336966" y="792761"/>
                </a:cubicBezTo>
                <a:cubicBezTo>
                  <a:pt x="3339762" y="794239"/>
                  <a:pt x="3342399" y="796349"/>
                  <a:pt x="3344879" y="799092"/>
                </a:cubicBezTo>
                <a:cubicBezTo>
                  <a:pt x="3347516" y="795399"/>
                  <a:pt x="3349837" y="792023"/>
                  <a:pt x="3351842" y="788963"/>
                </a:cubicBezTo>
                <a:cubicBezTo>
                  <a:pt x="3353846" y="785904"/>
                  <a:pt x="3354901" y="782528"/>
                  <a:pt x="3355007" y="778835"/>
                </a:cubicBezTo>
                <a:cubicBezTo>
                  <a:pt x="3357381" y="776092"/>
                  <a:pt x="3358963" y="772083"/>
                  <a:pt x="3359754" y="766808"/>
                </a:cubicBezTo>
                <a:cubicBezTo>
                  <a:pt x="3360546" y="761533"/>
                  <a:pt x="3361495" y="756258"/>
                  <a:pt x="3362603" y="750982"/>
                </a:cubicBezTo>
                <a:cubicBezTo>
                  <a:pt x="3354585" y="750561"/>
                  <a:pt x="3347833" y="746340"/>
                  <a:pt x="3342346" y="738322"/>
                </a:cubicBezTo>
                <a:cubicBezTo>
                  <a:pt x="3350365" y="733258"/>
                  <a:pt x="3354585" y="725662"/>
                  <a:pt x="3355007" y="715534"/>
                </a:cubicBezTo>
                <a:lnTo>
                  <a:pt x="3380327" y="720598"/>
                </a:lnTo>
                <a:cubicBezTo>
                  <a:pt x="3376793" y="724396"/>
                  <a:pt x="3374367" y="728194"/>
                  <a:pt x="3373048" y="731992"/>
                </a:cubicBezTo>
                <a:cubicBezTo>
                  <a:pt x="3371729" y="735790"/>
                  <a:pt x="3369935" y="739588"/>
                  <a:pt x="3367667" y="743386"/>
                </a:cubicBezTo>
                <a:lnTo>
                  <a:pt x="3377795" y="750982"/>
                </a:lnTo>
                <a:cubicBezTo>
                  <a:pt x="3382860" y="750982"/>
                  <a:pt x="3385391" y="753515"/>
                  <a:pt x="3385391" y="758579"/>
                </a:cubicBezTo>
                <a:cubicBezTo>
                  <a:pt x="3385180" y="763696"/>
                  <a:pt x="3383704" y="768654"/>
                  <a:pt x="3380960" y="773455"/>
                </a:cubicBezTo>
                <a:cubicBezTo>
                  <a:pt x="3378217" y="778255"/>
                  <a:pt x="3375474" y="782581"/>
                  <a:pt x="3372731" y="786431"/>
                </a:cubicBezTo>
                <a:cubicBezTo>
                  <a:pt x="3376688" y="787487"/>
                  <a:pt x="3380802" y="787908"/>
                  <a:pt x="3385075" y="787698"/>
                </a:cubicBezTo>
                <a:cubicBezTo>
                  <a:pt x="3389348" y="787487"/>
                  <a:pt x="3392829" y="787908"/>
                  <a:pt x="3395520" y="788963"/>
                </a:cubicBezTo>
                <a:cubicBezTo>
                  <a:pt x="3397366" y="793184"/>
                  <a:pt x="3395573" y="798670"/>
                  <a:pt x="3390139" y="805422"/>
                </a:cubicBezTo>
                <a:cubicBezTo>
                  <a:pt x="3384706" y="812174"/>
                  <a:pt x="3379747" y="817660"/>
                  <a:pt x="3375263" y="821880"/>
                </a:cubicBezTo>
                <a:cubicBezTo>
                  <a:pt x="3375158" y="827156"/>
                  <a:pt x="3374103" y="831798"/>
                  <a:pt x="3372098" y="835807"/>
                </a:cubicBezTo>
                <a:cubicBezTo>
                  <a:pt x="3370094" y="839816"/>
                  <a:pt x="3367773" y="841926"/>
                  <a:pt x="3365135" y="842137"/>
                </a:cubicBezTo>
                <a:lnTo>
                  <a:pt x="3352475" y="859861"/>
                </a:lnTo>
                <a:lnTo>
                  <a:pt x="3352475" y="882650"/>
                </a:lnTo>
                <a:lnTo>
                  <a:pt x="3360071" y="875054"/>
                </a:lnTo>
                <a:lnTo>
                  <a:pt x="3370199" y="854797"/>
                </a:lnTo>
                <a:cubicBezTo>
                  <a:pt x="3371571" y="852265"/>
                  <a:pt x="3373259" y="850366"/>
                  <a:pt x="3375263" y="849100"/>
                </a:cubicBezTo>
                <a:cubicBezTo>
                  <a:pt x="3377268" y="847834"/>
                  <a:pt x="3378956" y="847201"/>
                  <a:pt x="3380327" y="847201"/>
                </a:cubicBezTo>
                <a:cubicBezTo>
                  <a:pt x="3380116" y="848625"/>
                  <a:pt x="3379272" y="850841"/>
                  <a:pt x="3377795" y="853848"/>
                </a:cubicBezTo>
                <a:cubicBezTo>
                  <a:pt x="3376318" y="856854"/>
                  <a:pt x="3375474" y="859703"/>
                  <a:pt x="3375263" y="862393"/>
                </a:cubicBezTo>
                <a:cubicBezTo>
                  <a:pt x="3378217" y="869251"/>
                  <a:pt x="3374841" y="877691"/>
                  <a:pt x="3365135" y="887714"/>
                </a:cubicBezTo>
                <a:cubicBezTo>
                  <a:pt x="3355429" y="897737"/>
                  <a:pt x="3352053" y="906177"/>
                  <a:pt x="3355007" y="913035"/>
                </a:cubicBezTo>
                <a:lnTo>
                  <a:pt x="3344879" y="930759"/>
                </a:lnTo>
                <a:cubicBezTo>
                  <a:pt x="3344456" y="936245"/>
                  <a:pt x="3342768" y="942997"/>
                  <a:pt x="3339814" y="951015"/>
                </a:cubicBezTo>
                <a:cubicBezTo>
                  <a:pt x="3345195" y="944685"/>
                  <a:pt x="3350259" y="937722"/>
                  <a:pt x="3355007" y="930126"/>
                </a:cubicBezTo>
                <a:cubicBezTo>
                  <a:pt x="3359754" y="922530"/>
                  <a:pt x="3362287" y="914301"/>
                  <a:pt x="3362603" y="905438"/>
                </a:cubicBezTo>
                <a:lnTo>
                  <a:pt x="3382860" y="913035"/>
                </a:lnTo>
                <a:lnTo>
                  <a:pt x="3377795" y="940887"/>
                </a:lnTo>
                <a:lnTo>
                  <a:pt x="3381071" y="940232"/>
                </a:lnTo>
                <a:lnTo>
                  <a:pt x="3384396" y="934412"/>
                </a:lnTo>
                <a:cubicBezTo>
                  <a:pt x="3387139" y="931828"/>
                  <a:pt x="3390515" y="930034"/>
                  <a:pt x="3394524" y="929032"/>
                </a:cubicBezTo>
                <a:cubicBezTo>
                  <a:pt x="3398534" y="928029"/>
                  <a:pt x="3401910" y="928135"/>
                  <a:pt x="3404653" y="929348"/>
                </a:cubicBezTo>
                <a:cubicBezTo>
                  <a:pt x="3405286" y="932434"/>
                  <a:pt x="3404495" y="937380"/>
                  <a:pt x="3402279" y="944185"/>
                </a:cubicBezTo>
                <a:lnTo>
                  <a:pt x="3399945" y="949742"/>
                </a:lnTo>
                <a:lnTo>
                  <a:pt x="3403116" y="953547"/>
                </a:lnTo>
                <a:lnTo>
                  <a:pt x="3390456" y="991529"/>
                </a:lnTo>
                <a:lnTo>
                  <a:pt x="3371429" y="1016654"/>
                </a:lnTo>
                <a:lnTo>
                  <a:pt x="3375218" y="1023035"/>
                </a:lnTo>
                <a:cubicBezTo>
                  <a:pt x="3375481" y="1026094"/>
                  <a:pt x="3374321" y="1029470"/>
                  <a:pt x="3371736" y="1033163"/>
                </a:cubicBezTo>
                <a:cubicBezTo>
                  <a:pt x="3368571" y="1052364"/>
                  <a:pt x="3362874" y="1072199"/>
                  <a:pt x="3354645" y="1092666"/>
                </a:cubicBezTo>
                <a:cubicBezTo>
                  <a:pt x="3346415" y="1113134"/>
                  <a:pt x="3339452" y="1132969"/>
                  <a:pt x="3333755" y="1152170"/>
                </a:cubicBezTo>
                <a:cubicBezTo>
                  <a:pt x="3336129" y="1155704"/>
                  <a:pt x="3336445" y="1158131"/>
                  <a:pt x="3334705" y="1159450"/>
                </a:cubicBezTo>
                <a:cubicBezTo>
                  <a:pt x="3332964" y="1160768"/>
                  <a:pt x="3330115" y="1162562"/>
                  <a:pt x="3326159" y="1164830"/>
                </a:cubicBezTo>
                <a:cubicBezTo>
                  <a:pt x="3325948" y="1167468"/>
                  <a:pt x="3325737" y="1169789"/>
                  <a:pt x="3325526" y="1171793"/>
                </a:cubicBezTo>
                <a:cubicBezTo>
                  <a:pt x="3325315" y="1173798"/>
                  <a:pt x="3326370" y="1174853"/>
                  <a:pt x="3328691" y="1174958"/>
                </a:cubicBezTo>
                <a:cubicBezTo>
                  <a:pt x="3326845" y="1179126"/>
                  <a:pt x="3324207" y="1184084"/>
                  <a:pt x="3320778" y="1189834"/>
                </a:cubicBezTo>
                <a:cubicBezTo>
                  <a:pt x="3317349" y="1195584"/>
                  <a:pt x="3316611" y="1199910"/>
                  <a:pt x="3318563" y="1202811"/>
                </a:cubicBezTo>
                <a:lnTo>
                  <a:pt x="3333755" y="1187619"/>
                </a:lnTo>
                <a:cubicBezTo>
                  <a:pt x="3336393" y="1185086"/>
                  <a:pt x="3338081" y="1182555"/>
                  <a:pt x="3338819" y="1180023"/>
                </a:cubicBezTo>
                <a:cubicBezTo>
                  <a:pt x="3339558" y="1177490"/>
                  <a:pt x="3338714" y="1174958"/>
                  <a:pt x="3336287" y="1172426"/>
                </a:cubicBezTo>
                <a:cubicBezTo>
                  <a:pt x="3338977" y="1169736"/>
                  <a:pt x="3341826" y="1166254"/>
                  <a:pt x="3344833" y="1161982"/>
                </a:cubicBezTo>
                <a:cubicBezTo>
                  <a:pt x="3347840" y="1157709"/>
                  <a:pt x="3350055" y="1153594"/>
                  <a:pt x="3351479" y="1149638"/>
                </a:cubicBezTo>
                <a:lnTo>
                  <a:pt x="3371736" y="1104061"/>
                </a:lnTo>
                <a:lnTo>
                  <a:pt x="3386928" y="1091400"/>
                </a:lnTo>
                <a:cubicBezTo>
                  <a:pt x="3389671" y="1088763"/>
                  <a:pt x="3391781" y="1085809"/>
                  <a:pt x="3393258" y="1082538"/>
                </a:cubicBezTo>
                <a:cubicBezTo>
                  <a:pt x="3394735" y="1079267"/>
                  <a:pt x="3394313" y="1076314"/>
                  <a:pt x="3391992" y="1073676"/>
                </a:cubicBezTo>
                <a:lnTo>
                  <a:pt x="3402121" y="1053419"/>
                </a:lnTo>
                <a:cubicBezTo>
                  <a:pt x="3400855" y="1044979"/>
                  <a:pt x="3403387" y="1037805"/>
                  <a:pt x="3409717" y="1031897"/>
                </a:cubicBezTo>
                <a:cubicBezTo>
                  <a:pt x="3416047" y="1025989"/>
                  <a:pt x="3418579" y="1018814"/>
                  <a:pt x="3417313" y="1010374"/>
                </a:cubicBezTo>
                <a:lnTo>
                  <a:pt x="3450230" y="982522"/>
                </a:lnTo>
                <a:cubicBezTo>
                  <a:pt x="3456560" y="989590"/>
                  <a:pt x="3459725" y="994443"/>
                  <a:pt x="3459725" y="997081"/>
                </a:cubicBezTo>
                <a:cubicBezTo>
                  <a:pt x="3459725" y="999719"/>
                  <a:pt x="3456560" y="1003306"/>
                  <a:pt x="3450230" y="1007842"/>
                </a:cubicBezTo>
                <a:cubicBezTo>
                  <a:pt x="3455030" y="1014964"/>
                  <a:pt x="3454925" y="1020344"/>
                  <a:pt x="3449913" y="1023984"/>
                </a:cubicBezTo>
                <a:cubicBezTo>
                  <a:pt x="3444902" y="1027624"/>
                  <a:pt x="3444163" y="1032372"/>
                  <a:pt x="3447698" y="1038227"/>
                </a:cubicBezTo>
                <a:cubicBezTo>
                  <a:pt x="3443214" y="1044821"/>
                  <a:pt x="3438255" y="1055688"/>
                  <a:pt x="3432822" y="1070827"/>
                </a:cubicBezTo>
                <a:cubicBezTo>
                  <a:pt x="3427389" y="1085967"/>
                  <a:pt x="3425595" y="1096201"/>
                  <a:pt x="3427441" y="1101529"/>
                </a:cubicBezTo>
                <a:lnTo>
                  <a:pt x="3407185" y="1149638"/>
                </a:lnTo>
                <a:cubicBezTo>
                  <a:pt x="3412460" y="1156074"/>
                  <a:pt x="3415203" y="1162825"/>
                  <a:pt x="3415414" y="1169894"/>
                </a:cubicBezTo>
                <a:cubicBezTo>
                  <a:pt x="3415625" y="1176963"/>
                  <a:pt x="3412038" y="1183715"/>
                  <a:pt x="3404653" y="1190151"/>
                </a:cubicBezTo>
                <a:cubicBezTo>
                  <a:pt x="3402121" y="1200596"/>
                  <a:pt x="3398323" y="1211357"/>
                  <a:pt x="3393258" y="1222435"/>
                </a:cubicBezTo>
                <a:cubicBezTo>
                  <a:pt x="3388194" y="1233512"/>
                  <a:pt x="3381864" y="1243008"/>
                  <a:pt x="3374268" y="1250920"/>
                </a:cubicBezTo>
                <a:lnTo>
                  <a:pt x="3381864" y="1271176"/>
                </a:lnTo>
                <a:lnTo>
                  <a:pt x="3364140" y="1283837"/>
                </a:lnTo>
                <a:lnTo>
                  <a:pt x="3364140" y="1311690"/>
                </a:lnTo>
                <a:cubicBezTo>
                  <a:pt x="3360816" y="1316859"/>
                  <a:pt x="3358601" y="1321712"/>
                  <a:pt x="3357493" y="1326249"/>
                </a:cubicBezTo>
                <a:cubicBezTo>
                  <a:pt x="3356385" y="1330785"/>
                  <a:pt x="3353537" y="1334373"/>
                  <a:pt x="3348947" y="1337010"/>
                </a:cubicBezTo>
                <a:cubicBezTo>
                  <a:pt x="3347787" y="1339912"/>
                  <a:pt x="3347576" y="1343604"/>
                  <a:pt x="3348314" y="1348088"/>
                </a:cubicBezTo>
                <a:cubicBezTo>
                  <a:pt x="3349053" y="1352572"/>
                  <a:pt x="3350108" y="1355631"/>
                  <a:pt x="3351479" y="1357267"/>
                </a:cubicBezTo>
                <a:cubicBezTo>
                  <a:pt x="3352904" y="1359641"/>
                  <a:pt x="3354486" y="1360590"/>
                  <a:pt x="3356227" y="1360115"/>
                </a:cubicBezTo>
                <a:cubicBezTo>
                  <a:pt x="3357968" y="1359641"/>
                  <a:pt x="3358917" y="1358691"/>
                  <a:pt x="3359076" y="1357267"/>
                </a:cubicBezTo>
                <a:cubicBezTo>
                  <a:pt x="3353906" y="1349671"/>
                  <a:pt x="3354750" y="1343340"/>
                  <a:pt x="3361608" y="1338276"/>
                </a:cubicBezTo>
                <a:cubicBezTo>
                  <a:pt x="3368465" y="1333212"/>
                  <a:pt x="3374373" y="1329414"/>
                  <a:pt x="3379332" y="1326882"/>
                </a:cubicBezTo>
                <a:lnTo>
                  <a:pt x="3379332" y="1288901"/>
                </a:lnTo>
                <a:lnTo>
                  <a:pt x="3381864" y="1288901"/>
                </a:lnTo>
                <a:cubicBezTo>
                  <a:pt x="3383288" y="1286264"/>
                  <a:pt x="3384238" y="1283310"/>
                  <a:pt x="3384713" y="1280039"/>
                </a:cubicBezTo>
                <a:cubicBezTo>
                  <a:pt x="3385188" y="1276768"/>
                  <a:pt x="3384238" y="1273814"/>
                  <a:pt x="3381864" y="1271176"/>
                </a:cubicBezTo>
                <a:cubicBezTo>
                  <a:pt x="3388933" y="1264583"/>
                  <a:pt x="3394419" y="1257514"/>
                  <a:pt x="3398323" y="1249971"/>
                </a:cubicBezTo>
                <a:cubicBezTo>
                  <a:pt x="3402226" y="1242427"/>
                  <a:pt x="3407712" y="1235992"/>
                  <a:pt x="3414781" y="1230664"/>
                </a:cubicBezTo>
                <a:cubicBezTo>
                  <a:pt x="3406446" y="1222487"/>
                  <a:pt x="3404125" y="1216685"/>
                  <a:pt x="3407818" y="1213256"/>
                </a:cubicBezTo>
                <a:cubicBezTo>
                  <a:pt x="3411510" y="1209827"/>
                  <a:pt x="3418052" y="1204657"/>
                  <a:pt x="3427441" y="1197747"/>
                </a:cubicBezTo>
                <a:cubicBezTo>
                  <a:pt x="3433191" y="1190942"/>
                  <a:pt x="3437517" y="1178598"/>
                  <a:pt x="3440418" y="1160716"/>
                </a:cubicBezTo>
                <a:cubicBezTo>
                  <a:pt x="3443319" y="1142833"/>
                  <a:pt x="3448278" y="1129856"/>
                  <a:pt x="3455294" y="1121785"/>
                </a:cubicBezTo>
                <a:cubicBezTo>
                  <a:pt x="3457879" y="1120625"/>
                  <a:pt x="3460305" y="1120414"/>
                  <a:pt x="3462574" y="1121152"/>
                </a:cubicBezTo>
                <a:cubicBezTo>
                  <a:pt x="3464842" y="1121891"/>
                  <a:pt x="3466635" y="1122946"/>
                  <a:pt x="3467954" y="1124317"/>
                </a:cubicBezTo>
                <a:cubicBezTo>
                  <a:pt x="3473704" y="1131280"/>
                  <a:pt x="3474865" y="1139509"/>
                  <a:pt x="3471436" y="1149005"/>
                </a:cubicBezTo>
                <a:cubicBezTo>
                  <a:pt x="3468007" y="1158500"/>
                  <a:pt x="3463470" y="1165463"/>
                  <a:pt x="3457826" y="1169894"/>
                </a:cubicBezTo>
                <a:cubicBezTo>
                  <a:pt x="3451812" y="1186194"/>
                  <a:pt x="3446748" y="1201703"/>
                  <a:pt x="3442634" y="1216421"/>
                </a:cubicBezTo>
                <a:cubicBezTo>
                  <a:pt x="3438519" y="1231138"/>
                  <a:pt x="3433455" y="1246014"/>
                  <a:pt x="3427441" y="1261049"/>
                </a:cubicBezTo>
                <a:cubicBezTo>
                  <a:pt x="3429762" y="1263475"/>
                  <a:pt x="3430184" y="1265585"/>
                  <a:pt x="3428707" y="1267379"/>
                </a:cubicBezTo>
                <a:cubicBezTo>
                  <a:pt x="3427230" y="1269172"/>
                  <a:pt x="3425120" y="1271282"/>
                  <a:pt x="3422377" y="1273709"/>
                </a:cubicBezTo>
                <a:cubicBezTo>
                  <a:pt x="3419951" y="1276293"/>
                  <a:pt x="3419107" y="1278720"/>
                  <a:pt x="3419845" y="1280988"/>
                </a:cubicBezTo>
                <a:cubicBezTo>
                  <a:pt x="3420584" y="1283257"/>
                  <a:pt x="3422272" y="1285051"/>
                  <a:pt x="3424909" y="1286369"/>
                </a:cubicBezTo>
                <a:cubicBezTo>
                  <a:pt x="3420953" y="1290273"/>
                  <a:pt x="3417471" y="1294493"/>
                  <a:pt x="3414464" y="1299029"/>
                </a:cubicBezTo>
                <a:cubicBezTo>
                  <a:pt x="3411458" y="1303566"/>
                  <a:pt x="3409875" y="1307786"/>
                  <a:pt x="3409717" y="1311690"/>
                </a:cubicBezTo>
                <a:lnTo>
                  <a:pt x="3399589" y="1329414"/>
                </a:lnTo>
                <a:cubicBezTo>
                  <a:pt x="3403281" y="1334584"/>
                  <a:pt x="3404758" y="1339437"/>
                  <a:pt x="3404020" y="1343973"/>
                </a:cubicBezTo>
                <a:cubicBezTo>
                  <a:pt x="3403281" y="1348510"/>
                  <a:pt x="3400960" y="1352097"/>
                  <a:pt x="3397057" y="1354735"/>
                </a:cubicBezTo>
                <a:cubicBezTo>
                  <a:pt x="3405655" y="1354102"/>
                  <a:pt x="3416944" y="1353469"/>
                  <a:pt x="3430923" y="1352836"/>
                </a:cubicBezTo>
                <a:cubicBezTo>
                  <a:pt x="3444902" y="1352203"/>
                  <a:pt x="3455558" y="1355368"/>
                  <a:pt x="3462890" y="1362331"/>
                </a:cubicBezTo>
                <a:cubicBezTo>
                  <a:pt x="3466688" y="1367659"/>
                  <a:pt x="3468587" y="1372828"/>
                  <a:pt x="3468587" y="1377840"/>
                </a:cubicBezTo>
                <a:cubicBezTo>
                  <a:pt x="3468587" y="1382851"/>
                  <a:pt x="3466688" y="1386122"/>
                  <a:pt x="3462890" y="1387652"/>
                </a:cubicBezTo>
                <a:cubicBezTo>
                  <a:pt x="3462626" y="1389129"/>
                  <a:pt x="3461888" y="1391239"/>
                  <a:pt x="3460675" y="1393982"/>
                </a:cubicBezTo>
                <a:cubicBezTo>
                  <a:pt x="3459461" y="1396725"/>
                  <a:pt x="3459356" y="1398835"/>
                  <a:pt x="3460358" y="1400312"/>
                </a:cubicBezTo>
                <a:lnTo>
                  <a:pt x="3467954" y="1395248"/>
                </a:lnTo>
                <a:lnTo>
                  <a:pt x="3500871" y="1369927"/>
                </a:lnTo>
                <a:lnTo>
                  <a:pt x="3505935" y="1352203"/>
                </a:lnTo>
                <a:cubicBezTo>
                  <a:pt x="3503614" y="1348668"/>
                  <a:pt x="3503192" y="1346242"/>
                  <a:pt x="3504669" y="1344923"/>
                </a:cubicBezTo>
                <a:cubicBezTo>
                  <a:pt x="3506146" y="1343604"/>
                  <a:pt x="3508256" y="1341811"/>
                  <a:pt x="3510999" y="1339542"/>
                </a:cubicBezTo>
                <a:cubicBezTo>
                  <a:pt x="3512160" y="1337063"/>
                  <a:pt x="3512371" y="1335058"/>
                  <a:pt x="3511632" y="1333529"/>
                </a:cubicBezTo>
                <a:cubicBezTo>
                  <a:pt x="3510894" y="1331999"/>
                  <a:pt x="3509839" y="1330628"/>
                  <a:pt x="3508467" y="1329414"/>
                </a:cubicBezTo>
                <a:cubicBezTo>
                  <a:pt x="3515852" y="1321607"/>
                  <a:pt x="3522605" y="1313167"/>
                  <a:pt x="3528724" y="1304094"/>
                </a:cubicBezTo>
                <a:cubicBezTo>
                  <a:pt x="3534843" y="1295020"/>
                  <a:pt x="3541595" y="1286580"/>
                  <a:pt x="3548980" y="1278773"/>
                </a:cubicBezTo>
                <a:cubicBezTo>
                  <a:pt x="3551618" y="1267115"/>
                  <a:pt x="3556471" y="1256248"/>
                  <a:pt x="3563540" y="1246173"/>
                </a:cubicBezTo>
                <a:cubicBezTo>
                  <a:pt x="3570608" y="1236097"/>
                  <a:pt x="3579260" y="1228395"/>
                  <a:pt x="3589493" y="1223067"/>
                </a:cubicBezTo>
                <a:lnTo>
                  <a:pt x="3586961" y="1210407"/>
                </a:lnTo>
                <a:cubicBezTo>
                  <a:pt x="3585801" y="1206556"/>
                  <a:pt x="3586223" y="1202864"/>
                  <a:pt x="3588227" y="1199329"/>
                </a:cubicBezTo>
                <a:cubicBezTo>
                  <a:pt x="3590232" y="1195795"/>
                  <a:pt x="3593186" y="1192735"/>
                  <a:pt x="3597089" y="1190151"/>
                </a:cubicBezTo>
                <a:cubicBezTo>
                  <a:pt x="3602154" y="1179600"/>
                  <a:pt x="3607218" y="1177912"/>
                  <a:pt x="3612282" y="1185086"/>
                </a:cubicBezTo>
                <a:cubicBezTo>
                  <a:pt x="3617610" y="1189993"/>
                  <a:pt x="3620880" y="1194740"/>
                  <a:pt x="3622094" y="1199329"/>
                </a:cubicBezTo>
                <a:cubicBezTo>
                  <a:pt x="3623307" y="1203919"/>
                  <a:pt x="3620880" y="1209300"/>
                  <a:pt x="3614814" y="1215471"/>
                </a:cubicBezTo>
                <a:cubicBezTo>
                  <a:pt x="3609908" y="1220061"/>
                  <a:pt x="3603894" y="1227973"/>
                  <a:pt x="3596773" y="1239209"/>
                </a:cubicBezTo>
                <a:cubicBezTo>
                  <a:pt x="3589652" y="1250446"/>
                  <a:pt x="3588069" y="1260257"/>
                  <a:pt x="3592025" y="1268645"/>
                </a:cubicBezTo>
                <a:cubicBezTo>
                  <a:pt x="3590601" y="1276293"/>
                  <a:pt x="3587119" y="1288215"/>
                  <a:pt x="3581581" y="1304410"/>
                </a:cubicBezTo>
                <a:cubicBezTo>
                  <a:pt x="3576042" y="1320605"/>
                  <a:pt x="3569395" y="1333160"/>
                  <a:pt x="3561641" y="1342075"/>
                </a:cubicBezTo>
                <a:cubicBezTo>
                  <a:pt x="3565175" y="1345873"/>
                  <a:pt x="3566335" y="1349038"/>
                  <a:pt x="3565122" y="1351570"/>
                </a:cubicBezTo>
                <a:cubicBezTo>
                  <a:pt x="3563909" y="1354102"/>
                  <a:pt x="3561904" y="1356001"/>
                  <a:pt x="3559109" y="1357267"/>
                </a:cubicBezTo>
                <a:cubicBezTo>
                  <a:pt x="3555047" y="1361856"/>
                  <a:pt x="3555574" y="1368503"/>
                  <a:pt x="3560691" y="1377207"/>
                </a:cubicBezTo>
                <a:cubicBezTo>
                  <a:pt x="3565808" y="1385911"/>
                  <a:pt x="3569501" y="1391925"/>
                  <a:pt x="3571769" y="1395248"/>
                </a:cubicBezTo>
                <a:cubicBezTo>
                  <a:pt x="3566125" y="1403371"/>
                  <a:pt x="3557157" y="1420674"/>
                  <a:pt x="3544866" y="1447155"/>
                </a:cubicBezTo>
                <a:cubicBezTo>
                  <a:pt x="3532575" y="1473636"/>
                  <a:pt x="3528038" y="1490939"/>
                  <a:pt x="3531256" y="1499062"/>
                </a:cubicBezTo>
                <a:lnTo>
                  <a:pt x="3510999" y="1516787"/>
                </a:lnTo>
                <a:cubicBezTo>
                  <a:pt x="3507148" y="1524277"/>
                  <a:pt x="3503456" y="1531452"/>
                  <a:pt x="3499922" y="1538309"/>
                </a:cubicBezTo>
                <a:cubicBezTo>
                  <a:pt x="3496387" y="1545167"/>
                  <a:pt x="3493328" y="1552341"/>
                  <a:pt x="3490743" y="1559832"/>
                </a:cubicBezTo>
                <a:lnTo>
                  <a:pt x="3493275" y="1567428"/>
                </a:lnTo>
                <a:cubicBezTo>
                  <a:pt x="3501346" y="1565635"/>
                  <a:pt x="3507360" y="1558461"/>
                  <a:pt x="3511316" y="1545906"/>
                </a:cubicBezTo>
                <a:cubicBezTo>
                  <a:pt x="3515272" y="1533351"/>
                  <a:pt x="3521919" y="1526177"/>
                  <a:pt x="3531256" y="1524383"/>
                </a:cubicBezTo>
                <a:cubicBezTo>
                  <a:pt x="3535898" y="1523961"/>
                  <a:pt x="3541806" y="1522273"/>
                  <a:pt x="3548980" y="1519319"/>
                </a:cubicBezTo>
                <a:lnTo>
                  <a:pt x="3531256" y="1511723"/>
                </a:lnTo>
                <a:lnTo>
                  <a:pt x="3538852" y="1506659"/>
                </a:lnTo>
                <a:cubicBezTo>
                  <a:pt x="3542597" y="1504337"/>
                  <a:pt x="3545868" y="1503916"/>
                  <a:pt x="3548664" y="1505392"/>
                </a:cubicBezTo>
                <a:cubicBezTo>
                  <a:pt x="3551460" y="1506870"/>
                  <a:pt x="3554097" y="1508980"/>
                  <a:pt x="3556577" y="1511723"/>
                </a:cubicBezTo>
                <a:cubicBezTo>
                  <a:pt x="3559214" y="1508030"/>
                  <a:pt x="3561535" y="1504654"/>
                  <a:pt x="3563540" y="1501594"/>
                </a:cubicBezTo>
                <a:cubicBezTo>
                  <a:pt x="3565544" y="1498535"/>
                  <a:pt x="3566599" y="1495159"/>
                  <a:pt x="3566705" y="1491466"/>
                </a:cubicBezTo>
                <a:cubicBezTo>
                  <a:pt x="3569079" y="1488723"/>
                  <a:pt x="3570661" y="1484714"/>
                  <a:pt x="3571452" y="1479439"/>
                </a:cubicBezTo>
                <a:cubicBezTo>
                  <a:pt x="3572244" y="1474164"/>
                  <a:pt x="3573193" y="1468889"/>
                  <a:pt x="3574301" y="1463613"/>
                </a:cubicBezTo>
                <a:cubicBezTo>
                  <a:pt x="3566283" y="1463192"/>
                  <a:pt x="3559531" y="1458971"/>
                  <a:pt x="3554044" y="1450953"/>
                </a:cubicBezTo>
                <a:cubicBezTo>
                  <a:pt x="3562063" y="1445889"/>
                  <a:pt x="3566283" y="1438293"/>
                  <a:pt x="3566705" y="1428165"/>
                </a:cubicBezTo>
                <a:lnTo>
                  <a:pt x="3592025" y="1433229"/>
                </a:lnTo>
                <a:cubicBezTo>
                  <a:pt x="3588491" y="1437027"/>
                  <a:pt x="3586065" y="1440825"/>
                  <a:pt x="3584746" y="1444623"/>
                </a:cubicBezTo>
                <a:cubicBezTo>
                  <a:pt x="3583427" y="1448421"/>
                  <a:pt x="3581633" y="1452219"/>
                  <a:pt x="3579365" y="1456017"/>
                </a:cubicBezTo>
                <a:lnTo>
                  <a:pt x="3589493" y="1463613"/>
                </a:lnTo>
                <a:cubicBezTo>
                  <a:pt x="3594558" y="1463613"/>
                  <a:pt x="3597089" y="1466146"/>
                  <a:pt x="3597089" y="1471210"/>
                </a:cubicBezTo>
                <a:cubicBezTo>
                  <a:pt x="3596878" y="1476327"/>
                  <a:pt x="3595402" y="1481285"/>
                  <a:pt x="3592658" y="1486086"/>
                </a:cubicBezTo>
                <a:cubicBezTo>
                  <a:pt x="3589915" y="1490886"/>
                  <a:pt x="3587172" y="1495212"/>
                  <a:pt x="3584429" y="1499062"/>
                </a:cubicBezTo>
                <a:cubicBezTo>
                  <a:pt x="3588386" y="1500117"/>
                  <a:pt x="3592500" y="1500539"/>
                  <a:pt x="3596773" y="1500328"/>
                </a:cubicBezTo>
                <a:cubicBezTo>
                  <a:pt x="3601046" y="1500117"/>
                  <a:pt x="3604527" y="1500539"/>
                  <a:pt x="3607218" y="1501594"/>
                </a:cubicBezTo>
                <a:cubicBezTo>
                  <a:pt x="3609064" y="1505815"/>
                  <a:pt x="3607271" y="1511300"/>
                  <a:pt x="3601837" y="1518053"/>
                </a:cubicBezTo>
                <a:cubicBezTo>
                  <a:pt x="3596404" y="1524805"/>
                  <a:pt x="3591445" y="1530291"/>
                  <a:pt x="3586961" y="1534511"/>
                </a:cubicBezTo>
                <a:cubicBezTo>
                  <a:pt x="3586856" y="1539786"/>
                  <a:pt x="3585801" y="1544428"/>
                  <a:pt x="3583796" y="1548438"/>
                </a:cubicBezTo>
                <a:cubicBezTo>
                  <a:pt x="3581792" y="1552447"/>
                  <a:pt x="3579471" y="1554557"/>
                  <a:pt x="3576833" y="1554768"/>
                </a:cubicBezTo>
                <a:lnTo>
                  <a:pt x="3564173" y="1572492"/>
                </a:lnTo>
                <a:lnTo>
                  <a:pt x="3564173" y="1595281"/>
                </a:lnTo>
                <a:lnTo>
                  <a:pt x="3571769" y="1587685"/>
                </a:lnTo>
                <a:lnTo>
                  <a:pt x="3581897" y="1567428"/>
                </a:lnTo>
                <a:cubicBezTo>
                  <a:pt x="3583269" y="1564896"/>
                  <a:pt x="3584957" y="1562997"/>
                  <a:pt x="3586961" y="1561731"/>
                </a:cubicBezTo>
                <a:cubicBezTo>
                  <a:pt x="3588966" y="1560465"/>
                  <a:pt x="3590654" y="1559832"/>
                  <a:pt x="3592025" y="1559832"/>
                </a:cubicBezTo>
                <a:lnTo>
                  <a:pt x="3591152" y="1562124"/>
                </a:lnTo>
                <a:lnTo>
                  <a:pt x="3593444" y="1561860"/>
                </a:lnTo>
                <a:cubicBezTo>
                  <a:pt x="3595723" y="1561203"/>
                  <a:pt x="3596950" y="1559362"/>
                  <a:pt x="3597125" y="1556339"/>
                </a:cubicBezTo>
                <a:cubicBezTo>
                  <a:pt x="3596950" y="1553227"/>
                  <a:pt x="3597300" y="1551036"/>
                  <a:pt x="3598177" y="1549765"/>
                </a:cubicBezTo>
                <a:cubicBezTo>
                  <a:pt x="3599053" y="1548494"/>
                  <a:pt x="3601507" y="1547881"/>
                  <a:pt x="3605539" y="1547925"/>
                </a:cubicBezTo>
                <a:lnTo>
                  <a:pt x="3613952" y="1531097"/>
                </a:lnTo>
                <a:lnTo>
                  <a:pt x="3622366" y="1524787"/>
                </a:lnTo>
                <a:lnTo>
                  <a:pt x="3637090" y="1497442"/>
                </a:lnTo>
                <a:cubicBezTo>
                  <a:pt x="3637441" y="1493411"/>
                  <a:pt x="3638843" y="1489905"/>
                  <a:pt x="3641297" y="1486925"/>
                </a:cubicBezTo>
                <a:cubicBezTo>
                  <a:pt x="3643751" y="1483945"/>
                  <a:pt x="3645153" y="1480440"/>
                  <a:pt x="3645504" y="1476408"/>
                </a:cubicBezTo>
                <a:lnTo>
                  <a:pt x="3656021" y="1459580"/>
                </a:lnTo>
                <a:lnTo>
                  <a:pt x="3662332" y="1446960"/>
                </a:lnTo>
                <a:cubicBezTo>
                  <a:pt x="3663339" y="1439510"/>
                  <a:pt x="3665005" y="1432323"/>
                  <a:pt x="3667327" y="1425399"/>
                </a:cubicBezTo>
                <a:cubicBezTo>
                  <a:pt x="3669650" y="1418476"/>
                  <a:pt x="3672893" y="1412341"/>
                  <a:pt x="3677056" y="1406995"/>
                </a:cubicBezTo>
                <a:cubicBezTo>
                  <a:pt x="3682314" y="1393059"/>
                  <a:pt x="3686521" y="1379913"/>
                  <a:pt x="3689676" y="1367555"/>
                </a:cubicBezTo>
                <a:cubicBezTo>
                  <a:pt x="3692831" y="1355198"/>
                  <a:pt x="3694935" y="1345206"/>
                  <a:pt x="3695987" y="1337581"/>
                </a:cubicBezTo>
                <a:cubicBezTo>
                  <a:pt x="3698090" y="1339334"/>
                  <a:pt x="3700193" y="1340035"/>
                  <a:pt x="3702297" y="1339685"/>
                </a:cubicBezTo>
                <a:lnTo>
                  <a:pt x="3710711" y="1333374"/>
                </a:lnTo>
                <a:cubicBezTo>
                  <a:pt x="3711806" y="1332235"/>
                  <a:pt x="3712244" y="1330833"/>
                  <a:pt x="3712025" y="1329167"/>
                </a:cubicBezTo>
                <a:cubicBezTo>
                  <a:pt x="3711806" y="1327502"/>
                  <a:pt x="3710667" y="1326100"/>
                  <a:pt x="3708607" y="1324961"/>
                </a:cubicBezTo>
                <a:cubicBezTo>
                  <a:pt x="3714348" y="1318037"/>
                  <a:pt x="3720220" y="1308746"/>
                  <a:pt x="3726223" y="1297090"/>
                </a:cubicBezTo>
                <a:cubicBezTo>
                  <a:pt x="3732227" y="1285433"/>
                  <a:pt x="3735470" y="1275091"/>
                  <a:pt x="3735952" y="1266064"/>
                </a:cubicBezTo>
                <a:cubicBezTo>
                  <a:pt x="3739238" y="1263917"/>
                  <a:pt x="3741605" y="1261375"/>
                  <a:pt x="3743051" y="1258439"/>
                </a:cubicBezTo>
                <a:cubicBezTo>
                  <a:pt x="3744497" y="1255503"/>
                  <a:pt x="3744234" y="1252436"/>
                  <a:pt x="3742262" y="1249237"/>
                </a:cubicBezTo>
                <a:cubicBezTo>
                  <a:pt x="3743664" y="1242181"/>
                  <a:pt x="3746644" y="1236835"/>
                  <a:pt x="3751202" y="1233198"/>
                </a:cubicBezTo>
                <a:cubicBezTo>
                  <a:pt x="3755759" y="1229561"/>
                  <a:pt x="3759791" y="1225792"/>
                  <a:pt x="3763297" y="1221892"/>
                </a:cubicBezTo>
                <a:cubicBezTo>
                  <a:pt x="3766276" y="1219789"/>
                  <a:pt x="3767679" y="1217685"/>
                  <a:pt x="3767503" y="1215582"/>
                </a:cubicBezTo>
                <a:cubicBezTo>
                  <a:pt x="3767328" y="1213478"/>
                  <a:pt x="3766627" y="1211375"/>
                  <a:pt x="3765400" y="1209272"/>
                </a:cubicBezTo>
                <a:lnTo>
                  <a:pt x="3784331" y="1175616"/>
                </a:lnTo>
                <a:cubicBezTo>
                  <a:pt x="3785602" y="1173513"/>
                  <a:pt x="3787267" y="1170883"/>
                  <a:pt x="3789327" y="1167729"/>
                </a:cubicBezTo>
                <a:cubicBezTo>
                  <a:pt x="3791386" y="1164573"/>
                  <a:pt x="3792526" y="1160892"/>
                  <a:pt x="3792745" y="1156685"/>
                </a:cubicBezTo>
                <a:cubicBezTo>
                  <a:pt x="3802473" y="1144459"/>
                  <a:pt x="3810361" y="1130524"/>
                  <a:pt x="3816408" y="1114880"/>
                </a:cubicBezTo>
                <a:cubicBezTo>
                  <a:pt x="3822456" y="1099235"/>
                  <a:pt x="3831395" y="1085826"/>
                  <a:pt x="3843227" y="1074651"/>
                </a:cubicBezTo>
                <a:lnTo>
                  <a:pt x="3841124" y="1059927"/>
                </a:lnTo>
                <a:lnTo>
                  <a:pt x="3864261" y="1024169"/>
                </a:lnTo>
                <a:cubicBezTo>
                  <a:pt x="3864656" y="1018691"/>
                  <a:pt x="3867548" y="1009138"/>
                  <a:pt x="3872938" y="995510"/>
                </a:cubicBezTo>
                <a:cubicBezTo>
                  <a:pt x="3878328" y="981881"/>
                  <a:pt x="3883850" y="971802"/>
                  <a:pt x="3889503" y="965273"/>
                </a:cubicBezTo>
                <a:cubicBezTo>
                  <a:pt x="3889503" y="957210"/>
                  <a:pt x="3893710" y="950198"/>
                  <a:pt x="3902123" y="944238"/>
                </a:cubicBezTo>
                <a:cubicBezTo>
                  <a:pt x="3899319" y="940031"/>
                  <a:pt x="3899144" y="936350"/>
                  <a:pt x="3901598" y="933195"/>
                </a:cubicBezTo>
                <a:cubicBezTo>
                  <a:pt x="3904051" y="930040"/>
                  <a:pt x="3907031" y="927411"/>
                  <a:pt x="3910537" y="925307"/>
                </a:cubicBezTo>
                <a:lnTo>
                  <a:pt x="3988364" y="788584"/>
                </a:lnTo>
                <a:cubicBezTo>
                  <a:pt x="3993141" y="783194"/>
                  <a:pt x="3996734" y="777672"/>
                  <a:pt x="3999144" y="772019"/>
                </a:cubicBezTo>
                <a:cubicBezTo>
                  <a:pt x="4001555" y="766366"/>
                  <a:pt x="4005674" y="761371"/>
                  <a:pt x="4011502" y="757032"/>
                </a:cubicBezTo>
                <a:cubicBezTo>
                  <a:pt x="4011590" y="753746"/>
                  <a:pt x="4012466" y="750328"/>
                  <a:pt x="4014131" y="746778"/>
                </a:cubicBezTo>
                <a:cubicBezTo>
                  <a:pt x="4015797" y="743229"/>
                  <a:pt x="4017725" y="740336"/>
                  <a:pt x="4019916" y="738101"/>
                </a:cubicBezTo>
                <a:lnTo>
                  <a:pt x="4028330" y="723377"/>
                </a:lnTo>
                <a:cubicBezTo>
                  <a:pt x="4030608" y="721230"/>
                  <a:pt x="4033413" y="719740"/>
                  <a:pt x="4036743" y="718907"/>
                </a:cubicBezTo>
                <a:cubicBezTo>
                  <a:pt x="4040074" y="718075"/>
                  <a:pt x="4042878" y="718162"/>
                  <a:pt x="4045157" y="719170"/>
                </a:cubicBezTo>
                <a:cubicBezTo>
                  <a:pt x="4046209" y="724298"/>
                  <a:pt x="4042528" y="735604"/>
                  <a:pt x="4034114" y="753088"/>
                </a:cubicBezTo>
                <a:cubicBezTo>
                  <a:pt x="4025700" y="770573"/>
                  <a:pt x="4018864" y="782405"/>
                  <a:pt x="4013606" y="788584"/>
                </a:cubicBezTo>
                <a:lnTo>
                  <a:pt x="4015709" y="788584"/>
                </a:lnTo>
                <a:cubicBezTo>
                  <a:pt x="4018820" y="791651"/>
                  <a:pt x="4020486" y="794456"/>
                  <a:pt x="4020705" y="796998"/>
                </a:cubicBezTo>
                <a:cubicBezTo>
                  <a:pt x="4020924" y="799539"/>
                  <a:pt x="4019960" y="802344"/>
                  <a:pt x="4017812" y="805411"/>
                </a:cubicBezTo>
                <a:cubicBezTo>
                  <a:pt x="4015183" y="821362"/>
                  <a:pt x="4010450" y="837839"/>
                  <a:pt x="4003614" y="854842"/>
                </a:cubicBezTo>
                <a:cubicBezTo>
                  <a:pt x="3996778" y="871845"/>
                  <a:pt x="3990994" y="888322"/>
                  <a:pt x="3986261" y="904273"/>
                </a:cubicBezTo>
                <a:cubicBezTo>
                  <a:pt x="3988233" y="907209"/>
                  <a:pt x="3988496" y="909225"/>
                  <a:pt x="3987050" y="910320"/>
                </a:cubicBezTo>
                <a:cubicBezTo>
                  <a:pt x="3985604" y="911416"/>
                  <a:pt x="3983237" y="912906"/>
                  <a:pt x="3979951" y="914790"/>
                </a:cubicBezTo>
                <a:cubicBezTo>
                  <a:pt x="3979775" y="916981"/>
                  <a:pt x="3979600" y="918909"/>
                  <a:pt x="3979425" y="920575"/>
                </a:cubicBezTo>
                <a:cubicBezTo>
                  <a:pt x="3979249" y="922240"/>
                  <a:pt x="3980126" y="923116"/>
                  <a:pt x="3982054" y="923204"/>
                </a:cubicBezTo>
                <a:cubicBezTo>
                  <a:pt x="3980520" y="926666"/>
                  <a:pt x="3978329" y="930785"/>
                  <a:pt x="3975481" y="935561"/>
                </a:cubicBezTo>
                <a:cubicBezTo>
                  <a:pt x="3972632" y="940338"/>
                  <a:pt x="3972019" y="943932"/>
                  <a:pt x="3973640" y="946342"/>
                </a:cubicBezTo>
                <a:lnTo>
                  <a:pt x="3986261" y="933721"/>
                </a:lnTo>
                <a:cubicBezTo>
                  <a:pt x="3988452" y="931618"/>
                  <a:pt x="3989854" y="929514"/>
                  <a:pt x="3990468" y="927411"/>
                </a:cubicBezTo>
                <a:cubicBezTo>
                  <a:pt x="3991081" y="925307"/>
                  <a:pt x="3990380" y="923204"/>
                  <a:pt x="3988364" y="921101"/>
                </a:cubicBezTo>
                <a:cubicBezTo>
                  <a:pt x="3990599" y="918865"/>
                  <a:pt x="3992966" y="915973"/>
                  <a:pt x="3995463" y="912424"/>
                </a:cubicBezTo>
                <a:cubicBezTo>
                  <a:pt x="3997961" y="908874"/>
                  <a:pt x="3999802" y="905456"/>
                  <a:pt x="4000985" y="902170"/>
                </a:cubicBezTo>
                <a:lnTo>
                  <a:pt x="4017812" y="864308"/>
                </a:lnTo>
                <a:lnTo>
                  <a:pt x="4030433" y="853790"/>
                </a:lnTo>
                <a:cubicBezTo>
                  <a:pt x="4032712" y="851599"/>
                  <a:pt x="4034465" y="849145"/>
                  <a:pt x="4035692" y="846429"/>
                </a:cubicBezTo>
                <a:cubicBezTo>
                  <a:pt x="4036919" y="843711"/>
                  <a:pt x="4036568" y="841257"/>
                  <a:pt x="4034640" y="839066"/>
                </a:cubicBezTo>
                <a:lnTo>
                  <a:pt x="4043054" y="822239"/>
                </a:lnTo>
                <a:cubicBezTo>
                  <a:pt x="4042002" y="815227"/>
                  <a:pt x="4044105" y="809268"/>
                  <a:pt x="4049364" y="804360"/>
                </a:cubicBezTo>
                <a:cubicBezTo>
                  <a:pt x="4054623" y="799452"/>
                  <a:pt x="4056726" y="793492"/>
                  <a:pt x="4055674" y="786480"/>
                </a:cubicBezTo>
                <a:lnTo>
                  <a:pt x="4083019" y="763343"/>
                </a:lnTo>
                <a:cubicBezTo>
                  <a:pt x="4088278" y="769215"/>
                  <a:pt x="4090907" y="773246"/>
                  <a:pt x="4090907" y="775437"/>
                </a:cubicBezTo>
                <a:cubicBezTo>
                  <a:pt x="4090907" y="777628"/>
                  <a:pt x="4088278" y="780608"/>
                  <a:pt x="4083019" y="784377"/>
                </a:cubicBezTo>
                <a:cubicBezTo>
                  <a:pt x="4087007" y="790293"/>
                  <a:pt x="4086919" y="794763"/>
                  <a:pt x="4082756" y="797786"/>
                </a:cubicBezTo>
                <a:cubicBezTo>
                  <a:pt x="4078593" y="800810"/>
                  <a:pt x="4077980" y="804754"/>
                  <a:pt x="4080916" y="809618"/>
                </a:cubicBezTo>
                <a:cubicBezTo>
                  <a:pt x="4077191" y="815096"/>
                  <a:pt x="4073072" y="824123"/>
                  <a:pt x="4068558" y="836700"/>
                </a:cubicBezTo>
                <a:cubicBezTo>
                  <a:pt x="4064044" y="849277"/>
                  <a:pt x="4062554" y="857778"/>
                  <a:pt x="4064088" y="862204"/>
                </a:cubicBezTo>
                <a:lnTo>
                  <a:pt x="4047261" y="902170"/>
                </a:lnTo>
                <a:cubicBezTo>
                  <a:pt x="4051643" y="907516"/>
                  <a:pt x="4053921" y="913125"/>
                  <a:pt x="4054097" y="918997"/>
                </a:cubicBezTo>
                <a:cubicBezTo>
                  <a:pt x="4054272" y="924869"/>
                  <a:pt x="4051292" y="930478"/>
                  <a:pt x="4045157" y="935824"/>
                </a:cubicBezTo>
                <a:cubicBezTo>
                  <a:pt x="4043054" y="944501"/>
                  <a:pt x="4039899" y="953441"/>
                  <a:pt x="4035692" y="962643"/>
                </a:cubicBezTo>
                <a:cubicBezTo>
                  <a:pt x="4031485" y="971846"/>
                  <a:pt x="4026226" y="979734"/>
                  <a:pt x="4019916" y="986307"/>
                </a:cubicBezTo>
                <a:lnTo>
                  <a:pt x="4026226" y="1003134"/>
                </a:lnTo>
                <a:lnTo>
                  <a:pt x="4011502" y="1013652"/>
                </a:lnTo>
                <a:lnTo>
                  <a:pt x="4011502" y="1036790"/>
                </a:lnTo>
                <a:cubicBezTo>
                  <a:pt x="4008741" y="1041084"/>
                  <a:pt x="4006901" y="1045116"/>
                  <a:pt x="4005981" y="1048884"/>
                </a:cubicBezTo>
                <a:cubicBezTo>
                  <a:pt x="4005060" y="1052653"/>
                  <a:pt x="4002694" y="1055633"/>
                  <a:pt x="3998882" y="1057824"/>
                </a:cubicBezTo>
                <a:cubicBezTo>
                  <a:pt x="3997917" y="1060234"/>
                  <a:pt x="3997742" y="1063302"/>
                  <a:pt x="3998356" y="1067026"/>
                </a:cubicBezTo>
                <a:cubicBezTo>
                  <a:pt x="3998969" y="1070751"/>
                  <a:pt x="3999846" y="1073293"/>
                  <a:pt x="4000985" y="1074651"/>
                </a:cubicBezTo>
                <a:cubicBezTo>
                  <a:pt x="4002168" y="1076623"/>
                  <a:pt x="4003483" y="1077412"/>
                  <a:pt x="4004929" y="1077018"/>
                </a:cubicBezTo>
                <a:cubicBezTo>
                  <a:pt x="4006375" y="1076623"/>
                  <a:pt x="4007164" y="1075834"/>
                  <a:pt x="4007295" y="1074651"/>
                </a:cubicBezTo>
                <a:cubicBezTo>
                  <a:pt x="4003001" y="1068341"/>
                  <a:pt x="4003702" y="1063083"/>
                  <a:pt x="4009399" y="1058876"/>
                </a:cubicBezTo>
                <a:cubicBezTo>
                  <a:pt x="4015096" y="1054669"/>
                  <a:pt x="4020004" y="1051514"/>
                  <a:pt x="4024123" y="1049410"/>
                </a:cubicBezTo>
                <a:lnTo>
                  <a:pt x="4024123" y="1017859"/>
                </a:lnTo>
                <a:lnTo>
                  <a:pt x="4026226" y="1017859"/>
                </a:lnTo>
                <a:cubicBezTo>
                  <a:pt x="4027409" y="1015667"/>
                  <a:pt x="4028198" y="1013213"/>
                  <a:pt x="4028593" y="1010497"/>
                </a:cubicBezTo>
                <a:cubicBezTo>
                  <a:pt x="4028987" y="1007780"/>
                  <a:pt x="4028198" y="1005326"/>
                  <a:pt x="4026226" y="1003134"/>
                </a:cubicBezTo>
                <a:cubicBezTo>
                  <a:pt x="4032098" y="997657"/>
                  <a:pt x="4036656" y="991785"/>
                  <a:pt x="4039899" y="985518"/>
                </a:cubicBezTo>
                <a:cubicBezTo>
                  <a:pt x="4043141" y="979252"/>
                  <a:pt x="4047699" y="973906"/>
                  <a:pt x="4053571" y="969480"/>
                </a:cubicBezTo>
                <a:cubicBezTo>
                  <a:pt x="4046647" y="962687"/>
                  <a:pt x="4044719" y="957867"/>
                  <a:pt x="4047786" y="955018"/>
                </a:cubicBezTo>
                <a:cubicBezTo>
                  <a:pt x="4050854" y="952170"/>
                  <a:pt x="4056288" y="947876"/>
                  <a:pt x="4064088" y="942135"/>
                </a:cubicBezTo>
                <a:cubicBezTo>
                  <a:pt x="4068865" y="936482"/>
                  <a:pt x="4072458" y="926227"/>
                  <a:pt x="4074868" y="911372"/>
                </a:cubicBezTo>
                <a:cubicBezTo>
                  <a:pt x="4077278" y="896517"/>
                  <a:pt x="4081398" y="885736"/>
                  <a:pt x="4087226" y="879032"/>
                </a:cubicBezTo>
                <a:cubicBezTo>
                  <a:pt x="4089373" y="878068"/>
                  <a:pt x="4091389" y="877892"/>
                  <a:pt x="4093273" y="878506"/>
                </a:cubicBezTo>
                <a:cubicBezTo>
                  <a:pt x="4095158" y="879119"/>
                  <a:pt x="4096648" y="879996"/>
                  <a:pt x="4097743" y="881135"/>
                </a:cubicBezTo>
                <a:cubicBezTo>
                  <a:pt x="4102520" y="886920"/>
                  <a:pt x="4103484" y="893756"/>
                  <a:pt x="4100635" y="901644"/>
                </a:cubicBezTo>
                <a:cubicBezTo>
                  <a:pt x="4097787" y="909532"/>
                  <a:pt x="4094018" y="915316"/>
                  <a:pt x="4089329" y="918997"/>
                </a:cubicBezTo>
                <a:cubicBezTo>
                  <a:pt x="4084334" y="932538"/>
                  <a:pt x="4080127" y="945422"/>
                  <a:pt x="4076709" y="957648"/>
                </a:cubicBezTo>
                <a:cubicBezTo>
                  <a:pt x="4073291" y="969874"/>
                  <a:pt x="4069084" y="982232"/>
                  <a:pt x="4064088" y="994721"/>
                </a:cubicBezTo>
                <a:cubicBezTo>
                  <a:pt x="4066016" y="996736"/>
                  <a:pt x="4066367" y="998489"/>
                  <a:pt x="4065140" y="999979"/>
                </a:cubicBezTo>
                <a:cubicBezTo>
                  <a:pt x="4063913" y="1001469"/>
                  <a:pt x="4062160" y="1003222"/>
                  <a:pt x="4059881" y="1005238"/>
                </a:cubicBezTo>
                <a:cubicBezTo>
                  <a:pt x="4057865" y="1007385"/>
                  <a:pt x="4057164" y="1009401"/>
                  <a:pt x="4057778" y="1011285"/>
                </a:cubicBezTo>
                <a:cubicBezTo>
                  <a:pt x="4058391" y="1013170"/>
                  <a:pt x="4059794" y="1014660"/>
                  <a:pt x="4061985" y="1015755"/>
                </a:cubicBezTo>
                <a:cubicBezTo>
                  <a:pt x="4058698" y="1018998"/>
                  <a:pt x="4055806" y="1022504"/>
                  <a:pt x="4053308" y="1026272"/>
                </a:cubicBezTo>
                <a:cubicBezTo>
                  <a:pt x="4050810" y="1030041"/>
                  <a:pt x="4049495" y="1033547"/>
                  <a:pt x="4049364" y="1036790"/>
                </a:cubicBezTo>
                <a:lnTo>
                  <a:pt x="4040950" y="1051514"/>
                </a:lnTo>
                <a:cubicBezTo>
                  <a:pt x="4044018" y="1055808"/>
                  <a:pt x="4045245" y="1059840"/>
                  <a:pt x="4044631" y="1063608"/>
                </a:cubicBezTo>
                <a:cubicBezTo>
                  <a:pt x="4044018" y="1067377"/>
                  <a:pt x="4042090" y="1070357"/>
                  <a:pt x="4038847" y="1072548"/>
                </a:cubicBezTo>
                <a:cubicBezTo>
                  <a:pt x="4045990" y="1072022"/>
                  <a:pt x="4055368" y="1071496"/>
                  <a:pt x="4066980" y="1070970"/>
                </a:cubicBezTo>
                <a:cubicBezTo>
                  <a:pt x="4078593" y="1070444"/>
                  <a:pt x="4087445" y="1073074"/>
                  <a:pt x="4093536" y="1078858"/>
                </a:cubicBezTo>
                <a:cubicBezTo>
                  <a:pt x="4096691" y="1083284"/>
                  <a:pt x="4098269" y="1087579"/>
                  <a:pt x="4098269" y="1091742"/>
                </a:cubicBezTo>
                <a:cubicBezTo>
                  <a:pt x="4098269" y="1095905"/>
                  <a:pt x="4096691" y="1098622"/>
                  <a:pt x="4093536" y="1099893"/>
                </a:cubicBezTo>
                <a:cubicBezTo>
                  <a:pt x="4093317" y="1101120"/>
                  <a:pt x="4092704" y="1102873"/>
                  <a:pt x="4091696" y="1105151"/>
                </a:cubicBezTo>
                <a:cubicBezTo>
                  <a:pt x="4090688" y="1107430"/>
                  <a:pt x="4090600" y="1109183"/>
                  <a:pt x="4091433" y="1110410"/>
                </a:cubicBezTo>
                <a:lnTo>
                  <a:pt x="4097743" y="1106203"/>
                </a:lnTo>
                <a:lnTo>
                  <a:pt x="4125088" y="1085169"/>
                </a:lnTo>
                <a:lnTo>
                  <a:pt x="4129295" y="1070444"/>
                </a:lnTo>
                <a:cubicBezTo>
                  <a:pt x="4127366" y="1067509"/>
                  <a:pt x="4127016" y="1065493"/>
                  <a:pt x="4128243" y="1064397"/>
                </a:cubicBezTo>
                <a:cubicBezTo>
                  <a:pt x="4129470" y="1063302"/>
                  <a:pt x="4131223" y="1061811"/>
                  <a:pt x="4133502" y="1059927"/>
                </a:cubicBezTo>
                <a:cubicBezTo>
                  <a:pt x="4134466" y="1057868"/>
                  <a:pt x="4134641" y="1056203"/>
                  <a:pt x="4134027" y="1054931"/>
                </a:cubicBezTo>
                <a:cubicBezTo>
                  <a:pt x="4133414" y="1053661"/>
                  <a:pt x="4132537" y="1052522"/>
                  <a:pt x="4131398" y="1051514"/>
                </a:cubicBezTo>
                <a:cubicBezTo>
                  <a:pt x="4137533" y="1045028"/>
                  <a:pt x="4143142" y="1038016"/>
                  <a:pt x="4148226" y="1030479"/>
                </a:cubicBezTo>
                <a:cubicBezTo>
                  <a:pt x="4153309" y="1022942"/>
                  <a:pt x="4158918" y="1015930"/>
                  <a:pt x="4165053" y="1009445"/>
                </a:cubicBezTo>
                <a:cubicBezTo>
                  <a:pt x="4167244" y="999760"/>
                  <a:pt x="4171276" y="990733"/>
                  <a:pt x="4177148" y="982363"/>
                </a:cubicBezTo>
                <a:cubicBezTo>
                  <a:pt x="4183020" y="973993"/>
                  <a:pt x="4190207" y="967595"/>
                  <a:pt x="4198708" y="963169"/>
                </a:cubicBezTo>
                <a:lnTo>
                  <a:pt x="4196605" y="952652"/>
                </a:lnTo>
                <a:cubicBezTo>
                  <a:pt x="4195640" y="949453"/>
                  <a:pt x="4195991" y="946385"/>
                  <a:pt x="4197656" y="943449"/>
                </a:cubicBezTo>
                <a:cubicBezTo>
                  <a:pt x="4199322" y="940513"/>
                  <a:pt x="4201776" y="937972"/>
                  <a:pt x="4205018" y="935824"/>
                </a:cubicBezTo>
                <a:cubicBezTo>
                  <a:pt x="4209225" y="927060"/>
                  <a:pt x="4213432" y="925658"/>
                  <a:pt x="4217639" y="931618"/>
                </a:cubicBezTo>
                <a:cubicBezTo>
                  <a:pt x="4222065" y="935693"/>
                  <a:pt x="4224782" y="939637"/>
                  <a:pt x="4225790" y="943449"/>
                </a:cubicBezTo>
                <a:cubicBezTo>
                  <a:pt x="4226798" y="947262"/>
                  <a:pt x="4224782" y="951732"/>
                  <a:pt x="4219742" y="956859"/>
                </a:cubicBezTo>
                <a:cubicBezTo>
                  <a:pt x="4215667" y="960671"/>
                  <a:pt x="4210671" y="967244"/>
                  <a:pt x="4204755" y="976579"/>
                </a:cubicBezTo>
                <a:cubicBezTo>
                  <a:pt x="4198840" y="985913"/>
                  <a:pt x="4197525" y="994063"/>
                  <a:pt x="4200811" y="1001031"/>
                </a:cubicBezTo>
                <a:cubicBezTo>
                  <a:pt x="4199628" y="1007385"/>
                  <a:pt x="4196736" y="1017289"/>
                  <a:pt x="4192135" y="1030742"/>
                </a:cubicBezTo>
                <a:cubicBezTo>
                  <a:pt x="4187534" y="1044195"/>
                  <a:pt x="4182012" y="1054625"/>
                  <a:pt x="4175570" y="1062031"/>
                </a:cubicBezTo>
                <a:cubicBezTo>
                  <a:pt x="4178506" y="1065186"/>
                  <a:pt x="4179470" y="1067815"/>
                  <a:pt x="4178462" y="1069919"/>
                </a:cubicBezTo>
                <a:cubicBezTo>
                  <a:pt x="4177455" y="1072022"/>
                  <a:pt x="4175789" y="1073600"/>
                  <a:pt x="4173467" y="1074651"/>
                </a:cubicBezTo>
                <a:cubicBezTo>
                  <a:pt x="4170093" y="1078464"/>
                  <a:pt x="4170531" y="1083985"/>
                  <a:pt x="4174781" y="1091216"/>
                </a:cubicBezTo>
                <a:cubicBezTo>
                  <a:pt x="4179032" y="1098447"/>
                  <a:pt x="4182100" y="1103442"/>
                  <a:pt x="4183984" y="1106203"/>
                </a:cubicBezTo>
                <a:cubicBezTo>
                  <a:pt x="4179295" y="1112952"/>
                  <a:pt x="4171845" y="1127325"/>
                  <a:pt x="4161635" y="1149323"/>
                </a:cubicBezTo>
                <a:cubicBezTo>
                  <a:pt x="4151425" y="1171322"/>
                  <a:pt x="4147656" y="1185695"/>
                  <a:pt x="4150329" y="1192444"/>
                </a:cubicBezTo>
                <a:lnTo>
                  <a:pt x="4133502" y="1207168"/>
                </a:lnTo>
                <a:cubicBezTo>
                  <a:pt x="4130303" y="1213390"/>
                  <a:pt x="4127235" y="1219350"/>
                  <a:pt x="4124299" y="1225047"/>
                </a:cubicBezTo>
                <a:cubicBezTo>
                  <a:pt x="4121363" y="1230744"/>
                  <a:pt x="4118821" y="1236704"/>
                  <a:pt x="4116674" y="1242926"/>
                </a:cubicBezTo>
                <a:lnTo>
                  <a:pt x="4118777" y="1249237"/>
                </a:lnTo>
                <a:cubicBezTo>
                  <a:pt x="4125482" y="1247747"/>
                  <a:pt x="4130478" y="1241787"/>
                  <a:pt x="4133764" y="1231358"/>
                </a:cubicBezTo>
                <a:cubicBezTo>
                  <a:pt x="4137051" y="1220928"/>
                  <a:pt x="4142573" y="1214968"/>
                  <a:pt x="4150329" y="1213478"/>
                </a:cubicBezTo>
                <a:cubicBezTo>
                  <a:pt x="4154185" y="1213127"/>
                  <a:pt x="4159093" y="1211726"/>
                  <a:pt x="4165053" y="1209272"/>
                </a:cubicBezTo>
                <a:lnTo>
                  <a:pt x="4150329" y="1202961"/>
                </a:lnTo>
                <a:lnTo>
                  <a:pt x="4156639" y="1198754"/>
                </a:lnTo>
                <a:cubicBezTo>
                  <a:pt x="4159751" y="1196826"/>
                  <a:pt x="4162468" y="1196475"/>
                  <a:pt x="4164790" y="1197703"/>
                </a:cubicBezTo>
                <a:cubicBezTo>
                  <a:pt x="4167113" y="1198929"/>
                  <a:pt x="4169304" y="1200682"/>
                  <a:pt x="4171363" y="1202961"/>
                </a:cubicBezTo>
                <a:cubicBezTo>
                  <a:pt x="4173554" y="1199893"/>
                  <a:pt x="4175483" y="1197089"/>
                  <a:pt x="4177148" y="1194547"/>
                </a:cubicBezTo>
                <a:cubicBezTo>
                  <a:pt x="4178813" y="1192006"/>
                  <a:pt x="4179690" y="1189201"/>
                  <a:pt x="4179777" y="1186133"/>
                </a:cubicBezTo>
                <a:cubicBezTo>
                  <a:pt x="4181749" y="1183855"/>
                  <a:pt x="4183064" y="1180524"/>
                  <a:pt x="4183721" y="1176142"/>
                </a:cubicBezTo>
                <a:cubicBezTo>
                  <a:pt x="4184378" y="1171760"/>
                  <a:pt x="4185167" y="1167378"/>
                  <a:pt x="4186087" y="1162996"/>
                </a:cubicBezTo>
                <a:cubicBezTo>
                  <a:pt x="4179427" y="1162645"/>
                  <a:pt x="4173817" y="1159139"/>
                  <a:pt x="4169260" y="1152479"/>
                </a:cubicBezTo>
                <a:cubicBezTo>
                  <a:pt x="4175921" y="1148272"/>
                  <a:pt x="4179427" y="1141961"/>
                  <a:pt x="4179777" y="1133547"/>
                </a:cubicBezTo>
                <a:lnTo>
                  <a:pt x="4200811" y="1137754"/>
                </a:lnTo>
                <a:cubicBezTo>
                  <a:pt x="4197875" y="1140910"/>
                  <a:pt x="4195860" y="1144065"/>
                  <a:pt x="4194764" y="1147220"/>
                </a:cubicBezTo>
                <a:cubicBezTo>
                  <a:pt x="4193669" y="1150375"/>
                  <a:pt x="4192179" y="1153530"/>
                  <a:pt x="4190294" y="1156685"/>
                </a:cubicBezTo>
                <a:lnTo>
                  <a:pt x="4198708" y="1162996"/>
                </a:lnTo>
                <a:cubicBezTo>
                  <a:pt x="4202915" y="1162996"/>
                  <a:pt x="4205018" y="1165099"/>
                  <a:pt x="4205018" y="1169306"/>
                </a:cubicBezTo>
                <a:cubicBezTo>
                  <a:pt x="4204843" y="1173557"/>
                  <a:pt x="4203616" y="1177676"/>
                  <a:pt x="4201337" y="1181664"/>
                </a:cubicBezTo>
                <a:cubicBezTo>
                  <a:pt x="4199059" y="1185652"/>
                  <a:pt x="4196780" y="1189245"/>
                  <a:pt x="4194501" y="1192444"/>
                </a:cubicBezTo>
                <a:cubicBezTo>
                  <a:pt x="4197788" y="1193320"/>
                  <a:pt x="4201206" y="1193671"/>
                  <a:pt x="4204755" y="1193496"/>
                </a:cubicBezTo>
                <a:cubicBezTo>
                  <a:pt x="4208305" y="1193320"/>
                  <a:pt x="4211197" y="1193671"/>
                  <a:pt x="4213432" y="1194547"/>
                </a:cubicBezTo>
                <a:cubicBezTo>
                  <a:pt x="4214966" y="1198053"/>
                  <a:pt x="4213476" y="1202610"/>
                  <a:pt x="4208962" y="1208220"/>
                </a:cubicBezTo>
                <a:cubicBezTo>
                  <a:pt x="4204449" y="1213829"/>
                  <a:pt x="4200329" y="1218386"/>
                  <a:pt x="4196605" y="1221892"/>
                </a:cubicBezTo>
                <a:cubicBezTo>
                  <a:pt x="4196517" y="1226274"/>
                  <a:pt x="4195640" y="1230131"/>
                  <a:pt x="4193975" y="1233461"/>
                </a:cubicBezTo>
                <a:cubicBezTo>
                  <a:pt x="4192310" y="1236791"/>
                  <a:pt x="4190382" y="1238544"/>
                  <a:pt x="4188191" y="1238720"/>
                </a:cubicBezTo>
                <a:lnTo>
                  <a:pt x="4177674" y="1253443"/>
                </a:lnTo>
                <a:lnTo>
                  <a:pt x="4177674" y="1272375"/>
                </a:lnTo>
                <a:lnTo>
                  <a:pt x="4183984" y="1266064"/>
                </a:lnTo>
                <a:lnTo>
                  <a:pt x="4192398" y="1249237"/>
                </a:lnTo>
                <a:cubicBezTo>
                  <a:pt x="4193537" y="1247133"/>
                  <a:pt x="4194939" y="1245556"/>
                  <a:pt x="4196605" y="1244504"/>
                </a:cubicBezTo>
                <a:cubicBezTo>
                  <a:pt x="4198270" y="1243452"/>
                  <a:pt x="4199672" y="1242926"/>
                  <a:pt x="4200811" y="1242926"/>
                </a:cubicBezTo>
                <a:cubicBezTo>
                  <a:pt x="4200636" y="1244109"/>
                  <a:pt x="4199935" y="1245950"/>
                  <a:pt x="4198708" y="1248448"/>
                </a:cubicBezTo>
                <a:cubicBezTo>
                  <a:pt x="4197481" y="1250946"/>
                  <a:pt x="4196780" y="1253312"/>
                  <a:pt x="4196605" y="1255547"/>
                </a:cubicBezTo>
                <a:lnTo>
                  <a:pt x="4196395" y="1263143"/>
                </a:lnTo>
                <a:lnTo>
                  <a:pt x="4212538" y="1234784"/>
                </a:lnTo>
                <a:cubicBezTo>
                  <a:pt x="4217315" y="1229394"/>
                  <a:pt x="4220908" y="1223872"/>
                  <a:pt x="4223318" y="1218219"/>
                </a:cubicBezTo>
                <a:cubicBezTo>
                  <a:pt x="4225729" y="1212566"/>
                  <a:pt x="4229848" y="1207571"/>
                  <a:pt x="4235676" y="1203232"/>
                </a:cubicBezTo>
                <a:cubicBezTo>
                  <a:pt x="4235764" y="1199946"/>
                  <a:pt x="4236640" y="1196528"/>
                  <a:pt x="4238305" y="1192978"/>
                </a:cubicBezTo>
                <a:cubicBezTo>
                  <a:pt x="4239971" y="1189428"/>
                  <a:pt x="4241899" y="1186536"/>
                  <a:pt x="4244090" y="1184301"/>
                </a:cubicBezTo>
                <a:lnTo>
                  <a:pt x="4252504" y="1169577"/>
                </a:lnTo>
                <a:cubicBezTo>
                  <a:pt x="4254782" y="1167430"/>
                  <a:pt x="4257587" y="1165940"/>
                  <a:pt x="4260917" y="1165107"/>
                </a:cubicBezTo>
                <a:cubicBezTo>
                  <a:pt x="4264248" y="1164275"/>
                  <a:pt x="4267052" y="1164362"/>
                  <a:pt x="4269331" y="1165370"/>
                </a:cubicBezTo>
                <a:cubicBezTo>
                  <a:pt x="4270383" y="1170498"/>
                  <a:pt x="4266702" y="1181804"/>
                  <a:pt x="4258288" y="1199288"/>
                </a:cubicBezTo>
                <a:cubicBezTo>
                  <a:pt x="4249874" y="1216773"/>
                  <a:pt x="4243038" y="1228605"/>
                  <a:pt x="4237780" y="1234784"/>
                </a:cubicBezTo>
                <a:lnTo>
                  <a:pt x="4239883" y="1234784"/>
                </a:lnTo>
                <a:cubicBezTo>
                  <a:pt x="4242994" y="1237851"/>
                  <a:pt x="4244660" y="1240656"/>
                  <a:pt x="4244879" y="1243198"/>
                </a:cubicBezTo>
                <a:cubicBezTo>
                  <a:pt x="4245098" y="1245739"/>
                  <a:pt x="4244134" y="1248544"/>
                  <a:pt x="4241986" y="1251611"/>
                </a:cubicBezTo>
                <a:cubicBezTo>
                  <a:pt x="4239357" y="1267562"/>
                  <a:pt x="4234624" y="1284039"/>
                  <a:pt x="4227788" y="1301042"/>
                </a:cubicBezTo>
                <a:lnTo>
                  <a:pt x="4217937" y="1329104"/>
                </a:lnTo>
                <a:lnTo>
                  <a:pt x="4219742" y="1331271"/>
                </a:lnTo>
                <a:lnTo>
                  <a:pt x="4209225" y="1362823"/>
                </a:lnTo>
                <a:lnTo>
                  <a:pt x="4205098" y="1368273"/>
                </a:lnTo>
                <a:lnTo>
                  <a:pt x="4206228" y="1369404"/>
                </a:lnTo>
                <a:cubicBezTo>
                  <a:pt x="4204694" y="1372866"/>
                  <a:pt x="4202503" y="1376985"/>
                  <a:pt x="4199655" y="1381761"/>
                </a:cubicBezTo>
                <a:cubicBezTo>
                  <a:pt x="4196806" y="1386538"/>
                  <a:pt x="4196193" y="1390131"/>
                  <a:pt x="4197814" y="1392542"/>
                </a:cubicBezTo>
                <a:lnTo>
                  <a:pt x="4210435" y="1379921"/>
                </a:lnTo>
                <a:cubicBezTo>
                  <a:pt x="4212626" y="1377818"/>
                  <a:pt x="4214028" y="1375714"/>
                  <a:pt x="4214642" y="1373611"/>
                </a:cubicBezTo>
                <a:cubicBezTo>
                  <a:pt x="4215255" y="1371507"/>
                  <a:pt x="4214554" y="1369404"/>
                  <a:pt x="4212538" y="1367300"/>
                </a:cubicBezTo>
                <a:cubicBezTo>
                  <a:pt x="4214773" y="1365065"/>
                  <a:pt x="4217140" y="1362173"/>
                  <a:pt x="4219637" y="1358624"/>
                </a:cubicBezTo>
                <a:cubicBezTo>
                  <a:pt x="4222135" y="1355074"/>
                  <a:pt x="4223976" y="1351656"/>
                  <a:pt x="4225159" y="1348370"/>
                </a:cubicBezTo>
                <a:lnTo>
                  <a:pt x="4241986" y="1310508"/>
                </a:lnTo>
                <a:lnTo>
                  <a:pt x="4254607" y="1299990"/>
                </a:lnTo>
                <a:cubicBezTo>
                  <a:pt x="4256886" y="1297799"/>
                  <a:pt x="4258639" y="1295345"/>
                  <a:pt x="4259866" y="1292628"/>
                </a:cubicBezTo>
                <a:cubicBezTo>
                  <a:pt x="4261093" y="1289911"/>
                  <a:pt x="4260742" y="1287458"/>
                  <a:pt x="4258814" y="1285266"/>
                </a:cubicBezTo>
                <a:lnTo>
                  <a:pt x="4267228" y="1268439"/>
                </a:lnTo>
                <a:cubicBezTo>
                  <a:pt x="4266176" y="1261427"/>
                  <a:pt x="4268279" y="1255468"/>
                  <a:pt x="4273538" y="1250560"/>
                </a:cubicBezTo>
                <a:cubicBezTo>
                  <a:pt x="4278797" y="1245652"/>
                  <a:pt x="4280900" y="1239692"/>
                  <a:pt x="4279848" y="1232680"/>
                </a:cubicBezTo>
                <a:lnTo>
                  <a:pt x="4307193" y="1209543"/>
                </a:lnTo>
                <a:cubicBezTo>
                  <a:pt x="4312452" y="1215415"/>
                  <a:pt x="4315081" y="1219446"/>
                  <a:pt x="4315081" y="1221637"/>
                </a:cubicBezTo>
                <a:cubicBezTo>
                  <a:pt x="4315081" y="1223828"/>
                  <a:pt x="4312452" y="1226808"/>
                  <a:pt x="4307193" y="1230577"/>
                </a:cubicBezTo>
                <a:cubicBezTo>
                  <a:pt x="4311181" y="1236493"/>
                  <a:pt x="4311093" y="1240963"/>
                  <a:pt x="4306930" y="1243986"/>
                </a:cubicBezTo>
                <a:cubicBezTo>
                  <a:pt x="4302767" y="1247010"/>
                  <a:pt x="4302154" y="1250954"/>
                  <a:pt x="4305090" y="1255818"/>
                </a:cubicBezTo>
                <a:cubicBezTo>
                  <a:pt x="4301365" y="1261296"/>
                  <a:pt x="4297246" y="1270323"/>
                  <a:pt x="4292732" y="1282900"/>
                </a:cubicBezTo>
                <a:cubicBezTo>
                  <a:pt x="4288218" y="1295477"/>
                  <a:pt x="4286728" y="1303978"/>
                  <a:pt x="4288262" y="1308404"/>
                </a:cubicBezTo>
                <a:lnTo>
                  <a:pt x="4271435" y="1348370"/>
                </a:lnTo>
                <a:cubicBezTo>
                  <a:pt x="4275817" y="1353716"/>
                  <a:pt x="4278095" y="1359325"/>
                  <a:pt x="4278271" y="1365197"/>
                </a:cubicBezTo>
                <a:cubicBezTo>
                  <a:pt x="4278446" y="1371069"/>
                  <a:pt x="4275466" y="1376678"/>
                  <a:pt x="4269331" y="1382024"/>
                </a:cubicBezTo>
                <a:cubicBezTo>
                  <a:pt x="4267228" y="1390701"/>
                  <a:pt x="4264073" y="1399641"/>
                  <a:pt x="4259866" y="1408843"/>
                </a:cubicBezTo>
                <a:cubicBezTo>
                  <a:pt x="4255659" y="1418046"/>
                  <a:pt x="4250400" y="1425934"/>
                  <a:pt x="4244090" y="1432507"/>
                </a:cubicBezTo>
                <a:lnTo>
                  <a:pt x="4250400" y="1449334"/>
                </a:lnTo>
                <a:lnTo>
                  <a:pt x="4235676" y="1459852"/>
                </a:lnTo>
                <a:lnTo>
                  <a:pt x="4235676" y="1482989"/>
                </a:lnTo>
                <a:cubicBezTo>
                  <a:pt x="4232915" y="1487284"/>
                  <a:pt x="4231075" y="1491316"/>
                  <a:pt x="4230155" y="1495084"/>
                </a:cubicBezTo>
                <a:cubicBezTo>
                  <a:pt x="4229234" y="1498853"/>
                  <a:pt x="4226868" y="1501833"/>
                  <a:pt x="4223056" y="1504024"/>
                </a:cubicBezTo>
                <a:cubicBezTo>
                  <a:pt x="4222091" y="1506434"/>
                  <a:pt x="4221916" y="1509502"/>
                  <a:pt x="4222530" y="1513226"/>
                </a:cubicBezTo>
                <a:cubicBezTo>
                  <a:pt x="4223143" y="1516951"/>
                  <a:pt x="4224020" y="1519493"/>
                  <a:pt x="4225159" y="1520851"/>
                </a:cubicBezTo>
                <a:cubicBezTo>
                  <a:pt x="4226342" y="1522823"/>
                  <a:pt x="4227657" y="1523612"/>
                  <a:pt x="4229103" y="1523218"/>
                </a:cubicBezTo>
                <a:cubicBezTo>
                  <a:pt x="4230549" y="1522823"/>
                  <a:pt x="4231338" y="1522034"/>
                  <a:pt x="4231469" y="1520851"/>
                </a:cubicBezTo>
                <a:cubicBezTo>
                  <a:pt x="4227175" y="1514541"/>
                  <a:pt x="4227876" y="1509283"/>
                  <a:pt x="4233573" y="1505076"/>
                </a:cubicBezTo>
                <a:cubicBezTo>
                  <a:pt x="4239270" y="1500869"/>
                  <a:pt x="4244178" y="1497714"/>
                  <a:pt x="4248297" y="1495610"/>
                </a:cubicBezTo>
                <a:lnTo>
                  <a:pt x="4248297" y="1464059"/>
                </a:lnTo>
                <a:lnTo>
                  <a:pt x="4250400" y="1464059"/>
                </a:lnTo>
                <a:cubicBezTo>
                  <a:pt x="4251583" y="1461867"/>
                  <a:pt x="4252372" y="1459413"/>
                  <a:pt x="4252767" y="1456696"/>
                </a:cubicBezTo>
                <a:cubicBezTo>
                  <a:pt x="4253161" y="1453980"/>
                  <a:pt x="4252372" y="1451525"/>
                  <a:pt x="4250400" y="1449334"/>
                </a:cubicBezTo>
                <a:cubicBezTo>
                  <a:pt x="4256272" y="1443857"/>
                  <a:pt x="4260830" y="1437985"/>
                  <a:pt x="4264073" y="1431718"/>
                </a:cubicBezTo>
                <a:cubicBezTo>
                  <a:pt x="4267315" y="1425451"/>
                  <a:pt x="4271873" y="1420106"/>
                  <a:pt x="4277745" y="1415679"/>
                </a:cubicBezTo>
                <a:cubicBezTo>
                  <a:pt x="4270821" y="1408887"/>
                  <a:pt x="4268893" y="1404067"/>
                  <a:pt x="4271960" y="1401218"/>
                </a:cubicBezTo>
                <a:cubicBezTo>
                  <a:pt x="4275028" y="1398370"/>
                  <a:pt x="4280462" y="1394075"/>
                  <a:pt x="4288262" y="1388335"/>
                </a:cubicBezTo>
                <a:cubicBezTo>
                  <a:pt x="4293039" y="1382682"/>
                  <a:pt x="4296632" y="1372428"/>
                  <a:pt x="4299042" y="1357572"/>
                </a:cubicBezTo>
                <a:cubicBezTo>
                  <a:pt x="4301452" y="1342717"/>
                  <a:pt x="4305572" y="1331936"/>
                  <a:pt x="4311400" y="1325232"/>
                </a:cubicBezTo>
                <a:cubicBezTo>
                  <a:pt x="4313547" y="1324268"/>
                  <a:pt x="4315563" y="1324092"/>
                  <a:pt x="4317447" y="1324706"/>
                </a:cubicBezTo>
                <a:cubicBezTo>
                  <a:pt x="4319332" y="1325319"/>
                  <a:pt x="4320822" y="1326196"/>
                  <a:pt x="4321917" y="1327335"/>
                </a:cubicBezTo>
                <a:cubicBezTo>
                  <a:pt x="4326694" y="1333119"/>
                  <a:pt x="4327658" y="1339956"/>
                  <a:pt x="4324809" y="1347844"/>
                </a:cubicBezTo>
                <a:cubicBezTo>
                  <a:pt x="4321961" y="1355732"/>
                  <a:pt x="4318192" y="1361516"/>
                  <a:pt x="4313503" y="1365197"/>
                </a:cubicBezTo>
                <a:cubicBezTo>
                  <a:pt x="4308508" y="1378738"/>
                  <a:pt x="4304301" y="1391621"/>
                  <a:pt x="4300883" y="1403848"/>
                </a:cubicBezTo>
                <a:cubicBezTo>
                  <a:pt x="4297465" y="1416074"/>
                  <a:pt x="4293258" y="1428432"/>
                  <a:pt x="4288262" y="1440921"/>
                </a:cubicBezTo>
                <a:cubicBezTo>
                  <a:pt x="4290190" y="1442936"/>
                  <a:pt x="4290541" y="1444689"/>
                  <a:pt x="4289314" y="1446179"/>
                </a:cubicBezTo>
                <a:cubicBezTo>
                  <a:pt x="4288087" y="1447669"/>
                  <a:pt x="4286334" y="1449422"/>
                  <a:pt x="4284055" y="1451438"/>
                </a:cubicBezTo>
                <a:cubicBezTo>
                  <a:pt x="4282039" y="1453585"/>
                  <a:pt x="4281338" y="1455601"/>
                  <a:pt x="4281952" y="1457485"/>
                </a:cubicBezTo>
                <a:cubicBezTo>
                  <a:pt x="4282565" y="1459369"/>
                  <a:pt x="4283968" y="1460860"/>
                  <a:pt x="4286159" y="1461955"/>
                </a:cubicBezTo>
                <a:cubicBezTo>
                  <a:pt x="4282872" y="1465198"/>
                  <a:pt x="4279980" y="1468704"/>
                  <a:pt x="4277482" y="1472472"/>
                </a:cubicBezTo>
                <a:cubicBezTo>
                  <a:pt x="4274984" y="1476241"/>
                  <a:pt x="4273669" y="1479747"/>
                  <a:pt x="4273538" y="1482989"/>
                </a:cubicBezTo>
                <a:lnTo>
                  <a:pt x="4265124" y="1497714"/>
                </a:lnTo>
                <a:cubicBezTo>
                  <a:pt x="4268192" y="1502008"/>
                  <a:pt x="4269419" y="1506040"/>
                  <a:pt x="4268805" y="1509808"/>
                </a:cubicBezTo>
                <a:cubicBezTo>
                  <a:pt x="4268192" y="1513577"/>
                  <a:pt x="4266264" y="1516557"/>
                  <a:pt x="4263021" y="1518748"/>
                </a:cubicBezTo>
                <a:cubicBezTo>
                  <a:pt x="4270164" y="1518222"/>
                  <a:pt x="4279542" y="1517696"/>
                  <a:pt x="4291154" y="1517170"/>
                </a:cubicBezTo>
                <a:cubicBezTo>
                  <a:pt x="4302767" y="1516644"/>
                  <a:pt x="4311619" y="1519274"/>
                  <a:pt x="4317710" y="1525058"/>
                </a:cubicBezTo>
                <a:cubicBezTo>
                  <a:pt x="4320865" y="1529484"/>
                  <a:pt x="4322443" y="1533779"/>
                  <a:pt x="4322443" y="1537942"/>
                </a:cubicBezTo>
                <a:cubicBezTo>
                  <a:pt x="4322443" y="1542105"/>
                  <a:pt x="4320865" y="1544822"/>
                  <a:pt x="4317710" y="1546093"/>
                </a:cubicBezTo>
                <a:cubicBezTo>
                  <a:pt x="4317491" y="1547320"/>
                  <a:pt x="4316878" y="1549072"/>
                  <a:pt x="4315870" y="1551351"/>
                </a:cubicBezTo>
                <a:cubicBezTo>
                  <a:pt x="4314862" y="1553630"/>
                  <a:pt x="4314774" y="1555383"/>
                  <a:pt x="4315607" y="1556610"/>
                </a:cubicBezTo>
                <a:lnTo>
                  <a:pt x="4321917" y="1552403"/>
                </a:lnTo>
                <a:lnTo>
                  <a:pt x="4349262" y="1531368"/>
                </a:lnTo>
                <a:lnTo>
                  <a:pt x="4353469" y="1516644"/>
                </a:lnTo>
                <a:cubicBezTo>
                  <a:pt x="4351540" y="1513708"/>
                  <a:pt x="4351190" y="1511693"/>
                  <a:pt x="4352417" y="1510597"/>
                </a:cubicBezTo>
                <a:cubicBezTo>
                  <a:pt x="4353644" y="1509502"/>
                  <a:pt x="4355397" y="1508011"/>
                  <a:pt x="4357676" y="1506127"/>
                </a:cubicBezTo>
                <a:cubicBezTo>
                  <a:pt x="4358640" y="1504068"/>
                  <a:pt x="4358815" y="1502403"/>
                  <a:pt x="4358201" y="1501131"/>
                </a:cubicBezTo>
                <a:cubicBezTo>
                  <a:pt x="4357588" y="1499861"/>
                  <a:pt x="4356711" y="1498722"/>
                  <a:pt x="4355572" y="1497714"/>
                </a:cubicBezTo>
                <a:cubicBezTo>
                  <a:pt x="4361707" y="1491228"/>
                  <a:pt x="4367316" y="1484216"/>
                  <a:pt x="4372400" y="1476679"/>
                </a:cubicBezTo>
                <a:cubicBezTo>
                  <a:pt x="4377483" y="1469142"/>
                  <a:pt x="4383092" y="1462130"/>
                  <a:pt x="4389227" y="1455645"/>
                </a:cubicBezTo>
                <a:cubicBezTo>
                  <a:pt x="4391418" y="1445960"/>
                  <a:pt x="4395450" y="1436933"/>
                  <a:pt x="4401322" y="1428563"/>
                </a:cubicBezTo>
                <a:cubicBezTo>
                  <a:pt x="4407194" y="1420193"/>
                  <a:pt x="4414381" y="1413795"/>
                  <a:pt x="4422882" y="1409369"/>
                </a:cubicBezTo>
                <a:lnTo>
                  <a:pt x="4420779" y="1398852"/>
                </a:lnTo>
                <a:cubicBezTo>
                  <a:pt x="4419814" y="1395653"/>
                  <a:pt x="4420165" y="1392585"/>
                  <a:pt x="4421830" y="1389649"/>
                </a:cubicBezTo>
                <a:cubicBezTo>
                  <a:pt x="4423496" y="1386713"/>
                  <a:pt x="4425950" y="1384172"/>
                  <a:pt x="4429192" y="1382024"/>
                </a:cubicBezTo>
                <a:cubicBezTo>
                  <a:pt x="4433399" y="1373260"/>
                  <a:pt x="4437606" y="1371858"/>
                  <a:pt x="4441813" y="1377818"/>
                </a:cubicBezTo>
                <a:cubicBezTo>
                  <a:pt x="4446239" y="1381893"/>
                  <a:pt x="4448956" y="1385837"/>
                  <a:pt x="4449964" y="1389649"/>
                </a:cubicBezTo>
                <a:cubicBezTo>
                  <a:pt x="4450972" y="1393462"/>
                  <a:pt x="4448956" y="1397932"/>
                  <a:pt x="4443916" y="1403059"/>
                </a:cubicBezTo>
                <a:cubicBezTo>
                  <a:pt x="4439841" y="1406871"/>
                  <a:pt x="4434845" y="1413445"/>
                  <a:pt x="4428929" y="1422779"/>
                </a:cubicBezTo>
                <a:cubicBezTo>
                  <a:pt x="4423014" y="1432112"/>
                  <a:pt x="4421699" y="1440263"/>
                  <a:pt x="4424985" y="1447231"/>
                </a:cubicBezTo>
                <a:cubicBezTo>
                  <a:pt x="4423802" y="1453585"/>
                  <a:pt x="4420910" y="1463489"/>
                  <a:pt x="4416309" y="1476942"/>
                </a:cubicBezTo>
                <a:cubicBezTo>
                  <a:pt x="4411708" y="1490395"/>
                  <a:pt x="4406186" y="1500825"/>
                  <a:pt x="4399744" y="1508231"/>
                </a:cubicBezTo>
                <a:cubicBezTo>
                  <a:pt x="4402680" y="1511386"/>
                  <a:pt x="4403644" y="1514015"/>
                  <a:pt x="4402636" y="1516119"/>
                </a:cubicBezTo>
                <a:cubicBezTo>
                  <a:pt x="4401629" y="1518222"/>
                  <a:pt x="4399963" y="1519800"/>
                  <a:pt x="4397641" y="1520851"/>
                </a:cubicBezTo>
                <a:cubicBezTo>
                  <a:pt x="4394267" y="1524664"/>
                  <a:pt x="4394705" y="1530185"/>
                  <a:pt x="4398955" y="1537416"/>
                </a:cubicBezTo>
                <a:cubicBezTo>
                  <a:pt x="4403206" y="1544646"/>
                  <a:pt x="4406274" y="1549642"/>
                  <a:pt x="4408158" y="1552403"/>
                </a:cubicBezTo>
                <a:cubicBezTo>
                  <a:pt x="4403469" y="1559151"/>
                  <a:pt x="4396019" y="1573525"/>
                  <a:pt x="4385809" y="1595523"/>
                </a:cubicBezTo>
                <a:cubicBezTo>
                  <a:pt x="4375599" y="1617522"/>
                  <a:pt x="4371830" y="1631895"/>
                  <a:pt x="4374503" y="1638644"/>
                </a:cubicBezTo>
                <a:lnTo>
                  <a:pt x="4357676" y="1653368"/>
                </a:lnTo>
                <a:cubicBezTo>
                  <a:pt x="4354477" y="1659591"/>
                  <a:pt x="4351409" y="1665550"/>
                  <a:pt x="4348473" y="1671247"/>
                </a:cubicBezTo>
                <a:cubicBezTo>
                  <a:pt x="4345537" y="1676944"/>
                  <a:pt x="4342995" y="1682904"/>
                  <a:pt x="4340848" y="1689126"/>
                </a:cubicBezTo>
                <a:lnTo>
                  <a:pt x="4342951" y="1695437"/>
                </a:lnTo>
                <a:cubicBezTo>
                  <a:pt x="4349656" y="1693947"/>
                  <a:pt x="4354652" y="1687987"/>
                  <a:pt x="4357938" y="1677557"/>
                </a:cubicBezTo>
                <a:cubicBezTo>
                  <a:pt x="4361225" y="1667128"/>
                  <a:pt x="4366747" y="1661168"/>
                  <a:pt x="4374503" y="1659678"/>
                </a:cubicBezTo>
                <a:cubicBezTo>
                  <a:pt x="4378359" y="1659328"/>
                  <a:pt x="4383267" y="1657925"/>
                  <a:pt x="4389227" y="1655471"/>
                </a:cubicBezTo>
                <a:lnTo>
                  <a:pt x="4374503" y="1649161"/>
                </a:lnTo>
                <a:lnTo>
                  <a:pt x="4380813" y="1644954"/>
                </a:lnTo>
                <a:cubicBezTo>
                  <a:pt x="4383925" y="1643026"/>
                  <a:pt x="4386642" y="1642676"/>
                  <a:pt x="4388964" y="1643902"/>
                </a:cubicBezTo>
                <a:cubicBezTo>
                  <a:pt x="4391287" y="1645129"/>
                  <a:pt x="4393478" y="1646882"/>
                  <a:pt x="4395537" y="1649161"/>
                </a:cubicBezTo>
                <a:cubicBezTo>
                  <a:pt x="4397728" y="1646094"/>
                  <a:pt x="4399657" y="1643289"/>
                  <a:pt x="4401322" y="1640747"/>
                </a:cubicBezTo>
                <a:cubicBezTo>
                  <a:pt x="4402987" y="1638206"/>
                  <a:pt x="4403864" y="1635401"/>
                  <a:pt x="4403951" y="1632334"/>
                </a:cubicBezTo>
                <a:cubicBezTo>
                  <a:pt x="4405923" y="1630055"/>
                  <a:pt x="4407238" y="1626724"/>
                  <a:pt x="4407895" y="1622342"/>
                </a:cubicBezTo>
                <a:cubicBezTo>
                  <a:pt x="4408552" y="1617960"/>
                  <a:pt x="4409341" y="1613578"/>
                  <a:pt x="4410261" y="1609196"/>
                </a:cubicBezTo>
                <a:cubicBezTo>
                  <a:pt x="4403601" y="1608845"/>
                  <a:pt x="4397991" y="1605339"/>
                  <a:pt x="4393434" y="1598678"/>
                </a:cubicBezTo>
                <a:cubicBezTo>
                  <a:pt x="4400095" y="1594472"/>
                  <a:pt x="4403601" y="1588161"/>
                  <a:pt x="4403951" y="1579747"/>
                </a:cubicBezTo>
                <a:lnTo>
                  <a:pt x="4424985" y="1583954"/>
                </a:lnTo>
                <a:cubicBezTo>
                  <a:pt x="4422049" y="1587110"/>
                  <a:pt x="4420034" y="1590265"/>
                  <a:pt x="4418938" y="1593420"/>
                </a:cubicBezTo>
                <a:cubicBezTo>
                  <a:pt x="4417843" y="1596575"/>
                  <a:pt x="4416353" y="1599730"/>
                  <a:pt x="4414468" y="1602885"/>
                </a:cubicBezTo>
                <a:lnTo>
                  <a:pt x="4422882" y="1609196"/>
                </a:lnTo>
                <a:cubicBezTo>
                  <a:pt x="4427089" y="1609196"/>
                  <a:pt x="4429192" y="1611299"/>
                  <a:pt x="4429192" y="1615506"/>
                </a:cubicBezTo>
                <a:cubicBezTo>
                  <a:pt x="4429017" y="1619757"/>
                  <a:pt x="4427790" y="1623876"/>
                  <a:pt x="4425511" y="1627864"/>
                </a:cubicBezTo>
                <a:cubicBezTo>
                  <a:pt x="4423233" y="1631852"/>
                  <a:pt x="4420954" y="1635445"/>
                  <a:pt x="4418675" y="1638644"/>
                </a:cubicBezTo>
                <a:cubicBezTo>
                  <a:pt x="4421962" y="1639520"/>
                  <a:pt x="4425380" y="1639871"/>
                  <a:pt x="4428929" y="1639696"/>
                </a:cubicBezTo>
                <a:cubicBezTo>
                  <a:pt x="4432479" y="1639520"/>
                  <a:pt x="4435371" y="1639871"/>
                  <a:pt x="4437606" y="1640747"/>
                </a:cubicBezTo>
                <a:cubicBezTo>
                  <a:pt x="4439140" y="1644253"/>
                  <a:pt x="4437650" y="1648811"/>
                  <a:pt x="4433136" y="1654419"/>
                </a:cubicBezTo>
                <a:cubicBezTo>
                  <a:pt x="4428623" y="1660029"/>
                  <a:pt x="4424503" y="1664586"/>
                  <a:pt x="4420779" y="1668092"/>
                </a:cubicBezTo>
                <a:cubicBezTo>
                  <a:pt x="4420691" y="1672474"/>
                  <a:pt x="4419814" y="1676331"/>
                  <a:pt x="4418149" y="1679661"/>
                </a:cubicBezTo>
                <a:cubicBezTo>
                  <a:pt x="4416484" y="1682991"/>
                  <a:pt x="4414556" y="1684744"/>
                  <a:pt x="4412365" y="1684919"/>
                </a:cubicBezTo>
                <a:lnTo>
                  <a:pt x="4401848" y="1699643"/>
                </a:lnTo>
                <a:lnTo>
                  <a:pt x="4401848" y="1718575"/>
                </a:lnTo>
                <a:lnTo>
                  <a:pt x="4408158" y="1712264"/>
                </a:lnTo>
                <a:lnTo>
                  <a:pt x="4416572" y="1695437"/>
                </a:lnTo>
                <a:cubicBezTo>
                  <a:pt x="4417711" y="1693333"/>
                  <a:pt x="4419113" y="1691756"/>
                  <a:pt x="4420779" y="1690704"/>
                </a:cubicBezTo>
                <a:cubicBezTo>
                  <a:pt x="4422444" y="1689652"/>
                  <a:pt x="4423846" y="1689126"/>
                  <a:pt x="4424985" y="1689126"/>
                </a:cubicBezTo>
                <a:cubicBezTo>
                  <a:pt x="4424810" y="1690310"/>
                  <a:pt x="4424109" y="1692150"/>
                  <a:pt x="4422882" y="1694648"/>
                </a:cubicBezTo>
                <a:cubicBezTo>
                  <a:pt x="4421655" y="1697146"/>
                  <a:pt x="4420954" y="1699512"/>
                  <a:pt x="4420779" y="1701747"/>
                </a:cubicBezTo>
                <a:cubicBezTo>
                  <a:pt x="4423233" y="1707444"/>
                  <a:pt x="4420428" y="1714455"/>
                  <a:pt x="4412365" y="1722781"/>
                </a:cubicBezTo>
                <a:cubicBezTo>
                  <a:pt x="4404302" y="1731107"/>
                  <a:pt x="4401497" y="1738119"/>
                  <a:pt x="4403951" y="1743816"/>
                </a:cubicBezTo>
                <a:lnTo>
                  <a:pt x="4395537" y="1758540"/>
                </a:lnTo>
                <a:cubicBezTo>
                  <a:pt x="4395187" y="1763097"/>
                  <a:pt x="4393785" y="1768706"/>
                  <a:pt x="4391331" y="1775367"/>
                </a:cubicBezTo>
                <a:cubicBezTo>
                  <a:pt x="4395800" y="1770109"/>
                  <a:pt x="4400007" y="1764324"/>
                  <a:pt x="4403951" y="1758014"/>
                </a:cubicBezTo>
                <a:cubicBezTo>
                  <a:pt x="4407895" y="1751704"/>
                  <a:pt x="4409999" y="1744867"/>
                  <a:pt x="4410261" y="1737505"/>
                </a:cubicBezTo>
                <a:lnTo>
                  <a:pt x="4427089" y="1743816"/>
                </a:lnTo>
                <a:lnTo>
                  <a:pt x="4422882" y="1766953"/>
                </a:lnTo>
                <a:lnTo>
                  <a:pt x="4433399" y="1764850"/>
                </a:lnTo>
                <a:lnTo>
                  <a:pt x="4443916" y="1777471"/>
                </a:lnTo>
                <a:lnTo>
                  <a:pt x="4433399" y="1809022"/>
                </a:lnTo>
                <a:cubicBezTo>
                  <a:pt x="4425248" y="1816866"/>
                  <a:pt x="4418412" y="1825893"/>
                  <a:pt x="4412891" y="1836104"/>
                </a:cubicBezTo>
                <a:cubicBezTo>
                  <a:pt x="4407369" y="1846314"/>
                  <a:pt x="4401585" y="1854816"/>
                  <a:pt x="4395537" y="1861608"/>
                </a:cubicBezTo>
                <a:lnTo>
                  <a:pt x="4391331" y="1861608"/>
                </a:lnTo>
                <a:lnTo>
                  <a:pt x="4391331" y="1867918"/>
                </a:lnTo>
                <a:lnTo>
                  <a:pt x="4378710" y="1888953"/>
                </a:lnTo>
                <a:cubicBezTo>
                  <a:pt x="4377834" y="1897892"/>
                  <a:pt x="4374328" y="1905780"/>
                  <a:pt x="4368193" y="1912617"/>
                </a:cubicBezTo>
                <a:cubicBezTo>
                  <a:pt x="4362058" y="1919453"/>
                  <a:pt x="4358552" y="1928392"/>
                  <a:pt x="4357676" y="1939435"/>
                </a:cubicBezTo>
                <a:cubicBezTo>
                  <a:pt x="4355134" y="1943861"/>
                  <a:pt x="4351278" y="1951311"/>
                  <a:pt x="4346107" y="1961784"/>
                </a:cubicBezTo>
                <a:cubicBezTo>
                  <a:pt x="4340936" y="1972258"/>
                  <a:pt x="4337079" y="1978130"/>
                  <a:pt x="4334538" y="1979401"/>
                </a:cubicBezTo>
                <a:cubicBezTo>
                  <a:pt x="4334888" y="1986062"/>
                  <a:pt x="4334187" y="1993774"/>
                  <a:pt x="4332434" y="2002538"/>
                </a:cubicBezTo>
                <a:lnTo>
                  <a:pt x="4334538" y="2002538"/>
                </a:lnTo>
                <a:cubicBezTo>
                  <a:pt x="4336992" y="2004642"/>
                  <a:pt x="4336291" y="2006745"/>
                  <a:pt x="4332434" y="2008849"/>
                </a:cubicBezTo>
                <a:lnTo>
                  <a:pt x="4328227" y="2008849"/>
                </a:lnTo>
                <a:cubicBezTo>
                  <a:pt x="4325773" y="2014808"/>
                  <a:pt x="4322268" y="2017613"/>
                  <a:pt x="4317710" y="2017262"/>
                </a:cubicBezTo>
                <a:cubicBezTo>
                  <a:pt x="4317360" y="2024537"/>
                  <a:pt x="4315957" y="2031548"/>
                  <a:pt x="4313503" y="2038297"/>
                </a:cubicBezTo>
                <a:cubicBezTo>
                  <a:pt x="4311049" y="2045045"/>
                  <a:pt x="4309647" y="2052057"/>
                  <a:pt x="4309296" y="2059331"/>
                </a:cubicBezTo>
                <a:lnTo>
                  <a:pt x="4321917" y="2076159"/>
                </a:lnTo>
                <a:cubicBezTo>
                  <a:pt x="4324371" y="2075808"/>
                  <a:pt x="4325773" y="2076509"/>
                  <a:pt x="4326124" y="2078262"/>
                </a:cubicBezTo>
                <a:cubicBezTo>
                  <a:pt x="4326036" y="2080497"/>
                  <a:pt x="4325160" y="2082864"/>
                  <a:pt x="4323495" y="2085361"/>
                </a:cubicBezTo>
                <a:cubicBezTo>
                  <a:pt x="4321829" y="2087859"/>
                  <a:pt x="4319901" y="2089700"/>
                  <a:pt x="4317710" y="2090883"/>
                </a:cubicBezTo>
                <a:cubicBezTo>
                  <a:pt x="4317798" y="2094169"/>
                  <a:pt x="4317097" y="2097062"/>
                  <a:pt x="4315607" y="2099560"/>
                </a:cubicBezTo>
                <a:cubicBezTo>
                  <a:pt x="4314117" y="2102057"/>
                  <a:pt x="4311312" y="2103372"/>
                  <a:pt x="4307193" y="2103503"/>
                </a:cubicBezTo>
                <a:lnTo>
                  <a:pt x="4300883" y="2103503"/>
                </a:lnTo>
                <a:lnTo>
                  <a:pt x="4298779" y="2126641"/>
                </a:lnTo>
                <a:lnTo>
                  <a:pt x="4277745" y="2166607"/>
                </a:lnTo>
                <a:lnTo>
                  <a:pt x="4269331" y="2172917"/>
                </a:lnTo>
                <a:cubicBezTo>
                  <a:pt x="4269112" y="2179402"/>
                  <a:pt x="4267447" y="2186414"/>
                  <a:pt x="4264336" y="2193951"/>
                </a:cubicBezTo>
                <a:cubicBezTo>
                  <a:pt x="4261224" y="2201489"/>
                  <a:pt x="4257981" y="2208500"/>
                  <a:pt x="4254607" y="2214986"/>
                </a:cubicBezTo>
                <a:lnTo>
                  <a:pt x="4254607" y="2240227"/>
                </a:lnTo>
                <a:lnTo>
                  <a:pt x="4237780" y="2254951"/>
                </a:lnTo>
                <a:lnTo>
                  <a:pt x="4229366" y="2275985"/>
                </a:lnTo>
                <a:lnTo>
                  <a:pt x="4216745" y="2286503"/>
                </a:lnTo>
                <a:cubicBezTo>
                  <a:pt x="4216132" y="2293383"/>
                  <a:pt x="4213678" y="2299079"/>
                  <a:pt x="4209383" y="2303593"/>
                </a:cubicBezTo>
                <a:cubicBezTo>
                  <a:pt x="4205089" y="2308107"/>
                  <a:pt x="4202635" y="2314329"/>
                  <a:pt x="4202021" y="2322261"/>
                </a:cubicBezTo>
                <a:lnTo>
                  <a:pt x="4183090" y="2358019"/>
                </a:lnTo>
                <a:cubicBezTo>
                  <a:pt x="4176780" y="2359422"/>
                  <a:pt x="4173099" y="2365031"/>
                  <a:pt x="4172047" y="2374847"/>
                </a:cubicBezTo>
                <a:cubicBezTo>
                  <a:pt x="4170995" y="2384663"/>
                  <a:pt x="4166263" y="2390272"/>
                  <a:pt x="4157849" y="2391675"/>
                </a:cubicBezTo>
                <a:lnTo>
                  <a:pt x="4159952" y="2332778"/>
                </a:lnTo>
                <a:lnTo>
                  <a:pt x="4147332" y="2328571"/>
                </a:lnTo>
                <a:lnTo>
                  <a:pt x="4138918" y="2343295"/>
                </a:lnTo>
                <a:cubicBezTo>
                  <a:pt x="4136376" y="2351797"/>
                  <a:pt x="4133046" y="2363716"/>
                  <a:pt x="4128927" y="2379054"/>
                </a:cubicBezTo>
                <a:cubicBezTo>
                  <a:pt x="4124807" y="2394391"/>
                  <a:pt x="4122529" y="2406311"/>
                  <a:pt x="4122091" y="2414812"/>
                </a:cubicBezTo>
                <a:cubicBezTo>
                  <a:pt x="4122441" y="2423796"/>
                  <a:pt x="4121214" y="2428967"/>
                  <a:pt x="4118410" y="2430325"/>
                </a:cubicBezTo>
                <a:cubicBezTo>
                  <a:pt x="4115605" y="2431684"/>
                  <a:pt x="4109119" y="2432122"/>
                  <a:pt x="4098953" y="2431640"/>
                </a:cubicBezTo>
                <a:lnTo>
                  <a:pt x="4096849" y="2437950"/>
                </a:lnTo>
                <a:cubicBezTo>
                  <a:pt x="4099479" y="2440579"/>
                  <a:pt x="4101582" y="2444260"/>
                  <a:pt x="4103160" y="2448993"/>
                </a:cubicBezTo>
                <a:cubicBezTo>
                  <a:pt x="4104737" y="2453726"/>
                  <a:pt x="4102634" y="2456355"/>
                  <a:pt x="4096849" y="2456881"/>
                </a:cubicBezTo>
                <a:cubicBezTo>
                  <a:pt x="4095403" y="2456925"/>
                  <a:pt x="4093037" y="2457363"/>
                  <a:pt x="4089750" y="2458196"/>
                </a:cubicBezTo>
                <a:cubicBezTo>
                  <a:pt x="4086464" y="2459028"/>
                  <a:pt x="4084623" y="2459992"/>
                  <a:pt x="4084229" y="2461088"/>
                </a:cubicBezTo>
                <a:lnTo>
                  <a:pt x="4084229" y="2463191"/>
                </a:lnTo>
                <a:lnTo>
                  <a:pt x="4113677" y="2480019"/>
                </a:lnTo>
                <a:cubicBezTo>
                  <a:pt x="4118892" y="2474585"/>
                  <a:pt x="4122660" y="2468099"/>
                  <a:pt x="4124983" y="2460562"/>
                </a:cubicBezTo>
                <a:cubicBezTo>
                  <a:pt x="4127305" y="2453025"/>
                  <a:pt x="4128445" y="2445487"/>
                  <a:pt x="4128401" y="2437950"/>
                </a:cubicBezTo>
                <a:cubicBezTo>
                  <a:pt x="4134361" y="2431990"/>
                  <a:pt x="4137165" y="2424979"/>
                  <a:pt x="4136815" y="2416916"/>
                </a:cubicBezTo>
                <a:lnTo>
                  <a:pt x="4145228" y="2397985"/>
                </a:lnTo>
                <a:cubicBezTo>
                  <a:pt x="4145184" y="2396714"/>
                  <a:pt x="4145272" y="2395049"/>
                  <a:pt x="4145491" y="2392989"/>
                </a:cubicBezTo>
                <a:cubicBezTo>
                  <a:pt x="4145710" y="2390929"/>
                  <a:pt x="4146324" y="2389790"/>
                  <a:pt x="4147332" y="2389571"/>
                </a:cubicBezTo>
                <a:cubicBezTo>
                  <a:pt x="4151626" y="2390316"/>
                  <a:pt x="4155132" y="2394085"/>
                  <a:pt x="4157849" y="2400877"/>
                </a:cubicBezTo>
                <a:cubicBezTo>
                  <a:pt x="4160566" y="2407669"/>
                  <a:pt x="4161968" y="2413016"/>
                  <a:pt x="4162056" y="2416916"/>
                </a:cubicBezTo>
                <a:cubicBezTo>
                  <a:pt x="4162143" y="2418099"/>
                  <a:pt x="4161968" y="2419414"/>
                  <a:pt x="4161530" y="2420860"/>
                </a:cubicBezTo>
                <a:cubicBezTo>
                  <a:pt x="4161092" y="2422306"/>
                  <a:pt x="4159865" y="2423095"/>
                  <a:pt x="4157849" y="2423226"/>
                </a:cubicBezTo>
                <a:cubicBezTo>
                  <a:pt x="4155702" y="2432341"/>
                  <a:pt x="4152108" y="2443033"/>
                  <a:pt x="4147069" y="2455303"/>
                </a:cubicBezTo>
                <a:cubicBezTo>
                  <a:pt x="4142029" y="2467574"/>
                  <a:pt x="4135807" y="2477214"/>
                  <a:pt x="4128401" y="2484226"/>
                </a:cubicBezTo>
                <a:cubicBezTo>
                  <a:pt x="4128138" y="2488169"/>
                  <a:pt x="4127086" y="2491325"/>
                  <a:pt x="4125246" y="2493691"/>
                </a:cubicBezTo>
                <a:cubicBezTo>
                  <a:pt x="4123405" y="2496057"/>
                  <a:pt x="4122353" y="2499213"/>
                  <a:pt x="4122091" y="2503157"/>
                </a:cubicBezTo>
                <a:cubicBezTo>
                  <a:pt x="4118935" y="2510650"/>
                  <a:pt x="4115254" y="2518275"/>
                  <a:pt x="4111047" y="2526031"/>
                </a:cubicBezTo>
                <a:cubicBezTo>
                  <a:pt x="4106841" y="2533788"/>
                  <a:pt x="4102108" y="2540887"/>
                  <a:pt x="4096849" y="2547329"/>
                </a:cubicBezTo>
                <a:cubicBezTo>
                  <a:pt x="4096849" y="2549607"/>
                  <a:pt x="4096323" y="2551886"/>
                  <a:pt x="4095272" y="2554165"/>
                </a:cubicBezTo>
                <a:cubicBezTo>
                  <a:pt x="4094220" y="2556444"/>
                  <a:pt x="4092642" y="2557671"/>
                  <a:pt x="4090539" y="2557846"/>
                </a:cubicBezTo>
                <a:cubicBezTo>
                  <a:pt x="4086595" y="2557145"/>
                  <a:pt x="4084492" y="2553814"/>
                  <a:pt x="4084229" y="2547855"/>
                </a:cubicBezTo>
                <a:cubicBezTo>
                  <a:pt x="4083966" y="2541895"/>
                  <a:pt x="4083966" y="2537513"/>
                  <a:pt x="4084229" y="2534708"/>
                </a:cubicBezTo>
                <a:lnTo>
                  <a:pt x="4067401" y="2541018"/>
                </a:lnTo>
                <a:lnTo>
                  <a:pt x="4065298" y="2562053"/>
                </a:lnTo>
                <a:lnTo>
                  <a:pt x="4046367" y="2599915"/>
                </a:lnTo>
                <a:lnTo>
                  <a:pt x="4044263" y="2599915"/>
                </a:lnTo>
                <a:lnTo>
                  <a:pt x="4027436" y="2637776"/>
                </a:lnTo>
                <a:cubicBezTo>
                  <a:pt x="4025508" y="2639442"/>
                  <a:pt x="4024631" y="2642948"/>
                  <a:pt x="4024807" y="2648294"/>
                </a:cubicBezTo>
                <a:cubicBezTo>
                  <a:pt x="4024982" y="2653640"/>
                  <a:pt x="4025157" y="2657146"/>
                  <a:pt x="4025332" y="2658811"/>
                </a:cubicBezTo>
                <a:cubicBezTo>
                  <a:pt x="4027830" y="2656269"/>
                  <a:pt x="4030197" y="2656620"/>
                  <a:pt x="4032431" y="2659863"/>
                </a:cubicBezTo>
                <a:cubicBezTo>
                  <a:pt x="4034666" y="2663105"/>
                  <a:pt x="4034403" y="2665560"/>
                  <a:pt x="4031643" y="2667225"/>
                </a:cubicBezTo>
                <a:cubicBezTo>
                  <a:pt x="4030460" y="2667137"/>
                  <a:pt x="4029145" y="2667312"/>
                  <a:pt x="4027699" y="2667751"/>
                </a:cubicBezTo>
                <a:cubicBezTo>
                  <a:pt x="4026253" y="2668189"/>
                  <a:pt x="4025464" y="2669416"/>
                  <a:pt x="4025332" y="2671432"/>
                </a:cubicBezTo>
                <a:cubicBezTo>
                  <a:pt x="4025508" y="2673623"/>
                  <a:pt x="4026735" y="2676077"/>
                  <a:pt x="4029013" y="2678794"/>
                </a:cubicBezTo>
                <a:cubicBezTo>
                  <a:pt x="4031292" y="2681510"/>
                  <a:pt x="4033571" y="2683965"/>
                  <a:pt x="4035850" y="2686156"/>
                </a:cubicBezTo>
                <a:cubicBezTo>
                  <a:pt x="4035411" y="2690406"/>
                  <a:pt x="4033133" y="2697155"/>
                  <a:pt x="4029013" y="2706401"/>
                </a:cubicBezTo>
                <a:cubicBezTo>
                  <a:pt x="4024894" y="2715648"/>
                  <a:pt x="4021564" y="2720819"/>
                  <a:pt x="4019022" y="2721914"/>
                </a:cubicBezTo>
                <a:cubicBezTo>
                  <a:pt x="4019329" y="2729057"/>
                  <a:pt x="4018715" y="2733702"/>
                  <a:pt x="4017182" y="2735849"/>
                </a:cubicBezTo>
                <a:cubicBezTo>
                  <a:pt x="4015648" y="2737997"/>
                  <a:pt x="4011353" y="2738961"/>
                  <a:pt x="4004298" y="2738742"/>
                </a:cubicBezTo>
                <a:lnTo>
                  <a:pt x="4004298" y="2761879"/>
                </a:lnTo>
                <a:cubicBezTo>
                  <a:pt x="3998952" y="2758724"/>
                  <a:pt x="3993868" y="2755043"/>
                  <a:pt x="3989048" y="2750836"/>
                </a:cubicBezTo>
                <a:cubicBezTo>
                  <a:pt x="3984228" y="2746629"/>
                  <a:pt x="3980196" y="2741897"/>
                  <a:pt x="3976953" y="2736638"/>
                </a:cubicBezTo>
                <a:cubicBezTo>
                  <a:pt x="3977304" y="2740845"/>
                  <a:pt x="3976603" y="2745052"/>
                  <a:pt x="3974850" y="2749259"/>
                </a:cubicBezTo>
                <a:lnTo>
                  <a:pt x="3987471" y="2770293"/>
                </a:lnTo>
                <a:cubicBezTo>
                  <a:pt x="3985104" y="2778400"/>
                  <a:pt x="3979846" y="2793738"/>
                  <a:pt x="3971695" y="2816306"/>
                </a:cubicBezTo>
                <a:cubicBezTo>
                  <a:pt x="3963544" y="2838874"/>
                  <a:pt x="3954078" y="2851582"/>
                  <a:pt x="3943298" y="2854431"/>
                </a:cubicBezTo>
                <a:cubicBezTo>
                  <a:pt x="3943079" y="2858506"/>
                  <a:pt x="3941414" y="2864553"/>
                  <a:pt x="3938303" y="2872573"/>
                </a:cubicBezTo>
                <a:cubicBezTo>
                  <a:pt x="3935191" y="2880592"/>
                  <a:pt x="3931949" y="2885062"/>
                  <a:pt x="3928574" y="2885982"/>
                </a:cubicBezTo>
                <a:cubicBezTo>
                  <a:pt x="3927566" y="2885719"/>
                  <a:pt x="3926953" y="2884668"/>
                  <a:pt x="3926734" y="2882827"/>
                </a:cubicBezTo>
                <a:cubicBezTo>
                  <a:pt x="3926515" y="2880987"/>
                  <a:pt x="3926427" y="2879935"/>
                  <a:pt x="3926471" y="2879672"/>
                </a:cubicBezTo>
                <a:lnTo>
                  <a:pt x="3918057" y="2877568"/>
                </a:lnTo>
                <a:lnTo>
                  <a:pt x="3911747" y="2885982"/>
                </a:lnTo>
                <a:lnTo>
                  <a:pt x="3926471" y="2900706"/>
                </a:lnTo>
                <a:cubicBezTo>
                  <a:pt x="3926296" y="2912144"/>
                  <a:pt x="3924017" y="2922398"/>
                  <a:pt x="3919635" y="2931469"/>
                </a:cubicBezTo>
                <a:cubicBezTo>
                  <a:pt x="3915253" y="2940540"/>
                  <a:pt x="3909819" y="2949217"/>
                  <a:pt x="3903333" y="2957499"/>
                </a:cubicBezTo>
                <a:cubicBezTo>
                  <a:pt x="3903990" y="2960742"/>
                  <a:pt x="3905831" y="2966877"/>
                  <a:pt x="3908855" y="2975904"/>
                </a:cubicBezTo>
                <a:cubicBezTo>
                  <a:pt x="3911878" y="2984931"/>
                  <a:pt x="3912141" y="2990015"/>
                  <a:pt x="3909643" y="2991154"/>
                </a:cubicBezTo>
                <a:cubicBezTo>
                  <a:pt x="3906532" y="2991066"/>
                  <a:pt x="3903815" y="2990190"/>
                  <a:pt x="3901492" y="2988525"/>
                </a:cubicBezTo>
                <a:cubicBezTo>
                  <a:pt x="3899170" y="2986860"/>
                  <a:pt x="3896979" y="2984931"/>
                  <a:pt x="3894919" y="2982740"/>
                </a:cubicBezTo>
                <a:cubicBezTo>
                  <a:pt x="3894919" y="2990453"/>
                  <a:pt x="3893868" y="2998691"/>
                  <a:pt x="3891764" y="3007456"/>
                </a:cubicBezTo>
                <a:cubicBezTo>
                  <a:pt x="3889661" y="3016220"/>
                  <a:pt x="3886506" y="3023407"/>
                  <a:pt x="3882299" y="3029016"/>
                </a:cubicBezTo>
                <a:lnTo>
                  <a:pt x="3871781" y="3012188"/>
                </a:lnTo>
                <a:lnTo>
                  <a:pt x="3878092" y="2991154"/>
                </a:lnTo>
                <a:cubicBezTo>
                  <a:pt x="3876909" y="2990102"/>
                  <a:pt x="3875594" y="2989051"/>
                  <a:pt x="3874148" y="2987999"/>
                </a:cubicBezTo>
                <a:cubicBezTo>
                  <a:pt x="3872702" y="2986947"/>
                  <a:pt x="3871913" y="2985896"/>
                  <a:pt x="3871781" y="2984844"/>
                </a:cubicBezTo>
                <a:cubicBezTo>
                  <a:pt x="3872264" y="2982828"/>
                  <a:pt x="3874455" y="2981601"/>
                  <a:pt x="3878355" y="2981163"/>
                </a:cubicBezTo>
                <a:cubicBezTo>
                  <a:pt x="3882255" y="2980725"/>
                  <a:pt x="3884972" y="2980549"/>
                  <a:pt x="3886506" y="2980637"/>
                </a:cubicBezTo>
                <a:cubicBezTo>
                  <a:pt x="3886637" y="2974239"/>
                  <a:pt x="3887952" y="2967578"/>
                  <a:pt x="3890449" y="2960654"/>
                </a:cubicBezTo>
                <a:cubicBezTo>
                  <a:pt x="3892947" y="2953730"/>
                  <a:pt x="3895840" y="2947070"/>
                  <a:pt x="3899126" y="2940672"/>
                </a:cubicBezTo>
                <a:cubicBezTo>
                  <a:pt x="3899082" y="2939445"/>
                  <a:pt x="3898644" y="2937692"/>
                  <a:pt x="3897812" y="2935413"/>
                </a:cubicBezTo>
                <a:cubicBezTo>
                  <a:pt x="3896979" y="2933134"/>
                  <a:pt x="3896015" y="2931381"/>
                  <a:pt x="3894919" y="2930154"/>
                </a:cubicBezTo>
                <a:lnTo>
                  <a:pt x="3880195" y="2949085"/>
                </a:lnTo>
                <a:lnTo>
                  <a:pt x="3869678" y="2951189"/>
                </a:lnTo>
                <a:lnTo>
                  <a:pt x="3869678" y="2980637"/>
                </a:lnTo>
                <a:cubicBezTo>
                  <a:pt x="3862185" y="2986684"/>
                  <a:pt x="3855611" y="2995624"/>
                  <a:pt x="3849958" y="3007456"/>
                </a:cubicBezTo>
                <a:cubicBezTo>
                  <a:pt x="3844305" y="3019288"/>
                  <a:pt x="3840361" y="3029279"/>
                  <a:pt x="3838126" y="3037430"/>
                </a:cubicBezTo>
                <a:cubicBezTo>
                  <a:pt x="3837776" y="3041461"/>
                  <a:pt x="3836374" y="3044967"/>
                  <a:pt x="3833920" y="3047947"/>
                </a:cubicBezTo>
                <a:cubicBezTo>
                  <a:pt x="3831466" y="3050927"/>
                  <a:pt x="3830063" y="3054432"/>
                  <a:pt x="3829713" y="3058464"/>
                </a:cubicBezTo>
                <a:lnTo>
                  <a:pt x="3823402" y="3075292"/>
                </a:lnTo>
                <a:lnTo>
                  <a:pt x="3825506" y="3075292"/>
                </a:lnTo>
                <a:cubicBezTo>
                  <a:pt x="3825155" y="3079323"/>
                  <a:pt x="3823753" y="3082829"/>
                  <a:pt x="3821299" y="3085809"/>
                </a:cubicBezTo>
                <a:cubicBezTo>
                  <a:pt x="3818845" y="3088789"/>
                  <a:pt x="3817443" y="3092294"/>
                  <a:pt x="3817092" y="3096326"/>
                </a:cubicBezTo>
                <a:cubicBezTo>
                  <a:pt x="3817267" y="3099613"/>
                  <a:pt x="3816917" y="3102505"/>
                  <a:pt x="3816040" y="3105003"/>
                </a:cubicBezTo>
                <a:cubicBezTo>
                  <a:pt x="3815164" y="3107500"/>
                  <a:pt x="3812710" y="3108815"/>
                  <a:pt x="3808678" y="3108947"/>
                </a:cubicBezTo>
                <a:cubicBezTo>
                  <a:pt x="3808941" y="3115082"/>
                  <a:pt x="3808415" y="3119113"/>
                  <a:pt x="3807101" y="3121041"/>
                </a:cubicBezTo>
                <a:cubicBezTo>
                  <a:pt x="3805786" y="3122969"/>
                  <a:pt x="3802105" y="3123846"/>
                  <a:pt x="3796058" y="3123671"/>
                </a:cubicBezTo>
                <a:lnTo>
                  <a:pt x="3796058" y="3146809"/>
                </a:lnTo>
                <a:lnTo>
                  <a:pt x="3785541" y="3142601"/>
                </a:lnTo>
                <a:lnTo>
                  <a:pt x="3772920" y="3172050"/>
                </a:lnTo>
                <a:lnTo>
                  <a:pt x="3777127" y="3176257"/>
                </a:lnTo>
                <a:lnTo>
                  <a:pt x="3768713" y="3182567"/>
                </a:lnTo>
                <a:lnTo>
                  <a:pt x="3764506" y="3190981"/>
                </a:lnTo>
                <a:lnTo>
                  <a:pt x="3770816" y="3205705"/>
                </a:lnTo>
                <a:lnTo>
                  <a:pt x="3768713" y="3222532"/>
                </a:lnTo>
                <a:cubicBezTo>
                  <a:pt x="3763542" y="3223233"/>
                  <a:pt x="3760737" y="3226038"/>
                  <a:pt x="3760299" y="3230946"/>
                </a:cubicBezTo>
                <a:cubicBezTo>
                  <a:pt x="3759861" y="3235854"/>
                  <a:pt x="3754953" y="3238659"/>
                  <a:pt x="3745575" y="3239360"/>
                </a:cubicBezTo>
                <a:lnTo>
                  <a:pt x="3745575" y="3228842"/>
                </a:lnTo>
                <a:lnTo>
                  <a:pt x="3739265" y="3230946"/>
                </a:lnTo>
                <a:cubicBezTo>
                  <a:pt x="3737950" y="3233926"/>
                  <a:pt x="3735847" y="3239009"/>
                  <a:pt x="3732955" y="3246196"/>
                </a:cubicBezTo>
                <a:cubicBezTo>
                  <a:pt x="3730062" y="3253382"/>
                  <a:pt x="3727959" y="3257414"/>
                  <a:pt x="3726644" y="3258291"/>
                </a:cubicBezTo>
                <a:cubicBezTo>
                  <a:pt x="3725636" y="3258115"/>
                  <a:pt x="3725023" y="3257414"/>
                  <a:pt x="3724804" y="3256187"/>
                </a:cubicBezTo>
                <a:cubicBezTo>
                  <a:pt x="3724585" y="3254960"/>
                  <a:pt x="3724497" y="3254259"/>
                  <a:pt x="3724541" y="3254084"/>
                </a:cubicBezTo>
                <a:cubicBezTo>
                  <a:pt x="3718756" y="3253733"/>
                  <a:pt x="3716653" y="3251805"/>
                  <a:pt x="3718231" y="3248299"/>
                </a:cubicBezTo>
                <a:cubicBezTo>
                  <a:pt x="3719808" y="3244793"/>
                  <a:pt x="3721912" y="3241814"/>
                  <a:pt x="3724541" y="3239360"/>
                </a:cubicBezTo>
                <a:lnTo>
                  <a:pt x="3716127" y="3220429"/>
                </a:lnTo>
                <a:lnTo>
                  <a:pt x="3724541" y="3205705"/>
                </a:lnTo>
                <a:lnTo>
                  <a:pt x="3709817" y="3199394"/>
                </a:lnTo>
                <a:cubicBezTo>
                  <a:pt x="3709203" y="3206450"/>
                  <a:pt x="3706749" y="3212848"/>
                  <a:pt x="3702455" y="3218588"/>
                </a:cubicBezTo>
                <a:cubicBezTo>
                  <a:pt x="3698160" y="3224329"/>
                  <a:pt x="3695706" y="3231253"/>
                  <a:pt x="3695093" y="3239360"/>
                </a:cubicBezTo>
                <a:cubicBezTo>
                  <a:pt x="3688826" y="3247861"/>
                  <a:pt x="3682954" y="3256625"/>
                  <a:pt x="3677476" y="3265653"/>
                </a:cubicBezTo>
                <a:cubicBezTo>
                  <a:pt x="3671999" y="3274680"/>
                  <a:pt x="3666653" y="3283444"/>
                  <a:pt x="3661438" y="3291946"/>
                </a:cubicBezTo>
                <a:cubicBezTo>
                  <a:pt x="3660386" y="3297029"/>
                  <a:pt x="3658283" y="3303690"/>
                  <a:pt x="3655127" y="3311928"/>
                </a:cubicBezTo>
                <a:cubicBezTo>
                  <a:pt x="3651972" y="3320167"/>
                  <a:pt x="3647765" y="3324724"/>
                  <a:pt x="3642507" y="3325601"/>
                </a:cubicBezTo>
                <a:cubicBezTo>
                  <a:pt x="3642770" y="3327222"/>
                  <a:pt x="3643821" y="3330289"/>
                  <a:pt x="3645662" y="3334803"/>
                </a:cubicBezTo>
                <a:cubicBezTo>
                  <a:pt x="3647502" y="3339317"/>
                  <a:pt x="3648554" y="3341858"/>
                  <a:pt x="3648817" y="3342428"/>
                </a:cubicBezTo>
                <a:cubicBezTo>
                  <a:pt x="3649825" y="3342165"/>
                  <a:pt x="3650439" y="3341113"/>
                  <a:pt x="3650658" y="3339273"/>
                </a:cubicBezTo>
                <a:cubicBezTo>
                  <a:pt x="3650877" y="3337432"/>
                  <a:pt x="3650964" y="3336381"/>
                  <a:pt x="3650921" y="3336118"/>
                </a:cubicBezTo>
                <a:cubicBezTo>
                  <a:pt x="3656880" y="3323716"/>
                  <a:pt x="3663892" y="3311709"/>
                  <a:pt x="3671955" y="3300096"/>
                </a:cubicBezTo>
                <a:cubicBezTo>
                  <a:pt x="3680018" y="3288484"/>
                  <a:pt x="3684926" y="3275951"/>
                  <a:pt x="3686679" y="3262497"/>
                </a:cubicBezTo>
                <a:lnTo>
                  <a:pt x="3697196" y="3262497"/>
                </a:lnTo>
                <a:cubicBezTo>
                  <a:pt x="3702017" y="3262278"/>
                  <a:pt x="3707626" y="3262716"/>
                  <a:pt x="3714024" y="3263812"/>
                </a:cubicBezTo>
                <a:cubicBezTo>
                  <a:pt x="3720422" y="3264908"/>
                  <a:pt x="3723927" y="3267975"/>
                  <a:pt x="3724541" y="3273015"/>
                </a:cubicBezTo>
                <a:cubicBezTo>
                  <a:pt x="3724322" y="3282568"/>
                  <a:pt x="3722131" y="3291858"/>
                  <a:pt x="3717968" y="3300885"/>
                </a:cubicBezTo>
                <a:cubicBezTo>
                  <a:pt x="3713805" y="3309912"/>
                  <a:pt x="3708984" y="3318151"/>
                  <a:pt x="3703506" y="3325601"/>
                </a:cubicBezTo>
                <a:cubicBezTo>
                  <a:pt x="3703769" y="3330684"/>
                  <a:pt x="3704821" y="3335241"/>
                  <a:pt x="3706662" y="3339273"/>
                </a:cubicBezTo>
                <a:cubicBezTo>
                  <a:pt x="3708502" y="3343304"/>
                  <a:pt x="3709554" y="3347862"/>
                  <a:pt x="3709817" y="3352945"/>
                </a:cubicBezTo>
                <a:lnTo>
                  <a:pt x="3695093" y="3348738"/>
                </a:lnTo>
                <a:cubicBezTo>
                  <a:pt x="3695180" y="3355224"/>
                  <a:pt x="3694479" y="3362235"/>
                  <a:pt x="3692989" y="3369773"/>
                </a:cubicBezTo>
                <a:cubicBezTo>
                  <a:pt x="3691499" y="3377310"/>
                  <a:pt x="3688695" y="3384322"/>
                  <a:pt x="3684576" y="3390807"/>
                </a:cubicBezTo>
                <a:lnTo>
                  <a:pt x="3674058" y="3376083"/>
                </a:lnTo>
                <a:lnTo>
                  <a:pt x="3680369" y="3357152"/>
                </a:lnTo>
                <a:cubicBezTo>
                  <a:pt x="3679186" y="3356100"/>
                  <a:pt x="3677871" y="3355049"/>
                  <a:pt x="3676425" y="3353997"/>
                </a:cubicBezTo>
                <a:cubicBezTo>
                  <a:pt x="3674979" y="3352945"/>
                  <a:pt x="3674190" y="3351894"/>
                  <a:pt x="3674058" y="3350842"/>
                </a:cubicBezTo>
                <a:cubicBezTo>
                  <a:pt x="3674453" y="3348826"/>
                  <a:pt x="3676293" y="3347599"/>
                  <a:pt x="3679580" y="3347161"/>
                </a:cubicBezTo>
                <a:cubicBezTo>
                  <a:pt x="3682867" y="3346723"/>
                  <a:pt x="3685233" y="3346547"/>
                  <a:pt x="3686679" y="3346635"/>
                </a:cubicBezTo>
                <a:lnTo>
                  <a:pt x="3699300" y="3310876"/>
                </a:lnTo>
                <a:lnTo>
                  <a:pt x="3697196" y="3302463"/>
                </a:lnTo>
                <a:lnTo>
                  <a:pt x="3688782" y="3291946"/>
                </a:lnTo>
                <a:lnTo>
                  <a:pt x="3678265" y="3302463"/>
                </a:lnTo>
                <a:lnTo>
                  <a:pt x="3671955" y="3346635"/>
                </a:lnTo>
                <a:cubicBezTo>
                  <a:pt x="3665469" y="3352507"/>
                  <a:pt x="3659510" y="3360746"/>
                  <a:pt x="3654076" y="3371350"/>
                </a:cubicBezTo>
                <a:cubicBezTo>
                  <a:pt x="3648642" y="3381955"/>
                  <a:pt x="3644786" y="3391245"/>
                  <a:pt x="3642507" y="3399221"/>
                </a:cubicBezTo>
                <a:cubicBezTo>
                  <a:pt x="3642244" y="3406495"/>
                  <a:pt x="3640666" y="3413507"/>
                  <a:pt x="3637774" y="3420255"/>
                </a:cubicBezTo>
                <a:cubicBezTo>
                  <a:pt x="3634882" y="3427004"/>
                  <a:pt x="3632253" y="3434015"/>
                  <a:pt x="3629886" y="3441290"/>
                </a:cubicBezTo>
                <a:cubicBezTo>
                  <a:pt x="3619720" y="3450054"/>
                  <a:pt x="3610605" y="3459870"/>
                  <a:pt x="3602542" y="3470738"/>
                </a:cubicBezTo>
                <a:lnTo>
                  <a:pt x="3587817" y="3512806"/>
                </a:lnTo>
                <a:cubicBezTo>
                  <a:pt x="3586547" y="3512719"/>
                  <a:pt x="3584881" y="3512894"/>
                  <a:pt x="3582822" y="3513332"/>
                </a:cubicBezTo>
                <a:cubicBezTo>
                  <a:pt x="3580762" y="3513771"/>
                  <a:pt x="3579623" y="3514998"/>
                  <a:pt x="3579404" y="3517013"/>
                </a:cubicBezTo>
                <a:cubicBezTo>
                  <a:pt x="3579623" y="3518153"/>
                  <a:pt x="3580762" y="3519555"/>
                  <a:pt x="3582822" y="3521220"/>
                </a:cubicBezTo>
                <a:cubicBezTo>
                  <a:pt x="3584881" y="3522885"/>
                  <a:pt x="3586547" y="3524288"/>
                  <a:pt x="3587817" y="3525427"/>
                </a:cubicBezTo>
                <a:lnTo>
                  <a:pt x="3564680" y="3538048"/>
                </a:lnTo>
                <a:lnTo>
                  <a:pt x="3549956" y="3538048"/>
                </a:lnTo>
                <a:cubicBezTo>
                  <a:pt x="3550394" y="3530247"/>
                  <a:pt x="3551621" y="3522710"/>
                  <a:pt x="3553637" y="3515436"/>
                </a:cubicBezTo>
                <a:cubicBezTo>
                  <a:pt x="3555652" y="3508161"/>
                  <a:pt x="3555828" y="3497469"/>
                  <a:pt x="3554162" y="3483358"/>
                </a:cubicBezTo>
                <a:cubicBezTo>
                  <a:pt x="3549693" y="3489493"/>
                  <a:pt x="3545486" y="3495628"/>
                  <a:pt x="3541542" y="3501763"/>
                </a:cubicBezTo>
                <a:cubicBezTo>
                  <a:pt x="3537598" y="3507898"/>
                  <a:pt x="3535494" y="3515085"/>
                  <a:pt x="3535232" y="3523324"/>
                </a:cubicBezTo>
                <a:cubicBezTo>
                  <a:pt x="3525065" y="3531387"/>
                  <a:pt x="3515950" y="3540502"/>
                  <a:pt x="3507887" y="3550669"/>
                </a:cubicBezTo>
                <a:cubicBezTo>
                  <a:pt x="3496186" y="3551720"/>
                  <a:pt x="3491717" y="3555927"/>
                  <a:pt x="3494477" y="3563289"/>
                </a:cubicBezTo>
                <a:cubicBezTo>
                  <a:pt x="3497238" y="3570651"/>
                  <a:pt x="3495398" y="3574858"/>
                  <a:pt x="3488956" y="3575910"/>
                </a:cubicBezTo>
                <a:lnTo>
                  <a:pt x="3480542" y="3575910"/>
                </a:lnTo>
                <a:cubicBezTo>
                  <a:pt x="3480192" y="3581826"/>
                  <a:pt x="3478789" y="3586295"/>
                  <a:pt x="3476335" y="3589319"/>
                </a:cubicBezTo>
                <a:cubicBezTo>
                  <a:pt x="3473881" y="3592343"/>
                  <a:pt x="3472479" y="3596287"/>
                  <a:pt x="3472128" y="3601151"/>
                </a:cubicBezTo>
                <a:lnTo>
                  <a:pt x="3457404" y="3613772"/>
                </a:lnTo>
                <a:lnTo>
                  <a:pt x="3448991" y="3596944"/>
                </a:lnTo>
                <a:cubicBezTo>
                  <a:pt x="3444784" y="3596944"/>
                  <a:pt x="3442680" y="3594841"/>
                  <a:pt x="3442680" y="3590634"/>
                </a:cubicBezTo>
                <a:cubicBezTo>
                  <a:pt x="3443294" y="3582351"/>
                  <a:pt x="3445748" y="3574201"/>
                  <a:pt x="3450042" y="3566181"/>
                </a:cubicBezTo>
                <a:cubicBezTo>
                  <a:pt x="3454337" y="3558162"/>
                  <a:pt x="3456791" y="3549485"/>
                  <a:pt x="3457404" y="3540151"/>
                </a:cubicBezTo>
                <a:cubicBezTo>
                  <a:pt x="3457448" y="3539976"/>
                  <a:pt x="3457361" y="3539275"/>
                  <a:pt x="3457141" y="3538048"/>
                </a:cubicBezTo>
                <a:cubicBezTo>
                  <a:pt x="3456922" y="3536821"/>
                  <a:pt x="3456309" y="3536120"/>
                  <a:pt x="3455301" y="3535944"/>
                </a:cubicBezTo>
                <a:cubicBezTo>
                  <a:pt x="3454162" y="3536426"/>
                  <a:pt x="3452759" y="3538618"/>
                  <a:pt x="3451094" y="3542518"/>
                </a:cubicBezTo>
                <a:cubicBezTo>
                  <a:pt x="3449429" y="3546418"/>
                  <a:pt x="3448027" y="3549135"/>
                  <a:pt x="3446887" y="3550669"/>
                </a:cubicBezTo>
                <a:cubicBezTo>
                  <a:pt x="3444433" y="3552772"/>
                  <a:pt x="3443031" y="3554875"/>
                  <a:pt x="3442680" y="3556979"/>
                </a:cubicBezTo>
                <a:cubicBezTo>
                  <a:pt x="3442943" y="3560265"/>
                  <a:pt x="3442943" y="3563158"/>
                  <a:pt x="3442680" y="3565655"/>
                </a:cubicBezTo>
                <a:cubicBezTo>
                  <a:pt x="3442417" y="3568153"/>
                  <a:pt x="3440314" y="3569468"/>
                  <a:pt x="3436370" y="3569599"/>
                </a:cubicBezTo>
                <a:lnTo>
                  <a:pt x="3427956" y="3573806"/>
                </a:lnTo>
                <a:lnTo>
                  <a:pt x="3406922" y="3575910"/>
                </a:lnTo>
                <a:lnTo>
                  <a:pt x="3400612" y="3592737"/>
                </a:lnTo>
                <a:cubicBezTo>
                  <a:pt x="3397413" y="3593920"/>
                  <a:pt x="3394345" y="3595761"/>
                  <a:pt x="3391409" y="3598259"/>
                </a:cubicBezTo>
                <a:cubicBezTo>
                  <a:pt x="3388473" y="3600756"/>
                  <a:pt x="3385931" y="3603123"/>
                  <a:pt x="3383784" y="3605358"/>
                </a:cubicBezTo>
                <a:cubicBezTo>
                  <a:pt x="3381505" y="3605314"/>
                  <a:pt x="3379227" y="3605927"/>
                  <a:pt x="3376948" y="3607198"/>
                </a:cubicBezTo>
                <a:cubicBezTo>
                  <a:pt x="3374669" y="3608469"/>
                  <a:pt x="3373442" y="3610660"/>
                  <a:pt x="3373267" y="3613772"/>
                </a:cubicBezTo>
                <a:lnTo>
                  <a:pt x="3375370" y="3622185"/>
                </a:lnTo>
                <a:lnTo>
                  <a:pt x="3356439" y="3622185"/>
                </a:lnTo>
                <a:cubicBezTo>
                  <a:pt x="3357272" y="3618110"/>
                  <a:pt x="3359288" y="3612062"/>
                  <a:pt x="3362487" y="3604043"/>
                </a:cubicBezTo>
                <a:cubicBezTo>
                  <a:pt x="3365686" y="3596024"/>
                  <a:pt x="3365072" y="3591554"/>
                  <a:pt x="3360646" y="3590634"/>
                </a:cubicBezTo>
                <a:cubicBezTo>
                  <a:pt x="3358499" y="3590765"/>
                  <a:pt x="3356483" y="3591554"/>
                  <a:pt x="3354599" y="3593000"/>
                </a:cubicBezTo>
                <a:cubicBezTo>
                  <a:pt x="3352714" y="3594446"/>
                  <a:pt x="3351225" y="3595761"/>
                  <a:pt x="3350129" y="3596944"/>
                </a:cubicBezTo>
                <a:lnTo>
                  <a:pt x="3345922" y="3622185"/>
                </a:lnTo>
                <a:lnTo>
                  <a:pt x="3335405" y="3636909"/>
                </a:lnTo>
                <a:cubicBezTo>
                  <a:pt x="3335405" y="3643132"/>
                  <a:pt x="3334353" y="3648566"/>
                  <a:pt x="3332250" y="3653211"/>
                </a:cubicBezTo>
                <a:cubicBezTo>
                  <a:pt x="3330146" y="3657856"/>
                  <a:pt x="3326991" y="3662238"/>
                  <a:pt x="3322784" y="3666357"/>
                </a:cubicBezTo>
                <a:lnTo>
                  <a:pt x="3322784" y="3683185"/>
                </a:lnTo>
                <a:cubicBezTo>
                  <a:pt x="3316825" y="3689846"/>
                  <a:pt x="3314020" y="3697558"/>
                  <a:pt x="3314371" y="3706323"/>
                </a:cubicBezTo>
                <a:cubicBezTo>
                  <a:pt x="3310996" y="3705315"/>
                  <a:pt x="3307754" y="3705753"/>
                  <a:pt x="3304642" y="3707637"/>
                </a:cubicBezTo>
                <a:cubicBezTo>
                  <a:pt x="3301531" y="3709522"/>
                  <a:pt x="3299866" y="3712589"/>
                  <a:pt x="3299647" y="3716840"/>
                </a:cubicBezTo>
                <a:lnTo>
                  <a:pt x="3287026" y="3735771"/>
                </a:lnTo>
                <a:lnTo>
                  <a:pt x="3270198" y="3729461"/>
                </a:lnTo>
                <a:cubicBezTo>
                  <a:pt x="3272959" y="3722624"/>
                  <a:pt x="3274800" y="3714736"/>
                  <a:pt x="3275720" y="3705797"/>
                </a:cubicBezTo>
                <a:cubicBezTo>
                  <a:pt x="3276640" y="3696857"/>
                  <a:pt x="3279007" y="3690021"/>
                  <a:pt x="3282819" y="3685289"/>
                </a:cubicBezTo>
                <a:cubicBezTo>
                  <a:pt x="3282468" y="3678628"/>
                  <a:pt x="3285273" y="3675122"/>
                  <a:pt x="3291233" y="3674771"/>
                </a:cubicBezTo>
                <a:cubicBezTo>
                  <a:pt x="3295790" y="3675078"/>
                  <a:pt x="3301399" y="3674990"/>
                  <a:pt x="3308060" y="3674508"/>
                </a:cubicBezTo>
                <a:cubicBezTo>
                  <a:pt x="3314721" y="3674026"/>
                  <a:pt x="3314020" y="3671309"/>
                  <a:pt x="3305957" y="3666357"/>
                </a:cubicBezTo>
                <a:lnTo>
                  <a:pt x="3314371" y="3645323"/>
                </a:lnTo>
                <a:lnTo>
                  <a:pt x="3305957" y="3645323"/>
                </a:lnTo>
                <a:lnTo>
                  <a:pt x="3314371" y="3634806"/>
                </a:lnTo>
                <a:lnTo>
                  <a:pt x="3314371" y="3613772"/>
                </a:lnTo>
                <a:lnTo>
                  <a:pt x="3329095" y="3603254"/>
                </a:lnTo>
                <a:lnTo>
                  <a:pt x="3329095" y="3584323"/>
                </a:lnTo>
                <a:cubicBezTo>
                  <a:pt x="3332951" y="3577663"/>
                  <a:pt x="3337859" y="3572053"/>
                  <a:pt x="3343819" y="3567496"/>
                </a:cubicBezTo>
                <a:lnTo>
                  <a:pt x="3350129" y="3550669"/>
                </a:lnTo>
                <a:cubicBezTo>
                  <a:pt x="3343556" y="3549003"/>
                  <a:pt x="3341452" y="3541816"/>
                  <a:pt x="3343819" y="3529108"/>
                </a:cubicBezTo>
                <a:cubicBezTo>
                  <a:pt x="3346185" y="3516400"/>
                  <a:pt x="3348289" y="3508161"/>
                  <a:pt x="3350129" y="3504393"/>
                </a:cubicBezTo>
                <a:cubicBezTo>
                  <a:pt x="3354073" y="3503429"/>
                  <a:pt x="3356176" y="3499047"/>
                  <a:pt x="3356439" y="3491246"/>
                </a:cubicBezTo>
                <a:cubicBezTo>
                  <a:pt x="3356702" y="3483446"/>
                  <a:pt x="3356702" y="3478012"/>
                  <a:pt x="3356439" y="3474945"/>
                </a:cubicBezTo>
                <a:cubicBezTo>
                  <a:pt x="3359551" y="3473718"/>
                  <a:pt x="3361742" y="3471439"/>
                  <a:pt x="3363013" y="3468108"/>
                </a:cubicBezTo>
                <a:cubicBezTo>
                  <a:pt x="3364283" y="3464778"/>
                  <a:pt x="3364897" y="3461448"/>
                  <a:pt x="3364853" y="3458117"/>
                </a:cubicBezTo>
                <a:cubicBezTo>
                  <a:pt x="3364502" y="3454173"/>
                  <a:pt x="3363100" y="3451018"/>
                  <a:pt x="3360646" y="3448652"/>
                </a:cubicBezTo>
                <a:cubicBezTo>
                  <a:pt x="3358192" y="3446285"/>
                  <a:pt x="3356790" y="3443130"/>
                  <a:pt x="3356439" y="3439186"/>
                </a:cubicBezTo>
                <a:cubicBezTo>
                  <a:pt x="3348332" y="3440764"/>
                  <a:pt x="3344564" y="3447074"/>
                  <a:pt x="3345133" y="3458117"/>
                </a:cubicBezTo>
                <a:cubicBezTo>
                  <a:pt x="3345703" y="3469160"/>
                  <a:pt x="3342460" y="3475471"/>
                  <a:pt x="3335405" y="3477048"/>
                </a:cubicBezTo>
                <a:cubicBezTo>
                  <a:pt x="3335186" y="3483490"/>
                  <a:pt x="3332995" y="3489537"/>
                  <a:pt x="3328832" y="3495190"/>
                </a:cubicBezTo>
                <a:cubicBezTo>
                  <a:pt x="3324669" y="3500843"/>
                  <a:pt x="3319848" y="3505313"/>
                  <a:pt x="3314371" y="3508600"/>
                </a:cubicBezTo>
                <a:lnTo>
                  <a:pt x="3314371" y="3535944"/>
                </a:lnTo>
                <a:cubicBezTo>
                  <a:pt x="3295922" y="3544840"/>
                  <a:pt x="3284966" y="3554919"/>
                  <a:pt x="3281504" y="3566181"/>
                </a:cubicBezTo>
                <a:cubicBezTo>
                  <a:pt x="3278042" y="3577443"/>
                  <a:pt x="3272872" y="3593307"/>
                  <a:pt x="3265992" y="3613772"/>
                </a:cubicBezTo>
                <a:cubicBezTo>
                  <a:pt x="3258892" y="3614385"/>
                  <a:pt x="3252582" y="3616839"/>
                  <a:pt x="3247061" y="3621133"/>
                </a:cubicBezTo>
                <a:cubicBezTo>
                  <a:pt x="3241539" y="3625428"/>
                  <a:pt x="3235229" y="3627882"/>
                  <a:pt x="3228130" y="3628495"/>
                </a:cubicBezTo>
                <a:lnTo>
                  <a:pt x="3228130" y="3651633"/>
                </a:lnTo>
                <a:lnTo>
                  <a:pt x="3221819" y="3651633"/>
                </a:lnTo>
                <a:cubicBezTo>
                  <a:pt x="3217788" y="3651633"/>
                  <a:pt x="3215334" y="3650582"/>
                  <a:pt x="3214457" y="3648478"/>
                </a:cubicBezTo>
                <a:cubicBezTo>
                  <a:pt x="3213581" y="3646375"/>
                  <a:pt x="3213230" y="3643220"/>
                  <a:pt x="3213406" y="3639013"/>
                </a:cubicBezTo>
                <a:lnTo>
                  <a:pt x="3219716" y="3622185"/>
                </a:lnTo>
                <a:cubicBezTo>
                  <a:pt x="3219584" y="3620651"/>
                  <a:pt x="3218796" y="3617934"/>
                  <a:pt x="3217350" y="3614034"/>
                </a:cubicBezTo>
                <a:cubicBezTo>
                  <a:pt x="3215903" y="3610134"/>
                  <a:pt x="3214589" y="3607943"/>
                  <a:pt x="3213406" y="3607461"/>
                </a:cubicBezTo>
                <a:lnTo>
                  <a:pt x="3213406" y="3613772"/>
                </a:lnTo>
                <a:cubicBezTo>
                  <a:pt x="3208585" y="3617189"/>
                  <a:pt x="3202976" y="3621922"/>
                  <a:pt x="3196578" y="3627970"/>
                </a:cubicBezTo>
                <a:cubicBezTo>
                  <a:pt x="3190180" y="3634017"/>
                  <a:pt x="3186674" y="3639801"/>
                  <a:pt x="3186061" y="3645323"/>
                </a:cubicBezTo>
                <a:cubicBezTo>
                  <a:pt x="3182950" y="3647602"/>
                  <a:pt x="3180758" y="3650932"/>
                  <a:pt x="3179488" y="3655314"/>
                </a:cubicBezTo>
                <a:cubicBezTo>
                  <a:pt x="3178217" y="3659696"/>
                  <a:pt x="3177603" y="3664079"/>
                  <a:pt x="3177647" y="3668461"/>
                </a:cubicBezTo>
                <a:lnTo>
                  <a:pt x="3162923" y="3676875"/>
                </a:lnTo>
                <a:cubicBezTo>
                  <a:pt x="3162967" y="3680249"/>
                  <a:pt x="3162353" y="3684018"/>
                  <a:pt x="3161082" y="3688180"/>
                </a:cubicBezTo>
                <a:cubicBezTo>
                  <a:pt x="3159812" y="3692344"/>
                  <a:pt x="3157621" y="3695586"/>
                  <a:pt x="3154509" y="3697909"/>
                </a:cubicBezTo>
                <a:lnTo>
                  <a:pt x="3154509" y="3714736"/>
                </a:lnTo>
                <a:lnTo>
                  <a:pt x="3146095" y="3721047"/>
                </a:lnTo>
                <a:cubicBezTo>
                  <a:pt x="3145876" y="3727445"/>
                  <a:pt x="3143685" y="3733580"/>
                  <a:pt x="3139522" y="3739452"/>
                </a:cubicBezTo>
                <a:cubicBezTo>
                  <a:pt x="3135359" y="3745324"/>
                  <a:pt x="3130539" y="3750407"/>
                  <a:pt x="3125061" y="3754702"/>
                </a:cubicBezTo>
                <a:cubicBezTo>
                  <a:pt x="3120767" y="3761407"/>
                  <a:pt x="3115683" y="3769032"/>
                  <a:pt x="3109811" y="3777577"/>
                </a:cubicBezTo>
                <a:cubicBezTo>
                  <a:pt x="3103939" y="3786122"/>
                  <a:pt x="3097804" y="3793221"/>
                  <a:pt x="3091406" y="3798874"/>
                </a:cubicBezTo>
                <a:cubicBezTo>
                  <a:pt x="3091538" y="3802161"/>
                  <a:pt x="3091275" y="3805579"/>
                  <a:pt x="3090617" y="3809128"/>
                </a:cubicBezTo>
                <a:cubicBezTo>
                  <a:pt x="3089960" y="3812678"/>
                  <a:pt x="3088119" y="3815570"/>
                  <a:pt x="3085096" y="3817805"/>
                </a:cubicBezTo>
                <a:cubicBezTo>
                  <a:pt x="3084921" y="3824290"/>
                  <a:pt x="3083168" y="3830776"/>
                  <a:pt x="3079837" y="3837262"/>
                </a:cubicBezTo>
                <a:cubicBezTo>
                  <a:pt x="3076507" y="3843747"/>
                  <a:pt x="3072650" y="3849181"/>
                  <a:pt x="3068268" y="3853563"/>
                </a:cubicBezTo>
                <a:cubicBezTo>
                  <a:pt x="3068268" y="3855755"/>
                  <a:pt x="3067742" y="3857683"/>
                  <a:pt x="3066691" y="3859348"/>
                </a:cubicBezTo>
                <a:cubicBezTo>
                  <a:pt x="3065639" y="3861013"/>
                  <a:pt x="3064061" y="3861890"/>
                  <a:pt x="3061958" y="3861977"/>
                </a:cubicBezTo>
                <a:lnTo>
                  <a:pt x="3055648" y="3859874"/>
                </a:lnTo>
                <a:lnTo>
                  <a:pt x="3061958" y="3838839"/>
                </a:lnTo>
                <a:cubicBezTo>
                  <a:pt x="3064061" y="3836605"/>
                  <a:pt x="3065639" y="3833712"/>
                  <a:pt x="3066691" y="3830163"/>
                </a:cubicBezTo>
                <a:cubicBezTo>
                  <a:pt x="3067742" y="3826613"/>
                  <a:pt x="3068268" y="3823195"/>
                  <a:pt x="3068268" y="3819908"/>
                </a:cubicBezTo>
                <a:lnTo>
                  <a:pt x="3076682" y="3800977"/>
                </a:lnTo>
                <a:cubicBezTo>
                  <a:pt x="3076244" y="3796245"/>
                  <a:pt x="3076069" y="3790986"/>
                  <a:pt x="3076156" y="3785202"/>
                </a:cubicBezTo>
                <a:cubicBezTo>
                  <a:pt x="3076244" y="3779417"/>
                  <a:pt x="3079224" y="3776262"/>
                  <a:pt x="3085096" y="3775736"/>
                </a:cubicBezTo>
                <a:cubicBezTo>
                  <a:pt x="3085797" y="3755228"/>
                  <a:pt x="3091757" y="3731038"/>
                  <a:pt x="3102975" y="3703168"/>
                </a:cubicBezTo>
                <a:cubicBezTo>
                  <a:pt x="3114193" y="3675297"/>
                  <a:pt x="3126463" y="3653211"/>
                  <a:pt x="3139785" y="3636909"/>
                </a:cubicBezTo>
                <a:cubicBezTo>
                  <a:pt x="3140048" y="3629722"/>
                  <a:pt x="3141100" y="3623062"/>
                  <a:pt x="3142940" y="3616927"/>
                </a:cubicBezTo>
                <a:cubicBezTo>
                  <a:pt x="3144781" y="3610792"/>
                  <a:pt x="3145833" y="3604131"/>
                  <a:pt x="3146095" y="3596944"/>
                </a:cubicBezTo>
                <a:cubicBezTo>
                  <a:pt x="3149207" y="3596813"/>
                  <a:pt x="3151398" y="3595498"/>
                  <a:pt x="3152669" y="3593000"/>
                </a:cubicBezTo>
                <a:cubicBezTo>
                  <a:pt x="3153940" y="3590502"/>
                  <a:pt x="3154553" y="3587610"/>
                  <a:pt x="3154509" y="3584323"/>
                </a:cubicBezTo>
                <a:cubicBezTo>
                  <a:pt x="3154860" y="3575778"/>
                  <a:pt x="3156262" y="3570782"/>
                  <a:pt x="3158716" y="3569336"/>
                </a:cubicBezTo>
                <a:cubicBezTo>
                  <a:pt x="3161170" y="3567890"/>
                  <a:pt x="3162572" y="3564472"/>
                  <a:pt x="3162923" y="3559082"/>
                </a:cubicBezTo>
                <a:lnTo>
                  <a:pt x="3173440" y="3538048"/>
                </a:lnTo>
                <a:cubicBezTo>
                  <a:pt x="3176552" y="3536908"/>
                  <a:pt x="3178743" y="3534980"/>
                  <a:pt x="3180014" y="3532263"/>
                </a:cubicBezTo>
                <a:cubicBezTo>
                  <a:pt x="3181284" y="3529546"/>
                  <a:pt x="3181898" y="3526567"/>
                  <a:pt x="3181854" y="3523324"/>
                </a:cubicBezTo>
                <a:lnTo>
                  <a:pt x="3179751" y="3512806"/>
                </a:lnTo>
                <a:lnTo>
                  <a:pt x="3198682" y="3447600"/>
                </a:lnTo>
                <a:lnTo>
                  <a:pt x="3207095" y="3441290"/>
                </a:lnTo>
                <a:lnTo>
                  <a:pt x="3213406" y="3430773"/>
                </a:lnTo>
                <a:cubicBezTo>
                  <a:pt x="3213406" y="3427398"/>
                  <a:pt x="3213931" y="3423629"/>
                  <a:pt x="3214983" y="3419467"/>
                </a:cubicBezTo>
                <a:cubicBezTo>
                  <a:pt x="3216035" y="3415303"/>
                  <a:pt x="3217612" y="3412061"/>
                  <a:pt x="3219716" y="3409738"/>
                </a:cubicBezTo>
                <a:cubicBezTo>
                  <a:pt x="3218489" y="3405926"/>
                  <a:pt x="3218314" y="3400930"/>
                  <a:pt x="3219190" y="3394751"/>
                </a:cubicBezTo>
                <a:cubicBezTo>
                  <a:pt x="3220066" y="3388572"/>
                  <a:pt x="3223046" y="3385154"/>
                  <a:pt x="3228130" y="3384497"/>
                </a:cubicBezTo>
                <a:cubicBezTo>
                  <a:pt x="3228875" y="3378712"/>
                  <a:pt x="3232643" y="3369247"/>
                  <a:pt x="3239436" y="3356100"/>
                </a:cubicBezTo>
                <a:cubicBezTo>
                  <a:pt x="3246228" y="3342954"/>
                  <a:pt x="3251574" y="3335592"/>
                  <a:pt x="3255474" y="3334014"/>
                </a:cubicBezTo>
                <a:lnTo>
                  <a:pt x="3261785" y="3319290"/>
                </a:lnTo>
                <a:cubicBezTo>
                  <a:pt x="3262398" y="3306144"/>
                  <a:pt x="3264852" y="3294575"/>
                  <a:pt x="3269147" y="3284584"/>
                </a:cubicBezTo>
                <a:cubicBezTo>
                  <a:pt x="3273441" y="3274592"/>
                  <a:pt x="3275895" y="3263023"/>
                  <a:pt x="3276509" y="3249877"/>
                </a:cubicBezTo>
                <a:lnTo>
                  <a:pt x="3282819" y="3241463"/>
                </a:lnTo>
                <a:cubicBezTo>
                  <a:pt x="3283783" y="3233663"/>
                  <a:pt x="3287639" y="3224548"/>
                  <a:pt x="3294388" y="3214118"/>
                </a:cubicBezTo>
                <a:cubicBezTo>
                  <a:pt x="3301136" y="3203689"/>
                  <a:pt x="3304993" y="3194574"/>
                  <a:pt x="3305957" y="3186774"/>
                </a:cubicBezTo>
                <a:cubicBezTo>
                  <a:pt x="3312180" y="3182830"/>
                  <a:pt x="3314984" y="3176519"/>
                  <a:pt x="3314371" y="3167843"/>
                </a:cubicBezTo>
                <a:cubicBezTo>
                  <a:pt x="3313757" y="3159166"/>
                  <a:pt x="3316562" y="3152856"/>
                  <a:pt x="3322784" y="3148912"/>
                </a:cubicBezTo>
                <a:cubicBezTo>
                  <a:pt x="3324055" y="3142251"/>
                  <a:pt x="3329401" y="3125599"/>
                  <a:pt x="3338823" y="3098955"/>
                </a:cubicBezTo>
                <a:lnTo>
                  <a:pt x="3341615" y="3091243"/>
                </a:lnTo>
                <a:lnTo>
                  <a:pt x="3340506" y="3091848"/>
                </a:lnTo>
                <a:lnTo>
                  <a:pt x="3325782" y="3091848"/>
                </a:lnTo>
                <a:cubicBezTo>
                  <a:pt x="3326220" y="3084047"/>
                  <a:pt x="3327447" y="3076510"/>
                  <a:pt x="3329463" y="3069236"/>
                </a:cubicBezTo>
                <a:cubicBezTo>
                  <a:pt x="3331478" y="3061961"/>
                  <a:pt x="3331654" y="3051269"/>
                  <a:pt x="3329988" y="3037158"/>
                </a:cubicBezTo>
                <a:cubicBezTo>
                  <a:pt x="3325519" y="3043293"/>
                  <a:pt x="3321312" y="3049428"/>
                  <a:pt x="3317368" y="3055563"/>
                </a:cubicBezTo>
                <a:cubicBezTo>
                  <a:pt x="3313424" y="3061698"/>
                  <a:pt x="3311320" y="3068885"/>
                  <a:pt x="3311058" y="3077124"/>
                </a:cubicBezTo>
                <a:cubicBezTo>
                  <a:pt x="3300891" y="3085187"/>
                  <a:pt x="3291776" y="3094302"/>
                  <a:pt x="3283713" y="3104469"/>
                </a:cubicBezTo>
                <a:cubicBezTo>
                  <a:pt x="3272012" y="3105520"/>
                  <a:pt x="3267543" y="3109727"/>
                  <a:pt x="3270303" y="3117089"/>
                </a:cubicBezTo>
                <a:cubicBezTo>
                  <a:pt x="3273064" y="3124451"/>
                  <a:pt x="3271224" y="3128658"/>
                  <a:pt x="3264782" y="3129710"/>
                </a:cubicBezTo>
                <a:lnTo>
                  <a:pt x="3256368" y="3129710"/>
                </a:lnTo>
                <a:cubicBezTo>
                  <a:pt x="3256018" y="3135626"/>
                  <a:pt x="3254615" y="3140095"/>
                  <a:pt x="3252161" y="3143119"/>
                </a:cubicBezTo>
                <a:cubicBezTo>
                  <a:pt x="3249707" y="3146143"/>
                  <a:pt x="3248305" y="3150087"/>
                  <a:pt x="3247954" y="3154951"/>
                </a:cubicBezTo>
                <a:lnTo>
                  <a:pt x="3233230" y="3167572"/>
                </a:lnTo>
                <a:lnTo>
                  <a:pt x="3224817" y="3150744"/>
                </a:lnTo>
                <a:cubicBezTo>
                  <a:pt x="3220610" y="3150744"/>
                  <a:pt x="3218506" y="3148641"/>
                  <a:pt x="3218506" y="3144434"/>
                </a:cubicBezTo>
                <a:cubicBezTo>
                  <a:pt x="3219120" y="3136151"/>
                  <a:pt x="3221574" y="3128001"/>
                  <a:pt x="3225868" y="3119981"/>
                </a:cubicBezTo>
                <a:cubicBezTo>
                  <a:pt x="3230163" y="3111962"/>
                  <a:pt x="3232617" y="3103285"/>
                  <a:pt x="3233230" y="3093951"/>
                </a:cubicBezTo>
                <a:cubicBezTo>
                  <a:pt x="3233274" y="3093776"/>
                  <a:pt x="3233187" y="3093075"/>
                  <a:pt x="3232967" y="3091848"/>
                </a:cubicBezTo>
                <a:cubicBezTo>
                  <a:pt x="3232748" y="3090621"/>
                  <a:pt x="3232135" y="3089920"/>
                  <a:pt x="3231127" y="3089744"/>
                </a:cubicBezTo>
                <a:cubicBezTo>
                  <a:pt x="3229988" y="3090226"/>
                  <a:pt x="3228585" y="3092418"/>
                  <a:pt x="3226920" y="3096318"/>
                </a:cubicBezTo>
                <a:cubicBezTo>
                  <a:pt x="3225255" y="3100218"/>
                  <a:pt x="3223853" y="3102935"/>
                  <a:pt x="3222713" y="3104469"/>
                </a:cubicBezTo>
                <a:cubicBezTo>
                  <a:pt x="3220259" y="3106572"/>
                  <a:pt x="3218857" y="3108675"/>
                  <a:pt x="3218506" y="3110779"/>
                </a:cubicBezTo>
                <a:cubicBezTo>
                  <a:pt x="3218769" y="3114065"/>
                  <a:pt x="3218769" y="3116958"/>
                  <a:pt x="3218506" y="3119455"/>
                </a:cubicBezTo>
                <a:cubicBezTo>
                  <a:pt x="3218243" y="3121953"/>
                  <a:pt x="3216140" y="3123268"/>
                  <a:pt x="3212196" y="3123399"/>
                </a:cubicBezTo>
                <a:lnTo>
                  <a:pt x="3203782" y="3127606"/>
                </a:lnTo>
                <a:lnTo>
                  <a:pt x="3182748" y="3129710"/>
                </a:lnTo>
                <a:lnTo>
                  <a:pt x="3176438" y="3146537"/>
                </a:lnTo>
                <a:cubicBezTo>
                  <a:pt x="3173238" y="3147720"/>
                  <a:pt x="3170171" y="3149561"/>
                  <a:pt x="3167235" y="3152059"/>
                </a:cubicBezTo>
                <a:cubicBezTo>
                  <a:pt x="3164299" y="3154556"/>
                  <a:pt x="3161757" y="3156923"/>
                  <a:pt x="3159610" y="3159158"/>
                </a:cubicBezTo>
                <a:cubicBezTo>
                  <a:pt x="3157331" y="3159114"/>
                  <a:pt x="3155052" y="3159727"/>
                  <a:pt x="3152774" y="3160998"/>
                </a:cubicBezTo>
                <a:cubicBezTo>
                  <a:pt x="3150495" y="3162269"/>
                  <a:pt x="3149268" y="3164460"/>
                  <a:pt x="3149093" y="3167572"/>
                </a:cubicBezTo>
                <a:lnTo>
                  <a:pt x="3151196" y="3175985"/>
                </a:lnTo>
                <a:lnTo>
                  <a:pt x="3132265" y="3175985"/>
                </a:lnTo>
                <a:cubicBezTo>
                  <a:pt x="3133098" y="3171910"/>
                  <a:pt x="3135114" y="3165862"/>
                  <a:pt x="3138313" y="3157843"/>
                </a:cubicBezTo>
                <a:cubicBezTo>
                  <a:pt x="3141512" y="3149824"/>
                  <a:pt x="3140898" y="3145354"/>
                  <a:pt x="3136472" y="3144434"/>
                </a:cubicBezTo>
                <a:cubicBezTo>
                  <a:pt x="3134325" y="3144565"/>
                  <a:pt x="3132309" y="3145354"/>
                  <a:pt x="3130425" y="3146800"/>
                </a:cubicBezTo>
                <a:cubicBezTo>
                  <a:pt x="3128540" y="3148246"/>
                  <a:pt x="3127050" y="3149561"/>
                  <a:pt x="3125955" y="3150744"/>
                </a:cubicBezTo>
                <a:lnTo>
                  <a:pt x="3121748" y="3175985"/>
                </a:lnTo>
                <a:lnTo>
                  <a:pt x="3111231" y="3190709"/>
                </a:lnTo>
                <a:cubicBezTo>
                  <a:pt x="3111231" y="3196932"/>
                  <a:pt x="3110179" y="3202366"/>
                  <a:pt x="3108076" y="3207011"/>
                </a:cubicBezTo>
                <a:cubicBezTo>
                  <a:pt x="3105972" y="3211656"/>
                  <a:pt x="3102817" y="3216038"/>
                  <a:pt x="3098610" y="3220157"/>
                </a:cubicBezTo>
                <a:lnTo>
                  <a:pt x="3098610" y="3236985"/>
                </a:lnTo>
                <a:cubicBezTo>
                  <a:pt x="3092650" y="3243646"/>
                  <a:pt x="3089846" y="3251358"/>
                  <a:pt x="3090196" y="3260123"/>
                </a:cubicBezTo>
                <a:cubicBezTo>
                  <a:pt x="3086822" y="3259115"/>
                  <a:pt x="3083579" y="3259553"/>
                  <a:pt x="3080468" y="3261437"/>
                </a:cubicBezTo>
                <a:cubicBezTo>
                  <a:pt x="3077357" y="3263322"/>
                  <a:pt x="3075691" y="3266389"/>
                  <a:pt x="3075472" y="3270640"/>
                </a:cubicBezTo>
                <a:lnTo>
                  <a:pt x="3062852" y="3289571"/>
                </a:lnTo>
                <a:lnTo>
                  <a:pt x="3046024" y="3283261"/>
                </a:lnTo>
                <a:cubicBezTo>
                  <a:pt x="3048785" y="3276424"/>
                  <a:pt x="3050626" y="3268536"/>
                  <a:pt x="3051546" y="3259597"/>
                </a:cubicBezTo>
                <a:cubicBezTo>
                  <a:pt x="3052466" y="3250657"/>
                  <a:pt x="3054832" y="3243821"/>
                  <a:pt x="3058645" y="3239089"/>
                </a:cubicBezTo>
                <a:cubicBezTo>
                  <a:pt x="3058294" y="3232428"/>
                  <a:pt x="3061099" y="3228922"/>
                  <a:pt x="3067059" y="3228571"/>
                </a:cubicBezTo>
                <a:cubicBezTo>
                  <a:pt x="3071616" y="3228878"/>
                  <a:pt x="3077225" y="3228790"/>
                  <a:pt x="3083886" y="3228308"/>
                </a:cubicBezTo>
                <a:cubicBezTo>
                  <a:pt x="3090547" y="3227826"/>
                  <a:pt x="3089846" y="3225109"/>
                  <a:pt x="3081783" y="3220157"/>
                </a:cubicBezTo>
                <a:lnTo>
                  <a:pt x="3090196" y="3199123"/>
                </a:lnTo>
                <a:lnTo>
                  <a:pt x="3081783" y="3199123"/>
                </a:lnTo>
                <a:lnTo>
                  <a:pt x="3090196" y="3188606"/>
                </a:lnTo>
                <a:lnTo>
                  <a:pt x="3090196" y="3167572"/>
                </a:lnTo>
                <a:lnTo>
                  <a:pt x="3104921" y="3157054"/>
                </a:lnTo>
                <a:lnTo>
                  <a:pt x="3104921" y="3138123"/>
                </a:lnTo>
                <a:cubicBezTo>
                  <a:pt x="3108777" y="3131463"/>
                  <a:pt x="3113685" y="3125853"/>
                  <a:pt x="3119645" y="3121296"/>
                </a:cubicBezTo>
                <a:lnTo>
                  <a:pt x="3125955" y="3104469"/>
                </a:lnTo>
                <a:cubicBezTo>
                  <a:pt x="3119382" y="3102803"/>
                  <a:pt x="3117278" y="3095616"/>
                  <a:pt x="3119645" y="3082908"/>
                </a:cubicBezTo>
                <a:cubicBezTo>
                  <a:pt x="3122011" y="3070200"/>
                  <a:pt x="3124114" y="3061961"/>
                  <a:pt x="3125955" y="3058193"/>
                </a:cubicBezTo>
                <a:cubicBezTo>
                  <a:pt x="3129899" y="3057229"/>
                  <a:pt x="3132002" y="3052847"/>
                  <a:pt x="3132265" y="3045046"/>
                </a:cubicBezTo>
                <a:cubicBezTo>
                  <a:pt x="3132528" y="3037246"/>
                  <a:pt x="3132528" y="3031812"/>
                  <a:pt x="3132265" y="3028745"/>
                </a:cubicBezTo>
                <a:cubicBezTo>
                  <a:pt x="3135377" y="3027518"/>
                  <a:pt x="3137568" y="3025239"/>
                  <a:pt x="3138838" y="3021908"/>
                </a:cubicBezTo>
                <a:cubicBezTo>
                  <a:pt x="3140109" y="3018578"/>
                  <a:pt x="3140723" y="3015248"/>
                  <a:pt x="3140679" y="3011917"/>
                </a:cubicBezTo>
                <a:cubicBezTo>
                  <a:pt x="3140328" y="3007973"/>
                  <a:pt x="3138926" y="3004818"/>
                  <a:pt x="3136472" y="3002452"/>
                </a:cubicBezTo>
                <a:cubicBezTo>
                  <a:pt x="3134018" y="3000085"/>
                  <a:pt x="3132616" y="2996930"/>
                  <a:pt x="3132265" y="2992986"/>
                </a:cubicBezTo>
                <a:cubicBezTo>
                  <a:pt x="3124158" y="2994564"/>
                  <a:pt x="3120390" y="3000874"/>
                  <a:pt x="3120959" y="3011917"/>
                </a:cubicBezTo>
                <a:cubicBezTo>
                  <a:pt x="3121529" y="3022960"/>
                  <a:pt x="3118286" y="3029271"/>
                  <a:pt x="3111231" y="3030848"/>
                </a:cubicBezTo>
                <a:cubicBezTo>
                  <a:pt x="3111012" y="3037290"/>
                  <a:pt x="3108821" y="3043337"/>
                  <a:pt x="3104658" y="3048990"/>
                </a:cubicBezTo>
                <a:cubicBezTo>
                  <a:pt x="3100495" y="3054643"/>
                  <a:pt x="3095674" y="3059113"/>
                  <a:pt x="3090196" y="3062400"/>
                </a:cubicBezTo>
                <a:lnTo>
                  <a:pt x="3090196" y="3089744"/>
                </a:lnTo>
                <a:cubicBezTo>
                  <a:pt x="3071748" y="3098640"/>
                  <a:pt x="3060792" y="3108719"/>
                  <a:pt x="3057330" y="3119981"/>
                </a:cubicBezTo>
                <a:cubicBezTo>
                  <a:pt x="3053868" y="3131243"/>
                  <a:pt x="3048697" y="3147107"/>
                  <a:pt x="3041817" y="3167572"/>
                </a:cubicBezTo>
                <a:cubicBezTo>
                  <a:pt x="3034718" y="3168185"/>
                  <a:pt x="3028408" y="3170639"/>
                  <a:pt x="3022886" y="3174933"/>
                </a:cubicBezTo>
                <a:cubicBezTo>
                  <a:pt x="3017365" y="3179228"/>
                  <a:pt x="3011055" y="3181682"/>
                  <a:pt x="3003956" y="3182295"/>
                </a:cubicBezTo>
                <a:lnTo>
                  <a:pt x="3003956" y="3205433"/>
                </a:lnTo>
                <a:lnTo>
                  <a:pt x="2997645" y="3205433"/>
                </a:lnTo>
                <a:cubicBezTo>
                  <a:pt x="2993614" y="3205433"/>
                  <a:pt x="2991160" y="3204382"/>
                  <a:pt x="2990283" y="3202278"/>
                </a:cubicBezTo>
                <a:cubicBezTo>
                  <a:pt x="2989407" y="3200175"/>
                  <a:pt x="2989056" y="3197020"/>
                  <a:pt x="2989231" y="3192813"/>
                </a:cubicBezTo>
                <a:lnTo>
                  <a:pt x="2995542" y="3175985"/>
                </a:lnTo>
                <a:cubicBezTo>
                  <a:pt x="2995410" y="3174451"/>
                  <a:pt x="2994622" y="3171734"/>
                  <a:pt x="2993175" y="3167834"/>
                </a:cubicBezTo>
                <a:cubicBezTo>
                  <a:pt x="2991729" y="3163934"/>
                  <a:pt x="2990415" y="3161743"/>
                  <a:pt x="2989231" y="3161261"/>
                </a:cubicBezTo>
                <a:lnTo>
                  <a:pt x="2989231" y="3167572"/>
                </a:lnTo>
                <a:cubicBezTo>
                  <a:pt x="2984411" y="3170989"/>
                  <a:pt x="2978802" y="3175722"/>
                  <a:pt x="2972404" y="3181770"/>
                </a:cubicBezTo>
                <a:cubicBezTo>
                  <a:pt x="2966006" y="3187817"/>
                  <a:pt x="2962500" y="3193601"/>
                  <a:pt x="2961887" y="3199123"/>
                </a:cubicBezTo>
                <a:cubicBezTo>
                  <a:pt x="2958775" y="3201402"/>
                  <a:pt x="2956584" y="3204732"/>
                  <a:pt x="2955314" y="3209114"/>
                </a:cubicBezTo>
                <a:cubicBezTo>
                  <a:pt x="2954043" y="3213496"/>
                  <a:pt x="2953429" y="3217879"/>
                  <a:pt x="2953473" y="3222261"/>
                </a:cubicBezTo>
                <a:lnTo>
                  <a:pt x="2938749" y="3230675"/>
                </a:lnTo>
                <a:cubicBezTo>
                  <a:pt x="2938793" y="3234049"/>
                  <a:pt x="2938179" y="3237818"/>
                  <a:pt x="2936908" y="3241980"/>
                </a:cubicBezTo>
                <a:cubicBezTo>
                  <a:pt x="2935638" y="3246144"/>
                  <a:pt x="2933447" y="3249386"/>
                  <a:pt x="2930335" y="3251709"/>
                </a:cubicBezTo>
                <a:lnTo>
                  <a:pt x="2930335" y="3268536"/>
                </a:lnTo>
                <a:lnTo>
                  <a:pt x="2921921" y="3274847"/>
                </a:lnTo>
                <a:cubicBezTo>
                  <a:pt x="2921702" y="3281245"/>
                  <a:pt x="2919511" y="3287380"/>
                  <a:pt x="2915348" y="3293252"/>
                </a:cubicBezTo>
                <a:cubicBezTo>
                  <a:pt x="2911185" y="3299124"/>
                  <a:pt x="2906365" y="3304207"/>
                  <a:pt x="2900887" y="3308502"/>
                </a:cubicBezTo>
                <a:cubicBezTo>
                  <a:pt x="2896593" y="3315207"/>
                  <a:pt x="2891509" y="3322832"/>
                  <a:pt x="2885637" y="3331377"/>
                </a:cubicBezTo>
                <a:cubicBezTo>
                  <a:pt x="2879765" y="3339922"/>
                  <a:pt x="2873630" y="3347021"/>
                  <a:pt x="2867232" y="3352674"/>
                </a:cubicBezTo>
                <a:cubicBezTo>
                  <a:pt x="2867364" y="3355961"/>
                  <a:pt x="2867101" y="3359379"/>
                  <a:pt x="2866443" y="3362928"/>
                </a:cubicBezTo>
                <a:cubicBezTo>
                  <a:pt x="2865786" y="3366478"/>
                  <a:pt x="2863945" y="3369370"/>
                  <a:pt x="2860922" y="3371605"/>
                </a:cubicBezTo>
                <a:cubicBezTo>
                  <a:pt x="2860747" y="3378090"/>
                  <a:pt x="2858994" y="3384576"/>
                  <a:pt x="2855663" y="3391062"/>
                </a:cubicBezTo>
                <a:cubicBezTo>
                  <a:pt x="2852333" y="3397547"/>
                  <a:pt x="2848476" y="3402981"/>
                  <a:pt x="2844094" y="3407363"/>
                </a:cubicBezTo>
                <a:cubicBezTo>
                  <a:pt x="2844094" y="3409555"/>
                  <a:pt x="2843568" y="3411483"/>
                  <a:pt x="2842517" y="3413148"/>
                </a:cubicBezTo>
                <a:cubicBezTo>
                  <a:pt x="2841465" y="3414813"/>
                  <a:pt x="2839887" y="3415690"/>
                  <a:pt x="2837784" y="3415777"/>
                </a:cubicBezTo>
                <a:lnTo>
                  <a:pt x="2831474" y="3413674"/>
                </a:lnTo>
                <a:lnTo>
                  <a:pt x="2837784" y="3392639"/>
                </a:lnTo>
                <a:cubicBezTo>
                  <a:pt x="2839887" y="3390405"/>
                  <a:pt x="2841465" y="3387512"/>
                  <a:pt x="2842517" y="3383963"/>
                </a:cubicBezTo>
                <a:cubicBezTo>
                  <a:pt x="2843568" y="3380413"/>
                  <a:pt x="2844094" y="3376995"/>
                  <a:pt x="2844094" y="3373708"/>
                </a:cubicBezTo>
                <a:lnTo>
                  <a:pt x="2852508" y="3354777"/>
                </a:lnTo>
                <a:cubicBezTo>
                  <a:pt x="2852070" y="3350045"/>
                  <a:pt x="2851895" y="3344786"/>
                  <a:pt x="2851982" y="3339002"/>
                </a:cubicBezTo>
                <a:cubicBezTo>
                  <a:pt x="2852070" y="3333217"/>
                  <a:pt x="2855050" y="3330062"/>
                  <a:pt x="2860922" y="3329536"/>
                </a:cubicBezTo>
                <a:cubicBezTo>
                  <a:pt x="2861623" y="3309028"/>
                  <a:pt x="2867583" y="3284838"/>
                  <a:pt x="2878801" y="3256968"/>
                </a:cubicBezTo>
                <a:cubicBezTo>
                  <a:pt x="2890019" y="3229097"/>
                  <a:pt x="2902289" y="3207011"/>
                  <a:pt x="2915611" y="3190709"/>
                </a:cubicBezTo>
                <a:cubicBezTo>
                  <a:pt x="2915874" y="3183522"/>
                  <a:pt x="2916926" y="3176862"/>
                  <a:pt x="2918766" y="3170727"/>
                </a:cubicBezTo>
                <a:cubicBezTo>
                  <a:pt x="2920607" y="3164592"/>
                  <a:pt x="2921659" y="3157931"/>
                  <a:pt x="2921921" y="3150744"/>
                </a:cubicBezTo>
                <a:lnTo>
                  <a:pt x="2927651" y="3147306"/>
                </a:lnTo>
                <a:lnTo>
                  <a:pt x="2930165" y="3138925"/>
                </a:lnTo>
                <a:lnTo>
                  <a:pt x="2930335" y="3138123"/>
                </a:lnTo>
                <a:lnTo>
                  <a:pt x="2933459" y="3126994"/>
                </a:lnTo>
                <a:lnTo>
                  <a:pt x="2928942" y="3123380"/>
                </a:lnTo>
                <a:cubicBezTo>
                  <a:pt x="2927201" y="3122114"/>
                  <a:pt x="2926251" y="3120848"/>
                  <a:pt x="2926093" y="3119582"/>
                </a:cubicBezTo>
                <a:cubicBezTo>
                  <a:pt x="2926673" y="3117155"/>
                  <a:pt x="2929311" y="3115679"/>
                  <a:pt x="2934006" y="3115151"/>
                </a:cubicBezTo>
                <a:lnTo>
                  <a:pt x="2937922" y="3114898"/>
                </a:lnTo>
                <a:lnTo>
                  <a:pt x="2938749" y="3112882"/>
                </a:lnTo>
                <a:lnTo>
                  <a:pt x="2947656" y="3095068"/>
                </a:lnTo>
                <a:lnTo>
                  <a:pt x="2948565" y="3090463"/>
                </a:lnTo>
                <a:lnTo>
                  <a:pt x="2956632" y="3071884"/>
                </a:lnTo>
                <a:lnTo>
                  <a:pt x="2955576" y="3066606"/>
                </a:lnTo>
                <a:lnTo>
                  <a:pt x="2957448" y="3060161"/>
                </a:lnTo>
                <a:lnTo>
                  <a:pt x="2957427" y="3060079"/>
                </a:lnTo>
                <a:cubicBezTo>
                  <a:pt x="2956425" y="3057336"/>
                  <a:pt x="2955264" y="3055226"/>
                  <a:pt x="2953946" y="3053748"/>
                </a:cubicBezTo>
                <a:lnTo>
                  <a:pt x="2936221" y="3076537"/>
                </a:lnTo>
                <a:lnTo>
                  <a:pt x="2923561" y="3079069"/>
                </a:lnTo>
                <a:lnTo>
                  <a:pt x="2923561" y="3114518"/>
                </a:lnTo>
                <a:cubicBezTo>
                  <a:pt x="2914540" y="3121798"/>
                  <a:pt x="2906628" y="3132559"/>
                  <a:pt x="2899823" y="3146802"/>
                </a:cubicBezTo>
                <a:cubicBezTo>
                  <a:pt x="2893018" y="3161044"/>
                  <a:pt x="2888270" y="3173072"/>
                  <a:pt x="2885580" y="3182884"/>
                </a:cubicBezTo>
                <a:cubicBezTo>
                  <a:pt x="2885158" y="3187737"/>
                  <a:pt x="2883470" y="3191957"/>
                  <a:pt x="2880516" y="3195544"/>
                </a:cubicBezTo>
                <a:cubicBezTo>
                  <a:pt x="2877562" y="3199131"/>
                  <a:pt x="2875874" y="3203351"/>
                  <a:pt x="2875452" y="3208204"/>
                </a:cubicBezTo>
                <a:lnTo>
                  <a:pt x="2867855" y="3228461"/>
                </a:lnTo>
                <a:lnTo>
                  <a:pt x="2870388" y="3228461"/>
                </a:lnTo>
                <a:cubicBezTo>
                  <a:pt x="2869965" y="3233314"/>
                  <a:pt x="2868277" y="3237534"/>
                  <a:pt x="2865323" y="3241121"/>
                </a:cubicBezTo>
                <a:cubicBezTo>
                  <a:pt x="2862369" y="3244708"/>
                  <a:pt x="2860681" y="3248928"/>
                  <a:pt x="2860259" y="3253781"/>
                </a:cubicBezTo>
                <a:cubicBezTo>
                  <a:pt x="2860470" y="3257738"/>
                  <a:pt x="2860048" y="3261219"/>
                  <a:pt x="2858993" y="3264226"/>
                </a:cubicBezTo>
                <a:cubicBezTo>
                  <a:pt x="2857938" y="3267233"/>
                  <a:pt x="2854984" y="3268816"/>
                  <a:pt x="2850131" y="3268974"/>
                </a:cubicBezTo>
                <a:cubicBezTo>
                  <a:pt x="2850448" y="3276359"/>
                  <a:pt x="2849815" y="3281212"/>
                  <a:pt x="2848232" y="3283533"/>
                </a:cubicBezTo>
                <a:cubicBezTo>
                  <a:pt x="2846649" y="3285854"/>
                  <a:pt x="2842218" y="3286909"/>
                  <a:pt x="2834939" y="3286698"/>
                </a:cubicBezTo>
                <a:lnTo>
                  <a:pt x="2834939" y="3314551"/>
                </a:lnTo>
                <a:lnTo>
                  <a:pt x="2822278" y="3309487"/>
                </a:lnTo>
                <a:lnTo>
                  <a:pt x="2807086" y="3344936"/>
                </a:lnTo>
                <a:lnTo>
                  <a:pt x="2812150" y="3350000"/>
                </a:lnTo>
                <a:lnTo>
                  <a:pt x="2802022" y="3357596"/>
                </a:lnTo>
                <a:lnTo>
                  <a:pt x="2796958" y="3367724"/>
                </a:lnTo>
                <a:lnTo>
                  <a:pt x="2804554" y="3385449"/>
                </a:lnTo>
                <a:lnTo>
                  <a:pt x="2802022" y="3405705"/>
                </a:lnTo>
                <a:cubicBezTo>
                  <a:pt x="2795797" y="3406549"/>
                  <a:pt x="2792421" y="3409925"/>
                  <a:pt x="2791894" y="3415833"/>
                </a:cubicBezTo>
                <a:cubicBezTo>
                  <a:pt x="2791366" y="3421741"/>
                  <a:pt x="2785458" y="3425118"/>
                  <a:pt x="2774169" y="3425961"/>
                </a:cubicBezTo>
                <a:lnTo>
                  <a:pt x="2774169" y="3413301"/>
                </a:lnTo>
                <a:lnTo>
                  <a:pt x="2766573" y="3415833"/>
                </a:lnTo>
                <a:cubicBezTo>
                  <a:pt x="2764990" y="3419421"/>
                  <a:pt x="2762458" y="3425540"/>
                  <a:pt x="2758977" y="3434191"/>
                </a:cubicBezTo>
                <a:cubicBezTo>
                  <a:pt x="2755495" y="3442842"/>
                  <a:pt x="2752963" y="3447695"/>
                  <a:pt x="2751381" y="3448750"/>
                </a:cubicBezTo>
                <a:cubicBezTo>
                  <a:pt x="2750167" y="3448539"/>
                  <a:pt x="2749429" y="3447695"/>
                  <a:pt x="2749165" y="3446218"/>
                </a:cubicBezTo>
                <a:cubicBezTo>
                  <a:pt x="2748901" y="3444741"/>
                  <a:pt x="2748796" y="3443897"/>
                  <a:pt x="2748849" y="3443686"/>
                </a:cubicBezTo>
                <a:cubicBezTo>
                  <a:pt x="2741885" y="3443264"/>
                  <a:pt x="2739353" y="3440943"/>
                  <a:pt x="2741252" y="3436723"/>
                </a:cubicBezTo>
                <a:cubicBezTo>
                  <a:pt x="2743151" y="3432503"/>
                  <a:pt x="2745683" y="3428916"/>
                  <a:pt x="2748849" y="3425961"/>
                </a:cubicBezTo>
                <a:lnTo>
                  <a:pt x="2738720" y="3403173"/>
                </a:lnTo>
                <a:lnTo>
                  <a:pt x="2748849" y="3385449"/>
                </a:lnTo>
                <a:lnTo>
                  <a:pt x="2731124" y="3377852"/>
                </a:lnTo>
                <a:cubicBezTo>
                  <a:pt x="2730386" y="3386345"/>
                  <a:pt x="2727431" y="3394047"/>
                  <a:pt x="2722262" y="3400957"/>
                </a:cubicBezTo>
                <a:cubicBezTo>
                  <a:pt x="2717092" y="3407868"/>
                  <a:pt x="2714138" y="3416203"/>
                  <a:pt x="2713400" y="3425961"/>
                </a:cubicBezTo>
                <a:cubicBezTo>
                  <a:pt x="2705856" y="3436195"/>
                  <a:pt x="2698788" y="3446746"/>
                  <a:pt x="2692194" y="3457612"/>
                </a:cubicBezTo>
                <a:cubicBezTo>
                  <a:pt x="2685600" y="3468479"/>
                  <a:pt x="2679164" y="3479029"/>
                  <a:pt x="2672887" y="3489263"/>
                </a:cubicBezTo>
                <a:cubicBezTo>
                  <a:pt x="2671621" y="3495382"/>
                  <a:pt x="2669089" y="3503401"/>
                  <a:pt x="2665290" y="3513318"/>
                </a:cubicBezTo>
                <a:cubicBezTo>
                  <a:pt x="2661492" y="3523235"/>
                  <a:pt x="2656428" y="3528721"/>
                  <a:pt x="2650098" y="3529776"/>
                </a:cubicBezTo>
                <a:cubicBezTo>
                  <a:pt x="2650415" y="3531728"/>
                  <a:pt x="2651681" y="3535420"/>
                  <a:pt x="2653896" y="3540854"/>
                </a:cubicBezTo>
                <a:cubicBezTo>
                  <a:pt x="2656112" y="3546287"/>
                  <a:pt x="2657378" y="3549347"/>
                  <a:pt x="2657694" y="3550033"/>
                </a:cubicBezTo>
                <a:cubicBezTo>
                  <a:pt x="2658908" y="3549716"/>
                  <a:pt x="2659646" y="3548450"/>
                  <a:pt x="2659910" y="3546235"/>
                </a:cubicBezTo>
                <a:cubicBezTo>
                  <a:pt x="2660174" y="3544019"/>
                  <a:pt x="2660279" y="3542753"/>
                  <a:pt x="2660226" y="3542437"/>
                </a:cubicBezTo>
                <a:cubicBezTo>
                  <a:pt x="2667401" y="3527508"/>
                  <a:pt x="2675841" y="3513054"/>
                  <a:pt x="2685547" y="3499075"/>
                </a:cubicBezTo>
                <a:cubicBezTo>
                  <a:pt x="2695253" y="3485096"/>
                  <a:pt x="2701161" y="3470009"/>
                  <a:pt x="2703271" y="3453814"/>
                </a:cubicBezTo>
                <a:lnTo>
                  <a:pt x="2715932" y="3453814"/>
                </a:lnTo>
                <a:cubicBezTo>
                  <a:pt x="2721734" y="3453550"/>
                  <a:pt x="2728487" y="3454078"/>
                  <a:pt x="2736188" y="3455397"/>
                </a:cubicBezTo>
                <a:cubicBezTo>
                  <a:pt x="2743890" y="3456716"/>
                  <a:pt x="2748110" y="3460408"/>
                  <a:pt x="2748849" y="3466475"/>
                </a:cubicBezTo>
                <a:cubicBezTo>
                  <a:pt x="2748585" y="3477974"/>
                  <a:pt x="2745947" y="3489158"/>
                  <a:pt x="2740936" y="3500024"/>
                </a:cubicBezTo>
                <a:cubicBezTo>
                  <a:pt x="2735924" y="3510891"/>
                  <a:pt x="2730122" y="3520809"/>
                  <a:pt x="2723528" y="3529776"/>
                </a:cubicBezTo>
                <a:cubicBezTo>
                  <a:pt x="2723844" y="3535895"/>
                  <a:pt x="2725110" y="3541381"/>
                  <a:pt x="2727326" y="3546235"/>
                </a:cubicBezTo>
                <a:cubicBezTo>
                  <a:pt x="2729542" y="3551088"/>
                  <a:pt x="2730808" y="3556574"/>
                  <a:pt x="2731124" y="3562693"/>
                </a:cubicBezTo>
                <a:lnTo>
                  <a:pt x="2713400" y="3557629"/>
                </a:lnTo>
                <a:cubicBezTo>
                  <a:pt x="2713505" y="3565436"/>
                  <a:pt x="2712661" y="3573876"/>
                  <a:pt x="2710868" y="3582950"/>
                </a:cubicBezTo>
                <a:cubicBezTo>
                  <a:pt x="2709074" y="3592023"/>
                  <a:pt x="2705698" y="3600463"/>
                  <a:pt x="2700739" y="3608270"/>
                </a:cubicBezTo>
                <a:lnTo>
                  <a:pt x="2688079" y="3590546"/>
                </a:lnTo>
                <a:lnTo>
                  <a:pt x="2695675" y="3567757"/>
                </a:lnTo>
                <a:cubicBezTo>
                  <a:pt x="2694251" y="3566491"/>
                  <a:pt x="2692668" y="3565225"/>
                  <a:pt x="2690928" y="3563959"/>
                </a:cubicBezTo>
                <a:cubicBezTo>
                  <a:pt x="2689187" y="3562693"/>
                  <a:pt x="2688237" y="3561427"/>
                  <a:pt x="2688079" y="3560161"/>
                </a:cubicBezTo>
                <a:cubicBezTo>
                  <a:pt x="2688554" y="3557735"/>
                  <a:pt x="2690769" y="3556257"/>
                  <a:pt x="2694726" y="3555730"/>
                </a:cubicBezTo>
                <a:cubicBezTo>
                  <a:pt x="2698682" y="3555202"/>
                  <a:pt x="2701531" y="3554991"/>
                  <a:pt x="2703271" y="3555097"/>
                </a:cubicBezTo>
                <a:lnTo>
                  <a:pt x="2718464" y="3512052"/>
                </a:lnTo>
                <a:lnTo>
                  <a:pt x="2715932" y="3501923"/>
                </a:lnTo>
                <a:lnTo>
                  <a:pt x="2705803" y="3489263"/>
                </a:lnTo>
                <a:lnTo>
                  <a:pt x="2693143" y="3501923"/>
                </a:lnTo>
                <a:lnTo>
                  <a:pt x="2685547" y="3555097"/>
                </a:lnTo>
                <a:cubicBezTo>
                  <a:pt x="2677740" y="3562165"/>
                  <a:pt x="2670566" y="3572083"/>
                  <a:pt x="2664024" y="3584849"/>
                </a:cubicBezTo>
                <a:cubicBezTo>
                  <a:pt x="2657483" y="3597614"/>
                  <a:pt x="2652841" y="3608798"/>
                  <a:pt x="2650098" y="3618398"/>
                </a:cubicBezTo>
                <a:cubicBezTo>
                  <a:pt x="2649782" y="3627155"/>
                  <a:pt x="2647883" y="3635595"/>
                  <a:pt x="2644401" y="3643719"/>
                </a:cubicBezTo>
                <a:cubicBezTo>
                  <a:pt x="2640919" y="3651843"/>
                  <a:pt x="2637754" y="3660283"/>
                  <a:pt x="2634906" y="3669040"/>
                </a:cubicBezTo>
                <a:cubicBezTo>
                  <a:pt x="2622667" y="3679590"/>
                  <a:pt x="2611695" y="3691406"/>
                  <a:pt x="2601989" y="3704489"/>
                </a:cubicBezTo>
                <a:lnTo>
                  <a:pt x="2584264" y="3755130"/>
                </a:lnTo>
                <a:cubicBezTo>
                  <a:pt x="2582735" y="3755024"/>
                  <a:pt x="2580730" y="3755235"/>
                  <a:pt x="2578251" y="3755763"/>
                </a:cubicBezTo>
                <a:cubicBezTo>
                  <a:pt x="2575772" y="3756290"/>
                  <a:pt x="2574400" y="3757767"/>
                  <a:pt x="2574136" y="3760194"/>
                </a:cubicBezTo>
                <a:cubicBezTo>
                  <a:pt x="2574400" y="3761565"/>
                  <a:pt x="2575772" y="3763253"/>
                  <a:pt x="2578251" y="3765258"/>
                </a:cubicBezTo>
                <a:cubicBezTo>
                  <a:pt x="2580730" y="3767262"/>
                  <a:pt x="2582735" y="3768951"/>
                  <a:pt x="2584264" y="3770322"/>
                </a:cubicBezTo>
                <a:lnTo>
                  <a:pt x="2556412" y="3785515"/>
                </a:lnTo>
                <a:lnTo>
                  <a:pt x="2538687" y="3785515"/>
                </a:lnTo>
                <a:cubicBezTo>
                  <a:pt x="2539215" y="3776125"/>
                  <a:pt x="2540692" y="3767051"/>
                  <a:pt x="2543118" y="3758295"/>
                </a:cubicBezTo>
                <a:cubicBezTo>
                  <a:pt x="2545545" y="3749538"/>
                  <a:pt x="2545756" y="3736667"/>
                  <a:pt x="2543751" y="3719681"/>
                </a:cubicBezTo>
                <a:cubicBezTo>
                  <a:pt x="2538371" y="3727066"/>
                  <a:pt x="2533307" y="3734451"/>
                  <a:pt x="2528559" y="3741836"/>
                </a:cubicBezTo>
                <a:cubicBezTo>
                  <a:pt x="2523811" y="3749222"/>
                  <a:pt x="2521279" y="3757873"/>
                  <a:pt x="2520963" y="3767790"/>
                </a:cubicBezTo>
                <a:cubicBezTo>
                  <a:pt x="2508725" y="3777496"/>
                  <a:pt x="2497752" y="3788468"/>
                  <a:pt x="2488046" y="3800707"/>
                </a:cubicBezTo>
                <a:cubicBezTo>
                  <a:pt x="2473961" y="3801973"/>
                  <a:pt x="2468581" y="3807037"/>
                  <a:pt x="2471904" y="3815899"/>
                </a:cubicBezTo>
                <a:cubicBezTo>
                  <a:pt x="2475228" y="3824762"/>
                  <a:pt x="2473012" y="3829825"/>
                  <a:pt x="2465258" y="3831092"/>
                </a:cubicBezTo>
                <a:lnTo>
                  <a:pt x="2455129" y="3831092"/>
                </a:lnTo>
                <a:cubicBezTo>
                  <a:pt x="2454707" y="3838213"/>
                  <a:pt x="2453019" y="3843594"/>
                  <a:pt x="2450065" y="3847233"/>
                </a:cubicBezTo>
                <a:cubicBezTo>
                  <a:pt x="2447111" y="3850873"/>
                  <a:pt x="2445423" y="3855621"/>
                  <a:pt x="2445001" y="3861476"/>
                </a:cubicBezTo>
                <a:lnTo>
                  <a:pt x="2427277" y="3876669"/>
                </a:lnTo>
                <a:lnTo>
                  <a:pt x="2417148" y="3856412"/>
                </a:lnTo>
                <a:cubicBezTo>
                  <a:pt x="2412084" y="3856412"/>
                  <a:pt x="2409552" y="3853880"/>
                  <a:pt x="2409552" y="3848816"/>
                </a:cubicBezTo>
                <a:cubicBezTo>
                  <a:pt x="2410291" y="3838846"/>
                  <a:pt x="2413245" y="3829034"/>
                  <a:pt x="2418414" y="3819381"/>
                </a:cubicBezTo>
                <a:cubicBezTo>
                  <a:pt x="2423584" y="3809727"/>
                  <a:pt x="2426538" y="3799283"/>
                  <a:pt x="2427277" y="3788047"/>
                </a:cubicBezTo>
                <a:cubicBezTo>
                  <a:pt x="2427329" y="3787836"/>
                  <a:pt x="2427224" y="3786991"/>
                  <a:pt x="2426960" y="3785515"/>
                </a:cubicBezTo>
                <a:cubicBezTo>
                  <a:pt x="2426696" y="3784038"/>
                  <a:pt x="2425958" y="3783193"/>
                  <a:pt x="2424745" y="3782982"/>
                </a:cubicBezTo>
                <a:cubicBezTo>
                  <a:pt x="2423373" y="3783563"/>
                  <a:pt x="2421685" y="3786200"/>
                  <a:pt x="2419680" y="3790895"/>
                </a:cubicBezTo>
                <a:cubicBezTo>
                  <a:pt x="2417676" y="3795590"/>
                  <a:pt x="2415988" y="3798861"/>
                  <a:pt x="2414616" y="3800707"/>
                </a:cubicBezTo>
                <a:cubicBezTo>
                  <a:pt x="2411662" y="3803239"/>
                  <a:pt x="2409974" y="3805771"/>
                  <a:pt x="2409552" y="3808303"/>
                </a:cubicBezTo>
                <a:cubicBezTo>
                  <a:pt x="2409869" y="3812259"/>
                  <a:pt x="2409869" y="3815741"/>
                  <a:pt x="2409552" y="3818748"/>
                </a:cubicBezTo>
                <a:cubicBezTo>
                  <a:pt x="2409236" y="3821755"/>
                  <a:pt x="2406704" y="3823337"/>
                  <a:pt x="2401956" y="3823495"/>
                </a:cubicBezTo>
                <a:lnTo>
                  <a:pt x="2391828" y="3828560"/>
                </a:lnTo>
                <a:lnTo>
                  <a:pt x="2366507" y="3831092"/>
                </a:lnTo>
                <a:lnTo>
                  <a:pt x="2358911" y="3851348"/>
                </a:lnTo>
                <a:cubicBezTo>
                  <a:pt x="2355060" y="3852772"/>
                  <a:pt x="2351367" y="3854988"/>
                  <a:pt x="2347833" y="3857995"/>
                </a:cubicBezTo>
                <a:cubicBezTo>
                  <a:pt x="2344299" y="3861002"/>
                  <a:pt x="2341239" y="3863850"/>
                  <a:pt x="2338654" y="3866540"/>
                </a:cubicBezTo>
                <a:cubicBezTo>
                  <a:pt x="2335911" y="3866488"/>
                  <a:pt x="2333168" y="3867226"/>
                  <a:pt x="2330425" y="3868756"/>
                </a:cubicBezTo>
                <a:cubicBezTo>
                  <a:pt x="2327682" y="3870286"/>
                  <a:pt x="2326205" y="3872923"/>
                  <a:pt x="2325994" y="3876669"/>
                </a:cubicBezTo>
                <a:lnTo>
                  <a:pt x="2328526" y="3886797"/>
                </a:lnTo>
                <a:lnTo>
                  <a:pt x="2305738" y="3886797"/>
                </a:lnTo>
                <a:cubicBezTo>
                  <a:pt x="2306740" y="3881891"/>
                  <a:pt x="2309166" y="3874611"/>
                  <a:pt x="2313017" y="3864958"/>
                </a:cubicBezTo>
                <a:cubicBezTo>
                  <a:pt x="2316868" y="3855304"/>
                  <a:pt x="2316130" y="3849924"/>
                  <a:pt x="2310802" y="3848816"/>
                </a:cubicBezTo>
                <a:cubicBezTo>
                  <a:pt x="2308217" y="3848974"/>
                  <a:pt x="2305790" y="3849924"/>
                  <a:pt x="2303522" y="3851665"/>
                </a:cubicBezTo>
                <a:cubicBezTo>
                  <a:pt x="2301254" y="3853405"/>
                  <a:pt x="2299460" y="3854988"/>
                  <a:pt x="2298141" y="3856412"/>
                </a:cubicBezTo>
                <a:lnTo>
                  <a:pt x="2293077" y="3886797"/>
                </a:lnTo>
                <a:lnTo>
                  <a:pt x="2280417" y="3904521"/>
                </a:lnTo>
                <a:cubicBezTo>
                  <a:pt x="2280417" y="3912012"/>
                  <a:pt x="2279151" y="3918553"/>
                  <a:pt x="2276619" y="3924145"/>
                </a:cubicBezTo>
                <a:cubicBezTo>
                  <a:pt x="2274087" y="3929737"/>
                  <a:pt x="2270289" y="3935012"/>
                  <a:pt x="2265225" y="3939970"/>
                </a:cubicBezTo>
                <a:lnTo>
                  <a:pt x="2265225" y="3960227"/>
                </a:lnTo>
                <a:cubicBezTo>
                  <a:pt x="2258050" y="3968245"/>
                  <a:pt x="2254674" y="3977529"/>
                  <a:pt x="2255096" y="3988079"/>
                </a:cubicBezTo>
                <a:cubicBezTo>
                  <a:pt x="2251034" y="3986866"/>
                  <a:pt x="2247131" y="3987394"/>
                  <a:pt x="2243386" y="3989662"/>
                </a:cubicBezTo>
                <a:cubicBezTo>
                  <a:pt x="2239640" y="3991930"/>
                  <a:pt x="2237636" y="3995623"/>
                  <a:pt x="2237372" y="4000740"/>
                </a:cubicBezTo>
                <a:lnTo>
                  <a:pt x="2222180" y="4023528"/>
                </a:lnTo>
                <a:lnTo>
                  <a:pt x="2201923" y="4015932"/>
                </a:lnTo>
                <a:cubicBezTo>
                  <a:pt x="2205246" y="4007703"/>
                  <a:pt x="2207462" y="3998208"/>
                  <a:pt x="2208570" y="3987446"/>
                </a:cubicBezTo>
                <a:cubicBezTo>
                  <a:pt x="2209677" y="3976685"/>
                  <a:pt x="2212526" y="3968456"/>
                  <a:pt x="2217115" y="3962759"/>
                </a:cubicBezTo>
                <a:cubicBezTo>
                  <a:pt x="2216693" y="3954741"/>
                  <a:pt x="2220069" y="3950521"/>
                  <a:pt x="2227244" y="3950099"/>
                </a:cubicBezTo>
                <a:cubicBezTo>
                  <a:pt x="2232730" y="3950468"/>
                  <a:pt x="2239482" y="3950362"/>
                  <a:pt x="2247500" y="3949782"/>
                </a:cubicBezTo>
                <a:cubicBezTo>
                  <a:pt x="2255518" y="3949202"/>
                  <a:pt x="2254674" y="3945931"/>
                  <a:pt x="2244968" y="3939970"/>
                </a:cubicBezTo>
                <a:lnTo>
                  <a:pt x="2255096" y="3914650"/>
                </a:lnTo>
                <a:lnTo>
                  <a:pt x="2244968" y="3914650"/>
                </a:lnTo>
                <a:lnTo>
                  <a:pt x="2255096" y="3901989"/>
                </a:lnTo>
                <a:lnTo>
                  <a:pt x="2255096" y="3876669"/>
                </a:lnTo>
                <a:lnTo>
                  <a:pt x="2272821" y="3864009"/>
                </a:lnTo>
                <a:lnTo>
                  <a:pt x="2272821" y="3841220"/>
                </a:lnTo>
                <a:cubicBezTo>
                  <a:pt x="2277463" y="3833202"/>
                  <a:pt x="2283371" y="3826450"/>
                  <a:pt x="2290545" y="3820964"/>
                </a:cubicBezTo>
                <a:lnTo>
                  <a:pt x="2298141" y="3800707"/>
                </a:lnTo>
                <a:cubicBezTo>
                  <a:pt x="2290229" y="3798702"/>
                  <a:pt x="2287697" y="3790051"/>
                  <a:pt x="2290545" y="3774753"/>
                </a:cubicBezTo>
                <a:cubicBezTo>
                  <a:pt x="2293394" y="3759455"/>
                  <a:pt x="2295926" y="3749538"/>
                  <a:pt x="2298141" y="3745002"/>
                </a:cubicBezTo>
                <a:cubicBezTo>
                  <a:pt x="2302889" y="3743841"/>
                  <a:pt x="2305421" y="3738566"/>
                  <a:pt x="2305738" y="3729176"/>
                </a:cubicBezTo>
                <a:cubicBezTo>
                  <a:pt x="2306054" y="3719786"/>
                  <a:pt x="2306054" y="3713245"/>
                  <a:pt x="2305738" y="3709553"/>
                </a:cubicBezTo>
                <a:cubicBezTo>
                  <a:pt x="2309483" y="3708076"/>
                  <a:pt x="2312120" y="3705332"/>
                  <a:pt x="2313650" y="3701323"/>
                </a:cubicBezTo>
                <a:cubicBezTo>
                  <a:pt x="2315180" y="3697314"/>
                  <a:pt x="2315919" y="3693305"/>
                  <a:pt x="2315866" y="3689296"/>
                </a:cubicBezTo>
                <a:cubicBezTo>
                  <a:pt x="2315444" y="3684549"/>
                  <a:pt x="2313756" y="3680750"/>
                  <a:pt x="2310802" y="3677902"/>
                </a:cubicBezTo>
                <a:cubicBezTo>
                  <a:pt x="2307848" y="3675053"/>
                  <a:pt x="2306160" y="3671255"/>
                  <a:pt x="2305738" y="3666508"/>
                </a:cubicBezTo>
                <a:cubicBezTo>
                  <a:pt x="2295979" y="3668407"/>
                  <a:pt x="2291442" y="3676003"/>
                  <a:pt x="2292128" y="3689296"/>
                </a:cubicBezTo>
                <a:cubicBezTo>
                  <a:pt x="2292814" y="3702589"/>
                  <a:pt x="2288910" y="3710186"/>
                  <a:pt x="2280417" y="3712085"/>
                </a:cubicBezTo>
                <a:cubicBezTo>
                  <a:pt x="2280153" y="3719839"/>
                  <a:pt x="2277516" y="3727119"/>
                  <a:pt x="2272504" y="3733924"/>
                </a:cubicBezTo>
                <a:cubicBezTo>
                  <a:pt x="2267493" y="3740729"/>
                  <a:pt x="2261690" y="3746109"/>
                  <a:pt x="2255096" y="3750066"/>
                </a:cubicBezTo>
                <a:lnTo>
                  <a:pt x="2255096" y="3782982"/>
                </a:lnTo>
                <a:cubicBezTo>
                  <a:pt x="2232888" y="3793691"/>
                  <a:pt x="2219700" y="3805824"/>
                  <a:pt x="2215533" y="3819381"/>
                </a:cubicBezTo>
                <a:cubicBezTo>
                  <a:pt x="2211366" y="3832938"/>
                  <a:pt x="2205141" y="3852034"/>
                  <a:pt x="2196859" y="3876669"/>
                </a:cubicBezTo>
                <a:cubicBezTo>
                  <a:pt x="2188313" y="3877407"/>
                  <a:pt x="2180717" y="3880361"/>
                  <a:pt x="2174070" y="3885531"/>
                </a:cubicBezTo>
                <a:cubicBezTo>
                  <a:pt x="2167424" y="3890701"/>
                  <a:pt x="2159828" y="3893655"/>
                  <a:pt x="2151282" y="3894393"/>
                </a:cubicBezTo>
                <a:lnTo>
                  <a:pt x="2151282" y="3922246"/>
                </a:lnTo>
                <a:lnTo>
                  <a:pt x="2143686" y="3922246"/>
                </a:lnTo>
                <a:cubicBezTo>
                  <a:pt x="2138833" y="3922246"/>
                  <a:pt x="2135878" y="3920980"/>
                  <a:pt x="2134823" y="3918448"/>
                </a:cubicBezTo>
                <a:cubicBezTo>
                  <a:pt x="2133768" y="3915916"/>
                  <a:pt x="2133346" y="3912118"/>
                  <a:pt x="2133557" y="3907054"/>
                </a:cubicBezTo>
                <a:lnTo>
                  <a:pt x="2141154" y="3886797"/>
                </a:lnTo>
                <a:cubicBezTo>
                  <a:pt x="2140995" y="3884951"/>
                  <a:pt x="2140046" y="3881680"/>
                  <a:pt x="2138305" y="3876985"/>
                </a:cubicBezTo>
                <a:cubicBezTo>
                  <a:pt x="2136564" y="3872290"/>
                  <a:pt x="2134982" y="3869653"/>
                  <a:pt x="2133557" y="3869072"/>
                </a:cubicBezTo>
                <a:lnTo>
                  <a:pt x="2133557" y="3876669"/>
                </a:lnTo>
                <a:cubicBezTo>
                  <a:pt x="2127755" y="3880783"/>
                  <a:pt x="2121003" y="3886480"/>
                  <a:pt x="2113301" y="3893760"/>
                </a:cubicBezTo>
                <a:cubicBezTo>
                  <a:pt x="2105599" y="3901040"/>
                  <a:pt x="2101379" y="3908003"/>
                  <a:pt x="2100641" y="3914650"/>
                </a:cubicBezTo>
                <a:cubicBezTo>
                  <a:pt x="2096895" y="3917393"/>
                  <a:pt x="2094258" y="3921402"/>
                  <a:pt x="2092728" y="3926677"/>
                </a:cubicBezTo>
                <a:cubicBezTo>
                  <a:pt x="2091198" y="3931952"/>
                  <a:pt x="2090460" y="3937227"/>
                  <a:pt x="2090512" y="3942502"/>
                </a:cubicBezTo>
                <a:lnTo>
                  <a:pt x="2072788" y="3952631"/>
                </a:lnTo>
                <a:cubicBezTo>
                  <a:pt x="2072841" y="3956692"/>
                  <a:pt x="2072102" y="3961229"/>
                  <a:pt x="2070572" y="3966240"/>
                </a:cubicBezTo>
                <a:cubicBezTo>
                  <a:pt x="2069042" y="3971252"/>
                  <a:pt x="2066405" y="3975156"/>
                  <a:pt x="2062660" y="3977951"/>
                </a:cubicBezTo>
                <a:lnTo>
                  <a:pt x="2062660" y="3998208"/>
                </a:lnTo>
                <a:lnTo>
                  <a:pt x="2052531" y="4005804"/>
                </a:lnTo>
                <a:cubicBezTo>
                  <a:pt x="2052268" y="4013506"/>
                  <a:pt x="2049630" y="4020891"/>
                  <a:pt x="2044619" y="4027960"/>
                </a:cubicBezTo>
                <a:cubicBezTo>
                  <a:pt x="2039607" y="4035028"/>
                  <a:pt x="2033805" y="4041147"/>
                  <a:pt x="2027211" y="4046317"/>
                </a:cubicBezTo>
                <a:cubicBezTo>
                  <a:pt x="2022041" y="4054388"/>
                  <a:pt x="2015922" y="4063567"/>
                  <a:pt x="2008853" y="4073853"/>
                </a:cubicBezTo>
                <a:cubicBezTo>
                  <a:pt x="2001785" y="4084140"/>
                  <a:pt x="1994399" y="4092685"/>
                  <a:pt x="1986698" y="4099490"/>
                </a:cubicBezTo>
                <a:cubicBezTo>
                  <a:pt x="1986856" y="4103447"/>
                  <a:pt x="1986539" y="4107561"/>
                  <a:pt x="1985748" y="4111834"/>
                </a:cubicBezTo>
                <a:cubicBezTo>
                  <a:pt x="1984957" y="4116107"/>
                  <a:pt x="1982741" y="4119589"/>
                  <a:pt x="1979102" y="4122279"/>
                </a:cubicBezTo>
                <a:cubicBezTo>
                  <a:pt x="1978891" y="4130086"/>
                  <a:pt x="1976780" y="4137893"/>
                  <a:pt x="1972771" y="4145700"/>
                </a:cubicBezTo>
                <a:cubicBezTo>
                  <a:pt x="1968762" y="4153507"/>
                  <a:pt x="1964120" y="4160049"/>
                  <a:pt x="1958845" y="4165324"/>
                </a:cubicBezTo>
                <a:cubicBezTo>
                  <a:pt x="1958845" y="4167962"/>
                  <a:pt x="1958212" y="4170283"/>
                  <a:pt x="1956946" y="4172287"/>
                </a:cubicBezTo>
                <a:cubicBezTo>
                  <a:pt x="1955680" y="4174292"/>
                  <a:pt x="1953781" y="4175347"/>
                  <a:pt x="1951249" y="4175452"/>
                </a:cubicBezTo>
                <a:lnTo>
                  <a:pt x="1943653" y="4172920"/>
                </a:lnTo>
                <a:lnTo>
                  <a:pt x="1951249" y="4147599"/>
                </a:lnTo>
                <a:cubicBezTo>
                  <a:pt x="1953781" y="4144909"/>
                  <a:pt x="1955680" y="4141427"/>
                  <a:pt x="1956946" y="4137155"/>
                </a:cubicBezTo>
                <a:cubicBezTo>
                  <a:pt x="1958212" y="4132882"/>
                  <a:pt x="1958845" y="4128767"/>
                  <a:pt x="1958845" y="4124811"/>
                </a:cubicBezTo>
                <a:lnTo>
                  <a:pt x="1968973" y="4102022"/>
                </a:lnTo>
                <a:cubicBezTo>
                  <a:pt x="1968446" y="4096325"/>
                  <a:pt x="1968235" y="4089995"/>
                  <a:pt x="1968340" y="4083032"/>
                </a:cubicBezTo>
                <a:cubicBezTo>
                  <a:pt x="1968446" y="4076069"/>
                  <a:pt x="1972033" y="4072271"/>
                  <a:pt x="1979102" y="4071638"/>
                </a:cubicBezTo>
                <a:cubicBezTo>
                  <a:pt x="1979946" y="4046950"/>
                  <a:pt x="1987120" y="4017831"/>
                  <a:pt x="2000624" y="3984281"/>
                </a:cubicBezTo>
                <a:cubicBezTo>
                  <a:pt x="2014128" y="3950731"/>
                  <a:pt x="2028899" y="3924145"/>
                  <a:pt x="2044935" y="3904521"/>
                </a:cubicBezTo>
                <a:cubicBezTo>
                  <a:pt x="2045252" y="3895870"/>
                  <a:pt x="2046518" y="3887852"/>
                  <a:pt x="2048733" y="3880467"/>
                </a:cubicBezTo>
                <a:cubicBezTo>
                  <a:pt x="2050949" y="3873082"/>
                  <a:pt x="2052215" y="3865063"/>
                  <a:pt x="2052531" y="3856412"/>
                </a:cubicBezTo>
                <a:cubicBezTo>
                  <a:pt x="2056277" y="3856254"/>
                  <a:pt x="2058914" y="3854671"/>
                  <a:pt x="2060444" y="3851665"/>
                </a:cubicBezTo>
                <a:cubicBezTo>
                  <a:pt x="2061974" y="3848658"/>
                  <a:pt x="2062712" y="3845176"/>
                  <a:pt x="2062660" y="3841220"/>
                </a:cubicBezTo>
                <a:cubicBezTo>
                  <a:pt x="2063082" y="3830933"/>
                  <a:pt x="2064770" y="3824920"/>
                  <a:pt x="2067724" y="3823179"/>
                </a:cubicBezTo>
                <a:cubicBezTo>
                  <a:pt x="2070678" y="3821438"/>
                  <a:pt x="2072366" y="3817324"/>
                  <a:pt x="2072788" y="3810835"/>
                </a:cubicBezTo>
                <a:lnTo>
                  <a:pt x="2085448" y="3785515"/>
                </a:lnTo>
                <a:cubicBezTo>
                  <a:pt x="2089193" y="3784143"/>
                  <a:pt x="2091831" y="3781822"/>
                  <a:pt x="2093361" y="3778551"/>
                </a:cubicBezTo>
                <a:cubicBezTo>
                  <a:pt x="2094891" y="3775281"/>
                  <a:pt x="2095629" y="3771694"/>
                  <a:pt x="2095576" y="3767790"/>
                </a:cubicBezTo>
                <a:lnTo>
                  <a:pt x="2093044" y="3755130"/>
                </a:lnTo>
                <a:lnTo>
                  <a:pt x="2115833" y="3676636"/>
                </a:lnTo>
                <a:lnTo>
                  <a:pt x="2125961" y="3669040"/>
                </a:lnTo>
                <a:lnTo>
                  <a:pt x="2133557" y="3656379"/>
                </a:lnTo>
                <a:cubicBezTo>
                  <a:pt x="2133557" y="3652317"/>
                  <a:pt x="2134190" y="3647781"/>
                  <a:pt x="2135456" y="3642769"/>
                </a:cubicBezTo>
                <a:cubicBezTo>
                  <a:pt x="2136722" y="3637758"/>
                  <a:pt x="2138621" y="3633855"/>
                  <a:pt x="2141154" y="3631059"/>
                </a:cubicBezTo>
                <a:cubicBezTo>
                  <a:pt x="2139677" y="3626469"/>
                  <a:pt x="2139466" y="3620456"/>
                  <a:pt x="2140521" y="3613018"/>
                </a:cubicBezTo>
                <a:cubicBezTo>
                  <a:pt x="2141576" y="3605580"/>
                  <a:pt x="2145163" y="3601465"/>
                  <a:pt x="2151282" y="3600674"/>
                </a:cubicBezTo>
                <a:cubicBezTo>
                  <a:pt x="2152179" y="3593711"/>
                  <a:pt x="2156715" y="3582316"/>
                  <a:pt x="2164892" y="3566491"/>
                </a:cubicBezTo>
                <a:cubicBezTo>
                  <a:pt x="2173068" y="3550666"/>
                  <a:pt x="2179504" y="3541804"/>
                  <a:pt x="2184199" y="3539905"/>
                </a:cubicBezTo>
                <a:lnTo>
                  <a:pt x="2191795" y="3522180"/>
                </a:lnTo>
                <a:cubicBezTo>
                  <a:pt x="2192533" y="3506355"/>
                  <a:pt x="2195487" y="3492428"/>
                  <a:pt x="2200657" y="3480401"/>
                </a:cubicBezTo>
                <a:cubicBezTo>
                  <a:pt x="2205827" y="3468374"/>
                  <a:pt x="2208781" y="3454447"/>
                  <a:pt x="2209519" y="3438622"/>
                </a:cubicBezTo>
                <a:lnTo>
                  <a:pt x="2217115" y="3428494"/>
                </a:lnTo>
                <a:cubicBezTo>
                  <a:pt x="2218276" y="3419104"/>
                  <a:pt x="2222918" y="3408132"/>
                  <a:pt x="2231042" y="3395577"/>
                </a:cubicBezTo>
                <a:cubicBezTo>
                  <a:pt x="2239165" y="3383022"/>
                  <a:pt x="2243808" y="3372050"/>
                  <a:pt x="2244968" y="3362660"/>
                </a:cubicBezTo>
                <a:cubicBezTo>
                  <a:pt x="2252459" y="3357912"/>
                  <a:pt x="2255835" y="3350316"/>
                  <a:pt x="2255096" y="3339871"/>
                </a:cubicBezTo>
                <a:cubicBezTo>
                  <a:pt x="2254358" y="3329427"/>
                  <a:pt x="2257734" y="3321831"/>
                  <a:pt x="2265225" y="3317083"/>
                </a:cubicBezTo>
                <a:cubicBezTo>
                  <a:pt x="2266754" y="3309065"/>
                  <a:pt x="2273190" y="3289019"/>
                  <a:pt x="2284532" y="3256946"/>
                </a:cubicBezTo>
                <a:cubicBezTo>
                  <a:pt x="2295873" y="3224874"/>
                  <a:pt x="2302942" y="3206094"/>
                  <a:pt x="2305738" y="3200608"/>
                </a:cubicBezTo>
                <a:cubicBezTo>
                  <a:pt x="2304261" y="3196335"/>
                  <a:pt x="2304050" y="3191588"/>
                  <a:pt x="2305105" y="3186365"/>
                </a:cubicBezTo>
                <a:cubicBezTo>
                  <a:pt x="2306160" y="3181143"/>
                  <a:pt x="2309747" y="3178294"/>
                  <a:pt x="2315866" y="3177819"/>
                </a:cubicBezTo>
                <a:lnTo>
                  <a:pt x="2343758" y="3124795"/>
                </a:lnTo>
                <a:lnTo>
                  <a:pt x="2337118" y="3128589"/>
                </a:lnTo>
                <a:cubicBezTo>
                  <a:pt x="2337856" y="3118672"/>
                  <a:pt x="2340810" y="3109387"/>
                  <a:pt x="2345980" y="3100736"/>
                </a:cubicBezTo>
                <a:cubicBezTo>
                  <a:pt x="2351149" y="3092085"/>
                  <a:pt x="2354104" y="3082801"/>
                  <a:pt x="2354842" y="3072884"/>
                </a:cubicBezTo>
                <a:lnTo>
                  <a:pt x="2360627" y="3083008"/>
                </a:lnTo>
                <a:lnTo>
                  <a:pt x="2363975" y="3066409"/>
                </a:lnTo>
                <a:cubicBezTo>
                  <a:pt x="2365505" y="3065195"/>
                  <a:pt x="2367509" y="3063824"/>
                  <a:pt x="2369989" y="3062294"/>
                </a:cubicBezTo>
                <a:cubicBezTo>
                  <a:pt x="2372468" y="3060764"/>
                  <a:pt x="2373840" y="3058760"/>
                  <a:pt x="2374103" y="3056281"/>
                </a:cubicBezTo>
                <a:cubicBezTo>
                  <a:pt x="2373787" y="3055067"/>
                  <a:pt x="2372521" y="3054329"/>
                  <a:pt x="2370305" y="3054065"/>
                </a:cubicBezTo>
                <a:lnTo>
                  <a:pt x="2368036" y="3053876"/>
                </a:lnTo>
                <a:lnTo>
                  <a:pt x="2372566" y="3057691"/>
                </a:lnTo>
                <a:lnTo>
                  <a:pt x="2344714" y="3072884"/>
                </a:lnTo>
                <a:lnTo>
                  <a:pt x="2326989" y="3072884"/>
                </a:lnTo>
                <a:cubicBezTo>
                  <a:pt x="2327517" y="3063494"/>
                  <a:pt x="2328994" y="3054420"/>
                  <a:pt x="2331420" y="3045664"/>
                </a:cubicBezTo>
                <a:cubicBezTo>
                  <a:pt x="2333847" y="3036907"/>
                  <a:pt x="2334058" y="3024036"/>
                  <a:pt x="2332053" y="3007050"/>
                </a:cubicBezTo>
                <a:cubicBezTo>
                  <a:pt x="2326673" y="3014435"/>
                  <a:pt x="2321609" y="3021820"/>
                  <a:pt x="2316861" y="3029205"/>
                </a:cubicBezTo>
                <a:cubicBezTo>
                  <a:pt x="2312113" y="3036591"/>
                  <a:pt x="2309581" y="3045242"/>
                  <a:pt x="2309265" y="3055159"/>
                </a:cubicBezTo>
                <a:cubicBezTo>
                  <a:pt x="2297027" y="3064865"/>
                  <a:pt x="2286054" y="3075837"/>
                  <a:pt x="2276348" y="3088076"/>
                </a:cubicBezTo>
                <a:cubicBezTo>
                  <a:pt x="2262263" y="3089342"/>
                  <a:pt x="2256883" y="3094406"/>
                  <a:pt x="2260206" y="3103268"/>
                </a:cubicBezTo>
                <a:cubicBezTo>
                  <a:pt x="2263530" y="3112131"/>
                  <a:pt x="2261314" y="3117194"/>
                  <a:pt x="2253560" y="3118461"/>
                </a:cubicBezTo>
                <a:lnTo>
                  <a:pt x="2243431" y="3118461"/>
                </a:lnTo>
                <a:cubicBezTo>
                  <a:pt x="2243009" y="3125582"/>
                  <a:pt x="2241321" y="3130963"/>
                  <a:pt x="2238367" y="3134602"/>
                </a:cubicBezTo>
                <a:cubicBezTo>
                  <a:pt x="2235413" y="3138242"/>
                  <a:pt x="2233725" y="3142990"/>
                  <a:pt x="2233303" y="3148845"/>
                </a:cubicBezTo>
                <a:lnTo>
                  <a:pt x="2215579" y="3164038"/>
                </a:lnTo>
                <a:lnTo>
                  <a:pt x="2205450" y="3143781"/>
                </a:lnTo>
                <a:cubicBezTo>
                  <a:pt x="2200386" y="3143781"/>
                  <a:pt x="2197854" y="3141249"/>
                  <a:pt x="2197854" y="3136185"/>
                </a:cubicBezTo>
                <a:cubicBezTo>
                  <a:pt x="2198593" y="3126215"/>
                  <a:pt x="2201547" y="3116403"/>
                  <a:pt x="2206716" y="3106750"/>
                </a:cubicBezTo>
                <a:cubicBezTo>
                  <a:pt x="2211886" y="3097096"/>
                  <a:pt x="2214840" y="3086652"/>
                  <a:pt x="2215579" y="3075416"/>
                </a:cubicBezTo>
                <a:cubicBezTo>
                  <a:pt x="2215631" y="3075205"/>
                  <a:pt x="2215526" y="3074360"/>
                  <a:pt x="2215262" y="3072884"/>
                </a:cubicBezTo>
                <a:cubicBezTo>
                  <a:pt x="2214998" y="3071407"/>
                  <a:pt x="2214260" y="3070562"/>
                  <a:pt x="2213047" y="3070351"/>
                </a:cubicBezTo>
                <a:cubicBezTo>
                  <a:pt x="2211675" y="3070932"/>
                  <a:pt x="2209987" y="3073569"/>
                  <a:pt x="2207982" y="3078264"/>
                </a:cubicBezTo>
                <a:cubicBezTo>
                  <a:pt x="2205978" y="3082959"/>
                  <a:pt x="2204290" y="3086230"/>
                  <a:pt x="2202918" y="3088076"/>
                </a:cubicBezTo>
                <a:cubicBezTo>
                  <a:pt x="2199964" y="3090608"/>
                  <a:pt x="2198276" y="3093140"/>
                  <a:pt x="2197854" y="3095672"/>
                </a:cubicBezTo>
                <a:cubicBezTo>
                  <a:pt x="2198171" y="3099628"/>
                  <a:pt x="2198171" y="3103110"/>
                  <a:pt x="2197854" y="3106117"/>
                </a:cubicBezTo>
                <a:cubicBezTo>
                  <a:pt x="2197538" y="3109124"/>
                  <a:pt x="2195006" y="3110706"/>
                  <a:pt x="2190258" y="3110864"/>
                </a:cubicBezTo>
                <a:lnTo>
                  <a:pt x="2180130" y="3115929"/>
                </a:lnTo>
                <a:lnTo>
                  <a:pt x="2154809" y="3118461"/>
                </a:lnTo>
                <a:lnTo>
                  <a:pt x="2147213" y="3138717"/>
                </a:lnTo>
                <a:cubicBezTo>
                  <a:pt x="2143362" y="3140141"/>
                  <a:pt x="2139669" y="3142357"/>
                  <a:pt x="2136135" y="3145364"/>
                </a:cubicBezTo>
                <a:cubicBezTo>
                  <a:pt x="2132601" y="3148371"/>
                  <a:pt x="2129541" y="3151219"/>
                  <a:pt x="2126956" y="3153909"/>
                </a:cubicBezTo>
                <a:cubicBezTo>
                  <a:pt x="2124213" y="3153857"/>
                  <a:pt x="2121470" y="3154595"/>
                  <a:pt x="2118727" y="3156125"/>
                </a:cubicBezTo>
                <a:cubicBezTo>
                  <a:pt x="2115984" y="3157655"/>
                  <a:pt x="2114507" y="3160292"/>
                  <a:pt x="2114296" y="3164038"/>
                </a:cubicBezTo>
                <a:lnTo>
                  <a:pt x="2116828" y="3174166"/>
                </a:lnTo>
                <a:lnTo>
                  <a:pt x="2094040" y="3174166"/>
                </a:lnTo>
                <a:cubicBezTo>
                  <a:pt x="2095042" y="3169260"/>
                  <a:pt x="2097468" y="3161980"/>
                  <a:pt x="2101319" y="3152327"/>
                </a:cubicBezTo>
                <a:cubicBezTo>
                  <a:pt x="2105170" y="3142673"/>
                  <a:pt x="2104432" y="3137293"/>
                  <a:pt x="2099104" y="3136185"/>
                </a:cubicBezTo>
                <a:cubicBezTo>
                  <a:pt x="2096519" y="3136343"/>
                  <a:pt x="2094092" y="3137293"/>
                  <a:pt x="2091824" y="3139034"/>
                </a:cubicBezTo>
                <a:cubicBezTo>
                  <a:pt x="2089556" y="3140774"/>
                  <a:pt x="2087762" y="3142357"/>
                  <a:pt x="2086443" y="3143781"/>
                </a:cubicBezTo>
                <a:lnTo>
                  <a:pt x="2081379" y="3174166"/>
                </a:lnTo>
                <a:lnTo>
                  <a:pt x="2068719" y="3191890"/>
                </a:lnTo>
                <a:cubicBezTo>
                  <a:pt x="2068719" y="3199381"/>
                  <a:pt x="2067453" y="3205922"/>
                  <a:pt x="2064921" y="3211514"/>
                </a:cubicBezTo>
                <a:cubicBezTo>
                  <a:pt x="2062389" y="3217106"/>
                  <a:pt x="2058591" y="3222381"/>
                  <a:pt x="2053527" y="3227339"/>
                </a:cubicBezTo>
                <a:lnTo>
                  <a:pt x="2053527" y="3247596"/>
                </a:lnTo>
                <a:cubicBezTo>
                  <a:pt x="2046352" y="3255614"/>
                  <a:pt x="2042976" y="3264898"/>
                  <a:pt x="2043398" y="3275448"/>
                </a:cubicBezTo>
                <a:cubicBezTo>
                  <a:pt x="2039336" y="3274235"/>
                  <a:pt x="2035433" y="3274763"/>
                  <a:pt x="2031688" y="3277031"/>
                </a:cubicBezTo>
                <a:cubicBezTo>
                  <a:pt x="2027942" y="3279299"/>
                  <a:pt x="2025938" y="3282992"/>
                  <a:pt x="2025674" y="3288109"/>
                </a:cubicBezTo>
                <a:lnTo>
                  <a:pt x="2010482" y="3310897"/>
                </a:lnTo>
                <a:lnTo>
                  <a:pt x="1990225" y="3303301"/>
                </a:lnTo>
                <a:cubicBezTo>
                  <a:pt x="1993548" y="3295072"/>
                  <a:pt x="1995764" y="3285577"/>
                  <a:pt x="1996872" y="3274815"/>
                </a:cubicBezTo>
                <a:cubicBezTo>
                  <a:pt x="1997979" y="3264054"/>
                  <a:pt x="2000828" y="3255825"/>
                  <a:pt x="2005417" y="3250128"/>
                </a:cubicBezTo>
                <a:cubicBezTo>
                  <a:pt x="2004995" y="3242110"/>
                  <a:pt x="2008371" y="3237890"/>
                  <a:pt x="2015546" y="3237468"/>
                </a:cubicBezTo>
                <a:cubicBezTo>
                  <a:pt x="2021032" y="3237837"/>
                  <a:pt x="2027784" y="3237731"/>
                  <a:pt x="2035802" y="3237151"/>
                </a:cubicBezTo>
                <a:cubicBezTo>
                  <a:pt x="2043820" y="3236571"/>
                  <a:pt x="2042976" y="3233300"/>
                  <a:pt x="2033270" y="3227339"/>
                </a:cubicBezTo>
                <a:lnTo>
                  <a:pt x="2043398" y="3202019"/>
                </a:lnTo>
                <a:lnTo>
                  <a:pt x="2033270" y="3202019"/>
                </a:lnTo>
                <a:lnTo>
                  <a:pt x="2043398" y="3189358"/>
                </a:lnTo>
                <a:lnTo>
                  <a:pt x="2043398" y="3164038"/>
                </a:lnTo>
                <a:lnTo>
                  <a:pt x="2061123" y="3151378"/>
                </a:lnTo>
                <a:lnTo>
                  <a:pt x="2061123" y="3128589"/>
                </a:lnTo>
                <a:cubicBezTo>
                  <a:pt x="2065765" y="3120571"/>
                  <a:pt x="2071673" y="3113819"/>
                  <a:pt x="2078847" y="3108333"/>
                </a:cubicBezTo>
                <a:lnTo>
                  <a:pt x="2086443" y="3088076"/>
                </a:lnTo>
                <a:cubicBezTo>
                  <a:pt x="2078531" y="3086071"/>
                  <a:pt x="2075999" y="3077420"/>
                  <a:pt x="2078847" y="3062122"/>
                </a:cubicBezTo>
                <a:cubicBezTo>
                  <a:pt x="2081696" y="3046824"/>
                  <a:pt x="2084228" y="3036907"/>
                  <a:pt x="2086443" y="3032371"/>
                </a:cubicBezTo>
                <a:cubicBezTo>
                  <a:pt x="2091191" y="3031210"/>
                  <a:pt x="2093723" y="3025935"/>
                  <a:pt x="2094040" y="3016545"/>
                </a:cubicBezTo>
                <a:cubicBezTo>
                  <a:pt x="2094356" y="3007155"/>
                  <a:pt x="2094356" y="3000614"/>
                  <a:pt x="2094040" y="2996922"/>
                </a:cubicBezTo>
                <a:cubicBezTo>
                  <a:pt x="2097785" y="2995445"/>
                  <a:pt x="2100422" y="2992701"/>
                  <a:pt x="2101952" y="2988692"/>
                </a:cubicBezTo>
                <a:cubicBezTo>
                  <a:pt x="2103482" y="2984683"/>
                  <a:pt x="2104221" y="2980674"/>
                  <a:pt x="2104168" y="2976665"/>
                </a:cubicBezTo>
                <a:cubicBezTo>
                  <a:pt x="2103746" y="2971918"/>
                  <a:pt x="2102058" y="2968119"/>
                  <a:pt x="2099104" y="2965271"/>
                </a:cubicBezTo>
                <a:cubicBezTo>
                  <a:pt x="2096150" y="2962422"/>
                  <a:pt x="2094462" y="2958624"/>
                  <a:pt x="2094040" y="2953877"/>
                </a:cubicBezTo>
                <a:cubicBezTo>
                  <a:pt x="2084281" y="2955776"/>
                  <a:pt x="2079744" y="2963372"/>
                  <a:pt x="2080430" y="2976665"/>
                </a:cubicBezTo>
                <a:cubicBezTo>
                  <a:pt x="2081116" y="2989958"/>
                  <a:pt x="2077212" y="2997555"/>
                  <a:pt x="2068719" y="2999454"/>
                </a:cubicBezTo>
                <a:cubicBezTo>
                  <a:pt x="2068455" y="3007208"/>
                  <a:pt x="2065818" y="3014488"/>
                  <a:pt x="2060806" y="3021293"/>
                </a:cubicBezTo>
                <a:cubicBezTo>
                  <a:pt x="2055795" y="3028098"/>
                  <a:pt x="2049992" y="3033478"/>
                  <a:pt x="2043398" y="3037435"/>
                </a:cubicBezTo>
                <a:lnTo>
                  <a:pt x="2043398" y="3070351"/>
                </a:lnTo>
                <a:cubicBezTo>
                  <a:pt x="2021190" y="3081060"/>
                  <a:pt x="2008002" y="3093193"/>
                  <a:pt x="2003835" y="3106750"/>
                </a:cubicBezTo>
                <a:cubicBezTo>
                  <a:pt x="1999668" y="3120307"/>
                  <a:pt x="1993443" y="3139403"/>
                  <a:pt x="1985161" y="3164038"/>
                </a:cubicBezTo>
                <a:cubicBezTo>
                  <a:pt x="1976615" y="3164776"/>
                  <a:pt x="1969019" y="3167730"/>
                  <a:pt x="1962372" y="3172900"/>
                </a:cubicBezTo>
                <a:cubicBezTo>
                  <a:pt x="1955726" y="3178070"/>
                  <a:pt x="1948130" y="3181024"/>
                  <a:pt x="1939584" y="3181762"/>
                </a:cubicBezTo>
                <a:lnTo>
                  <a:pt x="1939584" y="3209615"/>
                </a:lnTo>
                <a:lnTo>
                  <a:pt x="1931988" y="3209615"/>
                </a:lnTo>
                <a:cubicBezTo>
                  <a:pt x="1927135" y="3209615"/>
                  <a:pt x="1924180" y="3208349"/>
                  <a:pt x="1923125" y="3205817"/>
                </a:cubicBezTo>
                <a:cubicBezTo>
                  <a:pt x="1922070" y="3203285"/>
                  <a:pt x="1921648" y="3199487"/>
                  <a:pt x="1921859" y="3194423"/>
                </a:cubicBezTo>
                <a:lnTo>
                  <a:pt x="1929456" y="3174166"/>
                </a:lnTo>
                <a:cubicBezTo>
                  <a:pt x="1929297" y="3172320"/>
                  <a:pt x="1928348" y="3169049"/>
                  <a:pt x="1926607" y="3164354"/>
                </a:cubicBezTo>
                <a:cubicBezTo>
                  <a:pt x="1924866" y="3159659"/>
                  <a:pt x="1923284" y="3157022"/>
                  <a:pt x="1921859" y="3156441"/>
                </a:cubicBezTo>
                <a:lnTo>
                  <a:pt x="1921859" y="3164038"/>
                </a:lnTo>
                <a:cubicBezTo>
                  <a:pt x="1916057" y="3168152"/>
                  <a:pt x="1909305" y="3173849"/>
                  <a:pt x="1901603" y="3181129"/>
                </a:cubicBezTo>
                <a:cubicBezTo>
                  <a:pt x="1893901" y="3188409"/>
                  <a:pt x="1889681" y="3195372"/>
                  <a:pt x="1888943" y="3202019"/>
                </a:cubicBezTo>
                <a:cubicBezTo>
                  <a:pt x="1885197" y="3204762"/>
                  <a:pt x="1882560" y="3208771"/>
                  <a:pt x="1881030" y="3214046"/>
                </a:cubicBezTo>
                <a:cubicBezTo>
                  <a:pt x="1879500" y="3219321"/>
                  <a:pt x="1878762" y="3224596"/>
                  <a:pt x="1878814" y="3229871"/>
                </a:cubicBezTo>
                <a:lnTo>
                  <a:pt x="1861090" y="3240000"/>
                </a:lnTo>
                <a:cubicBezTo>
                  <a:pt x="1861143" y="3244061"/>
                  <a:pt x="1860404" y="3248598"/>
                  <a:pt x="1858874" y="3253609"/>
                </a:cubicBezTo>
                <a:cubicBezTo>
                  <a:pt x="1857344" y="3258621"/>
                  <a:pt x="1854707" y="3262525"/>
                  <a:pt x="1850962" y="3265320"/>
                </a:cubicBezTo>
                <a:lnTo>
                  <a:pt x="1850962" y="3285577"/>
                </a:lnTo>
                <a:lnTo>
                  <a:pt x="1840833" y="3293173"/>
                </a:lnTo>
                <a:cubicBezTo>
                  <a:pt x="1840570" y="3300875"/>
                  <a:pt x="1837932" y="3308260"/>
                  <a:pt x="1832921" y="3315329"/>
                </a:cubicBezTo>
                <a:cubicBezTo>
                  <a:pt x="1827909" y="3322397"/>
                  <a:pt x="1822107" y="3328516"/>
                  <a:pt x="1815513" y="3333686"/>
                </a:cubicBezTo>
                <a:cubicBezTo>
                  <a:pt x="1810343" y="3341757"/>
                  <a:pt x="1804224" y="3350936"/>
                  <a:pt x="1797155" y="3361222"/>
                </a:cubicBezTo>
                <a:cubicBezTo>
                  <a:pt x="1790087" y="3371509"/>
                  <a:pt x="1782701" y="3380054"/>
                  <a:pt x="1775000" y="3386859"/>
                </a:cubicBezTo>
                <a:cubicBezTo>
                  <a:pt x="1775158" y="3390816"/>
                  <a:pt x="1774841" y="3394930"/>
                  <a:pt x="1774050" y="3399203"/>
                </a:cubicBezTo>
                <a:cubicBezTo>
                  <a:pt x="1773259" y="3403476"/>
                  <a:pt x="1771043" y="3406958"/>
                  <a:pt x="1767404" y="3409648"/>
                </a:cubicBezTo>
                <a:cubicBezTo>
                  <a:pt x="1767193" y="3417455"/>
                  <a:pt x="1765082" y="3425262"/>
                  <a:pt x="1761073" y="3433069"/>
                </a:cubicBezTo>
                <a:cubicBezTo>
                  <a:pt x="1757064" y="3440876"/>
                  <a:pt x="1752422" y="3447418"/>
                  <a:pt x="1747147" y="3452693"/>
                </a:cubicBezTo>
                <a:cubicBezTo>
                  <a:pt x="1747147" y="3455331"/>
                  <a:pt x="1746514" y="3457652"/>
                  <a:pt x="1745248" y="3459656"/>
                </a:cubicBezTo>
                <a:cubicBezTo>
                  <a:pt x="1743982" y="3461661"/>
                  <a:pt x="1742083" y="3462716"/>
                  <a:pt x="1739551" y="3462821"/>
                </a:cubicBezTo>
                <a:lnTo>
                  <a:pt x="1731955" y="3460289"/>
                </a:lnTo>
                <a:lnTo>
                  <a:pt x="1739551" y="3434968"/>
                </a:lnTo>
                <a:cubicBezTo>
                  <a:pt x="1742083" y="3432278"/>
                  <a:pt x="1743982" y="3428796"/>
                  <a:pt x="1745248" y="3424524"/>
                </a:cubicBezTo>
                <a:cubicBezTo>
                  <a:pt x="1746514" y="3420251"/>
                  <a:pt x="1747147" y="3416136"/>
                  <a:pt x="1747147" y="3412180"/>
                </a:cubicBezTo>
                <a:lnTo>
                  <a:pt x="1757275" y="3389391"/>
                </a:lnTo>
                <a:cubicBezTo>
                  <a:pt x="1756748" y="3383694"/>
                  <a:pt x="1756537" y="3377364"/>
                  <a:pt x="1756642" y="3370401"/>
                </a:cubicBezTo>
                <a:cubicBezTo>
                  <a:pt x="1756748" y="3363438"/>
                  <a:pt x="1760335" y="3359640"/>
                  <a:pt x="1767404" y="3359007"/>
                </a:cubicBezTo>
                <a:cubicBezTo>
                  <a:pt x="1768248" y="3334319"/>
                  <a:pt x="1775422" y="3305200"/>
                  <a:pt x="1788926" y="3271650"/>
                </a:cubicBezTo>
                <a:cubicBezTo>
                  <a:pt x="1802430" y="3238100"/>
                  <a:pt x="1817201" y="3211514"/>
                  <a:pt x="1833237" y="3191890"/>
                </a:cubicBezTo>
                <a:cubicBezTo>
                  <a:pt x="1833554" y="3183239"/>
                  <a:pt x="1834820" y="3175221"/>
                  <a:pt x="1837035" y="3167836"/>
                </a:cubicBezTo>
                <a:cubicBezTo>
                  <a:pt x="1839251" y="3160451"/>
                  <a:pt x="1840517" y="3152432"/>
                  <a:pt x="1840833" y="3143781"/>
                </a:cubicBezTo>
                <a:cubicBezTo>
                  <a:pt x="1844579" y="3143623"/>
                  <a:pt x="1847216" y="3142040"/>
                  <a:pt x="1848746" y="3139034"/>
                </a:cubicBezTo>
                <a:cubicBezTo>
                  <a:pt x="1850276" y="3136027"/>
                  <a:pt x="1851014" y="3132545"/>
                  <a:pt x="1850962" y="3128589"/>
                </a:cubicBezTo>
                <a:cubicBezTo>
                  <a:pt x="1851384" y="3118302"/>
                  <a:pt x="1853072" y="3112289"/>
                  <a:pt x="1856026" y="3110548"/>
                </a:cubicBezTo>
                <a:cubicBezTo>
                  <a:pt x="1858980" y="3108807"/>
                  <a:pt x="1860668" y="3104693"/>
                  <a:pt x="1861090" y="3098204"/>
                </a:cubicBezTo>
                <a:lnTo>
                  <a:pt x="1873750" y="3072884"/>
                </a:lnTo>
                <a:cubicBezTo>
                  <a:pt x="1877495" y="3071512"/>
                  <a:pt x="1880133" y="3069191"/>
                  <a:pt x="1881663" y="3065920"/>
                </a:cubicBezTo>
                <a:cubicBezTo>
                  <a:pt x="1883193" y="3062650"/>
                  <a:pt x="1883931" y="3059063"/>
                  <a:pt x="1883878" y="3055159"/>
                </a:cubicBezTo>
                <a:lnTo>
                  <a:pt x="1881346" y="3042499"/>
                </a:lnTo>
                <a:lnTo>
                  <a:pt x="1890960" y="3009387"/>
                </a:lnTo>
                <a:lnTo>
                  <a:pt x="1877370" y="3029204"/>
                </a:lnTo>
                <a:cubicBezTo>
                  <a:pt x="1872622" y="3036590"/>
                  <a:pt x="1870090" y="3045241"/>
                  <a:pt x="1869774" y="3055158"/>
                </a:cubicBezTo>
                <a:cubicBezTo>
                  <a:pt x="1857536" y="3064864"/>
                  <a:pt x="1846563" y="3075836"/>
                  <a:pt x="1836857" y="3088075"/>
                </a:cubicBezTo>
                <a:cubicBezTo>
                  <a:pt x="1822772" y="3089341"/>
                  <a:pt x="1817392" y="3094405"/>
                  <a:pt x="1820715" y="3103267"/>
                </a:cubicBezTo>
                <a:cubicBezTo>
                  <a:pt x="1824039" y="3112130"/>
                  <a:pt x="1821823" y="3117193"/>
                  <a:pt x="1814069" y="3118460"/>
                </a:cubicBezTo>
                <a:lnTo>
                  <a:pt x="1803940" y="3118460"/>
                </a:lnTo>
                <a:cubicBezTo>
                  <a:pt x="1803518" y="3125581"/>
                  <a:pt x="1801830" y="3130962"/>
                  <a:pt x="1798876" y="3134601"/>
                </a:cubicBezTo>
                <a:cubicBezTo>
                  <a:pt x="1795922" y="3138241"/>
                  <a:pt x="1794234" y="3142989"/>
                  <a:pt x="1793812" y="3148844"/>
                </a:cubicBezTo>
                <a:lnTo>
                  <a:pt x="1776088" y="3164037"/>
                </a:lnTo>
                <a:lnTo>
                  <a:pt x="1765959" y="3143780"/>
                </a:lnTo>
                <a:cubicBezTo>
                  <a:pt x="1760895" y="3143780"/>
                  <a:pt x="1758363" y="3141248"/>
                  <a:pt x="1758363" y="3136184"/>
                </a:cubicBezTo>
                <a:cubicBezTo>
                  <a:pt x="1759102" y="3126214"/>
                  <a:pt x="1762056" y="3116402"/>
                  <a:pt x="1767225" y="3106749"/>
                </a:cubicBezTo>
                <a:cubicBezTo>
                  <a:pt x="1772395" y="3097095"/>
                  <a:pt x="1775349" y="3086651"/>
                  <a:pt x="1776088" y="3075415"/>
                </a:cubicBezTo>
                <a:cubicBezTo>
                  <a:pt x="1776140" y="3075204"/>
                  <a:pt x="1776035" y="3074359"/>
                  <a:pt x="1775771" y="3072883"/>
                </a:cubicBezTo>
                <a:cubicBezTo>
                  <a:pt x="1775507" y="3071406"/>
                  <a:pt x="1774769" y="3070561"/>
                  <a:pt x="1773556" y="3070350"/>
                </a:cubicBezTo>
                <a:cubicBezTo>
                  <a:pt x="1772184" y="3070931"/>
                  <a:pt x="1770496" y="3073568"/>
                  <a:pt x="1768491" y="3078263"/>
                </a:cubicBezTo>
                <a:cubicBezTo>
                  <a:pt x="1766487" y="3082958"/>
                  <a:pt x="1764799" y="3086229"/>
                  <a:pt x="1763427" y="3088075"/>
                </a:cubicBezTo>
                <a:cubicBezTo>
                  <a:pt x="1760473" y="3090607"/>
                  <a:pt x="1758785" y="3093139"/>
                  <a:pt x="1758363" y="3095671"/>
                </a:cubicBezTo>
                <a:cubicBezTo>
                  <a:pt x="1758680" y="3099627"/>
                  <a:pt x="1758680" y="3103109"/>
                  <a:pt x="1758363" y="3106116"/>
                </a:cubicBezTo>
                <a:cubicBezTo>
                  <a:pt x="1758047" y="3109123"/>
                  <a:pt x="1755515" y="3110705"/>
                  <a:pt x="1750767" y="3110863"/>
                </a:cubicBezTo>
                <a:lnTo>
                  <a:pt x="1740639" y="3115928"/>
                </a:lnTo>
                <a:lnTo>
                  <a:pt x="1715318" y="3118460"/>
                </a:lnTo>
                <a:lnTo>
                  <a:pt x="1707722" y="3138716"/>
                </a:lnTo>
                <a:cubicBezTo>
                  <a:pt x="1703871" y="3140140"/>
                  <a:pt x="1700178" y="3142356"/>
                  <a:pt x="1696644" y="3145363"/>
                </a:cubicBezTo>
                <a:cubicBezTo>
                  <a:pt x="1693110" y="3148370"/>
                  <a:pt x="1690050" y="3151218"/>
                  <a:pt x="1687465" y="3153908"/>
                </a:cubicBezTo>
                <a:cubicBezTo>
                  <a:pt x="1684722" y="3153856"/>
                  <a:pt x="1681979" y="3154594"/>
                  <a:pt x="1679236" y="3156124"/>
                </a:cubicBezTo>
                <a:cubicBezTo>
                  <a:pt x="1676493" y="3157654"/>
                  <a:pt x="1675016" y="3160291"/>
                  <a:pt x="1674805" y="3164037"/>
                </a:cubicBezTo>
                <a:lnTo>
                  <a:pt x="1677337" y="3174165"/>
                </a:lnTo>
                <a:lnTo>
                  <a:pt x="1654549" y="3174165"/>
                </a:lnTo>
                <a:cubicBezTo>
                  <a:pt x="1655551" y="3169259"/>
                  <a:pt x="1657977" y="3161979"/>
                  <a:pt x="1661828" y="3152326"/>
                </a:cubicBezTo>
                <a:cubicBezTo>
                  <a:pt x="1665679" y="3142672"/>
                  <a:pt x="1664941" y="3137292"/>
                  <a:pt x="1659613" y="3136184"/>
                </a:cubicBezTo>
                <a:cubicBezTo>
                  <a:pt x="1657028" y="3136342"/>
                  <a:pt x="1654601" y="3137292"/>
                  <a:pt x="1652333" y="3139033"/>
                </a:cubicBezTo>
                <a:cubicBezTo>
                  <a:pt x="1650065" y="3140773"/>
                  <a:pt x="1648271" y="3142356"/>
                  <a:pt x="1646952" y="3143780"/>
                </a:cubicBezTo>
                <a:lnTo>
                  <a:pt x="1641888" y="3174165"/>
                </a:lnTo>
                <a:lnTo>
                  <a:pt x="1629228" y="3191889"/>
                </a:lnTo>
                <a:cubicBezTo>
                  <a:pt x="1629228" y="3199380"/>
                  <a:pt x="1627962" y="3205921"/>
                  <a:pt x="1625430" y="3211513"/>
                </a:cubicBezTo>
                <a:cubicBezTo>
                  <a:pt x="1622898" y="3217105"/>
                  <a:pt x="1619100" y="3222380"/>
                  <a:pt x="1614036" y="3227338"/>
                </a:cubicBezTo>
                <a:lnTo>
                  <a:pt x="1614036" y="3247595"/>
                </a:lnTo>
                <a:cubicBezTo>
                  <a:pt x="1606861" y="3255613"/>
                  <a:pt x="1603485" y="3264897"/>
                  <a:pt x="1603907" y="3275447"/>
                </a:cubicBezTo>
                <a:cubicBezTo>
                  <a:pt x="1599845" y="3274234"/>
                  <a:pt x="1595942" y="3274762"/>
                  <a:pt x="1592197" y="3277030"/>
                </a:cubicBezTo>
                <a:cubicBezTo>
                  <a:pt x="1588451" y="3279298"/>
                  <a:pt x="1586447" y="3282991"/>
                  <a:pt x="1586183" y="3288108"/>
                </a:cubicBezTo>
                <a:lnTo>
                  <a:pt x="1570991" y="3310896"/>
                </a:lnTo>
                <a:lnTo>
                  <a:pt x="1550734" y="3303300"/>
                </a:lnTo>
                <a:cubicBezTo>
                  <a:pt x="1554057" y="3295071"/>
                  <a:pt x="1556273" y="3285576"/>
                  <a:pt x="1557381" y="3274814"/>
                </a:cubicBezTo>
                <a:cubicBezTo>
                  <a:pt x="1558488" y="3264053"/>
                  <a:pt x="1561337" y="3255824"/>
                  <a:pt x="1565926" y="3250127"/>
                </a:cubicBezTo>
                <a:cubicBezTo>
                  <a:pt x="1565504" y="3242109"/>
                  <a:pt x="1568880" y="3237889"/>
                  <a:pt x="1576055" y="3237467"/>
                </a:cubicBezTo>
                <a:cubicBezTo>
                  <a:pt x="1581541" y="3237836"/>
                  <a:pt x="1588293" y="3237730"/>
                  <a:pt x="1596311" y="3237150"/>
                </a:cubicBezTo>
                <a:cubicBezTo>
                  <a:pt x="1604329" y="3236570"/>
                  <a:pt x="1603485" y="3233299"/>
                  <a:pt x="1593779" y="3227338"/>
                </a:cubicBezTo>
                <a:lnTo>
                  <a:pt x="1603907" y="3202018"/>
                </a:lnTo>
                <a:lnTo>
                  <a:pt x="1593779" y="3202018"/>
                </a:lnTo>
                <a:lnTo>
                  <a:pt x="1603907" y="3189357"/>
                </a:lnTo>
                <a:lnTo>
                  <a:pt x="1603907" y="3164037"/>
                </a:lnTo>
                <a:lnTo>
                  <a:pt x="1621632" y="3151377"/>
                </a:lnTo>
                <a:lnTo>
                  <a:pt x="1621632" y="3128588"/>
                </a:lnTo>
                <a:cubicBezTo>
                  <a:pt x="1626274" y="3120570"/>
                  <a:pt x="1632182" y="3113818"/>
                  <a:pt x="1639356" y="3108332"/>
                </a:cubicBezTo>
                <a:lnTo>
                  <a:pt x="1646952" y="3088075"/>
                </a:lnTo>
                <a:cubicBezTo>
                  <a:pt x="1639040" y="3086070"/>
                  <a:pt x="1636508" y="3077419"/>
                  <a:pt x="1639356" y="3062121"/>
                </a:cubicBezTo>
                <a:cubicBezTo>
                  <a:pt x="1642205" y="3046823"/>
                  <a:pt x="1644737" y="3036906"/>
                  <a:pt x="1646952" y="3032370"/>
                </a:cubicBezTo>
                <a:cubicBezTo>
                  <a:pt x="1651700" y="3031209"/>
                  <a:pt x="1654232" y="3025934"/>
                  <a:pt x="1654549" y="3016544"/>
                </a:cubicBezTo>
                <a:cubicBezTo>
                  <a:pt x="1654865" y="3007154"/>
                  <a:pt x="1654865" y="3000613"/>
                  <a:pt x="1654549" y="2996921"/>
                </a:cubicBezTo>
                <a:cubicBezTo>
                  <a:pt x="1658294" y="2995444"/>
                  <a:pt x="1660931" y="2992700"/>
                  <a:pt x="1662461" y="2988691"/>
                </a:cubicBezTo>
                <a:cubicBezTo>
                  <a:pt x="1663991" y="2984682"/>
                  <a:pt x="1664730" y="2980673"/>
                  <a:pt x="1664677" y="2976664"/>
                </a:cubicBezTo>
                <a:cubicBezTo>
                  <a:pt x="1664255" y="2971917"/>
                  <a:pt x="1662567" y="2968118"/>
                  <a:pt x="1659613" y="2965270"/>
                </a:cubicBezTo>
                <a:cubicBezTo>
                  <a:pt x="1656659" y="2962421"/>
                  <a:pt x="1654971" y="2958623"/>
                  <a:pt x="1654549" y="2953876"/>
                </a:cubicBezTo>
                <a:cubicBezTo>
                  <a:pt x="1644790" y="2955775"/>
                  <a:pt x="1640253" y="2963371"/>
                  <a:pt x="1640939" y="2976664"/>
                </a:cubicBezTo>
                <a:cubicBezTo>
                  <a:pt x="1641625" y="2989957"/>
                  <a:pt x="1637721" y="2997554"/>
                  <a:pt x="1629228" y="2999453"/>
                </a:cubicBezTo>
                <a:cubicBezTo>
                  <a:pt x="1628964" y="3007207"/>
                  <a:pt x="1626327" y="3014487"/>
                  <a:pt x="1621315" y="3021292"/>
                </a:cubicBezTo>
                <a:cubicBezTo>
                  <a:pt x="1616304" y="3028097"/>
                  <a:pt x="1610501" y="3033477"/>
                  <a:pt x="1603907" y="3037434"/>
                </a:cubicBezTo>
                <a:lnTo>
                  <a:pt x="1603907" y="3070350"/>
                </a:lnTo>
                <a:cubicBezTo>
                  <a:pt x="1581699" y="3081059"/>
                  <a:pt x="1568511" y="3093192"/>
                  <a:pt x="1564344" y="3106749"/>
                </a:cubicBezTo>
                <a:cubicBezTo>
                  <a:pt x="1560177" y="3120306"/>
                  <a:pt x="1553952" y="3139402"/>
                  <a:pt x="1545670" y="3164037"/>
                </a:cubicBezTo>
                <a:cubicBezTo>
                  <a:pt x="1537124" y="3164775"/>
                  <a:pt x="1529528" y="3167729"/>
                  <a:pt x="1522881" y="3172899"/>
                </a:cubicBezTo>
                <a:cubicBezTo>
                  <a:pt x="1516235" y="3178069"/>
                  <a:pt x="1508639" y="3181023"/>
                  <a:pt x="1500093" y="3181761"/>
                </a:cubicBezTo>
                <a:lnTo>
                  <a:pt x="1500093" y="3209614"/>
                </a:lnTo>
                <a:lnTo>
                  <a:pt x="1492497" y="3209614"/>
                </a:lnTo>
                <a:cubicBezTo>
                  <a:pt x="1487644" y="3209614"/>
                  <a:pt x="1484689" y="3208348"/>
                  <a:pt x="1483634" y="3205816"/>
                </a:cubicBezTo>
                <a:cubicBezTo>
                  <a:pt x="1482579" y="3203284"/>
                  <a:pt x="1482157" y="3199486"/>
                  <a:pt x="1482368" y="3194422"/>
                </a:cubicBezTo>
                <a:lnTo>
                  <a:pt x="1489965" y="3174165"/>
                </a:lnTo>
                <a:cubicBezTo>
                  <a:pt x="1489806" y="3172319"/>
                  <a:pt x="1488857" y="3169048"/>
                  <a:pt x="1487116" y="3164353"/>
                </a:cubicBezTo>
                <a:cubicBezTo>
                  <a:pt x="1485375" y="3159658"/>
                  <a:pt x="1483793" y="3157021"/>
                  <a:pt x="1482368" y="3156440"/>
                </a:cubicBezTo>
                <a:lnTo>
                  <a:pt x="1482368" y="3164037"/>
                </a:lnTo>
                <a:cubicBezTo>
                  <a:pt x="1476566" y="3168151"/>
                  <a:pt x="1469814" y="3173848"/>
                  <a:pt x="1462112" y="3181128"/>
                </a:cubicBezTo>
                <a:cubicBezTo>
                  <a:pt x="1454410" y="3188408"/>
                  <a:pt x="1450190" y="3195371"/>
                  <a:pt x="1449452" y="3202018"/>
                </a:cubicBezTo>
                <a:cubicBezTo>
                  <a:pt x="1445706" y="3204761"/>
                  <a:pt x="1443069" y="3208770"/>
                  <a:pt x="1441539" y="3214045"/>
                </a:cubicBezTo>
                <a:cubicBezTo>
                  <a:pt x="1440009" y="3219320"/>
                  <a:pt x="1439271" y="3224595"/>
                  <a:pt x="1439323" y="3229870"/>
                </a:cubicBezTo>
                <a:lnTo>
                  <a:pt x="1421599" y="3239999"/>
                </a:lnTo>
                <a:cubicBezTo>
                  <a:pt x="1421652" y="3244060"/>
                  <a:pt x="1420913" y="3248597"/>
                  <a:pt x="1419383" y="3253608"/>
                </a:cubicBezTo>
                <a:cubicBezTo>
                  <a:pt x="1417853" y="3258620"/>
                  <a:pt x="1415216" y="3262524"/>
                  <a:pt x="1411471" y="3265319"/>
                </a:cubicBezTo>
                <a:lnTo>
                  <a:pt x="1411471" y="3285576"/>
                </a:lnTo>
                <a:lnTo>
                  <a:pt x="1401342" y="3293172"/>
                </a:lnTo>
                <a:cubicBezTo>
                  <a:pt x="1401079" y="3300874"/>
                  <a:pt x="1398441" y="3308259"/>
                  <a:pt x="1393430" y="3315328"/>
                </a:cubicBezTo>
                <a:cubicBezTo>
                  <a:pt x="1388418" y="3322396"/>
                  <a:pt x="1382616" y="3328515"/>
                  <a:pt x="1376022" y="3333685"/>
                </a:cubicBezTo>
                <a:cubicBezTo>
                  <a:pt x="1370852" y="3341756"/>
                  <a:pt x="1364733" y="3350935"/>
                  <a:pt x="1357664" y="3361221"/>
                </a:cubicBezTo>
                <a:cubicBezTo>
                  <a:pt x="1350596" y="3371508"/>
                  <a:pt x="1343210" y="3380053"/>
                  <a:pt x="1335509" y="3386858"/>
                </a:cubicBezTo>
                <a:cubicBezTo>
                  <a:pt x="1335667" y="3390815"/>
                  <a:pt x="1335350" y="3394929"/>
                  <a:pt x="1334559" y="3399202"/>
                </a:cubicBezTo>
                <a:cubicBezTo>
                  <a:pt x="1333768" y="3403475"/>
                  <a:pt x="1331552" y="3406957"/>
                  <a:pt x="1327913" y="3409647"/>
                </a:cubicBezTo>
                <a:cubicBezTo>
                  <a:pt x="1327702" y="3417454"/>
                  <a:pt x="1325591" y="3425261"/>
                  <a:pt x="1321582" y="3433068"/>
                </a:cubicBezTo>
                <a:cubicBezTo>
                  <a:pt x="1317573" y="3440875"/>
                  <a:pt x="1312931" y="3447417"/>
                  <a:pt x="1307656" y="3452692"/>
                </a:cubicBezTo>
                <a:cubicBezTo>
                  <a:pt x="1307656" y="3455330"/>
                  <a:pt x="1307023" y="3457651"/>
                  <a:pt x="1305757" y="3459655"/>
                </a:cubicBezTo>
                <a:cubicBezTo>
                  <a:pt x="1304491" y="3461660"/>
                  <a:pt x="1302592" y="3462715"/>
                  <a:pt x="1300060" y="3462820"/>
                </a:cubicBezTo>
                <a:lnTo>
                  <a:pt x="1292464" y="3460288"/>
                </a:lnTo>
                <a:lnTo>
                  <a:pt x="1300060" y="3434967"/>
                </a:lnTo>
                <a:cubicBezTo>
                  <a:pt x="1302592" y="3432277"/>
                  <a:pt x="1304491" y="3428795"/>
                  <a:pt x="1305757" y="3424523"/>
                </a:cubicBezTo>
                <a:cubicBezTo>
                  <a:pt x="1307023" y="3420250"/>
                  <a:pt x="1307656" y="3416135"/>
                  <a:pt x="1307656" y="3412179"/>
                </a:cubicBezTo>
                <a:lnTo>
                  <a:pt x="1317784" y="3389390"/>
                </a:lnTo>
                <a:cubicBezTo>
                  <a:pt x="1317257" y="3383693"/>
                  <a:pt x="1317046" y="3377363"/>
                  <a:pt x="1317151" y="3370400"/>
                </a:cubicBezTo>
                <a:cubicBezTo>
                  <a:pt x="1317257" y="3363437"/>
                  <a:pt x="1320844" y="3359639"/>
                  <a:pt x="1327913" y="3359006"/>
                </a:cubicBezTo>
                <a:cubicBezTo>
                  <a:pt x="1328757" y="3334318"/>
                  <a:pt x="1335931" y="3305199"/>
                  <a:pt x="1349435" y="3271649"/>
                </a:cubicBezTo>
                <a:cubicBezTo>
                  <a:pt x="1362939" y="3238099"/>
                  <a:pt x="1377710" y="3211513"/>
                  <a:pt x="1393746" y="3191889"/>
                </a:cubicBezTo>
                <a:cubicBezTo>
                  <a:pt x="1394063" y="3183238"/>
                  <a:pt x="1395329" y="3175220"/>
                  <a:pt x="1397544" y="3167835"/>
                </a:cubicBezTo>
                <a:cubicBezTo>
                  <a:pt x="1399760" y="3160450"/>
                  <a:pt x="1401026" y="3152431"/>
                  <a:pt x="1401342" y="3143780"/>
                </a:cubicBezTo>
                <a:cubicBezTo>
                  <a:pt x="1405088" y="3143622"/>
                  <a:pt x="1407725" y="3142039"/>
                  <a:pt x="1409255" y="3139033"/>
                </a:cubicBezTo>
                <a:cubicBezTo>
                  <a:pt x="1410785" y="3136026"/>
                  <a:pt x="1411523" y="3132544"/>
                  <a:pt x="1411471" y="3128588"/>
                </a:cubicBezTo>
                <a:cubicBezTo>
                  <a:pt x="1411893" y="3118301"/>
                  <a:pt x="1413581" y="3112288"/>
                  <a:pt x="1416535" y="3110547"/>
                </a:cubicBezTo>
                <a:cubicBezTo>
                  <a:pt x="1419489" y="3108806"/>
                  <a:pt x="1421177" y="3104692"/>
                  <a:pt x="1421599" y="3098203"/>
                </a:cubicBezTo>
                <a:lnTo>
                  <a:pt x="1434259" y="3072883"/>
                </a:lnTo>
                <a:cubicBezTo>
                  <a:pt x="1438004" y="3071511"/>
                  <a:pt x="1440642" y="3069190"/>
                  <a:pt x="1442172" y="3065919"/>
                </a:cubicBezTo>
                <a:cubicBezTo>
                  <a:pt x="1443702" y="3062649"/>
                  <a:pt x="1444440" y="3059062"/>
                  <a:pt x="1444387" y="3055158"/>
                </a:cubicBezTo>
                <a:lnTo>
                  <a:pt x="1441855" y="3042498"/>
                </a:lnTo>
                <a:lnTo>
                  <a:pt x="1464644" y="2964004"/>
                </a:lnTo>
                <a:lnTo>
                  <a:pt x="1474772" y="2956408"/>
                </a:lnTo>
                <a:lnTo>
                  <a:pt x="1482368" y="2943747"/>
                </a:lnTo>
                <a:cubicBezTo>
                  <a:pt x="1482368" y="2939685"/>
                  <a:pt x="1483001" y="2935149"/>
                  <a:pt x="1484267" y="2930137"/>
                </a:cubicBezTo>
                <a:cubicBezTo>
                  <a:pt x="1485533" y="2925126"/>
                  <a:pt x="1487432" y="2921223"/>
                  <a:pt x="1489965" y="2918427"/>
                </a:cubicBezTo>
                <a:cubicBezTo>
                  <a:pt x="1488488" y="2913837"/>
                  <a:pt x="1488277" y="2907824"/>
                  <a:pt x="1489332" y="2900386"/>
                </a:cubicBezTo>
                <a:cubicBezTo>
                  <a:pt x="1490387" y="2892948"/>
                  <a:pt x="1493974" y="2888833"/>
                  <a:pt x="1500093" y="2888042"/>
                </a:cubicBezTo>
                <a:cubicBezTo>
                  <a:pt x="1500990" y="2881079"/>
                  <a:pt x="1505526" y="2869684"/>
                  <a:pt x="1513703" y="2853859"/>
                </a:cubicBezTo>
                <a:cubicBezTo>
                  <a:pt x="1521879" y="2838034"/>
                  <a:pt x="1528315" y="2829172"/>
                  <a:pt x="1533010" y="2827273"/>
                </a:cubicBezTo>
                <a:lnTo>
                  <a:pt x="1540606" y="2809548"/>
                </a:lnTo>
                <a:cubicBezTo>
                  <a:pt x="1541344" y="2793723"/>
                  <a:pt x="1544298" y="2779796"/>
                  <a:pt x="1549468" y="2767769"/>
                </a:cubicBezTo>
                <a:cubicBezTo>
                  <a:pt x="1554638" y="2755742"/>
                  <a:pt x="1557592" y="2741815"/>
                  <a:pt x="1558330" y="2725990"/>
                </a:cubicBezTo>
                <a:lnTo>
                  <a:pt x="1565926" y="2715862"/>
                </a:lnTo>
                <a:cubicBezTo>
                  <a:pt x="1567087" y="2706472"/>
                  <a:pt x="1571729" y="2695500"/>
                  <a:pt x="1579853" y="2682945"/>
                </a:cubicBezTo>
                <a:cubicBezTo>
                  <a:pt x="1587976" y="2670390"/>
                  <a:pt x="1592619" y="2659418"/>
                  <a:pt x="1593779" y="2650028"/>
                </a:cubicBezTo>
                <a:cubicBezTo>
                  <a:pt x="1601270" y="2645280"/>
                  <a:pt x="1604646" y="2637684"/>
                  <a:pt x="1603907" y="2627239"/>
                </a:cubicBezTo>
                <a:cubicBezTo>
                  <a:pt x="1603169" y="2616795"/>
                  <a:pt x="1606545" y="2609199"/>
                  <a:pt x="1614036" y="2604451"/>
                </a:cubicBezTo>
                <a:cubicBezTo>
                  <a:pt x="1614801" y="2600442"/>
                  <a:pt x="1616792" y="2593426"/>
                  <a:pt x="1620010" y="2583403"/>
                </a:cubicBezTo>
                <a:lnTo>
                  <a:pt x="1626093" y="2565567"/>
                </a:lnTo>
                <a:lnTo>
                  <a:pt x="1622368" y="2560911"/>
                </a:lnTo>
                <a:lnTo>
                  <a:pt x="1609708" y="2573571"/>
                </a:lnTo>
                <a:lnTo>
                  <a:pt x="1602112" y="2626745"/>
                </a:lnTo>
                <a:cubicBezTo>
                  <a:pt x="1594305" y="2633813"/>
                  <a:pt x="1587131" y="2643731"/>
                  <a:pt x="1580589" y="2656497"/>
                </a:cubicBezTo>
                <a:cubicBezTo>
                  <a:pt x="1574048" y="2669262"/>
                  <a:pt x="1569406" y="2680446"/>
                  <a:pt x="1566663" y="2690046"/>
                </a:cubicBezTo>
                <a:cubicBezTo>
                  <a:pt x="1566347" y="2698803"/>
                  <a:pt x="1564448" y="2707243"/>
                  <a:pt x="1560966" y="2715367"/>
                </a:cubicBezTo>
                <a:cubicBezTo>
                  <a:pt x="1557484" y="2723491"/>
                  <a:pt x="1554319" y="2731931"/>
                  <a:pt x="1551471" y="2740688"/>
                </a:cubicBezTo>
                <a:cubicBezTo>
                  <a:pt x="1539232" y="2751238"/>
                  <a:pt x="1528260" y="2763054"/>
                  <a:pt x="1518554" y="2776137"/>
                </a:cubicBezTo>
                <a:lnTo>
                  <a:pt x="1500829" y="2826778"/>
                </a:lnTo>
                <a:cubicBezTo>
                  <a:pt x="1499300" y="2826672"/>
                  <a:pt x="1497295" y="2826883"/>
                  <a:pt x="1494816" y="2827411"/>
                </a:cubicBezTo>
                <a:cubicBezTo>
                  <a:pt x="1492337" y="2827938"/>
                  <a:pt x="1490965" y="2829415"/>
                  <a:pt x="1490701" y="2831842"/>
                </a:cubicBezTo>
                <a:cubicBezTo>
                  <a:pt x="1490965" y="2833213"/>
                  <a:pt x="1492337" y="2834901"/>
                  <a:pt x="1494816" y="2836906"/>
                </a:cubicBezTo>
                <a:cubicBezTo>
                  <a:pt x="1497295" y="2838910"/>
                  <a:pt x="1499300" y="2840599"/>
                  <a:pt x="1500829" y="2841970"/>
                </a:cubicBezTo>
                <a:lnTo>
                  <a:pt x="1472977" y="2857163"/>
                </a:lnTo>
                <a:lnTo>
                  <a:pt x="1455252" y="2857163"/>
                </a:lnTo>
                <a:cubicBezTo>
                  <a:pt x="1455780" y="2847773"/>
                  <a:pt x="1457257" y="2838699"/>
                  <a:pt x="1459683" y="2829943"/>
                </a:cubicBezTo>
                <a:cubicBezTo>
                  <a:pt x="1462110" y="2821186"/>
                  <a:pt x="1462321" y="2808315"/>
                  <a:pt x="1460316" y="2791329"/>
                </a:cubicBezTo>
                <a:cubicBezTo>
                  <a:pt x="1454936" y="2798714"/>
                  <a:pt x="1449872" y="2806099"/>
                  <a:pt x="1445124" y="2813484"/>
                </a:cubicBezTo>
                <a:cubicBezTo>
                  <a:pt x="1440376" y="2820870"/>
                  <a:pt x="1437844" y="2829521"/>
                  <a:pt x="1437528" y="2839438"/>
                </a:cubicBezTo>
                <a:cubicBezTo>
                  <a:pt x="1425290" y="2849144"/>
                  <a:pt x="1414317" y="2860116"/>
                  <a:pt x="1404611" y="2872355"/>
                </a:cubicBezTo>
                <a:cubicBezTo>
                  <a:pt x="1390526" y="2873621"/>
                  <a:pt x="1385146" y="2878685"/>
                  <a:pt x="1388469" y="2887547"/>
                </a:cubicBezTo>
                <a:cubicBezTo>
                  <a:pt x="1391793" y="2896410"/>
                  <a:pt x="1389577" y="2901473"/>
                  <a:pt x="1381823" y="2902740"/>
                </a:cubicBezTo>
                <a:lnTo>
                  <a:pt x="1371694" y="2902740"/>
                </a:lnTo>
                <a:cubicBezTo>
                  <a:pt x="1371272" y="2909861"/>
                  <a:pt x="1369584" y="2915242"/>
                  <a:pt x="1366630" y="2918881"/>
                </a:cubicBezTo>
                <a:cubicBezTo>
                  <a:pt x="1363676" y="2922521"/>
                  <a:pt x="1361988" y="2927269"/>
                  <a:pt x="1361566" y="2933124"/>
                </a:cubicBezTo>
                <a:lnTo>
                  <a:pt x="1343842" y="2948317"/>
                </a:lnTo>
                <a:lnTo>
                  <a:pt x="1333713" y="2928060"/>
                </a:lnTo>
                <a:cubicBezTo>
                  <a:pt x="1328649" y="2928060"/>
                  <a:pt x="1326117" y="2925528"/>
                  <a:pt x="1326117" y="2920464"/>
                </a:cubicBezTo>
                <a:cubicBezTo>
                  <a:pt x="1326856" y="2910494"/>
                  <a:pt x="1329810" y="2900682"/>
                  <a:pt x="1334979" y="2891029"/>
                </a:cubicBezTo>
                <a:cubicBezTo>
                  <a:pt x="1340149" y="2881375"/>
                  <a:pt x="1343103" y="2870931"/>
                  <a:pt x="1343842" y="2859695"/>
                </a:cubicBezTo>
                <a:cubicBezTo>
                  <a:pt x="1343894" y="2859484"/>
                  <a:pt x="1343789" y="2858639"/>
                  <a:pt x="1343525" y="2857163"/>
                </a:cubicBezTo>
                <a:cubicBezTo>
                  <a:pt x="1343261" y="2855686"/>
                  <a:pt x="1342523" y="2854841"/>
                  <a:pt x="1341310" y="2854630"/>
                </a:cubicBezTo>
                <a:cubicBezTo>
                  <a:pt x="1339938" y="2855211"/>
                  <a:pt x="1338250" y="2857848"/>
                  <a:pt x="1336245" y="2862543"/>
                </a:cubicBezTo>
                <a:cubicBezTo>
                  <a:pt x="1334241" y="2867238"/>
                  <a:pt x="1332553" y="2870509"/>
                  <a:pt x="1331181" y="2872355"/>
                </a:cubicBezTo>
                <a:cubicBezTo>
                  <a:pt x="1328227" y="2874887"/>
                  <a:pt x="1326539" y="2877419"/>
                  <a:pt x="1326117" y="2879951"/>
                </a:cubicBezTo>
                <a:cubicBezTo>
                  <a:pt x="1326434" y="2883907"/>
                  <a:pt x="1326434" y="2887389"/>
                  <a:pt x="1326117" y="2890396"/>
                </a:cubicBezTo>
                <a:cubicBezTo>
                  <a:pt x="1325801" y="2893403"/>
                  <a:pt x="1323269" y="2894985"/>
                  <a:pt x="1318521" y="2895143"/>
                </a:cubicBezTo>
                <a:lnTo>
                  <a:pt x="1308393" y="2900208"/>
                </a:lnTo>
                <a:lnTo>
                  <a:pt x="1283072" y="2902740"/>
                </a:lnTo>
                <a:lnTo>
                  <a:pt x="1275476" y="2922996"/>
                </a:lnTo>
                <a:cubicBezTo>
                  <a:pt x="1271625" y="2924420"/>
                  <a:pt x="1267932" y="2926636"/>
                  <a:pt x="1264398" y="2929643"/>
                </a:cubicBezTo>
                <a:cubicBezTo>
                  <a:pt x="1260864" y="2932650"/>
                  <a:pt x="1257804" y="2935498"/>
                  <a:pt x="1255219" y="2938188"/>
                </a:cubicBezTo>
                <a:cubicBezTo>
                  <a:pt x="1252476" y="2938136"/>
                  <a:pt x="1249733" y="2938874"/>
                  <a:pt x="1246990" y="2940404"/>
                </a:cubicBezTo>
                <a:cubicBezTo>
                  <a:pt x="1244247" y="2941934"/>
                  <a:pt x="1242770" y="2944571"/>
                  <a:pt x="1242559" y="2948317"/>
                </a:cubicBezTo>
                <a:lnTo>
                  <a:pt x="1245091" y="2958445"/>
                </a:lnTo>
                <a:lnTo>
                  <a:pt x="1222303" y="2958445"/>
                </a:lnTo>
                <a:cubicBezTo>
                  <a:pt x="1223305" y="2953539"/>
                  <a:pt x="1225731" y="2946259"/>
                  <a:pt x="1229582" y="2936606"/>
                </a:cubicBezTo>
                <a:cubicBezTo>
                  <a:pt x="1233433" y="2926952"/>
                  <a:pt x="1232695" y="2921572"/>
                  <a:pt x="1227367" y="2920464"/>
                </a:cubicBezTo>
                <a:cubicBezTo>
                  <a:pt x="1224782" y="2920622"/>
                  <a:pt x="1222355" y="2921572"/>
                  <a:pt x="1220087" y="2923313"/>
                </a:cubicBezTo>
                <a:cubicBezTo>
                  <a:pt x="1217819" y="2925053"/>
                  <a:pt x="1216025" y="2926636"/>
                  <a:pt x="1214706" y="2928060"/>
                </a:cubicBezTo>
                <a:lnTo>
                  <a:pt x="1209642" y="2958445"/>
                </a:lnTo>
                <a:lnTo>
                  <a:pt x="1196982" y="2976169"/>
                </a:lnTo>
                <a:cubicBezTo>
                  <a:pt x="1196982" y="2983660"/>
                  <a:pt x="1195716" y="2990201"/>
                  <a:pt x="1193184" y="2995793"/>
                </a:cubicBezTo>
                <a:cubicBezTo>
                  <a:pt x="1190652" y="3001385"/>
                  <a:pt x="1186854" y="3006660"/>
                  <a:pt x="1181790" y="3011618"/>
                </a:cubicBezTo>
                <a:lnTo>
                  <a:pt x="1181790" y="3031875"/>
                </a:lnTo>
                <a:cubicBezTo>
                  <a:pt x="1174615" y="3039893"/>
                  <a:pt x="1171239" y="3049177"/>
                  <a:pt x="1171661" y="3059727"/>
                </a:cubicBezTo>
                <a:cubicBezTo>
                  <a:pt x="1167599" y="3058514"/>
                  <a:pt x="1163696" y="3059042"/>
                  <a:pt x="1159951" y="3061310"/>
                </a:cubicBezTo>
                <a:cubicBezTo>
                  <a:pt x="1156205" y="3063578"/>
                  <a:pt x="1154201" y="3067271"/>
                  <a:pt x="1153937" y="3072388"/>
                </a:cubicBezTo>
                <a:lnTo>
                  <a:pt x="1138745" y="3095176"/>
                </a:lnTo>
                <a:lnTo>
                  <a:pt x="1118488" y="3087580"/>
                </a:lnTo>
                <a:cubicBezTo>
                  <a:pt x="1121811" y="3079351"/>
                  <a:pt x="1124027" y="3069856"/>
                  <a:pt x="1125135" y="3059094"/>
                </a:cubicBezTo>
                <a:cubicBezTo>
                  <a:pt x="1126242" y="3048333"/>
                  <a:pt x="1129091" y="3040104"/>
                  <a:pt x="1133680" y="3034407"/>
                </a:cubicBezTo>
                <a:cubicBezTo>
                  <a:pt x="1133258" y="3026389"/>
                  <a:pt x="1136634" y="3022169"/>
                  <a:pt x="1143809" y="3021747"/>
                </a:cubicBezTo>
                <a:cubicBezTo>
                  <a:pt x="1149295" y="3022116"/>
                  <a:pt x="1156047" y="3022010"/>
                  <a:pt x="1164065" y="3021430"/>
                </a:cubicBezTo>
                <a:cubicBezTo>
                  <a:pt x="1172083" y="3020850"/>
                  <a:pt x="1171239" y="3017579"/>
                  <a:pt x="1161533" y="3011618"/>
                </a:cubicBezTo>
                <a:lnTo>
                  <a:pt x="1171661" y="2986298"/>
                </a:lnTo>
                <a:lnTo>
                  <a:pt x="1161533" y="2986298"/>
                </a:lnTo>
                <a:lnTo>
                  <a:pt x="1171661" y="2973637"/>
                </a:lnTo>
                <a:lnTo>
                  <a:pt x="1171661" y="2948317"/>
                </a:lnTo>
                <a:lnTo>
                  <a:pt x="1189386" y="2935657"/>
                </a:lnTo>
                <a:lnTo>
                  <a:pt x="1189386" y="2912868"/>
                </a:lnTo>
                <a:cubicBezTo>
                  <a:pt x="1194028" y="2904850"/>
                  <a:pt x="1199936" y="2898098"/>
                  <a:pt x="1207110" y="2892612"/>
                </a:cubicBezTo>
                <a:lnTo>
                  <a:pt x="1214706" y="2872355"/>
                </a:lnTo>
                <a:cubicBezTo>
                  <a:pt x="1206794" y="2870350"/>
                  <a:pt x="1204262" y="2861699"/>
                  <a:pt x="1207110" y="2846401"/>
                </a:cubicBezTo>
                <a:cubicBezTo>
                  <a:pt x="1209959" y="2831103"/>
                  <a:pt x="1212491" y="2821186"/>
                  <a:pt x="1214706" y="2816650"/>
                </a:cubicBezTo>
                <a:cubicBezTo>
                  <a:pt x="1219454" y="2815489"/>
                  <a:pt x="1221986" y="2810214"/>
                  <a:pt x="1222303" y="2800824"/>
                </a:cubicBezTo>
                <a:cubicBezTo>
                  <a:pt x="1222619" y="2791434"/>
                  <a:pt x="1222619" y="2784893"/>
                  <a:pt x="1222303" y="2781201"/>
                </a:cubicBezTo>
                <a:cubicBezTo>
                  <a:pt x="1226048" y="2779724"/>
                  <a:pt x="1228685" y="2776980"/>
                  <a:pt x="1230215" y="2772971"/>
                </a:cubicBezTo>
                <a:cubicBezTo>
                  <a:pt x="1231745" y="2768962"/>
                  <a:pt x="1232484" y="2764953"/>
                  <a:pt x="1232431" y="2760944"/>
                </a:cubicBezTo>
                <a:cubicBezTo>
                  <a:pt x="1232009" y="2756197"/>
                  <a:pt x="1230321" y="2752398"/>
                  <a:pt x="1227367" y="2749550"/>
                </a:cubicBezTo>
                <a:cubicBezTo>
                  <a:pt x="1224413" y="2746701"/>
                  <a:pt x="1222725" y="2742903"/>
                  <a:pt x="1222303" y="2738156"/>
                </a:cubicBezTo>
                <a:cubicBezTo>
                  <a:pt x="1212544" y="2740055"/>
                  <a:pt x="1208007" y="2747651"/>
                  <a:pt x="1208693" y="2760944"/>
                </a:cubicBezTo>
                <a:cubicBezTo>
                  <a:pt x="1209379" y="2774237"/>
                  <a:pt x="1205475" y="2781834"/>
                  <a:pt x="1196982" y="2783733"/>
                </a:cubicBezTo>
                <a:cubicBezTo>
                  <a:pt x="1196718" y="2791487"/>
                  <a:pt x="1194081" y="2798767"/>
                  <a:pt x="1189069" y="2805572"/>
                </a:cubicBezTo>
                <a:cubicBezTo>
                  <a:pt x="1184058" y="2812377"/>
                  <a:pt x="1178255" y="2817757"/>
                  <a:pt x="1171661" y="2821714"/>
                </a:cubicBezTo>
                <a:lnTo>
                  <a:pt x="1171661" y="2854630"/>
                </a:lnTo>
                <a:cubicBezTo>
                  <a:pt x="1149453" y="2865339"/>
                  <a:pt x="1136265" y="2877472"/>
                  <a:pt x="1132098" y="2891029"/>
                </a:cubicBezTo>
                <a:cubicBezTo>
                  <a:pt x="1127931" y="2904586"/>
                  <a:pt x="1121706" y="2923682"/>
                  <a:pt x="1113424" y="2948317"/>
                </a:cubicBezTo>
                <a:cubicBezTo>
                  <a:pt x="1104878" y="2949055"/>
                  <a:pt x="1097282" y="2952009"/>
                  <a:pt x="1090635" y="2957179"/>
                </a:cubicBezTo>
                <a:cubicBezTo>
                  <a:pt x="1083989" y="2962349"/>
                  <a:pt x="1076393" y="2965303"/>
                  <a:pt x="1067847" y="2966041"/>
                </a:cubicBezTo>
                <a:lnTo>
                  <a:pt x="1067847" y="2993894"/>
                </a:lnTo>
                <a:lnTo>
                  <a:pt x="1060251" y="2993894"/>
                </a:lnTo>
                <a:cubicBezTo>
                  <a:pt x="1055398" y="2993894"/>
                  <a:pt x="1052444" y="2992628"/>
                  <a:pt x="1051389" y="2990096"/>
                </a:cubicBezTo>
                <a:cubicBezTo>
                  <a:pt x="1050334" y="2987564"/>
                  <a:pt x="1049912" y="2983766"/>
                  <a:pt x="1050122" y="2978702"/>
                </a:cubicBezTo>
                <a:lnTo>
                  <a:pt x="1057719" y="2958445"/>
                </a:lnTo>
                <a:cubicBezTo>
                  <a:pt x="1057560" y="2956599"/>
                  <a:pt x="1056611" y="2953328"/>
                  <a:pt x="1054870" y="2948633"/>
                </a:cubicBezTo>
                <a:cubicBezTo>
                  <a:pt x="1053129" y="2943938"/>
                  <a:pt x="1051547" y="2941301"/>
                  <a:pt x="1050122" y="2940720"/>
                </a:cubicBezTo>
                <a:lnTo>
                  <a:pt x="1050122" y="2948317"/>
                </a:lnTo>
                <a:cubicBezTo>
                  <a:pt x="1044320" y="2952431"/>
                  <a:pt x="1037568" y="2958128"/>
                  <a:pt x="1029866" y="2965408"/>
                </a:cubicBezTo>
                <a:cubicBezTo>
                  <a:pt x="1022164" y="2972688"/>
                  <a:pt x="1017944" y="2979651"/>
                  <a:pt x="1017206" y="2986298"/>
                </a:cubicBezTo>
                <a:cubicBezTo>
                  <a:pt x="1013460" y="2989041"/>
                  <a:pt x="1010823" y="2993050"/>
                  <a:pt x="1009293" y="2998325"/>
                </a:cubicBezTo>
                <a:cubicBezTo>
                  <a:pt x="1007763" y="3003600"/>
                  <a:pt x="1007025" y="3008875"/>
                  <a:pt x="1007078" y="3014150"/>
                </a:cubicBezTo>
                <a:lnTo>
                  <a:pt x="989353" y="3024279"/>
                </a:lnTo>
                <a:cubicBezTo>
                  <a:pt x="989406" y="3028340"/>
                  <a:pt x="988667" y="3032877"/>
                  <a:pt x="987138" y="3037888"/>
                </a:cubicBezTo>
                <a:lnTo>
                  <a:pt x="986908" y="3038229"/>
                </a:lnTo>
                <a:lnTo>
                  <a:pt x="986816" y="3038957"/>
                </a:lnTo>
                <a:lnTo>
                  <a:pt x="985787" y="3039887"/>
                </a:lnTo>
                <a:lnTo>
                  <a:pt x="979225" y="3049599"/>
                </a:lnTo>
                <a:lnTo>
                  <a:pt x="979225" y="3069856"/>
                </a:lnTo>
                <a:lnTo>
                  <a:pt x="969097" y="3077452"/>
                </a:lnTo>
                <a:cubicBezTo>
                  <a:pt x="968833" y="3085154"/>
                  <a:pt x="966195" y="3092539"/>
                  <a:pt x="961184" y="3099608"/>
                </a:cubicBezTo>
                <a:cubicBezTo>
                  <a:pt x="956173" y="3106676"/>
                  <a:pt x="950370" y="3112795"/>
                  <a:pt x="943776" y="3117965"/>
                </a:cubicBezTo>
                <a:cubicBezTo>
                  <a:pt x="938606" y="3126036"/>
                  <a:pt x="932487" y="3135215"/>
                  <a:pt x="925418" y="3145501"/>
                </a:cubicBezTo>
                <a:cubicBezTo>
                  <a:pt x="918350" y="3155788"/>
                  <a:pt x="910965" y="3164333"/>
                  <a:pt x="903263" y="3171138"/>
                </a:cubicBezTo>
                <a:cubicBezTo>
                  <a:pt x="903421" y="3175095"/>
                  <a:pt x="903105" y="3179209"/>
                  <a:pt x="902314" y="3183482"/>
                </a:cubicBezTo>
                <a:cubicBezTo>
                  <a:pt x="901522" y="3187755"/>
                  <a:pt x="899307" y="3191237"/>
                  <a:pt x="895667" y="3193927"/>
                </a:cubicBezTo>
                <a:cubicBezTo>
                  <a:pt x="895456" y="3201734"/>
                  <a:pt x="893345" y="3209541"/>
                  <a:pt x="889337" y="3217348"/>
                </a:cubicBezTo>
                <a:cubicBezTo>
                  <a:pt x="885327" y="3225155"/>
                  <a:pt x="880686" y="3231697"/>
                  <a:pt x="875410" y="3236972"/>
                </a:cubicBezTo>
                <a:cubicBezTo>
                  <a:pt x="875410" y="3239610"/>
                  <a:pt x="874777" y="3241931"/>
                  <a:pt x="873511" y="3243935"/>
                </a:cubicBezTo>
                <a:cubicBezTo>
                  <a:pt x="872245" y="3245940"/>
                  <a:pt x="870346" y="3246995"/>
                  <a:pt x="867814" y="3247100"/>
                </a:cubicBezTo>
                <a:lnTo>
                  <a:pt x="860218" y="3244568"/>
                </a:lnTo>
                <a:lnTo>
                  <a:pt x="867814" y="3219247"/>
                </a:lnTo>
                <a:cubicBezTo>
                  <a:pt x="870346" y="3216557"/>
                  <a:pt x="872245" y="3213075"/>
                  <a:pt x="873511" y="3208803"/>
                </a:cubicBezTo>
                <a:cubicBezTo>
                  <a:pt x="874777" y="3204530"/>
                  <a:pt x="875410" y="3200415"/>
                  <a:pt x="875410" y="3196459"/>
                </a:cubicBezTo>
                <a:lnTo>
                  <a:pt x="885538" y="3173670"/>
                </a:lnTo>
                <a:cubicBezTo>
                  <a:pt x="885011" y="3167973"/>
                  <a:pt x="884800" y="3161643"/>
                  <a:pt x="884905" y="3154680"/>
                </a:cubicBezTo>
                <a:cubicBezTo>
                  <a:pt x="885011" y="3147717"/>
                  <a:pt x="888598" y="3143919"/>
                  <a:pt x="895667" y="3143286"/>
                </a:cubicBezTo>
                <a:cubicBezTo>
                  <a:pt x="896511" y="3118598"/>
                  <a:pt x="903685" y="3089479"/>
                  <a:pt x="917189" y="3055929"/>
                </a:cubicBezTo>
                <a:lnTo>
                  <a:pt x="952880" y="2991686"/>
                </a:lnTo>
                <a:lnTo>
                  <a:pt x="955799" y="2973757"/>
                </a:lnTo>
                <a:cubicBezTo>
                  <a:pt x="958225" y="2965000"/>
                  <a:pt x="958437" y="2952129"/>
                  <a:pt x="956432" y="2935143"/>
                </a:cubicBezTo>
                <a:cubicBezTo>
                  <a:pt x="951051" y="2942528"/>
                  <a:pt x="945987" y="2949913"/>
                  <a:pt x="941239" y="2957298"/>
                </a:cubicBezTo>
                <a:cubicBezTo>
                  <a:pt x="936492" y="2964684"/>
                  <a:pt x="933960" y="2973335"/>
                  <a:pt x="933643" y="2983252"/>
                </a:cubicBezTo>
                <a:cubicBezTo>
                  <a:pt x="921405" y="2992958"/>
                  <a:pt x="910433" y="3003930"/>
                  <a:pt x="900726" y="3016169"/>
                </a:cubicBezTo>
                <a:cubicBezTo>
                  <a:pt x="886641" y="3017435"/>
                  <a:pt x="881261" y="3022499"/>
                  <a:pt x="884585" y="3031361"/>
                </a:cubicBezTo>
                <a:cubicBezTo>
                  <a:pt x="887908" y="3040224"/>
                  <a:pt x="885692" y="3045287"/>
                  <a:pt x="877938" y="3046554"/>
                </a:cubicBezTo>
                <a:lnTo>
                  <a:pt x="867809" y="3046554"/>
                </a:lnTo>
                <a:cubicBezTo>
                  <a:pt x="867388" y="3053675"/>
                  <a:pt x="865699" y="3059056"/>
                  <a:pt x="862745" y="3062695"/>
                </a:cubicBezTo>
                <a:cubicBezTo>
                  <a:pt x="859791" y="3066335"/>
                  <a:pt x="858103" y="3071083"/>
                  <a:pt x="857681" y="3076938"/>
                </a:cubicBezTo>
                <a:lnTo>
                  <a:pt x="839957" y="3092131"/>
                </a:lnTo>
                <a:lnTo>
                  <a:pt x="829829" y="3071874"/>
                </a:lnTo>
                <a:cubicBezTo>
                  <a:pt x="824765" y="3071874"/>
                  <a:pt x="822232" y="3069342"/>
                  <a:pt x="822232" y="3064278"/>
                </a:cubicBezTo>
                <a:cubicBezTo>
                  <a:pt x="822971" y="3054308"/>
                  <a:pt x="825925" y="3044496"/>
                  <a:pt x="831095" y="3034843"/>
                </a:cubicBezTo>
                <a:cubicBezTo>
                  <a:pt x="836264" y="3025189"/>
                  <a:pt x="839218" y="3014745"/>
                  <a:pt x="839957" y="3003509"/>
                </a:cubicBezTo>
                <a:cubicBezTo>
                  <a:pt x="840010" y="3003298"/>
                  <a:pt x="839904" y="3002453"/>
                  <a:pt x="839640" y="3000977"/>
                </a:cubicBezTo>
                <a:cubicBezTo>
                  <a:pt x="839377" y="2999500"/>
                  <a:pt x="838638" y="2998655"/>
                  <a:pt x="837425" y="2998444"/>
                </a:cubicBezTo>
                <a:cubicBezTo>
                  <a:pt x="836053" y="2999025"/>
                  <a:pt x="834365" y="3001662"/>
                  <a:pt x="832361" y="3006357"/>
                </a:cubicBezTo>
                <a:cubicBezTo>
                  <a:pt x="830356" y="3011052"/>
                  <a:pt x="828668" y="3014323"/>
                  <a:pt x="827297" y="3016169"/>
                </a:cubicBezTo>
                <a:cubicBezTo>
                  <a:pt x="824343" y="3018701"/>
                  <a:pt x="822654" y="3021233"/>
                  <a:pt x="822232" y="3023765"/>
                </a:cubicBezTo>
                <a:cubicBezTo>
                  <a:pt x="822549" y="3027721"/>
                  <a:pt x="822549" y="3031203"/>
                  <a:pt x="822232" y="3034210"/>
                </a:cubicBezTo>
                <a:cubicBezTo>
                  <a:pt x="821916" y="3037217"/>
                  <a:pt x="819384" y="3038799"/>
                  <a:pt x="814636" y="3038957"/>
                </a:cubicBezTo>
                <a:lnTo>
                  <a:pt x="804508" y="3044022"/>
                </a:lnTo>
                <a:lnTo>
                  <a:pt x="779188" y="3046554"/>
                </a:lnTo>
                <a:lnTo>
                  <a:pt x="771591" y="3066810"/>
                </a:lnTo>
                <a:cubicBezTo>
                  <a:pt x="767740" y="3068234"/>
                  <a:pt x="764048" y="3070450"/>
                  <a:pt x="760513" y="3073457"/>
                </a:cubicBezTo>
                <a:cubicBezTo>
                  <a:pt x="756979" y="3076464"/>
                  <a:pt x="753919" y="3079312"/>
                  <a:pt x="751335" y="3082002"/>
                </a:cubicBezTo>
                <a:cubicBezTo>
                  <a:pt x="748592" y="3081950"/>
                  <a:pt x="745849" y="3082688"/>
                  <a:pt x="743105" y="3084218"/>
                </a:cubicBezTo>
                <a:cubicBezTo>
                  <a:pt x="740363" y="3085748"/>
                  <a:pt x="738885" y="3088385"/>
                  <a:pt x="738674" y="3092131"/>
                </a:cubicBezTo>
                <a:lnTo>
                  <a:pt x="741206" y="3102259"/>
                </a:lnTo>
                <a:lnTo>
                  <a:pt x="718418" y="3102259"/>
                </a:lnTo>
                <a:cubicBezTo>
                  <a:pt x="719420" y="3097353"/>
                  <a:pt x="721846" y="3090073"/>
                  <a:pt x="725697" y="3080420"/>
                </a:cubicBezTo>
                <a:cubicBezTo>
                  <a:pt x="729548" y="3070766"/>
                  <a:pt x="728810" y="3065386"/>
                  <a:pt x="723482" y="3064278"/>
                </a:cubicBezTo>
                <a:cubicBezTo>
                  <a:pt x="720897" y="3064436"/>
                  <a:pt x="718471" y="3065386"/>
                  <a:pt x="716202" y="3067127"/>
                </a:cubicBezTo>
                <a:cubicBezTo>
                  <a:pt x="713934" y="3068867"/>
                  <a:pt x="712140" y="3070450"/>
                  <a:pt x="710821" y="3071874"/>
                </a:cubicBezTo>
                <a:lnTo>
                  <a:pt x="705757" y="3102259"/>
                </a:lnTo>
                <a:lnTo>
                  <a:pt x="693097" y="3119983"/>
                </a:lnTo>
                <a:cubicBezTo>
                  <a:pt x="693097" y="3127474"/>
                  <a:pt x="691831" y="3134015"/>
                  <a:pt x="689299" y="3139607"/>
                </a:cubicBezTo>
                <a:cubicBezTo>
                  <a:pt x="686767" y="3145199"/>
                  <a:pt x="682969" y="3150474"/>
                  <a:pt x="677905" y="3155432"/>
                </a:cubicBezTo>
                <a:lnTo>
                  <a:pt x="677905" y="3175689"/>
                </a:lnTo>
                <a:cubicBezTo>
                  <a:pt x="670730" y="3183707"/>
                  <a:pt x="667354" y="3192991"/>
                  <a:pt x="667776" y="3203541"/>
                </a:cubicBezTo>
                <a:cubicBezTo>
                  <a:pt x="663715" y="3202328"/>
                  <a:pt x="659811" y="3202856"/>
                  <a:pt x="656066" y="3205124"/>
                </a:cubicBezTo>
                <a:cubicBezTo>
                  <a:pt x="652320" y="3207392"/>
                  <a:pt x="650316" y="3211085"/>
                  <a:pt x="650052" y="3216202"/>
                </a:cubicBezTo>
                <a:lnTo>
                  <a:pt x="634860" y="3238990"/>
                </a:lnTo>
                <a:lnTo>
                  <a:pt x="614603" y="3231394"/>
                </a:lnTo>
                <a:cubicBezTo>
                  <a:pt x="617926" y="3223165"/>
                  <a:pt x="620142" y="3213670"/>
                  <a:pt x="621250" y="3202908"/>
                </a:cubicBezTo>
                <a:cubicBezTo>
                  <a:pt x="622357" y="3192147"/>
                  <a:pt x="625206" y="3183918"/>
                  <a:pt x="629795" y="3178221"/>
                </a:cubicBezTo>
                <a:cubicBezTo>
                  <a:pt x="629373" y="3170203"/>
                  <a:pt x="632750" y="3165983"/>
                  <a:pt x="639924" y="3165561"/>
                </a:cubicBezTo>
                <a:cubicBezTo>
                  <a:pt x="645410" y="3165930"/>
                  <a:pt x="652162" y="3165824"/>
                  <a:pt x="660180" y="3165244"/>
                </a:cubicBezTo>
                <a:cubicBezTo>
                  <a:pt x="668198" y="3164664"/>
                  <a:pt x="667354" y="3161393"/>
                  <a:pt x="657649" y="3155432"/>
                </a:cubicBezTo>
                <a:lnTo>
                  <a:pt x="667776" y="3130112"/>
                </a:lnTo>
                <a:lnTo>
                  <a:pt x="657649" y="3130112"/>
                </a:lnTo>
                <a:lnTo>
                  <a:pt x="667776" y="3117451"/>
                </a:lnTo>
                <a:lnTo>
                  <a:pt x="667776" y="3092131"/>
                </a:lnTo>
                <a:lnTo>
                  <a:pt x="685501" y="3079471"/>
                </a:lnTo>
                <a:lnTo>
                  <a:pt x="685501" y="3056682"/>
                </a:lnTo>
                <a:cubicBezTo>
                  <a:pt x="690143" y="3048664"/>
                  <a:pt x="696051" y="3041912"/>
                  <a:pt x="703225" y="3036426"/>
                </a:cubicBezTo>
                <a:lnTo>
                  <a:pt x="710821" y="3016169"/>
                </a:lnTo>
                <a:cubicBezTo>
                  <a:pt x="702909" y="3014164"/>
                  <a:pt x="700377" y="3005513"/>
                  <a:pt x="703225" y="2990215"/>
                </a:cubicBezTo>
                <a:cubicBezTo>
                  <a:pt x="706074" y="2974917"/>
                  <a:pt x="708606" y="2965000"/>
                  <a:pt x="710821" y="2960464"/>
                </a:cubicBezTo>
                <a:cubicBezTo>
                  <a:pt x="715569" y="2959303"/>
                  <a:pt x="718101" y="2954028"/>
                  <a:pt x="718418" y="2944638"/>
                </a:cubicBezTo>
                <a:cubicBezTo>
                  <a:pt x="718734" y="2935248"/>
                  <a:pt x="718734" y="2928707"/>
                  <a:pt x="718418" y="2925015"/>
                </a:cubicBezTo>
                <a:cubicBezTo>
                  <a:pt x="722163" y="2923538"/>
                  <a:pt x="724800" y="2920794"/>
                  <a:pt x="726330" y="2916785"/>
                </a:cubicBezTo>
                <a:cubicBezTo>
                  <a:pt x="727860" y="2912776"/>
                  <a:pt x="728599" y="2908767"/>
                  <a:pt x="728546" y="2904758"/>
                </a:cubicBezTo>
                <a:cubicBezTo>
                  <a:pt x="728124" y="2900011"/>
                  <a:pt x="726436" y="2896212"/>
                  <a:pt x="723482" y="2893364"/>
                </a:cubicBezTo>
                <a:cubicBezTo>
                  <a:pt x="720528" y="2890515"/>
                  <a:pt x="718840" y="2886717"/>
                  <a:pt x="718418" y="2881970"/>
                </a:cubicBezTo>
                <a:cubicBezTo>
                  <a:pt x="708659" y="2883869"/>
                  <a:pt x="704122" y="2891465"/>
                  <a:pt x="704808" y="2904758"/>
                </a:cubicBezTo>
                <a:cubicBezTo>
                  <a:pt x="705494" y="2918051"/>
                  <a:pt x="701590" y="2925648"/>
                  <a:pt x="693097" y="2927547"/>
                </a:cubicBezTo>
                <a:cubicBezTo>
                  <a:pt x="692833" y="2935301"/>
                  <a:pt x="690196" y="2942581"/>
                  <a:pt x="685184" y="2949386"/>
                </a:cubicBezTo>
                <a:cubicBezTo>
                  <a:pt x="680173" y="2956191"/>
                  <a:pt x="674370" y="2961571"/>
                  <a:pt x="667776" y="2965528"/>
                </a:cubicBezTo>
                <a:lnTo>
                  <a:pt x="667776" y="2998444"/>
                </a:lnTo>
                <a:cubicBezTo>
                  <a:pt x="645568" y="3009153"/>
                  <a:pt x="632381" y="3021286"/>
                  <a:pt x="628213" y="3034843"/>
                </a:cubicBezTo>
                <a:cubicBezTo>
                  <a:pt x="624046" y="3048400"/>
                  <a:pt x="617821" y="3067496"/>
                  <a:pt x="609539" y="3092131"/>
                </a:cubicBezTo>
                <a:cubicBezTo>
                  <a:pt x="600993" y="3092869"/>
                  <a:pt x="593397" y="3095823"/>
                  <a:pt x="586750" y="3100993"/>
                </a:cubicBezTo>
                <a:cubicBezTo>
                  <a:pt x="580104" y="3106163"/>
                  <a:pt x="572508" y="3109117"/>
                  <a:pt x="563962" y="3109855"/>
                </a:cubicBezTo>
                <a:lnTo>
                  <a:pt x="563962" y="3137708"/>
                </a:lnTo>
                <a:lnTo>
                  <a:pt x="556366" y="3137708"/>
                </a:lnTo>
                <a:cubicBezTo>
                  <a:pt x="551513" y="3137708"/>
                  <a:pt x="548558" y="3136442"/>
                  <a:pt x="547503" y="3133910"/>
                </a:cubicBezTo>
                <a:cubicBezTo>
                  <a:pt x="546449" y="3131378"/>
                  <a:pt x="546026" y="3127580"/>
                  <a:pt x="546237" y="3122516"/>
                </a:cubicBezTo>
                <a:lnTo>
                  <a:pt x="553834" y="3102259"/>
                </a:lnTo>
                <a:cubicBezTo>
                  <a:pt x="553675" y="3100413"/>
                  <a:pt x="552726" y="3097142"/>
                  <a:pt x="550985" y="3092447"/>
                </a:cubicBezTo>
                <a:cubicBezTo>
                  <a:pt x="549244" y="3087752"/>
                  <a:pt x="547662" y="3085115"/>
                  <a:pt x="546237" y="3084534"/>
                </a:cubicBezTo>
                <a:lnTo>
                  <a:pt x="546237" y="3092131"/>
                </a:lnTo>
                <a:cubicBezTo>
                  <a:pt x="540435" y="3096245"/>
                  <a:pt x="533683" y="3101942"/>
                  <a:pt x="525981" y="3109222"/>
                </a:cubicBezTo>
                <a:cubicBezTo>
                  <a:pt x="518279" y="3116502"/>
                  <a:pt x="514059" y="3123465"/>
                  <a:pt x="513321" y="3130112"/>
                </a:cubicBezTo>
                <a:cubicBezTo>
                  <a:pt x="509575" y="3132855"/>
                  <a:pt x="506938" y="3136864"/>
                  <a:pt x="505408" y="3142139"/>
                </a:cubicBezTo>
                <a:cubicBezTo>
                  <a:pt x="503878" y="3147414"/>
                  <a:pt x="503140" y="3152689"/>
                  <a:pt x="503192" y="3157964"/>
                </a:cubicBezTo>
                <a:lnTo>
                  <a:pt x="485468" y="3168093"/>
                </a:lnTo>
                <a:cubicBezTo>
                  <a:pt x="485521" y="3172154"/>
                  <a:pt x="484782" y="3176691"/>
                  <a:pt x="483253" y="3181702"/>
                </a:cubicBezTo>
                <a:cubicBezTo>
                  <a:pt x="481723" y="3186714"/>
                  <a:pt x="479085" y="3190618"/>
                  <a:pt x="475340" y="3193413"/>
                </a:cubicBezTo>
                <a:lnTo>
                  <a:pt x="475340" y="3213670"/>
                </a:lnTo>
                <a:lnTo>
                  <a:pt x="465212" y="3221266"/>
                </a:lnTo>
                <a:cubicBezTo>
                  <a:pt x="464948" y="3228968"/>
                  <a:pt x="462310" y="3236353"/>
                  <a:pt x="457299" y="3243422"/>
                </a:cubicBezTo>
                <a:cubicBezTo>
                  <a:pt x="452287" y="3250490"/>
                  <a:pt x="446485" y="3256609"/>
                  <a:pt x="439891" y="3261779"/>
                </a:cubicBezTo>
                <a:cubicBezTo>
                  <a:pt x="434721" y="3269850"/>
                  <a:pt x="428602" y="3279029"/>
                  <a:pt x="421533" y="3289315"/>
                </a:cubicBezTo>
                <a:cubicBezTo>
                  <a:pt x="414465" y="3299602"/>
                  <a:pt x="407080" y="3308147"/>
                  <a:pt x="399378" y="3314952"/>
                </a:cubicBezTo>
                <a:cubicBezTo>
                  <a:pt x="399536" y="3318909"/>
                  <a:pt x="399219" y="3323023"/>
                  <a:pt x="398428" y="3327296"/>
                </a:cubicBezTo>
                <a:cubicBezTo>
                  <a:pt x="397637" y="3331569"/>
                  <a:pt x="395421" y="3335051"/>
                  <a:pt x="391782" y="3337741"/>
                </a:cubicBezTo>
                <a:cubicBezTo>
                  <a:pt x="391571" y="3345548"/>
                  <a:pt x="389461" y="3353355"/>
                  <a:pt x="385452" y="3361162"/>
                </a:cubicBezTo>
                <a:cubicBezTo>
                  <a:pt x="381443" y="3368969"/>
                  <a:pt x="376800" y="3375511"/>
                  <a:pt x="371525" y="3380786"/>
                </a:cubicBezTo>
                <a:cubicBezTo>
                  <a:pt x="371525" y="3383424"/>
                  <a:pt x="370892" y="3385745"/>
                  <a:pt x="369626" y="3387749"/>
                </a:cubicBezTo>
                <a:cubicBezTo>
                  <a:pt x="368360" y="3389754"/>
                  <a:pt x="366461" y="3390809"/>
                  <a:pt x="363929" y="3390914"/>
                </a:cubicBezTo>
                <a:lnTo>
                  <a:pt x="356333" y="3388382"/>
                </a:lnTo>
                <a:lnTo>
                  <a:pt x="363929" y="3363061"/>
                </a:lnTo>
                <a:cubicBezTo>
                  <a:pt x="366461" y="3360371"/>
                  <a:pt x="368360" y="3356889"/>
                  <a:pt x="369626" y="3352617"/>
                </a:cubicBezTo>
                <a:cubicBezTo>
                  <a:pt x="370892" y="3348344"/>
                  <a:pt x="371525" y="3344229"/>
                  <a:pt x="371525" y="3340273"/>
                </a:cubicBezTo>
                <a:lnTo>
                  <a:pt x="381653" y="3317484"/>
                </a:lnTo>
                <a:cubicBezTo>
                  <a:pt x="381126" y="3311787"/>
                  <a:pt x="380915" y="3305457"/>
                  <a:pt x="381020" y="3298494"/>
                </a:cubicBezTo>
                <a:cubicBezTo>
                  <a:pt x="381126" y="3291531"/>
                  <a:pt x="384713" y="3287733"/>
                  <a:pt x="391782" y="3287100"/>
                </a:cubicBezTo>
                <a:cubicBezTo>
                  <a:pt x="392626" y="3262412"/>
                  <a:pt x="399800" y="3233293"/>
                  <a:pt x="413304" y="3199743"/>
                </a:cubicBezTo>
                <a:cubicBezTo>
                  <a:pt x="426809" y="3166193"/>
                  <a:pt x="441579" y="3139607"/>
                  <a:pt x="457615" y="3119983"/>
                </a:cubicBezTo>
                <a:cubicBezTo>
                  <a:pt x="457932" y="3111332"/>
                  <a:pt x="459198" y="3103314"/>
                  <a:pt x="461413" y="3095929"/>
                </a:cubicBezTo>
                <a:cubicBezTo>
                  <a:pt x="463629" y="3088544"/>
                  <a:pt x="464895" y="3080525"/>
                  <a:pt x="465212" y="3071874"/>
                </a:cubicBezTo>
                <a:cubicBezTo>
                  <a:pt x="468957" y="3071716"/>
                  <a:pt x="471594" y="3070133"/>
                  <a:pt x="473124" y="3067127"/>
                </a:cubicBezTo>
                <a:cubicBezTo>
                  <a:pt x="474654" y="3064120"/>
                  <a:pt x="475392" y="3060638"/>
                  <a:pt x="475340" y="3056682"/>
                </a:cubicBezTo>
                <a:cubicBezTo>
                  <a:pt x="475761" y="3046395"/>
                  <a:pt x="477450" y="3040382"/>
                  <a:pt x="480404" y="3038641"/>
                </a:cubicBezTo>
                <a:cubicBezTo>
                  <a:pt x="483358" y="3036900"/>
                  <a:pt x="485046" y="3032786"/>
                  <a:pt x="485468" y="3026297"/>
                </a:cubicBezTo>
                <a:lnTo>
                  <a:pt x="498128" y="3000977"/>
                </a:lnTo>
                <a:cubicBezTo>
                  <a:pt x="501874" y="2999605"/>
                  <a:pt x="504511" y="2997284"/>
                  <a:pt x="506041" y="2994013"/>
                </a:cubicBezTo>
                <a:cubicBezTo>
                  <a:pt x="507571" y="2990743"/>
                  <a:pt x="508309" y="2987156"/>
                  <a:pt x="508257" y="2983252"/>
                </a:cubicBezTo>
                <a:lnTo>
                  <a:pt x="505724" y="2970592"/>
                </a:lnTo>
                <a:lnTo>
                  <a:pt x="528513" y="2892098"/>
                </a:lnTo>
                <a:lnTo>
                  <a:pt x="538641" y="2884502"/>
                </a:lnTo>
                <a:lnTo>
                  <a:pt x="546237" y="2871841"/>
                </a:lnTo>
                <a:cubicBezTo>
                  <a:pt x="546237" y="2867779"/>
                  <a:pt x="546870" y="2863243"/>
                  <a:pt x="548136" y="2858231"/>
                </a:cubicBezTo>
                <a:cubicBezTo>
                  <a:pt x="549403" y="2853220"/>
                  <a:pt x="551302" y="2849317"/>
                  <a:pt x="553834" y="2846521"/>
                </a:cubicBezTo>
                <a:cubicBezTo>
                  <a:pt x="552357" y="2841931"/>
                  <a:pt x="552146" y="2835918"/>
                  <a:pt x="553201" y="2828480"/>
                </a:cubicBezTo>
                <a:cubicBezTo>
                  <a:pt x="554256" y="2821042"/>
                  <a:pt x="557843" y="2816927"/>
                  <a:pt x="563962" y="2816136"/>
                </a:cubicBezTo>
                <a:cubicBezTo>
                  <a:pt x="564859" y="2809173"/>
                  <a:pt x="569395" y="2797778"/>
                  <a:pt x="577572" y="2781953"/>
                </a:cubicBezTo>
                <a:cubicBezTo>
                  <a:pt x="585748" y="2766128"/>
                  <a:pt x="592184" y="2757266"/>
                  <a:pt x="596879" y="2755367"/>
                </a:cubicBezTo>
                <a:lnTo>
                  <a:pt x="604475" y="2737642"/>
                </a:lnTo>
                <a:cubicBezTo>
                  <a:pt x="605214" y="2721817"/>
                  <a:pt x="608168" y="2707890"/>
                  <a:pt x="613337" y="2695863"/>
                </a:cubicBezTo>
                <a:cubicBezTo>
                  <a:pt x="618507" y="2683836"/>
                  <a:pt x="621461" y="2669909"/>
                  <a:pt x="622199" y="2654084"/>
                </a:cubicBezTo>
                <a:lnTo>
                  <a:pt x="629795" y="2643956"/>
                </a:lnTo>
                <a:cubicBezTo>
                  <a:pt x="630956" y="2634566"/>
                  <a:pt x="635598" y="2623594"/>
                  <a:pt x="643722" y="2611039"/>
                </a:cubicBezTo>
                <a:cubicBezTo>
                  <a:pt x="651845" y="2598484"/>
                  <a:pt x="656488" y="2587512"/>
                  <a:pt x="657649" y="2578122"/>
                </a:cubicBezTo>
                <a:cubicBezTo>
                  <a:pt x="665139" y="2573374"/>
                  <a:pt x="668515" y="2565778"/>
                  <a:pt x="667776" y="2555333"/>
                </a:cubicBezTo>
                <a:cubicBezTo>
                  <a:pt x="667038" y="2544889"/>
                  <a:pt x="670414" y="2537293"/>
                  <a:pt x="677905" y="2532545"/>
                </a:cubicBezTo>
                <a:cubicBezTo>
                  <a:pt x="679435" y="2524527"/>
                  <a:pt x="685870" y="2504481"/>
                  <a:pt x="697212" y="2472408"/>
                </a:cubicBezTo>
                <a:cubicBezTo>
                  <a:pt x="708553" y="2440336"/>
                  <a:pt x="715622" y="2421556"/>
                  <a:pt x="718418" y="2416070"/>
                </a:cubicBezTo>
                <a:cubicBezTo>
                  <a:pt x="716940" y="2411797"/>
                  <a:pt x="716729" y="2407050"/>
                  <a:pt x="717785" y="2401827"/>
                </a:cubicBezTo>
                <a:cubicBezTo>
                  <a:pt x="718840" y="2396605"/>
                  <a:pt x="722427" y="2393756"/>
                  <a:pt x="728546" y="2393281"/>
                </a:cubicBezTo>
                <a:lnTo>
                  <a:pt x="750051" y="2352397"/>
                </a:lnTo>
                <a:lnTo>
                  <a:pt x="748541" y="2350283"/>
                </a:lnTo>
                <a:lnTo>
                  <a:pt x="754852" y="2331352"/>
                </a:lnTo>
                <a:cubicBezTo>
                  <a:pt x="753668" y="2330300"/>
                  <a:pt x="752354" y="2329249"/>
                  <a:pt x="750908" y="2328197"/>
                </a:cubicBezTo>
                <a:cubicBezTo>
                  <a:pt x="749462" y="2327145"/>
                  <a:pt x="748673" y="2326094"/>
                  <a:pt x="748541" y="2325042"/>
                </a:cubicBezTo>
                <a:cubicBezTo>
                  <a:pt x="748936" y="2323026"/>
                  <a:pt x="750776" y="2321799"/>
                  <a:pt x="754063" y="2321361"/>
                </a:cubicBezTo>
                <a:cubicBezTo>
                  <a:pt x="757349" y="2320923"/>
                  <a:pt x="759716" y="2320747"/>
                  <a:pt x="761162" y="2320835"/>
                </a:cubicBezTo>
                <a:lnTo>
                  <a:pt x="773783" y="2285076"/>
                </a:lnTo>
                <a:lnTo>
                  <a:pt x="771679" y="2276663"/>
                </a:lnTo>
                <a:lnTo>
                  <a:pt x="763265" y="2266146"/>
                </a:lnTo>
                <a:lnTo>
                  <a:pt x="752748" y="2276663"/>
                </a:lnTo>
                <a:lnTo>
                  <a:pt x="746438" y="2320835"/>
                </a:lnTo>
                <a:cubicBezTo>
                  <a:pt x="739952" y="2326707"/>
                  <a:pt x="733993" y="2334946"/>
                  <a:pt x="728559" y="2345550"/>
                </a:cubicBezTo>
                <a:cubicBezTo>
                  <a:pt x="723125" y="2356155"/>
                  <a:pt x="719268" y="2365445"/>
                  <a:pt x="716990" y="2373421"/>
                </a:cubicBezTo>
                <a:cubicBezTo>
                  <a:pt x="716727" y="2380695"/>
                  <a:pt x="715149" y="2387707"/>
                  <a:pt x="712257" y="2394455"/>
                </a:cubicBezTo>
                <a:cubicBezTo>
                  <a:pt x="709365" y="2401204"/>
                  <a:pt x="706736" y="2408215"/>
                  <a:pt x="704369" y="2415490"/>
                </a:cubicBezTo>
                <a:cubicBezTo>
                  <a:pt x="694202" y="2424254"/>
                  <a:pt x="685088" y="2434070"/>
                  <a:pt x="677024" y="2444938"/>
                </a:cubicBezTo>
                <a:lnTo>
                  <a:pt x="662300" y="2487006"/>
                </a:lnTo>
                <a:cubicBezTo>
                  <a:pt x="661029" y="2486919"/>
                  <a:pt x="659364" y="2487094"/>
                  <a:pt x="657305" y="2487532"/>
                </a:cubicBezTo>
                <a:cubicBezTo>
                  <a:pt x="655245" y="2487971"/>
                  <a:pt x="654106" y="2489198"/>
                  <a:pt x="653886" y="2491213"/>
                </a:cubicBezTo>
                <a:cubicBezTo>
                  <a:pt x="654106" y="2492353"/>
                  <a:pt x="655245" y="2493755"/>
                  <a:pt x="657305" y="2495420"/>
                </a:cubicBezTo>
                <a:cubicBezTo>
                  <a:pt x="659364" y="2497085"/>
                  <a:pt x="661029" y="2498488"/>
                  <a:pt x="662300" y="2499627"/>
                </a:cubicBezTo>
                <a:lnTo>
                  <a:pt x="639163" y="2512248"/>
                </a:lnTo>
                <a:lnTo>
                  <a:pt x="624438" y="2512248"/>
                </a:lnTo>
                <a:cubicBezTo>
                  <a:pt x="624877" y="2504447"/>
                  <a:pt x="626104" y="2496910"/>
                  <a:pt x="628119" y="2489636"/>
                </a:cubicBezTo>
                <a:cubicBezTo>
                  <a:pt x="630135" y="2482361"/>
                  <a:pt x="630310" y="2471669"/>
                  <a:pt x="628645" y="2457558"/>
                </a:cubicBezTo>
                <a:cubicBezTo>
                  <a:pt x="624175" y="2463693"/>
                  <a:pt x="619969" y="2469828"/>
                  <a:pt x="616025" y="2475963"/>
                </a:cubicBezTo>
                <a:cubicBezTo>
                  <a:pt x="612081" y="2482098"/>
                  <a:pt x="609977" y="2489285"/>
                  <a:pt x="609714" y="2497524"/>
                </a:cubicBezTo>
                <a:cubicBezTo>
                  <a:pt x="599548" y="2505587"/>
                  <a:pt x="590433" y="2514702"/>
                  <a:pt x="582370" y="2524869"/>
                </a:cubicBezTo>
                <a:cubicBezTo>
                  <a:pt x="570669" y="2525920"/>
                  <a:pt x="566199" y="2530127"/>
                  <a:pt x="568960" y="2537489"/>
                </a:cubicBezTo>
                <a:cubicBezTo>
                  <a:pt x="571721" y="2544851"/>
                  <a:pt x="569880" y="2549058"/>
                  <a:pt x="563439" y="2550110"/>
                </a:cubicBezTo>
                <a:lnTo>
                  <a:pt x="555025" y="2550110"/>
                </a:lnTo>
                <a:cubicBezTo>
                  <a:pt x="554674" y="2556026"/>
                  <a:pt x="553272" y="2560495"/>
                  <a:pt x="550818" y="2563519"/>
                </a:cubicBezTo>
                <a:cubicBezTo>
                  <a:pt x="548364" y="2566543"/>
                  <a:pt x="546962" y="2570487"/>
                  <a:pt x="546611" y="2575351"/>
                </a:cubicBezTo>
                <a:lnTo>
                  <a:pt x="531887" y="2587972"/>
                </a:lnTo>
                <a:lnTo>
                  <a:pt x="523474" y="2571144"/>
                </a:lnTo>
                <a:cubicBezTo>
                  <a:pt x="519267" y="2571144"/>
                  <a:pt x="517163" y="2569041"/>
                  <a:pt x="517163" y="2564834"/>
                </a:cubicBezTo>
                <a:cubicBezTo>
                  <a:pt x="517777" y="2556551"/>
                  <a:pt x="520231" y="2548401"/>
                  <a:pt x="524525" y="2540381"/>
                </a:cubicBezTo>
                <a:cubicBezTo>
                  <a:pt x="528820" y="2532362"/>
                  <a:pt x="531274" y="2523685"/>
                  <a:pt x="531887" y="2514351"/>
                </a:cubicBezTo>
                <a:cubicBezTo>
                  <a:pt x="531931" y="2514176"/>
                  <a:pt x="531843" y="2513475"/>
                  <a:pt x="531624" y="2512248"/>
                </a:cubicBezTo>
                <a:cubicBezTo>
                  <a:pt x="531405" y="2511021"/>
                  <a:pt x="530792" y="2510320"/>
                  <a:pt x="529784" y="2510144"/>
                </a:cubicBezTo>
                <a:cubicBezTo>
                  <a:pt x="528644" y="2510626"/>
                  <a:pt x="527242" y="2512818"/>
                  <a:pt x="525577" y="2516718"/>
                </a:cubicBezTo>
                <a:cubicBezTo>
                  <a:pt x="523912" y="2520618"/>
                  <a:pt x="522509" y="2523335"/>
                  <a:pt x="521370" y="2524869"/>
                </a:cubicBezTo>
                <a:cubicBezTo>
                  <a:pt x="518916" y="2526972"/>
                  <a:pt x="517514" y="2529075"/>
                  <a:pt x="517163" y="2531179"/>
                </a:cubicBezTo>
                <a:cubicBezTo>
                  <a:pt x="517426" y="2534465"/>
                  <a:pt x="517426" y="2537358"/>
                  <a:pt x="517163" y="2539855"/>
                </a:cubicBezTo>
                <a:cubicBezTo>
                  <a:pt x="516900" y="2542353"/>
                  <a:pt x="514797" y="2543668"/>
                  <a:pt x="510853" y="2543799"/>
                </a:cubicBezTo>
                <a:lnTo>
                  <a:pt x="502439" y="2548006"/>
                </a:lnTo>
                <a:lnTo>
                  <a:pt x="481405" y="2550110"/>
                </a:lnTo>
                <a:lnTo>
                  <a:pt x="475094" y="2566937"/>
                </a:lnTo>
                <a:cubicBezTo>
                  <a:pt x="471895" y="2568120"/>
                  <a:pt x="468828" y="2569961"/>
                  <a:pt x="465892" y="2572459"/>
                </a:cubicBezTo>
                <a:cubicBezTo>
                  <a:pt x="462956" y="2574956"/>
                  <a:pt x="460414" y="2577323"/>
                  <a:pt x="458267" y="2579558"/>
                </a:cubicBezTo>
                <a:cubicBezTo>
                  <a:pt x="455988" y="2579514"/>
                  <a:pt x="453709" y="2580127"/>
                  <a:pt x="451431" y="2581398"/>
                </a:cubicBezTo>
                <a:cubicBezTo>
                  <a:pt x="449152" y="2582669"/>
                  <a:pt x="447925" y="2584860"/>
                  <a:pt x="447750" y="2587972"/>
                </a:cubicBezTo>
                <a:lnTo>
                  <a:pt x="449853" y="2596385"/>
                </a:lnTo>
                <a:lnTo>
                  <a:pt x="430922" y="2596385"/>
                </a:lnTo>
                <a:cubicBezTo>
                  <a:pt x="431755" y="2592310"/>
                  <a:pt x="433771" y="2586262"/>
                  <a:pt x="436969" y="2578243"/>
                </a:cubicBezTo>
                <a:cubicBezTo>
                  <a:pt x="440169" y="2570224"/>
                  <a:pt x="439555" y="2565754"/>
                  <a:pt x="435129" y="2564834"/>
                </a:cubicBezTo>
                <a:cubicBezTo>
                  <a:pt x="432982" y="2564965"/>
                  <a:pt x="430966" y="2565754"/>
                  <a:pt x="429082" y="2567200"/>
                </a:cubicBezTo>
                <a:cubicBezTo>
                  <a:pt x="427197" y="2568646"/>
                  <a:pt x="425707" y="2569961"/>
                  <a:pt x="424612" y="2571144"/>
                </a:cubicBezTo>
                <a:lnTo>
                  <a:pt x="420405" y="2596385"/>
                </a:lnTo>
                <a:lnTo>
                  <a:pt x="409888" y="2611109"/>
                </a:lnTo>
                <a:cubicBezTo>
                  <a:pt x="409888" y="2617332"/>
                  <a:pt x="408836" y="2622766"/>
                  <a:pt x="406733" y="2627411"/>
                </a:cubicBezTo>
                <a:cubicBezTo>
                  <a:pt x="404629" y="2632056"/>
                  <a:pt x="401474" y="2636438"/>
                  <a:pt x="397267" y="2640557"/>
                </a:cubicBezTo>
                <a:lnTo>
                  <a:pt x="397267" y="2657385"/>
                </a:lnTo>
                <a:cubicBezTo>
                  <a:pt x="391307" y="2664046"/>
                  <a:pt x="388503" y="2671758"/>
                  <a:pt x="388853" y="2680523"/>
                </a:cubicBezTo>
                <a:cubicBezTo>
                  <a:pt x="385479" y="2679515"/>
                  <a:pt x="382236" y="2679953"/>
                  <a:pt x="379125" y="2681837"/>
                </a:cubicBezTo>
                <a:cubicBezTo>
                  <a:pt x="376014" y="2683722"/>
                  <a:pt x="374348" y="2686789"/>
                  <a:pt x="374129" y="2691040"/>
                </a:cubicBezTo>
                <a:lnTo>
                  <a:pt x="361509" y="2709971"/>
                </a:lnTo>
                <a:lnTo>
                  <a:pt x="344681" y="2703661"/>
                </a:lnTo>
                <a:cubicBezTo>
                  <a:pt x="347442" y="2696824"/>
                  <a:pt x="349282" y="2688936"/>
                  <a:pt x="350203" y="2679997"/>
                </a:cubicBezTo>
                <a:cubicBezTo>
                  <a:pt x="351123" y="2671057"/>
                  <a:pt x="353489" y="2664221"/>
                  <a:pt x="357302" y="2659489"/>
                </a:cubicBezTo>
                <a:cubicBezTo>
                  <a:pt x="356951" y="2652828"/>
                  <a:pt x="359756" y="2649322"/>
                  <a:pt x="365716" y="2648971"/>
                </a:cubicBezTo>
                <a:cubicBezTo>
                  <a:pt x="370273" y="2649278"/>
                  <a:pt x="375882" y="2649190"/>
                  <a:pt x="382543" y="2648708"/>
                </a:cubicBezTo>
                <a:cubicBezTo>
                  <a:pt x="389204" y="2648226"/>
                  <a:pt x="388503" y="2645509"/>
                  <a:pt x="380440" y="2640557"/>
                </a:cubicBezTo>
                <a:lnTo>
                  <a:pt x="388853" y="2619523"/>
                </a:lnTo>
                <a:lnTo>
                  <a:pt x="380440" y="2619523"/>
                </a:lnTo>
                <a:lnTo>
                  <a:pt x="388853" y="2609006"/>
                </a:lnTo>
                <a:lnTo>
                  <a:pt x="388853" y="2587972"/>
                </a:lnTo>
                <a:lnTo>
                  <a:pt x="403577" y="2577454"/>
                </a:lnTo>
                <a:lnTo>
                  <a:pt x="403577" y="2558523"/>
                </a:lnTo>
                <a:cubicBezTo>
                  <a:pt x="407434" y="2551863"/>
                  <a:pt x="412342" y="2546253"/>
                  <a:pt x="418302" y="2541696"/>
                </a:cubicBezTo>
                <a:lnTo>
                  <a:pt x="424612" y="2524869"/>
                </a:lnTo>
                <a:cubicBezTo>
                  <a:pt x="418038" y="2523203"/>
                  <a:pt x="415935" y="2516016"/>
                  <a:pt x="418302" y="2503308"/>
                </a:cubicBezTo>
                <a:cubicBezTo>
                  <a:pt x="420668" y="2490600"/>
                  <a:pt x="422771" y="2482361"/>
                  <a:pt x="424612" y="2478593"/>
                </a:cubicBezTo>
                <a:cubicBezTo>
                  <a:pt x="428556" y="2477629"/>
                  <a:pt x="430659" y="2473247"/>
                  <a:pt x="430922" y="2465446"/>
                </a:cubicBezTo>
                <a:cubicBezTo>
                  <a:pt x="431185" y="2457646"/>
                  <a:pt x="431185" y="2452212"/>
                  <a:pt x="430922" y="2449145"/>
                </a:cubicBezTo>
                <a:cubicBezTo>
                  <a:pt x="434033" y="2447918"/>
                  <a:pt x="436225" y="2445639"/>
                  <a:pt x="437495" y="2442308"/>
                </a:cubicBezTo>
                <a:cubicBezTo>
                  <a:pt x="438766" y="2438978"/>
                  <a:pt x="439380" y="2435648"/>
                  <a:pt x="439336" y="2432317"/>
                </a:cubicBezTo>
                <a:cubicBezTo>
                  <a:pt x="438985" y="2428373"/>
                  <a:pt x="437583" y="2425218"/>
                  <a:pt x="435129" y="2422852"/>
                </a:cubicBezTo>
                <a:cubicBezTo>
                  <a:pt x="432675" y="2420485"/>
                  <a:pt x="431273" y="2417330"/>
                  <a:pt x="430922" y="2413386"/>
                </a:cubicBezTo>
                <a:cubicBezTo>
                  <a:pt x="422815" y="2414964"/>
                  <a:pt x="419047" y="2421274"/>
                  <a:pt x="419616" y="2432317"/>
                </a:cubicBezTo>
                <a:cubicBezTo>
                  <a:pt x="420186" y="2443360"/>
                  <a:pt x="416943" y="2449671"/>
                  <a:pt x="409888" y="2451248"/>
                </a:cubicBezTo>
                <a:cubicBezTo>
                  <a:pt x="409669" y="2457690"/>
                  <a:pt x="407477" y="2463737"/>
                  <a:pt x="403315" y="2469390"/>
                </a:cubicBezTo>
                <a:cubicBezTo>
                  <a:pt x="399151" y="2475043"/>
                  <a:pt x="394331" y="2479513"/>
                  <a:pt x="388853" y="2482800"/>
                </a:cubicBezTo>
                <a:lnTo>
                  <a:pt x="388853" y="2510144"/>
                </a:lnTo>
                <a:cubicBezTo>
                  <a:pt x="370405" y="2519040"/>
                  <a:pt x="359449" y="2529119"/>
                  <a:pt x="355987" y="2540381"/>
                </a:cubicBezTo>
                <a:cubicBezTo>
                  <a:pt x="352525" y="2551643"/>
                  <a:pt x="347354" y="2567507"/>
                  <a:pt x="340474" y="2587972"/>
                </a:cubicBezTo>
                <a:cubicBezTo>
                  <a:pt x="333375" y="2588585"/>
                  <a:pt x="327065" y="2591039"/>
                  <a:pt x="321543" y="2595333"/>
                </a:cubicBezTo>
                <a:cubicBezTo>
                  <a:pt x="316022" y="2599628"/>
                  <a:pt x="309712" y="2602082"/>
                  <a:pt x="302612" y="2602695"/>
                </a:cubicBezTo>
                <a:lnTo>
                  <a:pt x="302612" y="2625833"/>
                </a:lnTo>
                <a:lnTo>
                  <a:pt x="296302" y="2625833"/>
                </a:lnTo>
                <a:cubicBezTo>
                  <a:pt x="292271" y="2625833"/>
                  <a:pt x="289817" y="2624782"/>
                  <a:pt x="288940" y="2622678"/>
                </a:cubicBezTo>
                <a:cubicBezTo>
                  <a:pt x="288064" y="2620575"/>
                  <a:pt x="287713" y="2617420"/>
                  <a:pt x="287888" y="2613213"/>
                </a:cubicBezTo>
                <a:lnTo>
                  <a:pt x="294199" y="2596385"/>
                </a:lnTo>
                <a:cubicBezTo>
                  <a:pt x="294067" y="2594851"/>
                  <a:pt x="293278" y="2592134"/>
                  <a:pt x="291832" y="2588234"/>
                </a:cubicBezTo>
                <a:cubicBezTo>
                  <a:pt x="290386" y="2584334"/>
                  <a:pt x="289071" y="2582143"/>
                  <a:pt x="287888" y="2581661"/>
                </a:cubicBezTo>
                <a:lnTo>
                  <a:pt x="287888" y="2587972"/>
                </a:lnTo>
                <a:cubicBezTo>
                  <a:pt x="283068" y="2591389"/>
                  <a:pt x="277459" y="2596122"/>
                  <a:pt x="271061" y="2602170"/>
                </a:cubicBezTo>
                <a:cubicBezTo>
                  <a:pt x="264663" y="2608217"/>
                  <a:pt x="261157" y="2614001"/>
                  <a:pt x="260544" y="2619523"/>
                </a:cubicBezTo>
                <a:cubicBezTo>
                  <a:pt x="257432" y="2621802"/>
                  <a:pt x="255241" y="2625132"/>
                  <a:pt x="253970" y="2629514"/>
                </a:cubicBezTo>
                <a:cubicBezTo>
                  <a:pt x="252700" y="2633896"/>
                  <a:pt x="252086" y="2638279"/>
                  <a:pt x="252130" y="2642661"/>
                </a:cubicBezTo>
                <a:lnTo>
                  <a:pt x="237406" y="2651075"/>
                </a:lnTo>
                <a:cubicBezTo>
                  <a:pt x="237450" y="2654449"/>
                  <a:pt x="236836" y="2658218"/>
                  <a:pt x="235566" y="2662380"/>
                </a:cubicBezTo>
                <a:cubicBezTo>
                  <a:pt x="234295" y="2666544"/>
                  <a:pt x="232104" y="2669786"/>
                  <a:pt x="228992" y="2672109"/>
                </a:cubicBezTo>
                <a:lnTo>
                  <a:pt x="228992" y="2688936"/>
                </a:lnTo>
                <a:lnTo>
                  <a:pt x="220578" y="2695247"/>
                </a:lnTo>
                <a:cubicBezTo>
                  <a:pt x="220359" y="2701645"/>
                  <a:pt x="218168" y="2707780"/>
                  <a:pt x="214005" y="2713652"/>
                </a:cubicBezTo>
                <a:cubicBezTo>
                  <a:pt x="209842" y="2719524"/>
                  <a:pt x="205022" y="2724607"/>
                  <a:pt x="199544" y="2728902"/>
                </a:cubicBezTo>
                <a:cubicBezTo>
                  <a:pt x="195250" y="2735607"/>
                  <a:pt x="190166" y="2743232"/>
                  <a:pt x="184294" y="2751777"/>
                </a:cubicBezTo>
                <a:cubicBezTo>
                  <a:pt x="178422" y="2760322"/>
                  <a:pt x="172287" y="2767421"/>
                  <a:pt x="165889" y="2773074"/>
                </a:cubicBezTo>
                <a:cubicBezTo>
                  <a:pt x="166020" y="2776361"/>
                  <a:pt x="165758" y="2779779"/>
                  <a:pt x="165100" y="2783328"/>
                </a:cubicBezTo>
                <a:cubicBezTo>
                  <a:pt x="164443" y="2786878"/>
                  <a:pt x="162602" y="2789770"/>
                  <a:pt x="159579" y="2792005"/>
                </a:cubicBezTo>
                <a:cubicBezTo>
                  <a:pt x="159403" y="2798490"/>
                  <a:pt x="157650" y="2804976"/>
                  <a:pt x="154320" y="2811462"/>
                </a:cubicBezTo>
                <a:cubicBezTo>
                  <a:pt x="150990" y="2817947"/>
                  <a:pt x="147133" y="2823381"/>
                  <a:pt x="142751" y="2827763"/>
                </a:cubicBezTo>
                <a:cubicBezTo>
                  <a:pt x="142751" y="2829955"/>
                  <a:pt x="142225" y="2831883"/>
                  <a:pt x="141174" y="2833548"/>
                </a:cubicBezTo>
                <a:cubicBezTo>
                  <a:pt x="140122" y="2835213"/>
                  <a:pt x="138544" y="2836090"/>
                  <a:pt x="136441" y="2836177"/>
                </a:cubicBezTo>
                <a:lnTo>
                  <a:pt x="130130" y="2834074"/>
                </a:lnTo>
                <a:lnTo>
                  <a:pt x="136441" y="2813039"/>
                </a:lnTo>
                <a:cubicBezTo>
                  <a:pt x="138544" y="2810805"/>
                  <a:pt x="140122" y="2807912"/>
                  <a:pt x="141174" y="2804363"/>
                </a:cubicBezTo>
                <a:cubicBezTo>
                  <a:pt x="142225" y="2800813"/>
                  <a:pt x="142751" y="2797395"/>
                  <a:pt x="142751" y="2794108"/>
                </a:cubicBezTo>
                <a:lnTo>
                  <a:pt x="151165" y="2775177"/>
                </a:lnTo>
                <a:cubicBezTo>
                  <a:pt x="150727" y="2770445"/>
                  <a:pt x="150551" y="2765186"/>
                  <a:pt x="150639" y="2759402"/>
                </a:cubicBezTo>
                <a:cubicBezTo>
                  <a:pt x="150727" y="2753617"/>
                  <a:pt x="153707" y="2750462"/>
                  <a:pt x="159579" y="2749936"/>
                </a:cubicBezTo>
                <a:cubicBezTo>
                  <a:pt x="160280" y="2729428"/>
                  <a:pt x="166240" y="2705238"/>
                  <a:pt x="177458" y="2677368"/>
                </a:cubicBezTo>
                <a:cubicBezTo>
                  <a:pt x="188676" y="2649497"/>
                  <a:pt x="200946" y="2627411"/>
                  <a:pt x="214268" y="2611109"/>
                </a:cubicBezTo>
                <a:cubicBezTo>
                  <a:pt x="214531" y="2603922"/>
                  <a:pt x="215583" y="2597262"/>
                  <a:pt x="217423" y="2591127"/>
                </a:cubicBezTo>
                <a:cubicBezTo>
                  <a:pt x="219264" y="2584992"/>
                  <a:pt x="220316" y="2578331"/>
                  <a:pt x="220578" y="2571144"/>
                </a:cubicBezTo>
                <a:cubicBezTo>
                  <a:pt x="223690" y="2571013"/>
                  <a:pt x="225881" y="2569698"/>
                  <a:pt x="227152" y="2567200"/>
                </a:cubicBezTo>
                <a:cubicBezTo>
                  <a:pt x="228422" y="2564702"/>
                  <a:pt x="229036" y="2561810"/>
                  <a:pt x="228992" y="2558523"/>
                </a:cubicBezTo>
                <a:cubicBezTo>
                  <a:pt x="229343" y="2549978"/>
                  <a:pt x="230745" y="2544982"/>
                  <a:pt x="233199" y="2543536"/>
                </a:cubicBezTo>
                <a:cubicBezTo>
                  <a:pt x="235653" y="2542090"/>
                  <a:pt x="237055" y="2538672"/>
                  <a:pt x="237406" y="2533282"/>
                </a:cubicBezTo>
                <a:lnTo>
                  <a:pt x="247923" y="2512248"/>
                </a:lnTo>
                <a:cubicBezTo>
                  <a:pt x="251035" y="2511108"/>
                  <a:pt x="253226" y="2509180"/>
                  <a:pt x="254496" y="2506463"/>
                </a:cubicBezTo>
                <a:cubicBezTo>
                  <a:pt x="255767" y="2503746"/>
                  <a:pt x="256381" y="2500767"/>
                  <a:pt x="256337" y="2497524"/>
                </a:cubicBezTo>
                <a:lnTo>
                  <a:pt x="254233" y="2487006"/>
                </a:lnTo>
                <a:lnTo>
                  <a:pt x="273164" y="2421800"/>
                </a:lnTo>
                <a:lnTo>
                  <a:pt x="281578" y="2415490"/>
                </a:lnTo>
                <a:lnTo>
                  <a:pt x="287888" y="2404973"/>
                </a:lnTo>
                <a:cubicBezTo>
                  <a:pt x="287888" y="2401598"/>
                  <a:pt x="288414" y="2397829"/>
                  <a:pt x="289466" y="2393667"/>
                </a:cubicBezTo>
                <a:cubicBezTo>
                  <a:pt x="290518" y="2389503"/>
                  <a:pt x="292095" y="2386261"/>
                  <a:pt x="294199" y="2383938"/>
                </a:cubicBezTo>
                <a:cubicBezTo>
                  <a:pt x="292972" y="2380126"/>
                  <a:pt x="292797" y="2375130"/>
                  <a:pt x="293673" y="2368951"/>
                </a:cubicBezTo>
                <a:cubicBezTo>
                  <a:pt x="294549" y="2362772"/>
                  <a:pt x="297529" y="2359354"/>
                  <a:pt x="302612" y="2358697"/>
                </a:cubicBezTo>
                <a:cubicBezTo>
                  <a:pt x="303357" y="2352912"/>
                  <a:pt x="307126" y="2343447"/>
                  <a:pt x="313918" y="2330300"/>
                </a:cubicBezTo>
                <a:lnTo>
                  <a:pt x="317240" y="2324688"/>
                </a:lnTo>
                <a:lnTo>
                  <a:pt x="310491" y="2328063"/>
                </a:lnTo>
                <a:lnTo>
                  <a:pt x="292949" y="2329817"/>
                </a:lnTo>
                <a:lnTo>
                  <a:pt x="287686" y="2343850"/>
                </a:lnTo>
                <a:cubicBezTo>
                  <a:pt x="285018" y="2344837"/>
                  <a:pt x="282460" y="2346372"/>
                  <a:pt x="280012" y="2348455"/>
                </a:cubicBezTo>
                <a:cubicBezTo>
                  <a:pt x="277563" y="2350538"/>
                  <a:pt x="275443" y="2352511"/>
                  <a:pt x="273653" y="2354375"/>
                </a:cubicBezTo>
                <a:cubicBezTo>
                  <a:pt x="271752" y="2354339"/>
                  <a:pt x="269852" y="2354850"/>
                  <a:pt x="267952" y="2355910"/>
                </a:cubicBezTo>
                <a:cubicBezTo>
                  <a:pt x="266051" y="2356970"/>
                  <a:pt x="265028" y="2358797"/>
                  <a:pt x="264882" y="2361392"/>
                </a:cubicBezTo>
                <a:lnTo>
                  <a:pt x="266636" y="2368409"/>
                </a:lnTo>
                <a:lnTo>
                  <a:pt x="250848" y="2368409"/>
                </a:lnTo>
                <a:cubicBezTo>
                  <a:pt x="251543" y="2365010"/>
                  <a:pt x="253224" y="2359967"/>
                  <a:pt x="255892" y="2353279"/>
                </a:cubicBezTo>
                <a:cubicBezTo>
                  <a:pt x="258559" y="2346591"/>
                  <a:pt x="258048" y="2342863"/>
                  <a:pt x="254357" y="2342096"/>
                </a:cubicBezTo>
                <a:cubicBezTo>
                  <a:pt x="252566" y="2342206"/>
                  <a:pt x="250885" y="2342863"/>
                  <a:pt x="249313" y="2344069"/>
                </a:cubicBezTo>
                <a:cubicBezTo>
                  <a:pt x="247742" y="2345275"/>
                  <a:pt x="246499" y="2346372"/>
                  <a:pt x="245586" y="2347359"/>
                </a:cubicBezTo>
                <a:lnTo>
                  <a:pt x="242077" y="2368409"/>
                </a:lnTo>
                <a:lnTo>
                  <a:pt x="233306" y="2380688"/>
                </a:lnTo>
                <a:cubicBezTo>
                  <a:pt x="233306" y="2385878"/>
                  <a:pt x="232429" y="2390409"/>
                  <a:pt x="230675" y="2394283"/>
                </a:cubicBezTo>
                <a:cubicBezTo>
                  <a:pt x="228921" y="2398157"/>
                  <a:pt x="226290" y="2401811"/>
                  <a:pt x="222781" y="2405247"/>
                </a:cubicBezTo>
                <a:lnTo>
                  <a:pt x="222781" y="2419280"/>
                </a:lnTo>
                <a:cubicBezTo>
                  <a:pt x="217811" y="2424835"/>
                  <a:pt x="215472" y="2431267"/>
                  <a:pt x="215765" y="2438576"/>
                </a:cubicBezTo>
                <a:cubicBezTo>
                  <a:pt x="212951" y="2437736"/>
                  <a:pt x="210246" y="2438101"/>
                  <a:pt x="207652" y="2439673"/>
                </a:cubicBezTo>
                <a:cubicBezTo>
                  <a:pt x="205057" y="2441244"/>
                  <a:pt x="203668" y="2443802"/>
                  <a:pt x="203485" y="2447347"/>
                </a:cubicBezTo>
                <a:lnTo>
                  <a:pt x="192960" y="2463135"/>
                </a:lnTo>
                <a:lnTo>
                  <a:pt x="178927" y="2457872"/>
                </a:lnTo>
                <a:cubicBezTo>
                  <a:pt x="181229" y="2452171"/>
                  <a:pt x="182764" y="2445593"/>
                  <a:pt x="183531" y="2438138"/>
                </a:cubicBezTo>
                <a:cubicBezTo>
                  <a:pt x="184299" y="2430682"/>
                  <a:pt x="186272" y="2424981"/>
                  <a:pt x="189452" y="2421034"/>
                </a:cubicBezTo>
                <a:cubicBezTo>
                  <a:pt x="189159" y="2415479"/>
                  <a:pt x="191498" y="2412556"/>
                  <a:pt x="196468" y="2412263"/>
                </a:cubicBezTo>
                <a:cubicBezTo>
                  <a:pt x="200269" y="2412519"/>
                  <a:pt x="204947" y="2412446"/>
                  <a:pt x="210502" y="2412044"/>
                </a:cubicBezTo>
                <a:cubicBezTo>
                  <a:pt x="216057" y="2411642"/>
                  <a:pt x="215472" y="2409376"/>
                  <a:pt x="208748" y="2405247"/>
                </a:cubicBezTo>
                <a:lnTo>
                  <a:pt x="215765" y="2387705"/>
                </a:lnTo>
                <a:lnTo>
                  <a:pt x="208748" y="2387705"/>
                </a:lnTo>
                <a:lnTo>
                  <a:pt x="215765" y="2378934"/>
                </a:lnTo>
                <a:lnTo>
                  <a:pt x="215765" y="2361392"/>
                </a:lnTo>
                <a:lnTo>
                  <a:pt x="228044" y="2352621"/>
                </a:lnTo>
                <a:lnTo>
                  <a:pt x="228044" y="2336833"/>
                </a:lnTo>
                <a:cubicBezTo>
                  <a:pt x="231260" y="2331278"/>
                  <a:pt x="235353" y="2326601"/>
                  <a:pt x="240323" y="2322800"/>
                </a:cubicBezTo>
                <a:lnTo>
                  <a:pt x="245586" y="2308766"/>
                </a:lnTo>
                <a:cubicBezTo>
                  <a:pt x="240104" y="2307378"/>
                  <a:pt x="238350" y="2301384"/>
                  <a:pt x="240323" y="2290786"/>
                </a:cubicBezTo>
                <a:cubicBezTo>
                  <a:pt x="242297" y="2280188"/>
                  <a:pt x="244051" y="2273317"/>
                  <a:pt x="245586" y="2270174"/>
                </a:cubicBezTo>
                <a:cubicBezTo>
                  <a:pt x="248875" y="2269370"/>
                  <a:pt x="250629" y="2265716"/>
                  <a:pt x="250848" y="2259211"/>
                </a:cubicBezTo>
                <a:cubicBezTo>
                  <a:pt x="251068" y="2252706"/>
                  <a:pt x="251068" y="2248174"/>
                  <a:pt x="250848" y="2245616"/>
                </a:cubicBezTo>
                <a:cubicBezTo>
                  <a:pt x="253443" y="2244592"/>
                  <a:pt x="255270" y="2242692"/>
                  <a:pt x="256330" y="2239915"/>
                </a:cubicBezTo>
                <a:cubicBezTo>
                  <a:pt x="257390" y="2237137"/>
                  <a:pt x="257902" y="2234360"/>
                  <a:pt x="257865" y="2231582"/>
                </a:cubicBezTo>
                <a:cubicBezTo>
                  <a:pt x="257573" y="2228293"/>
                  <a:pt x="256403" y="2225662"/>
                  <a:pt x="254357" y="2223688"/>
                </a:cubicBezTo>
                <a:cubicBezTo>
                  <a:pt x="252310" y="2221715"/>
                  <a:pt x="251141" y="2219084"/>
                  <a:pt x="250848" y="2215795"/>
                </a:cubicBezTo>
                <a:cubicBezTo>
                  <a:pt x="244087" y="2217110"/>
                  <a:pt x="240944" y="2222373"/>
                  <a:pt x="241420" y="2231582"/>
                </a:cubicBezTo>
                <a:cubicBezTo>
                  <a:pt x="241895" y="2240792"/>
                  <a:pt x="239190" y="2246054"/>
                  <a:pt x="233306" y="2247370"/>
                </a:cubicBezTo>
                <a:cubicBezTo>
                  <a:pt x="233124" y="2252742"/>
                  <a:pt x="231296" y="2257785"/>
                  <a:pt x="227825" y="2262500"/>
                </a:cubicBezTo>
                <a:cubicBezTo>
                  <a:pt x="224353" y="2267214"/>
                  <a:pt x="220333" y="2270942"/>
                  <a:pt x="215765" y="2273683"/>
                </a:cubicBezTo>
                <a:lnTo>
                  <a:pt x="215765" y="2296487"/>
                </a:lnTo>
                <a:cubicBezTo>
                  <a:pt x="200379" y="2303906"/>
                  <a:pt x="191243" y="2312311"/>
                  <a:pt x="188355" y="2321704"/>
                </a:cubicBezTo>
                <a:cubicBezTo>
                  <a:pt x="185468" y="2331096"/>
                  <a:pt x="181156" y="2344325"/>
                  <a:pt x="175418" y="2361392"/>
                </a:cubicBezTo>
                <a:cubicBezTo>
                  <a:pt x="169498" y="2361904"/>
                  <a:pt x="164235" y="2363950"/>
                  <a:pt x="159631" y="2367532"/>
                </a:cubicBezTo>
                <a:cubicBezTo>
                  <a:pt x="155026" y="2371113"/>
                  <a:pt x="149763" y="2373160"/>
                  <a:pt x="143843" y="2373671"/>
                </a:cubicBezTo>
                <a:lnTo>
                  <a:pt x="143843" y="2392967"/>
                </a:lnTo>
                <a:lnTo>
                  <a:pt x="138580" y="2392967"/>
                </a:lnTo>
                <a:cubicBezTo>
                  <a:pt x="135218" y="2392967"/>
                  <a:pt x="133172" y="2392090"/>
                  <a:pt x="132441" y="2390336"/>
                </a:cubicBezTo>
                <a:cubicBezTo>
                  <a:pt x="131710" y="2388582"/>
                  <a:pt x="131417" y="2385951"/>
                  <a:pt x="131564" y="2382442"/>
                </a:cubicBezTo>
                <a:lnTo>
                  <a:pt x="136826" y="2368409"/>
                </a:lnTo>
                <a:cubicBezTo>
                  <a:pt x="136716" y="2367130"/>
                  <a:pt x="136059" y="2364864"/>
                  <a:pt x="134853" y="2361611"/>
                </a:cubicBezTo>
                <a:cubicBezTo>
                  <a:pt x="133647" y="2358359"/>
                  <a:pt x="132550" y="2356531"/>
                  <a:pt x="131564" y="2356129"/>
                </a:cubicBezTo>
                <a:lnTo>
                  <a:pt x="131564" y="2361392"/>
                </a:lnTo>
                <a:cubicBezTo>
                  <a:pt x="127544" y="2364243"/>
                  <a:pt x="122866" y="2368189"/>
                  <a:pt x="117530" y="2373233"/>
                </a:cubicBezTo>
                <a:cubicBezTo>
                  <a:pt x="112194" y="2378276"/>
                  <a:pt x="109271" y="2383100"/>
                  <a:pt x="108759" y="2387705"/>
                </a:cubicBezTo>
                <a:cubicBezTo>
                  <a:pt x="106164" y="2389605"/>
                  <a:pt x="104337" y="2392383"/>
                  <a:pt x="103277" y="2396037"/>
                </a:cubicBezTo>
                <a:cubicBezTo>
                  <a:pt x="102218" y="2399692"/>
                  <a:pt x="101706" y="2403346"/>
                  <a:pt x="101742" y="2407001"/>
                </a:cubicBezTo>
                <a:lnTo>
                  <a:pt x="89463" y="2414018"/>
                </a:lnTo>
                <a:cubicBezTo>
                  <a:pt x="89500" y="2416832"/>
                  <a:pt x="88988" y="2419975"/>
                  <a:pt x="87928" y="2423446"/>
                </a:cubicBezTo>
                <a:cubicBezTo>
                  <a:pt x="86868" y="2426918"/>
                  <a:pt x="85041" y="2429623"/>
                  <a:pt x="82446" y="2431560"/>
                </a:cubicBezTo>
                <a:lnTo>
                  <a:pt x="82446" y="2445593"/>
                </a:lnTo>
                <a:lnTo>
                  <a:pt x="75430" y="2450856"/>
                </a:lnTo>
                <a:cubicBezTo>
                  <a:pt x="75247" y="2456191"/>
                  <a:pt x="73420" y="2461308"/>
                  <a:pt x="69948" y="2466205"/>
                </a:cubicBezTo>
                <a:cubicBezTo>
                  <a:pt x="66476" y="2471102"/>
                  <a:pt x="62456" y="2475341"/>
                  <a:pt x="57888" y="2478923"/>
                </a:cubicBezTo>
                <a:cubicBezTo>
                  <a:pt x="54306" y="2484514"/>
                  <a:pt x="50067" y="2490873"/>
                  <a:pt x="45170" y="2497999"/>
                </a:cubicBezTo>
                <a:cubicBezTo>
                  <a:pt x="40273" y="2505126"/>
                  <a:pt x="35156" y="2511046"/>
                  <a:pt x="29821" y="2515760"/>
                </a:cubicBezTo>
                <a:cubicBezTo>
                  <a:pt x="29930" y="2518501"/>
                  <a:pt x="29711" y="2521352"/>
                  <a:pt x="29163" y="2524312"/>
                </a:cubicBezTo>
                <a:cubicBezTo>
                  <a:pt x="28615" y="2527272"/>
                  <a:pt x="27080" y="2529684"/>
                  <a:pt x="24558" y="2531548"/>
                </a:cubicBezTo>
                <a:cubicBezTo>
                  <a:pt x="24412" y="2536957"/>
                  <a:pt x="22950" y="2542366"/>
                  <a:pt x="20173" y="2547774"/>
                </a:cubicBezTo>
                <a:cubicBezTo>
                  <a:pt x="17395" y="2553183"/>
                  <a:pt x="14179" y="2557715"/>
                  <a:pt x="10525" y="2561369"/>
                </a:cubicBezTo>
                <a:cubicBezTo>
                  <a:pt x="10525" y="2563197"/>
                  <a:pt x="10086" y="2564805"/>
                  <a:pt x="9209" y="2566193"/>
                </a:cubicBezTo>
                <a:cubicBezTo>
                  <a:pt x="8332" y="2567582"/>
                  <a:pt x="7016" y="2568313"/>
                  <a:pt x="5262" y="2568386"/>
                </a:cubicBezTo>
                <a:lnTo>
                  <a:pt x="0" y="2566632"/>
                </a:lnTo>
                <a:lnTo>
                  <a:pt x="5262" y="2549090"/>
                </a:lnTo>
                <a:cubicBezTo>
                  <a:pt x="7016" y="2547226"/>
                  <a:pt x="8332" y="2544814"/>
                  <a:pt x="9209" y="2541854"/>
                </a:cubicBezTo>
                <a:cubicBezTo>
                  <a:pt x="10086" y="2538894"/>
                  <a:pt x="10525" y="2536043"/>
                  <a:pt x="10525" y="2533302"/>
                </a:cubicBezTo>
                <a:lnTo>
                  <a:pt x="17541" y="2517515"/>
                </a:lnTo>
                <a:cubicBezTo>
                  <a:pt x="17176" y="2513568"/>
                  <a:pt x="17030" y="2509182"/>
                  <a:pt x="17103" y="2504358"/>
                </a:cubicBezTo>
                <a:cubicBezTo>
                  <a:pt x="17176" y="2499534"/>
                  <a:pt x="19661" y="2496903"/>
                  <a:pt x="24558" y="2496464"/>
                </a:cubicBezTo>
                <a:cubicBezTo>
                  <a:pt x="25143" y="2479361"/>
                  <a:pt x="30113" y="2459188"/>
                  <a:pt x="39469" y="2435945"/>
                </a:cubicBezTo>
                <a:cubicBezTo>
                  <a:pt x="48824" y="2412702"/>
                  <a:pt x="59057" y="2394283"/>
                  <a:pt x="70167" y="2380688"/>
                </a:cubicBezTo>
                <a:cubicBezTo>
                  <a:pt x="70386" y="2374695"/>
                  <a:pt x="71263" y="2369140"/>
                  <a:pt x="72798" y="2364023"/>
                </a:cubicBezTo>
                <a:cubicBezTo>
                  <a:pt x="74333" y="2358907"/>
                  <a:pt x="75210" y="2353352"/>
                  <a:pt x="75430" y="2347359"/>
                </a:cubicBezTo>
                <a:cubicBezTo>
                  <a:pt x="78024" y="2347249"/>
                  <a:pt x="79852" y="2346153"/>
                  <a:pt x="80911" y="2344069"/>
                </a:cubicBezTo>
                <a:cubicBezTo>
                  <a:pt x="81971" y="2341986"/>
                  <a:pt x="82483" y="2339574"/>
                  <a:pt x="82446" y="2336833"/>
                </a:cubicBezTo>
                <a:cubicBezTo>
                  <a:pt x="82739" y="2329707"/>
                  <a:pt x="83908" y="2325541"/>
                  <a:pt x="85955" y="2324335"/>
                </a:cubicBezTo>
                <a:cubicBezTo>
                  <a:pt x="88001" y="2323129"/>
                  <a:pt x="89171" y="2320278"/>
                  <a:pt x="89463" y="2315783"/>
                </a:cubicBezTo>
                <a:lnTo>
                  <a:pt x="98234" y="2298241"/>
                </a:lnTo>
                <a:cubicBezTo>
                  <a:pt x="100829" y="2297291"/>
                  <a:pt x="102656" y="2295683"/>
                  <a:pt x="103716" y="2293417"/>
                </a:cubicBezTo>
                <a:cubicBezTo>
                  <a:pt x="104776" y="2291151"/>
                  <a:pt x="105287" y="2288666"/>
                  <a:pt x="105251" y="2285962"/>
                </a:cubicBezTo>
                <a:lnTo>
                  <a:pt x="103497" y="2277191"/>
                </a:lnTo>
                <a:lnTo>
                  <a:pt x="119284" y="2222811"/>
                </a:lnTo>
                <a:lnTo>
                  <a:pt x="126301" y="2217549"/>
                </a:lnTo>
                <a:lnTo>
                  <a:pt x="131564" y="2208778"/>
                </a:lnTo>
                <a:cubicBezTo>
                  <a:pt x="131564" y="2205964"/>
                  <a:pt x="132002" y="2202821"/>
                  <a:pt x="132879" y="2199349"/>
                </a:cubicBezTo>
                <a:cubicBezTo>
                  <a:pt x="133756" y="2195877"/>
                  <a:pt x="135072" y="2193173"/>
                  <a:pt x="136826" y="2191236"/>
                </a:cubicBezTo>
                <a:cubicBezTo>
                  <a:pt x="135803" y="2188056"/>
                  <a:pt x="135657" y="2183890"/>
                  <a:pt x="136388" y="2178737"/>
                </a:cubicBezTo>
                <a:cubicBezTo>
                  <a:pt x="137119" y="2173584"/>
                  <a:pt x="139604" y="2170734"/>
                  <a:pt x="143843" y="2170186"/>
                </a:cubicBezTo>
                <a:cubicBezTo>
                  <a:pt x="144464" y="2165362"/>
                  <a:pt x="147607" y="2157468"/>
                  <a:pt x="153272" y="2146504"/>
                </a:cubicBezTo>
                <a:cubicBezTo>
                  <a:pt x="158936" y="2135540"/>
                  <a:pt x="163395" y="2129401"/>
                  <a:pt x="166647" y="2128085"/>
                </a:cubicBezTo>
                <a:lnTo>
                  <a:pt x="171910" y="2115806"/>
                </a:lnTo>
                <a:cubicBezTo>
                  <a:pt x="172422" y="2104842"/>
                  <a:pt x="174468" y="2095194"/>
                  <a:pt x="178049" y="2086862"/>
                </a:cubicBezTo>
                <a:cubicBezTo>
                  <a:pt x="181631" y="2078529"/>
                  <a:pt x="183678" y="2068881"/>
                  <a:pt x="184189" y="2057918"/>
                </a:cubicBezTo>
                <a:lnTo>
                  <a:pt x="189452" y="2050901"/>
                </a:lnTo>
                <a:cubicBezTo>
                  <a:pt x="190256" y="2044396"/>
                  <a:pt x="193472" y="2036794"/>
                  <a:pt x="199100" y="2028096"/>
                </a:cubicBezTo>
                <a:cubicBezTo>
                  <a:pt x="204728" y="2019399"/>
                  <a:pt x="207944" y="2011797"/>
                  <a:pt x="208748" y="2005292"/>
                </a:cubicBezTo>
                <a:cubicBezTo>
                  <a:pt x="213937" y="2002003"/>
                  <a:pt x="216276" y="1996740"/>
                  <a:pt x="215765" y="1989504"/>
                </a:cubicBezTo>
                <a:cubicBezTo>
                  <a:pt x="215253" y="1982268"/>
                  <a:pt x="217592" y="1977006"/>
                  <a:pt x="222781" y="1973717"/>
                </a:cubicBezTo>
                <a:cubicBezTo>
                  <a:pt x="223841" y="1968162"/>
                  <a:pt x="228300" y="1954274"/>
                  <a:pt x="236157" y="1932055"/>
                </a:cubicBezTo>
                <a:cubicBezTo>
                  <a:pt x="244014" y="1909835"/>
                  <a:pt x="248911" y="1896825"/>
                  <a:pt x="250848" y="1893024"/>
                </a:cubicBezTo>
                <a:cubicBezTo>
                  <a:pt x="249825" y="1890064"/>
                  <a:pt x="249679" y="1886775"/>
                  <a:pt x="250410" y="1883157"/>
                </a:cubicBezTo>
                <a:cubicBezTo>
                  <a:pt x="251141" y="1879539"/>
                  <a:pt x="253626" y="1877565"/>
                  <a:pt x="257865" y="1877236"/>
                </a:cubicBezTo>
                <a:cubicBezTo>
                  <a:pt x="263091" y="1864920"/>
                  <a:pt x="269742" y="1852276"/>
                  <a:pt x="277819" y="1839302"/>
                </a:cubicBezTo>
                <a:cubicBezTo>
                  <a:pt x="285896" y="1826328"/>
                  <a:pt x="290354" y="1813245"/>
                  <a:pt x="291195" y="1800052"/>
                </a:cubicBezTo>
                <a:cubicBezTo>
                  <a:pt x="292255" y="1799212"/>
                  <a:pt x="293643" y="1798261"/>
                  <a:pt x="295361" y="1797202"/>
                </a:cubicBezTo>
                <a:cubicBezTo>
                  <a:pt x="297078" y="1796142"/>
                  <a:pt x="298029" y="1794753"/>
                  <a:pt x="298211" y="1793035"/>
                </a:cubicBezTo>
                <a:cubicBezTo>
                  <a:pt x="297992" y="1792195"/>
                  <a:pt x="297115" y="1791683"/>
                  <a:pt x="295580" y="1791500"/>
                </a:cubicBezTo>
                <a:cubicBezTo>
                  <a:pt x="294045" y="1791318"/>
                  <a:pt x="293168" y="1791245"/>
                  <a:pt x="292949" y="1791281"/>
                </a:cubicBezTo>
                <a:lnTo>
                  <a:pt x="298211" y="1775493"/>
                </a:lnTo>
                <a:lnTo>
                  <a:pt x="305228" y="1771985"/>
                </a:lnTo>
                <a:cubicBezTo>
                  <a:pt x="308737" y="1767125"/>
                  <a:pt x="311806" y="1760619"/>
                  <a:pt x="314438" y="1752470"/>
                </a:cubicBezTo>
                <a:cubicBezTo>
                  <a:pt x="317069" y="1744320"/>
                  <a:pt x="319262" y="1737376"/>
                  <a:pt x="321016" y="1731639"/>
                </a:cubicBezTo>
                <a:cubicBezTo>
                  <a:pt x="320066" y="1727984"/>
                  <a:pt x="320212" y="1724768"/>
                  <a:pt x="321454" y="1721991"/>
                </a:cubicBezTo>
                <a:cubicBezTo>
                  <a:pt x="322697" y="1719213"/>
                  <a:pt x="325474" y="1717751"/>
                  <a:pt x="329787" y="1717605"/>
                </a:cubicBezTo>
                <a:lnTo>
                  <a:pt x="335049" y="1705326"/>
                </a:lnTo>
                <a:cubicBezTo>
                  <a:pt x="337096" y="1702439"/>
                  <a:pt x="339581" y="1695934"/>
                  <a:pt x="342505" y="1685811"/>
                </a:cubicBezTo>
                <a:cubicBezTo>
                  <a:pt x="345428" y="1675687"/>
                  <a:pt x="347036" y="1668744"/>
                  <a:pt x="347329" y="1664980"/>
                </a:cubicBezTo>
                <a:cubicBezTo>
                  <a:pt x="347840" y="1659352"/>
                  <a:pt x="349887" y="1655259"/>
                  <a:pt x="353468" y="1652700"/>
                </a:cubicBezTo>
                <a:cubicBezTo>
                  <a:pt x="357050" y="1650142"/>
                  <a:pt x="359096" y="1646049"/>
                  <a:pt x="359608" y="1640421"/>
                </a:cubicBezTo>
                <a:lnTo>
                  <a:pt x="373642" y="1615862"/>
                </a:lnTo>
                <a:cubicBezTo>
                  <a:pt x="374446" y="1612281"/>
                  <a:pt x="377662" y="1603656"/>
                  <a:pt x="383290" y="1589988"/>
                </a:cubicBezTo>
                <a:cubicBezTo>
                  <a:pt x="388917" y="1576320"/>
                  <a:pt x="392133" y="1568572"/>
                  <a:pt x="392937" y="1566745"/>
                </a:cubicBezTo>
                <a:cubicBezTo>
                  <a:pt x="392572" y="1562944"/>
                  <a:pt x="392426" y="1559144"/>
                  <a:pt x="392499" y="1555343"/>
                </a:cubicBezTo>
                <a:cubicBezTo>
                  <a:pt x="392572" y="1551542"/>
                  <a:pt x="395057" y="1549496"/>
                  <a:pt x="399954" y="1549203"/>
                </a:cubicBezTo>
                <a:cubicBezTo>
                  <a:pt x="405327" y="1536705"/>
                  <a:pt x="412563" y="1523110"/>
                  <a:pt x="421662" y="1508418"/>
                </a:cubicBezTo>
                <a:cubicBezTo>
                  <a:pt x="430762" y="1493727"/>
                  <a:pt x="435805" y="1479255"/>
                  <a:pt x="436792" y="1465002"/>
                </a:cubicBezTo>
                <a:cubicBezTo>
                  <a:pt x="437852" y="1464052"/>
                  <a:pt x="439241" y="1462883"/>
                  <a:pt x="440958" y="1461494"/>
                </a:cubicBezTo>
                <a:cubicBezTo>
                  <a:pt x="442676" y="1460105"/>
                  <a:pt x="443626" y="1458936"/>
                  <a:pt x="443809" y="1457985"/>
                </a:cubicBezTo>
                <a:cubicBezTo>
                  <a:pt x="443699" y="1456304"/>
                  <a:pt x="443041" y="1455281"/>
                  <a:pt x="441836" y="1454916"/>
                </a:cubicBezTo>
                <a:cubicBezTo>
                  <a:pt x="440630" y="1454550"/>
                  <a:pt x="439533" y="1454404"/>
                  <a:pt x="438546" y="1454477"/>
                </a:cubicBezTo>
                <a:lnTo>
                  <a:pt x="443809" y="1438689"/>
                </a:lnTo>
                <a:cubicBezTo>
                  <a:pt x="449364" y="1434889"/>
                  <a:pt x="454042" y="1430211"/>
                  <a:pt x="457842" y="1424656"/>
                </a:cubicBezTo>
                <a:lnTo>
                  <a:pt x="468368" y="1389572"/>
                </a:lnTo>
                <a:cubicBezTo>
                  <a:pt x="467490" y="1385918"/>
                  <a:pt x="467929" y="1382702"/>
                  <a:pt x="469683" y="1379924"/>
                </a:cubicBezTo>
                <a:cubicBezTo>
                  <a:pt x="471437" y="1377147"/>
                  <a:pt x="474507" y="1375685"/>
                  <a:pt x="478893" y="1375539"/>
                </a:cubicBezTo>
                <a:cubicBezTo>
                  <a:pt x="479112" y="1372323"/>
                  <a:pt x="479989" y="1369984"/>
                  <a:pt x="481524" y="1368522"/>
                </a:cubicBezTo>
                <a:cubicBezTo>
                  <a:pt x="483059" y="1367060"/>
                  <a:pt x="483936" y="1364721"/>
                  <a:pt x="484155" y="1361505"/>
                </a:cubicBezTo>
                <a:cubicBezTo>
                  <a:pt x="485508" y="1359130"/>
                  <a:pt x="488066" y="1352040"/>
                  <a:pt x="491830" y="1340236"/>
                </a:cubicBezTo>
                <a:cubicBezTo>
                  <a:pt x="495594" y="1328431"/>
                  <a:pt x="497714" y="1320903"/>
                  <a:pt x="498189" y="1317651"/>
                </a:cubicBezTo>
                <a:cubicBezTo>
                  <a:pt x="498700" y="1311949"/>
                  <a:pt x="500747" y="1307564"/>
                  <a:pt x="504329" y="1304494"/>
                </a:cubicBezTo>
                <a:cubicBezTo>
                  <a:pt x="507910" y="1301424"/>
                  <a:pt x="509957" y="1297039"/>
                  <a:pt x="510468" y="1291338"/>
                </a:cubicBezTo>
                <a:lnTo>
                  <a:pt x="517485" y="1277304"/>
                </a:lnTo>
                <a:cubicBezTo>
                  <a:pt x="517923" y="1273211"/>
                  <a:pt x="519678" y="1269995"/>
                  <a:pt x="522747" y="1267656"/>
                </a:cubicBezTo>
                <a:cubicBezTo>
                  <a:pt x="525817" y="1265317"/>
                  <a:pt x="527571" y="1262101"/>
                  <a:pt x="528010" y="1258008"/>
                </a:cubicBezTo>
                <a:cubicBezTo>
                  <a:pt x="533273" y="1257716"/>
                  <a:pt x="536781" y="1254792"/>
                  <a:pt x="538535" y="1249237"/>
                </a:cubicBezTo>
                <a:cubicBezTo>
                  <a:pt x="538572" y="1248433"/>
                  <a:pt x="538499" y="1247848"/>
                  <a:pt x="538316" y="1247483"/>
                </a:cubicBezTo>
                <a:cubicBezTo>
                  <a:pt x="538133" y="1247117"/>
                  <a:pt x="537621" y="1246533"/>
                  <a:pt x="536781" y="1245729"/>
                </a:cubicBezTo>
                <a:lnTo>
                  <a:pt x="540289" y="1240466"/>
                </a:lnTo>
                <a:cubicBezTo>
                  <a:pt x="541130" y="1238785"/>
                  <a:pt x="541642" y="1237323"/>
                  <a:pt x="541824" y="1236081"/>
                </a:cubicBezTo>
                <a:cubicBezTo>
                  <a:pt x="542007" y="1234838"/>
                  <a:pt x="542080" y="1233376"/>
                  <a:pt x="542044" y="1231695"/>
                </a:cubicBezTo>
                <a:cubicBezTo>
                  <a:pt x="549024" y="1221097"/>
                  <a:pt x="555236" y="1209841"/>
                  <a:pt x="560682" y="1197927"/>
                </a:cubicBezTo>
                <a:cubicBezTo>
                  <a:pt x="566127" y="1186013"/>
                  <a:pt x="571024" y="1173880"/>
                  <a:pt x="575373" y="1161528"/>
                </a:cubicBezTo>
                <a:cubicBezTo>
                  <a:pt x="575848" y="1158677"/>
                  <a:pt x="577968" y="1152976"/>
                  <a:pt x="581732" y="1144424"/>
                </a:cubicBezTo>
                <a:cubicBezTo>
                  <a:pt x="585496" y="1135873"/>
                  <a:pt x="588054" y="1131049"/>
                  <a:pt x="589407" y="1129953"/>
                </a:cubicBezTo>
                <a:cubicBezTo>
                  <a:pt x="589589" y="1123922"/>
                  <a:pt x="590978" y="1118441"/>
                  <a:pt x="593573" y="1113507"/>
                </a:cubicBezTo>
                <a:cubicBezTo>
                  <a:pt x="596168" y="1108573"/>
                  <a:pt x="598872" y="1103530"/>
                  <a:pt x="601686" y="1098377"/>
                </a:cubicBezTo>
                <a:lnTo>
                  <a:pt x="608703" y="1093115"/>
                </a:lnTo>
                <a:cubicBezTo>
                  <a:pt x="608776" y="1092237"/>
                  <a:pt x="609068" y="1091360"/>
                  <a:pt x="609580" y="1090483"/>
                </a:cubicBezTo>
                <a:cubicBezTo>
                  <a:pt x="610091" y="1089606"/>
                  <a:pt x="610384" y="1088729"/>
                  <a:pt x="610457" y="1087852"/>
                </a:cubicBezTo>
                <a:cubicBezTo>
                  <a:pt x="611297" y="1085294"/>
                  <a:pt x="611809" y="1082955"/>
                  <a:pt x="611992" y="1080835"/>
                </a:cubicBezTo>
                <a:cubicBezTo>
                  <a:pt x="612174" y="1078716"/>
                  <a:pt x="612248" y="1076377"/>
                  <a:pt x="612211" y="1073819"/>
                </a:cubicBezTo>
                <a:cubicBezTo>
                  <a:pt x="614258" y="1073526"/>
                  <a:pt x="615427" y="1072357"/>
                  <a:pt x="615719" y="1070310"/>
                </a:cubicBezTo>
                <a:cubicBezTo>
                  <a:pt x="615792" y="1069360"/>
                  <a:pt x="616085" y="1068190"/>
                  <a:pt x="616596" y="1066802"/>
                </a:cubicBezTo>
                <a:cubicBezTo>
                  <a:pt x="617108" y="1065413"/>
                  <a:pt x="617400" y="1064243"/>
                  <a:pt x="617474" y="1063293"/>
                </a:cubicBezTo>
                <a:lnTo>
                  <a:pt x="619228" y="1063293"/>
                </a:lnTo>
                <a:cubicBezTo>
                  <a:pt x="619520" y="1061539"/>
                  <a:pt x="620690" y="1059785"/>
                  <a:pt x="622736" y="1058031"/>
                </a:cubicBezTo>
                <a:lnTo>
                  <a:pt x="627999" y="1042243"/>
                </a:lnTo>
                <a:cubicBezTo>
                  <a:pt x="628839" y="1038589"/>
                  <a:pt x="629351" y="1034934"/>
                  <a:pt x="629533" y="1031279"/>
                </a:cubicBezTo>
                <a:cubicBezTo>
                  <a:pt x="629716" y="1027625"/>
                  <a:pt x="629789" y="1024847"/>
                  <a:pt x="629753" y="1022947"/>
                </a:cubicBezTo>
                <a:cubicBezTo>
                  <a:pt x="631653" y="1023057"/>
                  <a:pt x="633554" y="1022837"/>
                  <a:pt x="635454" y="1022289"/>
                </a:cubicBezTo>
                <a:cubicBezTo>
                  <a:pt x="637354" y="1021741"/>
                  <a:pt x="638378" y="1020206"/>
                  <a:pt x="638524" y="1017685"/>
                </a:cubicBezTo>
                <a:cubicBezTo>
                  <a:pt x="638378" y="1015090"/>
                  <a:pt x="638670" y="1013262"/>
                  <a:pt x="639401" y="1012203"/>
                </a:cubicBezTo>
                <a:cubicBezTo>
                  <a:pt x="640132" y="1011143"/>
                  <a:pt x="642178" y="1010631"/>
                  <a:pt x="645540" y="1010668"/>
                </a:cubicBezTo>
                <a:lnTo>
                  <a:pt x="652557" y="996634"/>
                </a:lnTo>
                <a:lnTo>
                  <a:pt x="659574" y="991372"/>
                </a:lnTo>
                <a:lnTo>
                  <a:pt x="671853" y="968567"/>
                </a:lnTo>
                <a:cubicBezTo>
                  <a:pt x="672146" y="965205"/>
                  <a:pt x="673315" y="962281"/>
                  <a:pt x="675362" y="959796"/>
                </a:cubicBezTo>
                <a:cubicBezTo>
                  <a:pt x="677408" y="957311"/>
                  <a:pt x="678578" y="954388"/>
                  <a:pt x="678870" y="951025"/>
                </a:cubicBezTo>
                <a:lnTo>
                  <a:pt x="687641" y="936992"/>
                </a:lnTo>
                <a:lnTo>
                  <a:pt x="692903" y="926467"/>
                </a:lnTo>
                <a:cubicBezTo>
                  <a:pt x="693744" y="920254"/>
                  <a:pt x="695133" y="914261"/>
                  <a:pt x="697070" y="908486"/>
                </a:cubicBezTo>
                <a:cubicBezTo>
                  <a:pt x="699007" y="902712"/>
                  <a:pt x="701711" y="897596"/>
                  <a:pt x="705183" y="893137"/>
                </a:cubicBezTo>
                <a:cubicBezTo>
                  <a:pt x="709568" y="881516"/>
                  <a:pt x="713077" y="870552"/>
                  <a:pt x="715708" y="860246"/>
                </a:cubicBezTo>
                <a:cubicBezTo>
                  <a:pt x="718339" y="849940"/>
                  <a:pt x="720093" y="841608"/>
                  <a:pt x="720970" y="835249"/>
                </a:cubicBezTo>
                <a:cubicBezTo>
                  <a:pt x="722725" y="836711"/>
                  <a:pt x="724479" y="837295"/>
                  <a:pt x="726233" y="837003"/>
                </a:cubicBezTo>
                <a:lnTo>
                  <a:pt x="733250" y="831740"/>
                </a:lnTo>
                <a:cubicBezTo>
                  <a:pt x="734164" y="830790"/>
                  <a:pt x="734529" y="829621"/>
                  <a:pt x="734346" y="828232"/>
                </a:cubicBezTo>
                <a:cubicBezTo>
                  <a:pt x="734164" y="826843"/>
                  <a:pt x="733213" y="825674"/>
                  <a:pt x="731496" y="824724"/>
                </a:cubicBezTo>
                <a:cubicBezTo>
                  <a:pt x="736283" y="818950"/>
                  <a:pt x="741180" y="811202"/>
                  <a:pt x="746187" y="801481"/>
                </a:cubicBezTo>
                <a:cubicBezTo>
                  <a:pt x="751194" y="791760"/>
                  <a:pt x="753898" y="783135"/>
                  <a:pt x="754300" y="775607"/>
                </a:cubicBezTo>
                <a:cubicBezTo>
                  <a:pt x="757041" y="773816"/>
                  <a:pt x="759015" y="771696"/>
                  <a:pt x="760221" y="769248"/>
                </a:cubicBezTo>
                <a:cubicBezTo>
                  <a:pt x="761427" y="766799"/>
                  <a:pt x="761207" y="764241"/>
                  <a:pt x="759563" y="761573"/>
                </a:cubicBezTo>
                <a:cubicBezTo>
                  <a:pt x="760732" y="755689"/>
                  <a:pt x="763217" y="751231"/>
                  <a:pt x="767018" y="748197"/>
                </a:cubicBezTo>
                <a:cubicBezTo>
                  <a:pt x="770819" y="745164"/>
                  <a:pt x="774181" y="742021"/>
                  <a:pt x="777105" y="738769"/>
                </a:cubicBezTo>
                <a:cubicBezTo>
                  <a:pt x="779590" y="737014"/>
                  <a:pt x="780759" y="735260"/>
                  <a:pt x="780613" y="733506"/>
                </a:cubicBezTo>
                <a:cubicBezTo>
                  <a:pt x="780467" y="731752"/>
                  <a:pt x="779882" y="729998"/>
                  <a:pt x="778859" y="728243"/>
                </a:cubicBezTo>
                <a:lnTo>
                  <a:pt x="794647" y="700176"/>
                </a:lnTo>
                <a:cubicBezTo>
                  <a:pt x="795706" y="698422"/>
                  <a:pt x="797095" y="696229"/>
                  <a:pt x="798813" y="693598"/>
                </a:cubicBezTo>
                <a:cubicBezTo>
                  <a:pt x="800530" y="690967"/>
                  <a:pt x="801481" y="687897"/>
                  <a:pt x="801663" y="684389"/>
                </a:cubicBezTo>
                <a:cubicBezTo>
                  <a:pt x="809776" y="674192"/>
                  <a:pt x="816355" y="662571"/>
                  <a:pt x="821398" y="649524"/>
                </a:cubicBezTo>
                <a:cubicBezTo>
                  <a:pt x="826441" y="636477"/>
                  <a:pt x="833896" y="625295"/>
                  <a:pt x="843764" y="615975"/>
                </a:cubicBezTo>
                <a:lnTo>
                  <a:pt x="842010" y="603696"/>
                </a:lnTo>
                <a:lnTo>
                  <a:pt x="861306" y="573875"/>
                </a:lnTo>
                <a:cubicBezTo>
                  <a:pt x="861635" y="569307"/>
                  <a:pt x="864047" y="561340"/>
                  <a:pt x="868542" y="549974"/>
                </a:cubicBezTo>
                <a:cubicBezTo>
                  <a:pt x="873037" y="538608"/>
                  <a:pt x="877642" y="530203"/>
                  <a:pt x="882356" y="524758"/>
                </a:cubicBezTo>
                <a:cubicBezTo>
                  <a:pt x="882356" y="518033"/>
                  <a:pt x="885864" y="512186"/>
                  <a:pt x="892881" y="507216"/>
                </a:cubicBezTo>
                <a:cubicBezTo>
                  <a:pt x="890542" y="503707"/>
                  <a:pt x="890396" y="500638"/>
                  <a:pt x="892443" y="498006"/>
                </a:cubicBezTo>
                <a:cubicBezTo>
                  <a:pt x="894489" y="495375"/>
                  <a:pt x="896974" y="493182"/>
                  <a:pt x="899898" y="491428"/>
                </a:cubicBezTo>
                <a:lnTo>
                  <a:pt x="964803" y="377406"/>
                </a:lnTo>
                <a:cubicBezTo>
                  <a:pt x="968786" y="372911"/>
                  <a:pt x="971783" y="368306"/>
                  <a:pt x="973793" y="363592"/>
                </a:cubicBezTo>
                <a:cubicBezTo>
                  <a:pt x="975803" y="358877"/>
                  <a:pt x="979238" y="354711"/>
                  <a:pt x="984099" y="351093"/>
                </a:cubicBezTo>
                <a:cubicBezTo>
                  <a:pt x="984172" y="348352"/>
                  <a:pt x="984903" y="345502"/>
                  <a:pt x="986292" y="342541"/>
                </a:cubicBezTo>
                <a:cubicBezTo>
                  <a:pt x="987680" y="339581"/>
                  <a:pt x="989288" y="337169"/>
                  <a:pt x="991116" y="335305"/>
                </a:cubicBezTo>
                <a:lnTo>
                  <a:pt x="998132" y="323026"/>
                </a:lnTo>
                <a:cubicBezTo>
                  <a:pt x="1000033" y="321235"/>
                  <a:pt x="1002372" y="319993"/>
                  <a:pt x="1005149" y="319298"/>
                </a:cubicBezTo>
                <a:cubicBezTo>
                  <a:pt x="1007927" y="318604"/>
                  <a:pt x="1010265" y="318677"/>
                  <a:pt x="1012166" y="319518"/>
                </a:cubicBezTo>
                <a:cubicBezTo>
                  <a:pt x="1013043" y="323793"/>
                  <a:pt x="1009973" y="333222"/>
                  <a:pt x="1002956" y="347804"/>
                </a:cubicBezTo>
                <a:cubicBezTo>
                  <a:pt x="995940" y="362386"/>
                  <a:pt x="990238" y="372253"/>
                  <a:pt x="985853" y="377406"/>
                </a:cubicBezTo>
                <a:lnTo>
                  <a:pt x="987607" y="377406"/>
                </a:lnTo>
                <a:cubicBezTo>
                  <a:pt x="990202" y="379964"/>
                  <a:pt x="991591" y="382303"/>
                  <a:pt x="991773" y="384423"/>
                </a:cubicBezTo>
                <a:cubicBezTo>
                  <a:pt x="991956" y="386542"/>
                  <a:pt x="991152" y="388881"/>
                  <a:pt x="989361" y="391439"/>
                </a:cubicBezTo>
                <a:cubicBezTo>
                  <a:pt x="987169" y="404742"/>
                  <a:pt x="983222" y="418483"/>
                  <a:pt x="977521" y="432663"/>
                </a:cubicBezTo>
                <a:cubicBezTo>
                  <a:pt x="971819" y="446843"/>
                  <a:pt x="966995" y="460584"/>
                  <a:pt x="963049" y="473886"/>
                </a:cubicBezTo>
                <a:cubicBezTo>
                  <a:pt x="964693" y="476335"/>
                  <a:pt x="964912" y="478016"/>
                  <a:pt x="963706" y="478930"/>
                </a:cubicBezTo>
                <a:cubicBezTo>
                  <a:pt x="962500" y="479843"/>
                  <a:pt x="960527" y="481086"/>
                  <a:pt x="957786" y="482657"/>
                </a:cubicBezTo>
                <a:cubicBezTo>
                  <a:pt x="957640" y="484484"/>
                  <a:pt x="957494" y="486092"/>
                  <a:pt x="957347" y="487481"/>
                </a:cubicBezTo>
                <a:cubicBezTo>
                  <a:pt x="957201" y="488870"/>
                  <a:pt x="957932" y="489601"/>
                  <a:pt x="959540" y="489674"/>
                </a:cubicBezTo>
                <a:cubicBezTo>
                  <a:pt x="958261" y="492561"/>
                  <a:pt x="956434" y="495996"/>
                  <a:pt x="954058" y="499980"/>
                </a:cubicBezTo>
                <a:cubicBezTo>
                  <a:pt x="951683" y="503963"/>
                  <a:pt x="951171" y="506960"/>
                  <a:pt x="952523" y="508970"/>
                </a:cubicBezTo>
                <a:lnTo>
                  <a:pt x="963049" y="498445"/>
                </a:lnTo>
                <a:cubicBezTo>
                  <a:pt x="964876" y="496691"/>
                  <a:pt x="966045" y="494937"/>
                  <a:pt x="966557" y="493182"/>
                </a:cubicBezTo>
                <a:cubicBezTo>
                  <a:pt x="967069" y="491428"/>
                  <a:pt x="966484" y="489674"/>
                  <a:pt x="964803" y="487920"/>
                </a:cubicBezTo>
                <a:cubicBezTo>
                  <a:pt x="966667" y="486056"/>
                  <a:pt x="968640" y="483644"/>
                  <a:pt x="970723" y="480684"/>
                </a:cubicBezTo>
                <a:cubicBezTo>
                  <a:pt x="972806" y="477723"/>
                  <a:pt x="974341" y="474873"/>
                  <a:pt x="975328" y="472132"/>
                </a:cubicBezTo>
                <a:lnTo>
                  <a:pt x="989361" y="440557"/>
                </a:lnTo>
                <a:lnTo>
                  <a:pt x="999887" y="431786"/>
                </a:lnTo>
                <a:cubicBezTo>
                  <a:pt x="1001787" y="429958"/>
                  <a:pt x="1003249" y="427912"/>
                  <a:pt x="1004272" y="425646"/>
                </a:cubicBezTo>
                <a:cubicBezTo>
                  <a:pt x="1005295" y="423380"/>
                  <a:pt x="1005003" y="421334"/>
                  <a:pt x="1003395" y="419506"/>
                </a:cubicBezTo>
                <a:lnTo>
                  <a:pt x="1010412" y="405473"/>
                </a:lnTo>
                <a:cubicBezTo>
                  <a:pt x="1009535" y="399626"/>
                  <a:pt x="1011289" y="394655"/>
                  <a:pt x="1015674" y="390562"/>
                </a:cubicBezTo>
                <a:cubicBezTo>
                  <a:pt x="1020060" y="386469"/>
                  <a:pt x="1021814" y="381499"/>
                  <a:pt x="1020937" y="375652"/>
                </a:cubicBezTo>
                <a:lnTo>
                  <a:pt x="1043741" y="356356"/>
                </a:lnTo>
                <a:cubicBezTo>
                  <a:pt x="1048127" y="361253"/>
                  <a:pt x="1050319" y="364615"/>
                  <a:pt x="1050319" y="366442"/>
                </a:cubicBezTo>
                <a:cubicBezTo>
                  <a:pt x="1050319" y="368270"/>
                  <a:pt x="1048127" y="370755"/>
                  <a:pt x="1043741" y="373898"/>
                </a:cubicBezTo>
                <a:cubicBezTo>
                  <a:pt x="1047067" y="378831"/>
                  <a:pt x="1046994" y="382559"/>
                  <a:pt x="1043522" y="385080"/>
                </a:cubicBezTo>
                <a:cubicBezTo>
                  <a:pt x="1040050" y="387602"/>
                  <a:pt x="1039538" y="390891"/>
                  <a:pt x="1041987" y="394948"/>
                </a:cubicBezTo>
                <a:cubicBezTo>
                  <a:pt x="1038881" y="399516"/>
                  <a:pt x="1035445" y="407044"/>
                  <a:pt x="1031681" y="417533"/>
                </a:cubicBezTo>
                <a:cubicBezTo>
                  <a:pt x="1027917" y="428022"/>
                  <a:pt x="1026674" y="435111"/>
                  <a:pt x="1027954" y="438802"/>
                </a:cubicBezTo>
                <a:lnTo>
                  <a:pt x="1013920" y="472132"/>
                </a:lnTo>
                <a:cubicBezTo>
                  <a:pt x="1017575" y="476591"/>
                  <a:pt x="1019475" y="481268"/>
                  <a:pt x="1019621" y="486166"/>
                </a:cubicBezTo>
                <a:cubicBezTo>
                  <a:pt x="1019767" y="491063"/>
                  <a:pt x="1017282" y="495740"/>
                  <a:pt x="1012166" y="500199"/>
                </a:cubicBezTo>
                <a:cubicBezTo>
                  <a:pt x="1010412" y="507435"/>
                  <a:pt x="1007780" y="514890"/>
                  <a:pt x="1004272" y="522565"/>
                </a:cubicBezTo>
                <a:cubicBezTo>
                  <a:pt x="1000764" y="530239"/>
                  <a:pt x="996378" y="536818"/>
                  <a:pt x="991116" y="542299"/>
                </a:cubicBezTo>
                <a:lnTo>
                  <a:pt x="996378" y="556333"/>
                </a:lnTo>
                <a:lnTo>
                  <a:pt x="984099" y="565104"/>
                </a:lnTo>
                <a:lnTo>
                  <a:pt x="984099" y="584400"/>
                </a:lnTo>
                <a:cubicBezTo>
                  <a:pt x="981796" y="587982"/>
                  <a:pt x="980262" y="591344"/>
                  <a:pt x="979494" y="594487"/>
                </a:cubicBezTo>
                <a:cubicBezTo>
                  <a:pt x="978727" y="597630"/>
                  <a:pt x="976753" y="600115"/>
                  <a:pt x="973574" y="601942"/>
                </a:cubicBezTo>
                <a:cubicBezTo>
                  <a:pt x="972770" y="603952"/>
                  <a:pt x="972624" y="606510"/>
                  <a:pt x="973135" y="609616"/>
                </a:cubicBezTo>
                <a:cubicBezTo>
                  <a:pt x="973647" y="612723"/>
                  <a:pt x="974378" y="614843"/>
                  <a:pt x="975328" y="615975"/>
                </a:cubicBezTo>
                <a:cubicBezTo>
                  <a:pt x="976315" y="617620"/>
                  <a:pt x="977411" y="618278"/>
                  <a:pt x="978617" y="617949"/>
                </a:cubicBezTo>
                <a:cubicBezTo>
                  <a:pt x="979823" y="617620"/>
                  <a:pt x="980481" y="616962"/>
                  <a:pt x="980590" y="615975"/>
                </a:cubicBezTo>
                <a:cubicBezTo>
                  <a:pt x="977009" y="610713"/>
                  <a:pt x="977594" y="606327"/>
                  <a:pt x="982345" y="602819"/>
                </a:cubicBezTo>
                <a:cubicBezTo>
                  <a:pt x="987096" y="599311"/>
                  <a:pt x="991189" y="596679"/>
                  <a:pt x="994624" y="594925"/>
                </a:cubicBezTo>
                <a:lnTo>
                  <a:pt x="994624" y="568612"/>
                </a:lnTo>
                <a:lnTo>
                  <a:pt x="996378" y="568612"/>
                </a:lnTo>
                <a:cubicBezTo>
                  <a:pt x="997365" y="566785"/>
                  <a:pt x="998023" y="564739"/>
                  <a:pt x="998352" y="562473"/>
                </a:cubicBezTo>
                <a:cubicBezTo>
                  <a:pt x="998680" y="560207"/>
                  <a:pt x="998023" y="558160"/>
                  <a:pt x="996378" y="556333"/>
                </a:cubicBezTo>
                <a:cubicBezTo>
                  <a:pt x="1001275" y="551765"/>
                  <a:pt x="1005076" y="546868"/>
                  <a:pt x="1007780" y="541642"/>
                </a:cubicBezTo>
                <a:cubicBezTo>
                  <a:pt x="1010485" y="536416"/>
                  <a:pt x="1014285" y="531957"/>
                  <a:pt x="1019183" y="528266"/>
                </a:cubicBezTo>
                <a:cubicBezTo>
                  <a:pt x="1013408" y="522601"/>
                  <a:pt x="1011800" y="518581"/>
                  <a:pt x="1014359" y="516206"/>
                </a:cubicBezTo>
                <a:cubicBezTo>
                  <a:pt x="1016917" y="513830"/>
                  <a:pt x="1021448" y="510249"/>
                  <a:pt x="1027954" y="505462"/>
                </a:cubicBezTo>
                <a:cubicBezTo>
                  <a:pt x="1031937" y="500747"/>
                  <a:pt x="1034934" y="492196"/>
                  <a:pt x="1036944" y="479807"/>
                </a:cubicBezTo>
                <a:cubicBezTo>
                  <a:pt x="1038954" y="467418"/>
                  <a:pt x="1042389" y="458427"/>
                  <a:pt x="1047250" y="452836"/>
                </a:cubicBezTo>
                <a:cubicBezTo>
                  <a:pt x="1049040" y="452032"/>
                  <a:pt x="1050721" y="451886"/>
                  <a:pt x="1052293" y="452397"/>
                </a:cubicBezTo>
                <a:cubicBezTo>
                  <a:pt x="1053864" y="452909"/>
                  <a:pt x="1055107" y="453640"/>
                  <a:pt x="1056021" y="454590"/>
                </a:cubicBezTo>
                <a:cubicBezTo>
                  <a:pt x="1060004" y="459414"/>
                  <a:pt x="1060808" y="465115"/>
                  <a:pt x="1058432" y="471693"/>
                </a:cubicBezTo>
                <a:cubicBezTo>
                  <a:pt x="1056057" y="478272"/>
                  <a:pt x="1052914" y="483096"/>
                  <a:pt x="1049004" y="486166"/>
                </a:cubicBezTo>
                <a:cubicBezTo>
                  <a:pt x="1044838" y="497458"/>
                  <a:pt x="1041329" y="508202"/>
                  <a:pt x="1038479" y="518399"/>
                </a:cubicBezTo>
                <a:cubicBezTo>
                  <a:pt x="1035628" y="528595"/>
                  <a:pt x="1032120" y="538901"/>
                  <a:pt x="1027954" y="549316"/>
                </a:cubicBezTo>
                <a:cubicBezTo>
                  <a:pt x="1029561" y="550997"/>
                  <a:pt x="1029854" y="552459"/>
                  <a:pt x="1028831" y="553702"/>
                </a:cubicBezTo>
                <a:cubicBezTo>
                  <a:pt x="1027807" y="554944"/>
                  <a:pt x="1026345" y="556406"/>
                  <a:pt x="1024445" y="558087"/>
                </a:cubicBezTo>
                <a:cubicBezTo>
                  <a:pt x="1022764" y="559878"/>
                  <a:pt x="1022179" y="561559"/>
                  <a:pt x="1022691" y="563130"/>
                </a:cubicBezTo>
                <a:cubicBezTo>
                  <a:pt x="1023203" y="564702"/>
                  <a:pt x="1024372" y="565945"/>
                  <a:pt x="1026199" y="566858"/>
                </a:cubicBezTo>
                <a:cubicBezTo>
                  <a:pt x="1023458" y="569562"/>
                  <a:pt x="1021046" y="572486"/>
                  <a:pt x="1018963" y="575629"/>
                </a:cubicBezTo>
                <a:cubicBezTo>
                  <a:pt x="1016880" y="578772"/>
                  <a:pt x="1015784" y="581696"/>
                  <a:pt x="1015674" y="584400"/>
                </a:cubicBezTo>
                <a:lnTo>
                  <a:pt x="1008657" y="596679"/>
                </a:lnTo>
                <a:cubicBezTo>
                  <a:pt x="1011216" y="600261"/>
                  <a:pt x="1012239" y="603623"/>
                  <a:pt x="1011727" y="606766"/>
                </a:cubicBezTo>
                <a:cubicBezTo>
                  <a:pt x="1011216" y="609909"/>
                  <a:pt x="1009608" y="612394"/>
                  <a:pt x="1006903" y="614221"/>
                </a:cubicBezTo>
                <a:cubicBezTo>
                  <a:pt x="1012860" y="613783"/>
                  <a:pt x="1020681" y="613344"/>
                  <a:pt x="1030366" y="612906"/>
                </a:cubicBezTo>
                <a:cubicBezTo>
                  <a:pt x="1040050" y="612467"/>
                  <a:pt x="1047432" y="614660"/>
                  <a:pt x="1052512" y="619484"/>
                </a:cubicBezTo>
                <a:cubicBezTo>
                  <a:pt x="1055143" y="623175"/>
                  <a:pt x="1056459" y="626756"/>
                  <a:pt x="1056459" y="630228"/>
                </a:cubicBezTo>
                <a:cubicBezTo>
                  <a:pt x="1056459" y="633700"/>
                  <a:pt x="1055143" y="635966"/>
                  <a:pt x="1052512" y="637026"/>
                </a:cubicBezTo>
                <a:cubicBezTo>
                  <a:pt x="1052329" y="638049"/>
                  <a:pt x="1051818" y="639511"/>
                  <a:pt x="1050977" y="641411"/>
                </a:cubicBezTo>
                <a:cubicBezTo>
                  <a:pt x="1050137" y="643311"/>
                  <a:pt x="1050064" y="644773"/>
                  <a:pt x="1050758" y="645797"/>
                </a:cubicBezTo>
                <a:lnTo>
                  <a:pt x="1056021" y="642288"/>
                </a:lnTo>
                <a:lnTo>
                  <a:pt x="1065764" y="634793"/>
                </a:lnTo>
                <a:lnTo>
                  <a:pt x="1064057" y="629671"/>
                </a:lnTo>
                <a:lnTo>
                  <a:pt x="1082988" y="596016"/>
                </a:lnTo>
                <a:cubicBezTo>
                  <a:pt x="1084259" y="593913"/>
                  <a:pt x="1085924" y="591283"/>
                  <a:pt x="1087984" y="588128"/>
                </a:cubicBezTo>
                <a:cubicBezTo>
                  <a:pt x="1090043" y="584973"/>
                  <a:pt x="1091183" y="581292"/>
                  <a:pt x="1091402" y="577085"/>
                </a:cubicBezTo>
                <a:cubicBezTo>
                  <a:pt x="1101130" y="564859"/>
                  <a:pt x="1109018" y="550924"/>
                  <a:pt x="1115065" y="535280"/>
                </a:cubicBezTo>
                <a:cubicBezTo>
                  <a:pt x="1121113" y="519635"/>
                  <a:pt x="1130052" y="506226"/>
                  <a:pt x="1141884" y="495051"/>
                </a:cubicBezTo>
                <a:lnTo>
                  <a:pt x="1139781" y="480327"/>
                </a:lnTo>
                <a:lnTo>
                  <a:pt x="1162918" y="444569"/>
                </a:lnTo>
                <a:cubicBezTo>
                  <a:pt x="1163313" y="439091"/>
                  <a:pt x="1166205" y="429538"/>
                  <a:pt x="1171595" y="415909"/>
                </a:cubicBezTo>
                <a:cubicBezTo>
                  <a:pt x="1176985" y="402281"/>
                  <a:pt x="1182507" y="392202"/>
                  <a:pt x="1188160" y="385673"/>
                </a:cubicBezTo>
                <a:cubicBezTo>
                  <a:pt x="1188160" y="377609"/>
                  <a:pt x="1192367" y="370598"/>
                  <a:pt x="1200780" y="364638"/>
                </a:cubicBezTo>
                <a:cubicBezTo>
                  <a:pt x="1197976" y="360431"/>
                  <a:pt x="1197800" y="356750"/>
                  <a:pt x="1200254" y="353595"/>
                </a:cubicBezTo>
                <a:cubicBezTo>
                  <a:pt x="1202708" y="350440"/>
                  <a:pt x="1205688" y="347811"/>
                  <a:pt x="1209194" y="345707"/>
                </a:cubicBezTo>
                <a:lnTo>
                  <a:pt x="1287021" y="208984"/>
                </a:lnTo>
                <a:cubicBezTo>
                  <a:pt x="1291798" y="203594"/>
                  <a:pt x="1295391" y="198072"/>
                  <a:pt x="1297801" y="192419"/>
                </a:cubicBezTo>
                <a:cubicBezTo>
                  <a:pt x="1300212" y="186766"/>
                  <a:pt x="1304331" y="181771"/>
                  <a:pt x="1310159" y="177432"/>
                </a:cubicBezTo>
                <a:cubicBezTo>
                  <a:pt x="1310247" y="174146"/>
                  <a:pt x="1311123" y="170727"/>
                  <a:pt x="1312788" y="167178"/>
                </a:cubicBezTo>
                <a:cubicBezTo>
                  <a:pt x="1314454" y="163628"/>
                  <a:pt x="1316382" y="160736"/>
                  <a:pt x="1318573" y="158501"/>
                </a:cubicBezTo>
                <a:lnTo>
                  <a:pt x="1326987" y="143777"/>
                </a:lnTo>
                <a:cubicBezTo>
                  <a:pt x="1329265" y="141630"/>
                  <a:pt x="1332070" y="140140"/>
                  <a:pt x="1335400" y="139307"/>
                </a:cubicBezTo>
                <a:cubicBezTo>
                  <a:pt x="1338731" y="138475"/>
                  <a:pt x="1341535" y="138562"/>
                  <a:pt x="1343814" y="139570"/>
                </a:cubicBezTo>
                <a:cubicBezTo>
                  <a:pt x="1344866" y="144697"/>
                  <a:pt x="1341185" y="156003"/>
                  <a:pt x="1332771" y="173488"/>
                </a:cubicBezTo>
                <a:cubicBezTo>
                  <a:pt x="1324357" y="190973"/>
                  <a:pt x="1317521" y="202805"/>
                  <a:pt x="1312263" y="208984"/>
                </a:cubicBezTo>
                <a:lnTo>
                  <a:pt x="1314366" y="208984"/>
                </a:lnTo>
                <a:cubicBezTo>
                  <a:pt x="1317477" y="212051"/>
                  <a:pt x="1319143" y="214856"/>
                  <a:pt x="1319362" y="217397"/>
                </a:cubicBezTo>
                <a:cubicBezTo>
                  <a:pt x="1319581" y="219939"/>
                  <a:pt x="1318617" y="222744"/>
                  <a:pt x="1316469" y="225811"/>
                </a:cubicBezTo>
                <a:cubicBezTo>
                  <a:pt x="1313840" y="241762"/>
                  <a:pt x="1309107" y="258239"/>
                  <a:pt x="1302271" y="275242"/>
                </a:cubicBezTo>
                <a:cubicBezTo>
                  <a:pt x="1295435" y="292245"/>
                  <a:pt x="1289651" y="308722"/>
                  <a:pt x="1284918" y="324673"/>
                </a:cubicBezTo>
                <a:cubicBezTo>
                  <a:pt x="1286890" y="327609"/>
                  <a:pt x="1287153" y="329625"/>
                  <a:pt x="1285707" y="330720"/>
                </a:cubicBezTo>
                <a:cubicBezTo>
                  <a:pt x="1284261" y="331816"/>
                  <a:pt x="1281894" y="333306"/>
                  <a:pt x="1278608" y="335190"/>
                </a:cubicBezTo>
                <a:cubicBezTo>
                  <a:pt x="1278432" y="337381"/>
                  <a:pt x="1278257" y="339309"/>
                  <a:pt x="1278082" y="340974"/>
                </a:cubicBezTo>
                <a:cubicBezTo>
                  <a:pt x="1277906" y="342640"/>
                  <a:pt x="1278783" y="343516"/>
                  <a:pt x="1280711" y="343604"/>
                </a:cubicBezTo>
                <a:cubicBezTo>
                  <a:pt x="1279177" y="347066"/>
                  <a:pt x="1276986" y="351185"/>
                  <a:pt x="1274138" y="355961"/>
                </a:cubicBezTo>
                <a:cubicBezTo>
                  <a:pt x="1271289" y="360738"/>
                  <a:pt x="1270676" y="364331"/>
                  <a:pt x="1272297" y="366742"/>
                </a:cubicBezTo>
                <a:lnTo>
                  <a:pt x="1284918" y="354121"/>
                </a:lnTo>
                <a:cubicBezTo>
                  <a:pt x="1287109" y="352017"/>
                  <a:pt x="1288511" y="349914"/>
                  <a:pt x="1289125" y="347811"/>
                </a:cubicBezTo>
                <a:cubicBezTo>
                  <a:pt x="1289738" y="345707"/>
                  <a:pt x="1289037" y="343604"/>
                  <a:pt x="1287021" y="341500"/>
                </a:cubicBezTo>
                <a:cubicBezTo>
                  <a:pt x="1289256" y="339265"/>
                  <a:pt x="1291623" y="336373"/>
                  <a:pt x="1294120" y="332824"/>
                </a:cubicBezTo>
                <a:cubicBezTo>
                  <a:pt x="1296618" y="329274"/>
                  <a:pt x="1298459" y="325856"/>
                  <a:pt x="1299642" y="322569"/>
                </a:cubicBezTo>
                <a:lnTo>
                  <a:pt x="1316469" y="284707"/>
                </a:lnTo>
                <a:lnTo>
                  <a:pt x="1329090" y="274190"/>
                </a:lnTo>
                <a:cubicBezTo>
                  <a:pt x="1331369" y="271999"/>
                  <a:pt x="1333122" y="269545"/>
                  <a:pt x="1334349" y="266828"/>
                </a:cubicBezTo>
                <a:cubicBezTo>
                  <a:pt x="1335576" y="264111"/>
                  <a:pt x="1335225" y="261657"/>
                  <a:pt x="1333297" y="259466"/>
                </a:cubicBezTo>
                <a:lnTo>
                  <a:pt x="1341711" y="242639"/>
                </a:lnTo>
                <a:cubicBezTo>
                  <a:pt x="1340659" y="235627"/>
                  <a:pt x="1342762" y="229667"/>
                  <a:pt x="1348021" y="224760"/>
                </a:cubicBezTo>
                <a:cubicBezTo>
                  <a:pt x="1353280" y="219852"/>
                  <a:pt x="1355383" y="213892"/>
                  <a:pt x="1354331" y="206880"/>
                </a:cubicBezTo>
                <a:lnTo>
                  <a:pt x="1381676" y="183743"/>
                </a:lnTo>
                <a:cubicBezTo>
                  <a:pt x="1386935" y="189615"/>
                  <a:pt x="1389564" y="193646"/>
                  <a:pt x="1389564" y="195837"/>
                </a:cubicBezTo>
                <a:cubicBezTo>
                  <a:pt x="1389564" y="198028"/>
                  <a:pt x="1386935" y="201008"/>
                  <a:pt x="1381676" y="204777"/>
                </a:cubicBezTo>
                <a:cubicBezTo>
                  <a:pt x="1385664" y="210693"/>
                  <a:pt x="1385576" y="215163"/>
                  <a:pt x="1381413" y="218186"/>
                </a:cubicBezTo>
                <a:cubicBezTo>
                  <a:pt x="1377250" y="221210"/>
                  <a:pt x="1376636" y="225154"/>
                  <a:pt x="1379572" y="230018"/>
                </a:cubicBezTo>
                <a:cubicBezTo>
                  <a:pt x="1375848" y="235496"/>
                  <a:pt x="1371728" y="244523"/>
                  <a:pt x="1367215" y="257100"/>
                </a:cubicBezTo>
                <a:cubicBezTo>
                  <a:pt x="1362701" y="269677"/>
                  <a:pt x="1361211" y="278178"/>
                  <a:pt x="1362745" y="282604"/>
                </a:cubicBezTo>
                <a:lnTo>
                  <a:pt x="1345917" y="322569"/>
                </a:lnTo>
                <a:cubicBezTo>
                  <a:pt x="1350300" y="327916"/>
                  <a:pt x="1352578" y="333525"/>
                  <a:pt x="1352754" y="339397"/>
                </a:cubicBezTo>
                <a:cubicBezTo>
                  <a:pt x="1352929" y="345269"/>
                  <a:pt x="1349949" y="350878"/>
                  <a:pt x="1343814" y="356224"/>
                </a:cubicBezTo>
                <a:cubicBezTo>
                  <a:pt x="1341711" y="364901"/>
                  <a:pt x="1338556" y="373841"/>
                  <a:pt x="1334349" y="383043"/>
                </a:cubicBezTo>
                <a:cubicBezTo>
                  <a:pt x="1330142" y="392246"/>
                  <a:pt x="1324883" y="400134"/>
                  <a:pt x="1318573" y="406707"/>
                </a:cubicBezTo>
                <a:lnTo>
                  <a:pt x="1324883" y="423534"/>
                </a:lnTo>
                <a:lnTo>
                  <a:pt x="1310159" y="434052"/>
                </a:lnTo>
                <a:lnTo>
                  <a:pt x="1310159" y="457189"/>
                </a:lnTo>
                <a:cubicBezTo>
                  <a:pt x="1307398" y="461484"/>
                  <a:pt x="1305558" y="465515"/>
                  <a:pt x="1304638" y="469284"/>
                </a:cubicBezTo>
                <a:cubicBezTo>
                  <a:pt x="1303717" y="473053"/>
                  <a:pt x="1301351" y="476033"/>
                  <a:pt x="1297538" y="478224"/>
                </a:cubicBezTo>
                <a:cubicBezTo>
                  <a:pt x="1296574" y="480634"/>
                  <a:pt x="1296399" y="483701"/>
                  <a:pt x="1297013" y="487426"/>
                </a:cubicBezTo>
                <a:cubicBezTo>
                  <a:pt x="1297626" y="491151"/>
                  <a:pt x="1298503" y="493693"/>
                  <a:pt x="1299642" y="495051"/>
                </a:cubicBezTo>
                <a:cubicBezTo>
                  <a:pt x="1300825" y="497023"/>
                  <a:pt x="1302140" y="497812"/>
                  <a:pt x="1303586" y="497418"/>
                </a:cubicBezTo>
                <a:cubicBezTo>
                  <a:pt x="1305032" y="497023"/>
                  <a:pt x="1305821" y="496234"/>
                  <a:pt x="1305952" y="495051"/>
                </a:cubicBezTo>
                <a:cubicBezTo>
                  <a:pt x="1301658" y="488741"/>
                  <a:pt x="1302359" y="483482"/>
                  <a:pt x="1308056" y="479275"/>
                </a:cubicBezTo>
                <a:cubicBezTo>
                  <a:pt x="1313752" y="475069"/>
                  <a:pt x="1318660" y="471913"/>
                  <a:pt x="1322780" y="469810"/>
                </a:cubicBezTo>
                <a:lnTo>
                  <a:pt x="1322780" y="438258"/>
                </a:lnTo>
                <a:lnTo>
                  <a:pt x="1324883" y="438258"/>
                </a:lnTo>
                <a:cubicBezTo>
                  <a:pt x="1326066" y="436067"/>
                  <a:pt x="1326855" y="433613"/>
                  <a:pt x="1327250" y="430896"/>
                </a:cubicBezTo>
                <a:cubicBezTo>
                  <a:pt x="1327644" y="428179"/>
                  <a:pt x="1326855" y="425725"/>
                  <a:pt x="1324883" y="423534"/>
                </a:cubicBezTo>
                <a:cubicBezTo>
                  <a:pt x="1330755" y="418057"/>
                  <a:pt x="1335313" y="412185"/>
                  <a:pt x="1338556" y="405918"/>
                </a:cubicBezTo>
                <a:cubicBezTo>
                  <a:pt x="1341798" y="399651"/>
                  <a:pt x="1346356" y="394305"/>
                  <a:pt x="1352228" y="389879"/>
                </a:cubicBezTo>
                <a:cubicBezTo>
                  <a:pt x="1345304" y="383087"/>
                  <a:pt x="1343376" y="378267"/>
                  <a:pt x="1346443" y="375418"/>
                </a:cubicBezTo>
                <a:cubicBezTo>
                  <a:pt x="1349511" y="372570"/>
                  <a:pt x="1354945" y="368275"/>
                  <a:pt x="1362745" y="362535"/>
                </a:cubicBezTo>
                <a:cubicBezTo>
                  <a:pt x="1367522" y="356882"/>
                  <a:pt x="1371115" y="346627"/>
                  <a:pt x="1373525" y="331772"/>
                </a:cubicBezTo>
                <a:cubicBezTo>
                  <a:pt x="1375935" y="316916"/>
                  <a:pt x="1380055" y="306136"/>
                  <a:pt x="1385883" y="299432"/>
                </a:cubicBezTo>
                <a:cubicBezTo>
                  <a:pt x="1388030" y="298468"/>
                  <a:pt x="1390046" y="298292"/>
                  <a:pt x="1391930" y="298906"/>
                </a:cubicBezTo>
                <a:cubicBezTo>
                  <a:pt x="1393815" y="299519"/>
                  <a:pt x="1395304" y="300396"/>
                  <a:pt x="1396400" y="301535"/>
                </a:cubicBezTo>
                <a:cubicBezTo>
                  <a:pt x="1401177" y="307319"/>
                  <a:pt x="1402141" y="314156"/>
                  <a:pt x="1399292" y="322044"/>
                </a:cubicBezTo>
                <a:cubicBezTo>
                  <a:pt x="1396444" y="329931"/>
                  <a:pt x="1392675" y="335716"/>
                  <a:pt x="1387986" y="339397"/>
                </a:cubicBezTo>
                <a:cubicBezTo>
                  <a:pt x="1382991" y="352938"/>
                  <a:pt x="1378784" y="365821"/>
                  <a:pt x="1375366" y="378048"/>
                </a:cubicBezTo>
                <a:cubicBezTo>
                  <a:pt x="1371948" y="390274"/>
                  <a:pt x="1367741" y="402632"/>
                  <a:pt x="1362745" y="415121"/>
                </a:cubicBezTo>
                <a:cubicBezTo>
                  <a:pt x="1364673" y="417136"/>
                  <a:pt x="1365024" y="418889"/>
                  <a:pt x="1363797" y="420379"/>
                </a:cubicBezTo>
                <a:cubicBezTo>
                  <a:pt x="1362570" y="421869"/>
                  <a:pt x="1360817" y="423622"/>
                  <a:pt x="1358538" y="425638"/>
                </a:cubicBezTo>
                <a:cubicBezTo>
                  <a:pt x="1356522" y="427785"/>
                  <a:pt x="1355821" y="429801"/>
                  <a:pt x="1356435" y="431685"/>
                </a:cubicBezTo>
                <a:cubicBezTo>
                  <a:pt x="1357048" y="433569"/>
                  <a:pt x="1358451" y="435059"/>
                  <a:pt x="1360642" y="436155"/>
                </a:cubicBezTo>
                <a:cubicBezTo>
                  <a:pt x="1357355" y="439398"/>
                  <a:pt x="1354463" y="442903"/>
                  <a:pt x="1351965" y="446672"/>
                </a:cubicBezTo>
                <a:cubicBezTo>
                  <a:pt x="1349467" y="450441"/>
                  <a:pt x="1348152" y="453947"/>
                  <a:pt x="1348021" y="457189"/>
                </a:cubicBezTo>
                <a:lnTo>
                  <a:pt x="1339607" y="471913"/>
                </a:lnTo>
                <a:cubicBezTo>
                  <a:pt x="1342675" y="476208"/>
                  <a:pt x="1343902" y="480239"/>
                  <a:pt x="1343288" y="484008"/>
                </a:cubicBezTo>
                <a:cubicBezTo>
                  <a:pt x="1342675" y="487777"/>
                  <a:pt x="1340747" y="490757"/>
                  <a:pt x="1337504" y="492948"/>
                </a:cubicBezTo>
                <a:cubicBezTo>
                  <a:pt x="1344647" y="492422"/>
                  <a:pt x="1354024" y="491896"/>
                  <a:pt x="1365637" y="491370"/>
                </a:cubicBezTo>
                <a:cubicBezTo>
                  <a:pt x="1377250" y="490844"/>
                  <a:pt x="1386102" y="493474"/>
                  <a:pt x="1392193" y="499258"/>
                </a:cubicBezTo>
                <a:cubicBezTo>
                  <a:pt x="1395348" y="503684"/>
                  <a:pt x="1396926" y="507979"/>
                  <a:pt x="1396926" y="512142"/>
                </a:cubicBezTo>
                <a:cubicBezTo>
                  <a:pt x="1396926" y="516305"/>
                  <a:pt x="1395348" y="519022"/>
                  <a:pt x="1392193" y="520292"/>
                </a:cubicBezTo>
                <a:cubicBezTo>
                  <a:pt x="1391974" y="521519"/>
                  <a:pt x="1391361" y="523272"/>
                  <a:pt x="1390353" y="525551"/>
                </a:cubicBezTo>
                <a:cubicBezTo>
                  <a:pt x="1389345" y="527830"/>
                  <a:pt x="1389257" y="529583"/>
                  <a:pt x="1390090" y="530810"/>
                </a:cubicBezTo>
                <a:lnTo>
                  <a:pt x="1396400" y="526603"/>
                </a:lnTo>
                <a:lnTo>
                  <a:pt x="1423745" y="505568"/>
                </a:lnTo>
                <a:lnTo>
                  <a:pt x="1427952" y="490844"/>
                </a:lnTo>
                <a:cubicBezTo>
                  <a:pt x="1426023" y="487908"/>
                  <a:pt x="1425673" y="485892"/>
                  <a:pt x="1426900" y="484797"/>
                </a:cubicBezTo>
                <a:cubicBezTo>
                  <a:pt x="1428127" y="483701"/>
                  <a:pt x="1429880" y="482211"/>
                  <a:pt x="1432158" y="480327"/>
                </a:cubicBezTo>
                <a:cubicBezTo>
                  <a:pt x="1433123" y="478267"/>
                  <a:pt x="1433298" y="476602"/>
                  <a:pt x="1432684" y="475331"/>
                </a:cubicBezTo>
                <a:cubicBezTo>
                  <a:pt x="1432071" y="474061"/>
                  <a:pt x="1431194" y="472921"/>
                  <a:pt x="1430055" y="471913"/>
                </a:cubicBezTo>
                <a:cubicBezTo>
                  <a:pt x="1436190" y="465428"/>
                  <a:pt x="1441799" y="458416"/>
                  <a:pt x="1446882" y="450879"/>
                </a:cubicBezTo>
                <a:cubicBezTo>
                  <a:pt x="1451966" y="443342"/>
                  <a:pt x="1457575" y="436330"/>
                  <a:pt x="1463710" y="429845"/>
                </a:cubicBezTo>
                <a:cubicBezTo>
                  <a:pt x="1465901" y="420160"/>
                  <a:pt x="1469933" y="411133"/>
                  <a:pt x="1475805" y="402763"/>
                </a:cubicBezTo>
                <a:cubicBezTo>
                  <a:pt x="1481677" y="394393"/>
                  <a:pt x="1488864" y="387995"/>
                  <a:pt x="1497365" y="383569"/>
                </a:cubicBezTo>
                <a:lnTo>
                  <a:pt x="1495262" y="373052"/>
                </a:lnTo>
                <a:cubicBezTo>
                  <a:pt x="1494297" y="369853"/>
                  <a:pt x="1494648" y="366785"/>
                  <a:pt x="1496313" y="363849"/>
                </a:cubicBezTo>
                <a:cubicBezTo>
                  <a:pt x="1497979" y="360913"/>
                  <a:pt x="1500433" y="358372"/>
                  <a:pt x="1503675" y="356224"/>
                </a:cubicBezTo>
                <a:cubicBezTo>
                  <a:pt x="1507882" y="347460"/>
                  <a:pt x="1512089" y="346058"/>
                  <a:pt x="1516296" y="352017"/>
                </a:cubicBezTo>
                <a:cubicBezTo>
                  <a:pt x="1520722" y="356093"/>
                  <a:pt x="1523439" y="360037"/>
                  <a:pt x="1524447" y="363849"/>
                </a:cubicBezTo>
                <a:cubicBezTo>
                  <a:pt x="1525455" y="367662"/>
                  <a:pt x="1523439" y="372132"/>
                  <a:pt x="1518399" y="377259"/>
                </a:cubicBezTo>
                <a:cubicBezTo>
                  <a:pt x="1514324" y="381071"/>
                  <a:pt x="1509328" y="387644"/>
                  <a:pt x="1503412" y="396979"/>
                </a:cubicBezTo>
                <a:cubicBezTo>
                  <a:pt x="1497497" y="406312"/>
                  <a:pt x="1496182" y="414463"/>
                  <a:pt x="1499468" y="421431"/>
                </a:cubicBezTo>
                <a:cubicBezTo>
                  <a:pt x="1498285" y="427785"/>
                  <a:pt x="1495393" y="437689"/>
                  <a:pt x="1490792" y="451142"/>
                </a:cubicBezTo>
                <a:cubicBezTo>
                  <a:pt x="1486191" y="464595"/>
                  <a:pt x="1480669" y="475025"/>
                  <a:pt x="1474227" y="482431"/>
                </a:cubicBezTo>
                <a:cubicBezTo>
                  <a:pt x="1477163" y="485586"/>
                  <a:pt x="1478127" y="488215"/>
                  <a:pt x="1477119" y="490318"/>
                </a:cubicBezTo>
                <a:cubicBezTo>
                  <a:pt x="1476112" y="492422"/>
                  <a:pt x="1474446" y="493999"/>
                  <a:pt x="1472124" y="495051"/>
                </a:cubicBezTo>
                <a:cubicBezTo>
                  <a:pt x="1468750" y="498864"/>
                  <a:pt x="1469188" y="504385"/>
                  <a:pt x="1473438" y="511616"/>
                </a:cubicBezTo>
                <a:cubicBezTo>
                  <a:pt x="1477689" y="518846"/>
                  <a:pt x="1480757" y="523842"/>
                  <a:pt x="1482641" y="526603"/>
                </a:cubicBezTo>
                <a:cubicBezTo>
                  <a:pt x="1477952" y="533351"/>
                  <a:pt x="1470502" y="547725"/>
                  <a:pt x="1460292" y="569723"/>
                </a:cubicBezTo>
                <a:cubicBezTo>
                  <a:pt x="1450081" y="591722"/>
                  <a:pt x="1446313" y="606095"/>
                  <a:pt x="1448986" y="612844"/>
                </a:cubicBezTo>
                <a:lnTo>
                  <a:pt x="1432158" y="627568"/>
                </a:lnTo>
                <a:cubicBezTo>
                  <a:pt x="1428959" y="633790"/>
                  <a:pt x="1425892" y="639750"/>
                  <a:pt x="1422956" y="645447"/>
                </a:cubicBezTo>
                <a:cubicBezTo>
                  <a:pt x="1420020" y="651144"/>
                  <a:pt x="1417478" y="657104"/>
                  <a:pt x="1415331" y="663326"/>
                </a:cubicBezTo>
                <a:lnTo>
                  <a:pt x="1417434" y="669637"/>
                </a:lnTo>
                <a:cubicBezTo>
                  <a:pt x="1424139" y="668147"/>
                  <a:pt x="1429135" y="662187"/>
                  <a:pt x="1432421" y="651757"/>
                </a:cubicBezTo>
                <a:cubicBezTo>
                  <a:pt x="1435708" y="641328"/>
                  <a:pt x="1441230" y="635368"/>
                  <a:pt x="1448986" y="633878"/>
                </a:cubicBezTo>
                <a:cubicBezTo>
                  <a:pt x="1452842" y="633527"/>
                  <a:pt x="1457750" y="632125"/>
                  <a:pt x="1463710" y="629671"/>
                </a:cubicBezTo>
                <a:lnTo>
                  <a:pt x="1448986" y="623361"/>
                </a:lnTo>
                <a:lnTo>
                  <a:pt x="1455296" y="619154"/>
                </a:lnTo>
                <a:cubicBezTo>
                  <a:pt x="1458408" y="617226"/>
                  <a:pt x="1461125" y="616875"/>
                  <a:pt x="1463447" y="618102"/>
                </a:cubicBezTo>
                <a:cubicBezTo>
                  <a:pt x="1465770" y="619329"/>
                  <a:pt x="1467961" y="621082"/>
                  <a:pt x="1470020" y="623361"/>
                </a:cubicBezTo>
                <a:cubicBezTo>
                  <a:pt x="1472211" y="620293"/>
                  <a:pt x="1474140" y="617489"/>
                  <a:pt x="1475805" y="614947"/>
                </a:cubicBezTo>
                <a:cubicBezTo>
                  <a:pt x="1477470" y="612406"/>
                  <a:pt x="1478347" y="609601"/>
                  <a:pt x="1478434" y="606533"/>
                </a:cubicBezTo>
                <a:cubicBezTo>
                  <a:pt x="1480406" y="604255"/>
                  <a:pt x="1481721" y="600924"/>
                  <a:pt x="1482378" y="596542"/>
                </a:cubicBezTo>
                <a:cubicBezTo>
                  <a:pt x="1483035" y="592160"/>
                  <a:pt x="1483824" y="587778"/>
                  <a:pt x="1484744" y="583396"/>
                </a:cubicBezTo>
                <a:cubicBezTo>
                  <a:pt x="1478084" y="583045"/>
                  <a:pt x="1472474" y="579539"/>
                  <a:pt x="1467917" y="572878"/>
                </a:cubicBezTo>
                <a:cubicBezTo>
                  <a:pt x="1474578" y="568672"/>
                  <a:pt x="1478084" y="562361"/>
                  <a:pt x="1478434" y="553947"/>
                </a:cubicBezTo>
                <a:lnTo>
                  <a:pt x="1499468" y="558154"/>
                </a:lnTo>
                <a:cubicBezTo>
                  <a:pt x="1496532" y="561309"/>
                  <a:pt x="1494517" y="564465"/>
                  <a:pt x="1493421" y="567620"/>
                </a:cubicBezTo>
                <a:cubicBezTo>
                  <a:pt x="1492326" y="570775"/>
                  <a:pt x="1490836" y="573930"/>
                  <a:pt x="1488951" y="577085"/>
                </a:cubicBezTo>
                <a:lnTo>
                  <a:pt x="1497365" y="583396"/>
                </a:lnTo>
                <a:cubicBezTo>
                  <a:pt x="1501572" y="583396"/>
                  <a:pt x="1503675" y="585499"/>
                  <a:pt x="1503675" y="589706"/>
                </a:cubicBezTo>
                <a:cubicBezTo>
                  <a:pt x="1503500" y="593957"/>
                  <a:pt x="1502273" y="598076"/>
                  <a:pt x="1499994" y="602064"/>
                </a:cubicBezTo>
                <a:cubicBezTo>
                  <a:pt x="1497716" y="606051"/>
                  <a:pt x="1495437" y="609645"/>
                  <a:pt x="1493158" y="612844"/>
                </a:cubicBezTo>
                <a:cubicBezTo>
                  <a:pt x="1496445" y="613720"/>
                  <a:pt x="1499863" y="614071"/>
                  <a:pt x="1503412" y="613895"/>
                </a:cubicBezTo>
                <a:cubicBezTo>
                  <a:pt x="1506962" y="613720"/>
                  <a:pt x="1509854" y="614071"/>
                  <a:pt x="1512089" y="614947"/>
                </a:cubicBezTo>
                <a:cubicBezTo>
                  <a:pt x="1513623" y="618453"/>
                  <a:pt x="1512133" y="623010"/>
                  <a:pt x="1507619" y="628619"/>
                </a:cubicBezTo>
                <a:cubicBezTo>
                  <a:pt x="1503106" y="634229"/>
                  <a:pt x="1498986" y="638786"/>
                  <a:pt x="1495262" y="642292"/>
                </a:cubicBezTo>
                <a:cubicBezTo>
                  <a:pt x="1495174" y="646674"/>
                  <a:pt x="1494297" y="650530"/>
                  <a:pt x="1492632" y="653861"/>
                </a:cubicBezTo>
                <a:cubicBezTo>
                  <a:pt x="1490967" y="657191"/>
                  <a:pt x="1489039" y="658944"/>
                  <a:pt x="1486848" y="659119"/>
                </a:cubicBezTo>
                <a:lnTo>
                  <a:pt x="1476331" y="673843"/>
                </a:lnTo>
                <a:lnTo>
                  <a:pt x="1476331" y="692774"/>
                </a:lnTo>
                <a:lnTo>
                  <a:pt x="1482641" y="686464"/>
                </a:lnTo>
                <a:lnTo>
                  <a:pt x="1491055" y="669637"/>
                </a:lnTo>
                <a:cubicBezTo>
                  <a:pt x="1492194" y="667533"/>
                  <a:pt x="1493596" y="665956"/>
                  <a:pt x="1495262" y="664904"/>
                </a:cubicBezTo>
                <a:cubicBezTo>
                  <a:pt x="1496927" y="663852"/>
                  <a:pt x="1498329" y="663326"/>
                  <a:pt x="1499468" y="663326"/>
                </a:cubicBezTo>
                <a:cubicBezTo>
                  <a:pt x="1499293" y="664509"/>
                  <a:pt x="1498592" y="666350"/>
                  <a:pt x="1497365" y="668848"/>
                </a:cubicBezTo>
                <a:cubicBezTo>
                  <a:pt x="1496138" y="671346"/>
                  <a:pt x="1495437" y="673712"/>
                  <a:pt x="1495262" y="675947"/>
                </a:cubicBezTo>
                <a:cubicBezTo>
                  <a:pt x="1497716" y="681644"/>
                  <a:pt x="1494911" y="688655"/>
                  <a:pt x="1486848" y="696981"/>
                </a:cubicBezTo>
                <a:cubicBezTo>
                  <a:pt x="1478785" y="705307"/>
                  <a:pt x="1475980" y="712319"/>
                  <a:pt x="1478434" y="718016"/>
                </a:cubicBezTo>
                <a:lnTo>
                  <a:pt x="1470020" y="732740"/>
                </a:lnTo>
                <a:cubicBezTo>
                  <a:pt x="1469670" y="737297"/>
                  <a:pt x="1468267" y="742906"/>
                  <a:pt x="1465813" y="749567"/>
                </a:cubicBezTo>
                <a:cubicBezTo>
                  <a:pt x="1470283" y="744309"/>
                  <a:pt x="1474490" y="738524"/>
                  <a:pt x="1478434" y="732214"/>
                </a:cubicBezTo>
                <a:cubicBezTo>
                  <a:pt x="1482378" y="725904"/>
                  <a:pt x="1484482" y="719067"/>
                  <a:pt x="1484744" y="711705"/>
                </a:cubicBezTo>
                <a:lnTo>
                  <a:pt x="1492015" y="714432"/>
                </a:lnTo>
                <a:lnTo>
                  <a:pt x="1503357" y="694268"/>
                </a:lnTo>
                <a:cubicBezTo>
                  <a:pt x="1504887" y="691736"/>
                  <a:pt x="1506891" y="688571"/>
                  <a:pt x="1509371" y="684773"/>
                </a:cubicBezTo>
                <a:cubicBezTo>
                  <a:pt x="1511850" y="680975"/>
                  <a:pt x="1513222" y="676543"/>
                  <a:pt x="1513485" y="671479"/>
                </a:cubicBezTo>
                <a:cubicBezTo>
                  <a:pt x="1525196" y="656762"/>
                  <a:pt x="1534691" y="639987"/>
                  <a:pt x="1541971" y="621155"/>
                </a:cubicBezTo>
                <a:cubicBezTo>
                  <a:pt x="1549251" y="602322"/>
                  <a:pt x="1560012" y="586180"/>
                  <a:pt x="1574255" y="572729"/>
                </a:cubicBezTo>
                <a:lnTo>
                  <a:pt x="1571723" y="555005"/>
                </a:lnTo>
                <a:lnTo>
                  <a:pt x="1599575" y="511959"/>
                </a:lnTo>
                <a:cubicBezTo>
                  <a:pt x="1600050" y="505366"/>
                  <a:pt x="1603532" y="493866"/>
                  <a:pt x="1610020" y="477460"/>
                </a:cubicBezTo>
                <a:cubicBezTo>
                  <a:pt x="1616509" y="461054"/>
                  <a:pt x="1623155" y="448922"/>
                  <a:pt x="1629960" y="441062"/>
                </a:cubicBezTo>
                <a:cubicBezTo>
                  <a:pt x="1629960" y="431356"/>
                  <a:pt x="1635024" y="422915"/>
                  <a:pt x="1645152" y="415741"/>
                </a:cubicBezTo>
                <a:cubicBezTo>
                  <a:pt x="1641776" y="410677"/>
                  <a:pt x="1641565" y="406246"/>
                  <a:pt x="1644519" y="402448"/>
                </a:cubicBezTo>
                <a:cubicBezTo>
                  <a:pt x="1647473" y="398650"/>
                  <a:pt x="1651061" y="395485"/>
                  <a:pt x="1655281" y="392952"/>
                </a:cubicBezTo>
                <a:lnTo>
                  <a:pt x="1748967" y="228368"/>
                </a:lnTo>
                <a:cubicBezTo>
                  <a:pt x="1754717" y="221880"/>
                  <a:pt x="1759042" y="215233"/>
                  <a:pt x="1761944" y="208429"/>
                </a:cubicBezTo>
                <a:cubicBezTo>
                  <a:pt x="1764845" y="201623"/>
                  <a:pt x="1769804" y="195610"/>
                  <a:pt x="1776820" y="190388"/>
                </a:cubicBezTo>
                <a:cubicBezTo>
                  <a:pt x="1776925" y="186431"/>
                  <a:pt x="1777980" y="182316"/>
                  <a:pt x="1779985" y="178044"/>
                </a:cubicBezTo>
                <a:cubicBezTo>
                  <a:pt x="1781989" y="173771"/>
                  <a:pt x="1784310" y="170289"/>
                  <a:pt x="1786948" y="167599"/>
                </a:cubicBezTo>
                <a:lnTo>
                  <a:pt x="1797076" y="149875"/>
                </a:lnTo>
                <a:cubicBezTo>
                  <a:pt x="1799819" y="147290"/>
                  <a:pt x="1803195" y="145496"/>
                  <a:pt x="1807204" y="144494"/>
                </a:cubicBezTo>
                <a:cubicBezTo>
                  <a:pt x="1811214" y="143492"/>
                  <a:pt x="1814590" y="143597"/>
                  <a:pt x="1817333" y="144810"/>
                </a:cubicBezTo>
                <a:cubicBezTo>
                  <a:pt x="1818599" y="150982"/>
                  <a:pt x="1814168" y="164592"/>
                  <a:pt x="1804039" y="185640"/>
                </a:cubicBezTo>
                <a:cubicBezTo>
                  <a:pt x="1793911" y="206688"/>
                  <a:pt x="1785682" y="220930"/>
                  <a:pt x="1779352" y="228368"/>
                </a:cubicBezTo>
                <a:lnTo>
                  <a:pt x="1781884" y="228368"/>
                </a:lnTo>
                <a:cubicBezTo>
                  <a:pt x="1785629" y="232061"/>
                  <a:pt x="1787634" y="235437"/>
                  <a:pt x="1787898" y="238497"/>
                </a:cubicBezTo>
                <a:cubicBezTo>
                  <a:pt x="1788161" y="241556"/>
                  <a:pt x="1787001" y="244932"/>
                  <a:pt x="1784416" y="248625"/>
                </a:cubicBezTo>
                <a:cubicBezTo>
                  <a:pt x="1781251" y="267826"/>
                  <a:pt x="1775554" y="287661"/>
                  <a:pt x="1767324" y="308128"/>
                </a:cubicBezTo>
                <a:cubicBezTo>
                  <a:pt x="1759095" y="328596"/>
                  <a:pt x="1752132" y="348431"/>
                  <a:pt x="1746435" y="367632"/>
                </a:cubicBezTo>
                <a:cubicBezTo>
                  <a:pt x="1748809" y="371166"/>
                  <a:pt x="1749125" y="373593"/>
                  <a:pt x="1747384" y="374912"/>
                </a:cubicBezTo>
                <a:cubicBezTo>
                  <a:pt x="1745644" y="376230"/>
                  <a:pt x="1742795" y="378024"/>
                  <a:pt x="1738839" y="380292"/>
                </a:cubicBezTo>
                <a:cubicBezTo>
                  <a:pt x="1738628" y="382930"/>
                  <a:pt x="1738417" y="385251"/>
                  <a:pt x="1738206" y="387255"/>
                </a:cubicBezTo>
                <a:cubicBezTo>
                  <a:pt x="1737995" y="389260"/>
                  <a:pt x="1739050" y="390315"/>
                  <a:pt x="1741371" y="390421"/>
                </a:cubicBezTo>
                <a:cubicBezTo>
                  <a:pt x="1739525" y="394588"/>
                  <a:pt x="1736887" y="399546"/>
                  <a:pt x="1733458" y="405296"/>
                </a:cubicBezTo>
                <a:cubicBezTo>
                  <a:pt x="1730029" y="411046"/>
                  <a:pt x="1729291" y="415372"/>
                  <a:pt x="1731243" y="418273"/>
                </a:cubicBezTo>
                <a:lnTo>
                  <a:pt x="1746435" y="403081"/>
                </a:lnTo>
                <a:cubicBezTo>
                  <a:pt x="1749073" y="400549"/>
                  <a:pt x="1750761" y="398017"/>
                  <a:pt x="1751499" y="395485"/>
                </a:cubicBezTo>
                <a:cubicBezTo>
                  <a:pt x="1752238" y="392952"/>
                  <a:pt x="1751394" y="390421"/>
                  <a:pt x="1748967" y="387888"/>
                </a:cubicBezTo>
                <a:cubicBezTo>
                  <a:pt x="1751657" y="385198"/>
                  <a:pt x="1754506" y="381717"/>
                  <a:pt x="1757513" y="377444"/>
                </a:cubicBezTo>
                <a:cubicBezTo>
                  <a:pt x="1760520" y="373171"/>
                  <a:pt x="1762735" y="369056"/>
                  <a:pt x="1764159" y="365100"/>
                </a:cubicBezTo>
                <a:lnTo>
                  <a:pt x="1784416" y="319523"/>
                </a:lnTo>
                <a:lnTo>
                  <a:pt x="1799608" y="306862"/>
                </a:lnTo>
                <a:cubicBezTo>
                  <a:pt x="1802351" y="304225"/>
                  <a:pt x="1804461" y="301271"/>
                  <a:pt x="1805938" y="298000"/>
                </a:cubicBezTo>
                <a:cubicBezTo>
                  <a:pt x="1807415" y="294730"/>
                  <a:pt x="1806993" y="291776"/>
                  <a:pt x="1804672" y="289138"/>
                </a:cubicBezTo>
                <a:lnTo>
                  <a:pt x="1814801" y="268881"/>
                </a:lnTo>
                <a:cubicBezTo>
                  <a:pt x="1813535" y="260441"/>
                  <a:pt x="1816067" y="253267"/>
                  <a:pt x="1822397" y="247359"/>
                </a:cubicBezTo>
                <a:cubicBezTo>
                  <a:pt x="1828727" y="241451"/>
                  <a:pt x="1831259" y="234276"/>
                  <a:pt x="1829993" y="225836"/>
                </a:cubicBezTo>
                <a:lnTo>
                  <a:pt x="1862910" y="197984"/>
                </a:lnTo>
                <a:cubicBezTo>
                  <a:pt x="1869240" y="205052"/>
                  <a:pt x="1872405" y="209905"/>
                  <a:pt x="1872405" y="212543"/>
                </a:cubicBezTo>
                <a:cubicBezTo>
                  <a:pt x="1872405" y="215181"/>
                  <a:pt x="1869240" y="218768"/>
                  <a:pt x="1862910" y="223304"/>
                </a:cubicBezTo>
                <a:cubicBezTo>
                  <a:pt x="1867710" y="230426"/>
                  <a:pt x="1867605" y="235806"/>
                  <a:pt x="1862593" y="239446"/>
                </a:cubicBezTo>
                <a:cubicBezTo>
                  <a:pt x="1857582" y="243086"/>
                  <a:pt x="1856843" y="247834"/>
                  <a:pt x="1860378" y="253689"/>
                </a:cubicBezTo>
                <a:cubicBezTo>
                  <a:pt x="1855894" y="260283"/>
                  <a:pt x="1850935" y="271150"/>
                  <a:pt x="1845502" y="286289"/>
                </a:cubicBezTo>
                <a:cubicBezTo>
                  <a:pt x="1840069" y="301429"/>
                  <a:pt x="1838275" y="311663"/>
                  <a:pt x="1840121" y="316991"/>
                </a:cubicBezTo>
                <a:lnTo>
                  <a:pt x="1819865" y="365100"/>
                </a:lnTo>
                <a:cubicBezTo>
                  <a:pt x="1825140" y="371536"/>
                  <a:pt x="1827883" y="378287"/>
                  <a:pt x="1828094" y="385356"/>
                </a:cubicBezTo>
                <a:cubicBezTo>
                  <a:pt x="1828305" y="392425"/>
                  <a:pt x="1824718" y="399177"/>
                  <a:pt x="1817333" y="405613"/>
                </a:cubicBezTo>
                <a:cubicBezTo>
                  <a:pt x="1814801" y="416058"/>
                  <a:pt x="1811003" y="426819"/>
                  <a:pt x="1805938" y="437897"/>
                </a:cubicBezTo>
                <a:cubicBezTo>
                  <a:pt x="1800874" y="448974"/>
                  <a:pt x="1794544" y="458470"/>
                  <a:pt x="1786948" y="466382"/>
                </a:cubicBezTo>
                <a:lnTo>
                  <a:pt x="1794544" y="486639"/>
                </a:lnTo>
                <a:lnTo>
                  <a:pt x="1776820" y="499299"/>
                </a:lnTo>
                <a:lnTo>
                  <a:pt x="1776820" y="527152"/>
                </a:lnTo>
                <a:cubicBezTo>
                  <a:pt x="1773496" y="532321"/>
                  <a:pt x="1771281" y="537175"/>
                  <a:pt x="1770173" y="541711"/>
                </a:cubicBezTo>
                <a:cubicBezTo>
                  <a:pt x="1769065" y="546248"/>
                  <a:pt x="1766217" y="549835"/>
                  <a:pt x="1761627" y="552472"/>
                </a:cubicBezTo>
                <a:cubicBezTo>
                  <a:pt x="1760467" y="555374"/>
                  <a:pt x="1760256" y="559066"/>
                  <a:pt x="1760994" y="563550"/>
                </a:cubicBezTo>
                <a:cubicBezTo>
                  <a:pt x="1761733" y="568034"/>
                  <a:pt x="1762788" y="571094"/>
                  <a:pt x="1764159" y="572729"/>
                </a:cubicBezTo>
                <a:cubicBezTo>
                  <a:pt x="1765584" y="575103"/>
                  <a:pt x="1767166" y="576052"/>
                  <a:pt x="1768907" y="575578"/>
                </a:cubicBezTo>
                <a:cubicBezTo>
                  <a:pt x="1770648" y="575103"/>
                  <a:pt x="1771597" y="574153"/>
                  <a:pt x="1771756" y="572729"/>
                </a:cubicBezTo>
                <a:cubicBezTo>
                  <a:pt x="1766586" y="565133"/>
                  <a:pt x="1767430" y="558803"/>
                  <a:pt x="1774288" y="553738"/>
                </a:cubicBezTo>
                <a:cubicBezTo>
                  <a:pt x="1781145" y="548674"/>
                  <a:pt x="1787053" y="544876"/>
                  <a:pt x="1792012" y="542344"/>
                </a:cubicBezTo>
                <a:lnTo>
                  <a:pt x="1792012" y="504363"/>
                </a:lnTo>
                <a:lnTo>
                  <a:pt x="1794544" y="504363"/>
                </a:lnTo>
                <a:cubicBezTo>
                  <a:pt x="1795968" y="501726"/>
                  <a:pt x="1796918" y="498772"/>
                  <a:pt x="1797393" y="495501"/>
                </a:cubicBezTo>
                <a:cubicBezTo>
                  <a:pt x="1797868" y="492230"/>
                  <a:pt x="1796918" y="489276"/>
                  <a:pt x="1794544" y="486639"/>
                </a:cubicBezTo>
                <a:cubicBezTo>
                  <a:pt x="1801613" y="480045"/>
                  <a:pt x="1807099" y="472976"/>
                  <a:pt x="1811003" y="465433"/>
                </a:cubicBezTo>
                <a:cubicBezTo>
                  <a:pt x="1814906" y="457889"/>
                  <a:pt x="1820392" y="451454"/>
                  <a:pt x="1827461" y="446126"/>
                </a:cubicBezTo>
                <a:cubicBezTo>
                  <a:pt x="1819126" y="437949"/>
                  <a:pt x="1816805" y="432147"/>
                  <a:pt x="1820498" y="428718"/>
                </a:cubicBezTo>
                <a:cubicBezTo>
                  <a:pt x="1824190" y="425289"/>
                  <a:pt x="1830732" y="420119"/>
                  <a:pt x="1840121" y="413209"/>
                </a:cubicBezTo>
                <a:cubicBezTo>
                  <a:pt x="1845871" y="406404"/>
                  <a:pt x="1850197" y="394060"/>
                  <a:pt x="1853098" y="376178"/>
                </a:cubicBezTo>
                <a:cubicBezTo>
                  <a:pt x="1855999" y="358295"/>
                  <a:pt x="1860958" y="345318"/>
                  <a:pt x="1867974" y="337247"/>
                </a:cubicBezTo>
                <a:cubicBezTo>
                  <a:pt x="1870559" y="336087"/>
                  <a:pt x="1872985" y="335876"/>
                  <a:pt x="1875254" y="336614"/>
                </a:cubicBezTo>
                <a:cubicBezTo>
                  <a:pt x="1877522" y="337353"/>
                  <a:pt x="1879315" y="338408"/>
                  <a:pt x="1880634" y="339779"/>
                </a:cubicBezTo>
                <a:cubicBezTo>
                  <a:pt x="1886384" y="346742"/>
                  <a:pt x="1887545" y="354972"/>
                  <a:pt x="1884116" y="364467"/>
                </a:cubicBezTo>
                <a:cubicBezTo>
                  <a:pt x="1880687" y="373962"/>
                  <a:pt x="1876150" y="380925"/>
                  <a:pt x="1870506" y="385356"/>
                </a:cubicBezTo>
                <a:cubicBezTo>
                  <a:pt x="1864492" y="401656"/>
                  <a:pt x="1859428" y="417165"/>
                  <a:pt x="1855314" y="431883"/>
                </a:cubicBezTo>
                <a:cubicBezTo>
                  <a:pt x="1851199" y="446601"/>
                  <a:pt x="1846135" y="461477"/>
                  <a:pt x="1840121" y="476511"/>
                </a:cubicBezTo>
                <a:cubicBezTo>
                  <a:pt x="1842442" y="478937"/>
                  <a:pt x="1842864" y="481047"/>
                  <a:pt x="1841387" y="482841"/>
                </a:cubicBezTo>
                <a:cubicBezTo>
                  <a:pt x="1839910" y="484634"/>
                  <a:pt x="1837800" y="486744"/>
                  <a:pt x="1835057" y="489171"/>
                </a:cubicBezTo>
                <a:cubicBezTo>
                  <a:pt x="1832631" y="491756"/>
                  <a:pt x="1831787" y="494182"/>
                  <a:pt x="1832525" y="496451"/>
                </a:cubicBezTo>
                <a:cubicBezTo>
                  <a:pt x="1833264" y="498719"/>
                  <a:pt x="1834952" y="500513"/>
                  <a:pt x="1837589" y="501831"/>
                </a:cubicBezTo>
                <a:cubicBezTo>
                  <a:pt x="1833633" y="505735"/>
                  <a:pt x="1830151" y="509955"/>
                  <a:pt x="1827144" y="514492"/>
                </a:cubicBezTo>
                <a:cubicBezTo>
                  <a:pt x="1824138" y="519028"/>
                  <a:pt x="1822555" y="523248"/>
                  <a:pt x="1822397" y="527152"/>
                </a:cubicBezTo>
                <a:lnTo>
                  <a:pt x="1812269" y="544876"/>
                </a:lnTo>
                <a:cubicBezTo>
                  <a:pt x="1815961" y="550046"/>
                  <a:pt x="1817438" y="554899"/>
                  <a:pt x="1816700" y="559436"/>
                </a:cubicBezTo>
                <a:cubicBezTo>
                  <a:pt x="1815961" y="563972"/>
                  <a:pt x="1813640" y="567559"/>
                  <a:pt x="1809737" y="570197"/>
                </a:cubicBezTo>
                <a:cubicBezTo>
                  <a:pt x="1818335" y="569564"/>
                  <a:pt x="1829624" y="568931"/>
                  <a:pt x="1843603" y="568298"/>
                </a:cubicBezTo>
                <a:cubicBezTo>
                  <a:pt x="1857582" y="567665"/>
                  <a:pt x="1868238" y="570830"/>
                  <a:pt x="1875570" y="577793"/>
                </a:cubicBezTo>
                <a:cubicBezTo>
                  <a:pt x="1879368" y="583121"/>
                  <a:pt x="1881267" y="588291"/>
                  <a:pt x="1881267" y="593302"/>
                </a:cubicBezTo>
                <a:cubicBezTo>
                  <a:pt x="1881267" y="598313"/>
                  <a:pt x="1879368" y="601584"/>
                  <a:pt x="1875570" y="603114"/>
                </a:cubicBezTo>
                <a:cubicBezTo>
                  <a:pt x="1875306" y="604591"/>
                  <a:pt x="1874568" y="606701"/>
                  <a:pt x="1873355" y="609444"/>
                </a:cubicBezTo>
                <a:cubicBezTo>
                  <a:pt x="1872141" y="612187"/>
                  <a:pt x="1872036" y="614297"/>
                  <a:pt x="1873038" y="615774"/>
                </a:cubicBezTo>
                <a:lnTo>
                  <a:pt x="1880634" y="610710"/>
                </a:lnTo>
                <a:lnTo>
                  <a:pt x="1913551" y="585389"/>
                </a:lnTo>
                <a:lnTo>
                  <a:pt x="1918615" y="567665"/>
                </a:lnTo>
                <a:cubicBezTo>
                  <a:pt x="1916294" y="564130"/>
                  <a:pt x="1915872" y="561704"/>
                  <a:pt x="1917349" y="560385"/>
                </a:cubicBezTo>
                <a:cubicBezTo>
                  <a:pt x="1918826" y="559066"/>
                  <a:pt x="1920936" y="557273"/>
                  <a:pt x="1923679" y="555005"/>
                </a:cubicBezTo>
                <a:cubicBezTo>
                  <a:pt x="1924840" y="552525"/>
                  <a:pt x="1925051" y="550521"/>
                  <a:pt x="1924312" y="548991"/>
                </a:cubicBezTo>
                <a:cubicBezTo>
                  <a:pt x="1923574" y="547461"/>
                  <a:pt x="1922519" y="546090"/>
                  <a:pt x="1921147" y="544876"/>
                </a:cubicBezTo>
                <a:cubicBezTo>
                  <a:pt x="1928532" y="537069"/>
                  <a:pt x="1935285" y="528629"/>
                  <a:pt x="1941404" y="519556"/>
                </a:cubicBezTo>
                <a:cubicBezTo>
                  <a:pt x="1947523" y="510483"/>
                  <a:pt x="1954275" y="502042"/>
                  <a:pt x="1961660" y="494235"/>
                </a:cubicBezTo>
                <a:cubicBezTo>
                  <a:pt x="1964298" y="482577"/>
                  <a:pt x="1969151" y="471710"/>
                  <a:pt x="1976220" y="461635"/>
                </a:cubicBezTo>
                <a:cubicBezTo>
                  <a:pt x="1983288" y="451559"/>
                  <a:pt x="1991940" y="443858"/>
                  <a:pt x="2002173" y="438530"/>
                </a:cubicBezTo>
                <a:lnTo>
                  <a:pt x="1999641" y="425869"/>
                </a:lnTo>
                <a:cubicBezTo>
                  <a:pt x="1998481" y="422019"/>
                  <a:pt x="1998903" y="418326"/>
                  <a:pt x="2000907" y="414791"/>
                </a:cubicBezTo>
                <a:cubicBezTo>
                  <a:pt x="2002912" y="411257"/>
                  <a:pt x="2005866" y="408198"/>
                  <a:pt x="2009769" y="405613"/>
                </a:cubicBezTo>
                <a:cubicBezTo>
                  <a:pt x="2014834" y="395063"/>
                  <a:pt x="2019898" y="393375"/>
                  <a:pt x="2024962" y="400549"/>
                </a:cubicBezTo>
                <a:cubicBezTo>
                  <a:pt x="2030290" y="405455"/>
                  <a:pt x="2033560" y="410202"/>
                  <a:pt x="2034774" y="414791"/>
                </a:cubicBezTo>
                <a:cubicBezTo>
                  <a:pt x="2035987" y="419381"/>
                  <a:pt x="2033560" y="424762"/>
                  <a:pt x="2027494" y="430933"/>
                </a:cubicBezTo>
                <a:cubicBezTo>
                  <a:pt x="2022588" y="435523"/>
                  <a:pt x="2016574" y="443435"/>
                  <a:pt x="2009453" y="454672"/>
                </a:cubicBezTo>
                <a:cubicBezTo>
                  <a:pt x="2002332" y="465908"/>
                  <a:pt x="2000749" y="475719"/>
                  <a:pt x="2004705" y="484107"/>
                </a:cubicBezTo>
                <a:cubicBezTo>
                  <a:pt x="2003281" y="491756"/>
                  <a:pt x="1999799" y="503678"/>
                  <a:pt x="1994261" y="519872"/>
                </a:cubicBezTo>
                <a:cubicBezTo>
                  <a:pt x="1988722" y="536067"/>
                  <a:pt x="1982075" y="548622"/>
                  <a:pt x="1974321" y="557537"/>
                </a:cubicBezTo>
                <a:cubicBezTo>
                  <a:pt x="1977855" y="561335"/>
                  <a:pt x="1979015" y="564500"/>
                  <a:pt x="1977802" y="567032"/>
                </a:cubicBezTo>
                <a:cubicBezTo>
                  <a:pt x="1976589" y="569564"/>
                  <a:pt x="1974584" y="571463"/>
                  <a:pt x="1971789" y="572729"/>
                </a:cubicBezTo>
                <a:cubicBezTo>
                  <a:pt x="1967727" y="577318"/>
                  <a:pt x="1968254" y="583965"/>
                  <a:pt x="1973371" y="592669"/>
                </a:cubicBezTo>
                <a:lnTo>
                  <a:pt x="1981752" y="606318"/>
                </a:lnTo>
                <a:lnTo>
                  <a:pt x="1981921" y="606159"/>
                </a:lnTo>
                <a:cubicBezTo>
                  <a:pt x="1985508" y="603627"/>
                  <a:pt x="1987196" y="601095"/>
                  <a:pt x="1986985" y="598563"/>
                </a:cubicBezTo>
                <a:cubicBezTo>
                  <a:pt x="1986774" y="596031"/>
                  <a:pt x="1985930" y="593499"/>
                  <a:pt x="1984453" y="590967"/>
                </a:cubicBezTo>
                <a:lnTo>
                  <a:pt x="2007242" y="550454"/>
                </a:lnTo>
                <a:cubicBezTo>
                  <a:pt x="2008772" y="547922"/>
                  <a:pt x="2010776" y="544757"/>
                  <a:pt x="2013256" y="540959"/>
                </a:cubicBezTo>
                <a:cubicBezTo>
                  <a:pt x="2015735" y="537161"/>
                  <a:pt x="2017107" y="532730"/>
                  <a:pt x="2017370" y="527665"/>
                </a:cubicBezTo>
                <a:cubicBezTo>
                  <a:pt x="2029081" y="512948"/>
                  <a:pt x="2038576" y="496173"/>
                  <a:pt x="2045856" y="477341"/>
                </a:cubicBezTo>
                <a:cubicBezTo>
                  <a:pt x="2053136" y="458508"/>
                  <a:pt x="2063897" y="442367"/>
                  <a:pt x="2078140" y="428915"/>
                </a:cubicBezTo>
                <a:lnTo>
                  <a:pt x="2075608" y="411190"/>
                </a:lnTo>
                <a:lnTo>
                  <a:pt x="2103460" y="368145"/>
                </a:lnTo>
                <a:cubicBezTo>
                  <a:pt x="2103935" y="361552"/>
                  <a:pt x="2107417" y="350052"/>
                  <a:pt x="2113905" y="333646"/>
                </a:cubicBezTo>
                <a:cubicBezTo>
                  <a:pt x="2120394" y="317240"/>
                  <a:pt x="2127040" y="305108"/>
                  <a:pt x="2133845" y="297248"/>
                </a:cubicBezTo>
                <a:cubicBezTo>
                  <a:pt x="2133845" y="287542"/>
                  <a:pt x="2138909" y="279101"/>
                  <a:pt x="2149037" y="271927"/>
                </a:cubicBezTo>
                <a:cubicBezTo>
                  <a:pt x="2145661" y="266863"/>
                  <a:pt x="2145450" y="262432"/>
                  <a:pt x="2148404" y="258634"/>
                </a:cubicBezTo>
                <a:cubicBezTo>
                  <a:pt x="2151358" y="254836"/>
                  <a:pt x="2154946" y="251671"/>
                  <a:pt x="2159166" y="249139"/>
                </a:cubicBezTo>
                <a:lnTo>
                  <a:pt x="2252852" y="84554"/>
                </a:lnTo>
                <a:cubicBezTo>
                  <a:pt x="2258602" y="78066"/>
                  <a:pt x="2262927" y="71419"/>
                  <a:pt x="2265829" y="64615"/>
                </a:cubicBezTo>
                <a:cubicBezTo>
                  <a:pt x="2268730" y="57809"/>
                  <a:pt x="2273689" y="51796"/>
                  <a:pt x="2280705" y="46573"/>
                </a:cubicBezTo>
                <a:cubicBezTo>
                  <a:pt x="2280810" y="42617"/>
                  <a:pt x="2281865" y="38502"/>
                  <a:pt x="2283870" y="34230"/>
                </a:cubicBezTo>
                <a:cubicBezTo>
                  <a:pt x="2285874" y="29957"/>
                  <a:pt x="2288195" y="26475"/>
                  <a:pt x="2290833" y="23785"/>
                </a:cubicBezTo>
                <a:lnTo>
                  <a:pt x="2300961" y="6061"/>
                </a:lnTo>
                <a:cubicBezTo>
                  <a:pt x="2303704" y="3476"/>
                  <a:pt x="2307080" y="1682"/>
                  <a:pt x="2311089" y="680"/>
                </a:cubicBezTo>
                <a:close/>
              </a:path>
            </a:pathLst>
          </a:custGeom>
          <a:blipFill>
            <a:blip r:embed="rId4"/>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3900">
              <a:latin typeface="Road rage" pitchFamily="50" charset="0"/>
            </a:endParaRPr>
          </a:p>
        </p:txBody>
      </p:sp>
      <p:sp>
        <p:nvSpPr>
          <p:cNvPr id="5" name="Rounded Rectangle 4"/>
          <p:cNvSpPr/>
          <p:nvPr/>
        </p:nvSpPr>
        <p:spPr>
          <a:xfrm>
            <a:off x="1777283" y="1111551"/>
            <a:ext cx="3528811" cy="6053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Times New Roman" panose="02020603050405020304" pitchFamily="18" charset="0"/>
                <a:cs typeface="Times New Roman" panose="02020603050405020304" pitchFamily="18" charset="0"/>
              </a:rPr>
              <a:t>Viết kết nối với đọc</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77283" y="2142818"/>
            <a:ext cx="5793616" cy="3108543"/>
          </a:xfrm>
          <a:prstGeom prst="rect">
            <a:avLst/>
          </a:prstGeom>
        </p:spPr>
        <p:txBody>
          <a:bodyPr wrap="square">
            <a:spAutoFit/>
          </a:bodyPr>
          <a:lstStyle/>
          <a:p>
            <a:r>
              <a:rPr lang="vi-VN" sz="2800">
                <a:solidFill>
                  <a:srgbClr val="002060"/>
                </a:solidFill>
                <a:latin typeface="+mj-lt"/>
              </a:rPr>
              <a:t>Em hãy viết đoạn văn (khoảng 5-7 câu) kể lại nội dung của phần (1) hoặc phần (4) văn bản Người thầy đầu tiên bằng lời của người kể chuyện ngôi thứ ba.</a:t>
            </a:r>
            <a:br>
              <a:rPr lang="vi-VN" sz="2800">
                <a:solidFill>
                  <a:srgbClr val="002060"/>
                </a:solidFill>
                <a:latin typeface="+mj-lt"/>
              </a:rPr>
            </a:br>
            <a:r>
              <a:rPr lang="vi-VN" sz="2800">
                <a:solidFill>
                  <a:srgbClr val="002060"/>
                </a:solidFill>
                <a:latin typeface="+mj-lt"/>
              </a:rPr>
              <a:t/>
            </a:r>
            <a:br>
              <a:rPr lang="vi-VN" sz="2800">
                <a:solidFill>
                  <a:srgbClr val="002060"/>
                </a:solidFill>
                <a:latin typeface="+mj-lt"/>
              </a:rPr>
            </a:br>
            <a:endParaRPr lang="en-US" sz="2800">
              <a:solidFill>
                <a:srgbClr val="002060"/>
              </a:solidFill>
              <a:latin typeface="+mj-lt"/>
            </a:endParaRPr>
          </a:p>
        </p:txBody>
      </p:sp>
    </p:spTree>
    <p:extLst>
      <p:ext uri="{BB962C8B-B14F-4D97-AF65-F5344CB8AC3E}">
        <p14:creationId xmlns:p14="http://schemas.microsoft.com/office/powerpoint/2010/main" val="1273318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ặn dò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8341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027309" y="2044522"/>
            <a:ext cx="4906853" cy="276895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50000"/>
              </a:lnSpc>
              <a:buAutoNum type="arabicPeriod"/>
            </a:pPr>
            <a:r>
              <a:rPr lang="en-US" sz="2800" b="1" smtClean="0">
                <a:solidFill>
                  <a:srgbClr val="0070C0"/>
                </a:solidFill>
                <a:latin typeface="Times New Roman" panose="02020603050405020304" pitchFamily="18" charset="0"/>
                <a:cs typeface="Times New Roman" panose="02020603050405020304" pitchFamily="18" charset="0"/>
              </a:rPr>
              <a:t>Hoàn thành đoạn văn.</a:t>
            </a:r>
          </a:p>
          <a:p>
            <a:pPr marL="514350" indent="-514350">
              <a:lnSpc>
                <a:spcPct val="150000"/>
              </a:lnSpc>
              <a:buAutoNum type="arabicPeriod"/>
            </a:pPr>
            <a:r>
              <a:rPr lang="en-US" sz="2800" b="1" smtClean="0">
                <a:solidFill>
                  <a:srgbClr val="0070C0"/>
                </a:solidFill>
                <a:latin typeface="Times New Roman" panose="02020603050405020304" pitchFamily="18" charset="0"/>
                <a:cs typeface="Times New Roman" panose="02020603050405020304" pitchFamily="18" charset="0"/>
              </a:rPr>
              <a:t>Soạn Thực hành tiếng Việt bài “ Phó từ”.</a:t>
            </a:r>
          </a:p>
          <a:p>
            <a:pPr marL="514350" indent="-514350">
              <a:lnSpc>
                <a:spcPct val="150000"/>
              </a:lnSpc>
              <a:buAutoNum type="arabicPeriod"/>
            </a:pPr>
            <a:endParaRPr lang="en-US"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187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cảm ơn: nhã nhặn, dễ thương, chân thành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08"/>
            <a:ext cx="12013324" cy="699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2967"/>
      </p:ext>
    </p:extLst>
  </p:cSld>
  <p:clrMapOvr>
    <a:masterClrMapping/>
  </p:clrMapOvr>
  <p:transition spd="slow" advTm="9333">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Wall_Sign_PSD_Template.png"/>
          <p:cNvPicPr>
            <a:picLocks noChangeAspect="1" noChangeArrowheads="1"/>
          </p:cNvPicPr>
          <p:nvPr/>
        </p:nvPicPr>
        <p:blipFill>
          <a:blip r:embed="rId2"/>
          <a:srcRect/>
          <a:stretch>
            <a:fillRect/>
          </a:stretch>
        </p:blipFill>
        <p:spPr bwMode="auto">
          <a:xfrm>
            <a:off x="-1031643" y="437882"/>
            <a:ext cx="5049851" cy="7717123"/>
          </a:xfrm>
          <a:prstGeom prst="rect">
            <a:avLst/>
          </a:prstGeom>
          <a:noFill/>
          <a:ln w="9525">
            <a:noFill/>
            <a:miter lim="800000"/>
            <a:headEnd/>
            <a:tailEnd/>
          </a:ln>
        </p:spPr>
      </p:pic>
      <p:pic>
        <p:nvPicPr>
          <p:cNvPr id="3" name="Picture 2" descr="C:\Users\dell\Desktop\Wall_Sign_PSD_Template.png"/>
          <p:cNvPicPr>
            <a:picLocks noChangeAspect="1" noChangeArrowheads="1"/>
          </p:cNvPicPr>
          <p:nvPr/>
        </p:nvPicPr>
        <p:blipFill>
          <a:blip r:embed="rId2"/>
          <a:srcRect/>
          <a:stretch>
            <a:fillRect/>
          </a:stretch>
        </p:blipFill>
        <p:spPr bwMode="auto">
          <a:xfrm>
            <a:off x="2057142" y="437882"/>
            <a:ext cx="5013360" cy="7717123"/>
          </a:xfrm>
          <a:prstGeom prst="rect">
            <a:avLst/>
          </a:prstGeom>
          <a:noFill/>
          <a:ln w="9525">
            <a:noFill/>
            <a:miter lim="800000"/>
            <a:headEnd/>
            <a:tailEnd/>
          </a:ln>
        </p:spPr>
      </p:pic>
      <p:pic>
        <p:nvPicPr>
          <p:cNvPr id="4" name="Picture 3" descr="C:\Users\dell\Desktop\Wall_Sign_PSD_Template.png"/>
          <p:cNvPicPr>
            <a:picLocks noChangeAspect="1" noChangeArrowheads="1"/>
          </p:cNvPicPr>
          <p:nvPr/>
        </p:nvPicPr>
        <p:blipFill>
          <a:blip r:embed="rId2"/>
          <a:srcRect/>
          <a:stretch>
            <a:fillRect/>
          </a:stretch>
        </p:blipFill>
        <p:spPr bwMode="auto">
          <a:xfrm>
            <a:off x="5148070" y="437882"/>
            <a:ext cx="5011218" cy="7717123"/>
          </a:xfrm>
          <a:prstGeom prst="rect">
            <a:avLst/>
          </a:prstGeom>
          <a:noFill/>
          <a:ln w="9525">
            <a:noFill/>
            <a:miter lim="800000"/>
            <a:headEnd/>
            <a:tailEnd/>
          </a:ln>
        </p:spPr>
      </p:pic>
      <p:pic>
        <p:nvPicPr>
          <p:cNvPr id="5" name="Picture 4" descr="C:\Users\dell\Desktop\Wall_Sign_PSD_Template.png"/>
          <p:cNvPicPr>
            <a:picLocks noChangeAspect="1" noChangeArrowheads="1"/>
          </p:cNvPicPr>
          <p:nvPr/>
        </p:nvPicPr>
        <p:blipFill>
          <a:blip r:embed="rId2"/>
          <a:srcRect/>
          <a:stretch>
            <a:fillRect/>
          </a:stretch>
        </p:blipFill>
        <p:spPr bwMode="auto">
          <a:xfrm>
            <a:off x="8200364" y="437882"/>
            <a:ext cx="5049851" cy="7717123"/>
          </a:xfrm>
          <a:prstGeom prst="rect">
            <a:avLst/>
          </a:prstGeom>
          <a:noFill/>
          <a:ln w="9525">
            <a:noFill/>
            <a:miter lim="800000"/>
            <a:headEnd/>
            <a:tailEnd/>
          </a:ln>
        </p:spPr>
      </p:pic>
      <p:sp>
        <p:nvSpPr>
          <p:cNvPr id="6" name="TextBox 5"/>
          <p:cNvSpPr txBox="1"/>
          <p:nvPr/>
        </p:nvSpPr>
        <p:spPr>
          <a:xfrm>
            <a:off x="1678549" y="437882"/>
            <a:ext cx="8796270" cy="553998"/>
          </a:xfrm>
          <a:prstGeom prst="rect">
            <a:avLst/>
          </a:prstGeom>
          <a:noFill/>
        </p:spPr>
        <p:txBody>
          <a:bodyPr wrap="square" rtlCol="0">
            <a:spAutoFit/>
          </a:bodyPr>
          <a:lstStyle/>
          <a:p>
            <a:pPr algn="ctr"/>
            <a:r>
              <a:rPr lang="en-US" sz="3000" b="1" smtClean="0">
                <a:solidFill>
                  <a:srgbClr val="0070C0"/>
                </a:solidFill>
                <a:latin typeface="Times New Roman" panose="02020603050405020304" pitchFamily="18" charset="0"/>
                <a:cs typeface="Times New Roman" panose="02020603050405020304" pitchFamily="18" charset="0"/>
              </a:rPr>
              <a:t>Nhìn tranh nêu cảm nhận</a:t>
            </a:r>
            <a:endParaRPr lang="en-US" sz="3000" b="1">
              <a:solidFill>
                <a:srgbClr val="0070C0"/>
              </a:solidFill>
              <a:latin typeface="Times New Roman" panose="02020603050405020304" pitchFamily="18" charset="0"/>
              <a:cs typeface="Times New Roman" panose="02020603050405020304" pitchFamily="18" charset="0"/>
            </a:endParaRPr>
          </a:p>
        </p:txBody>
      </p:sp>
      <p:pic>
        <p:nvPicPr>
          <p:cNvPr id="7" name="Picture 2" descr="101+] Hình ảnh đẹp về thầy cô giáo tri ân công lao người th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9" y="2588654"/>
            <a:ext cx="2859110" cy="3284112"/>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8" name="Picture 4" descr="Cô giáo bốn lần đi xin lỗi học trò - Tuổi Trẻ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556" y="2588654"/>
            <a:ext cx="2865128" cy="3284112"/>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9" name="Picture 6" descr="Những hình ảnh đẹp về thầy cô gi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258" y="2588654"/>
            <a:ext cx="2769863" cy="3284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8" descr="Tranh vẽ cô giáo và học sinh, tranh vẽ kỷ niệm 20/11"/>
          <p:cNvPicPr>
            <a:picLocks noChangeAspect="1" noChangeArrowheads="1"/>
          </p:cNvPicPr>
          <p:nvPr/>
        </p:nvPicPr>
        <p:blipFill rotWithShape="1">
          <a:blip r:embed="rId6">
            <a:extLst>
              <a:ext uri="{28A0092B-C50C-407E-A947-70E740481C1C}">
                <a14:useLocalDpi xmlns:a14="http://schemas.microsoft.com/office/drawing/2010/main" val="0"/>
              </a:ext>
            </a:extLst>
          </a:blip>
          <a:srcRect l="43250" t="5393"/>
          <a:stretch/>
        </p:blipFill>
        <p:spPr bwMode="auto">
          <a:xfrm>
            <a:off x="9415695" y="2588654"/>
            <a:ext cx="2776305" cy="3284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627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par>
                                <p:cTn id="31" presetID="6"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Wall_Sign_PSD_Template.png"/>
          <p:cNvPicPr>
            <a:picLocks noChangeAspect="1" noChangeArrowheads="1"/>
          </p:cNvPicPr>
          <p:nvPr/>
        </p:nvPicPr>
        <p:blipFill>
          <a:blip r:embed="rId2"/>
          <a:srcRect/>
          <a:stretch>
            <a:fillRect/>
          </a:stretch>
        </p:blipFill>
        <p:spPr bwMode="auto">
          <a:xfrm>
            <a:off x="-1031643" y="437882"/>
            <a:ext cx="5049851" cy="7717123"/>
          </a:xfrm>
          <a:prstGeom prst="rect">
            <a:avLst/>
          </a:prstGeom>
          <a:noFill/>
          <a:ln w="9525">
            <a:noFill/>
            <a:miter lim="800000"/>
            <a:headEnd/>
            <a:tailEnd/>
          </a:ln>
        </p:spPr>
      </p:pic>
      <p:pic>
        <p:nvPicPr>
          <p:cNvPr id="3" name="Picture 2" descr="C:\Users\dell\Desktop\Wall_Sign_PSD_Template.png"/>
          <p:cNvPicPr>
            <a:picLocks noChangeAspect="1" noChangeArrowheads="1"/>
          </p:cNvPicPr>
          <p:nvPr/>
        </p:nvPicPr>
        <p:blipFill>
          <a:blip r:embed="rId2"/>
          <a:srcRect/>
          <a:stretch>
            <a:fillRect/>
          </a:stretch>
        </p:blipFill>
        <p:spPr bwMode="auto">
          <a:xfrm>
            <a:off x="2057142" y="437882"/>
            <a:ext cx="5013360" cy="7717123"/>
          </a:xfrm>
          <a:prstGeom prst="rect">
            <a:avLst/>
          </a:prstGeom>
          <a:noFill/>
          <a:ln w="9525">
            <a:noFill/>
            <a:miter lim="800000"/>
            <a:headEnd/>
            <a:tailEnd/>
          </a:ln>
        </p:spPr>
      </p:pic>
      <p:pic>
        <p:nvPicPr>
          <p:cNvPr id="4" name="Picture 3" descr="C:\Users\dell\Desktop\Wall_Sign_PSD_Template.png"/>
          <p:cNvPicPr>
            <a:picLocks noChangeAspect="1" noChangeArrowheads="1"/>
          </p:cNvPicPr>
          <p:nvPr/>
        </p:nvPicPr>
        <p:blipFill>
          <a:blip r:embed="rId2"/>
          <a:srcRect/>
          <a:stretch>
            <a:fillRect/>
          </a:stretch>
        </p:blipFill>
        <p:spPr bwMode="auto">
          <a:xfrm>
            <a:off x="5148070" y="437882"/>
            <a:ext cx="5011218" cy="7717123"/>
          </a:xfrm>
          <a:prstGeom prst="rect">
            <a:avLst/>
          </a:prstGeom>
          <a:noFill/>
          <a:ln w="9525">
            <a:noFill/>
            <a:miter lim="800000"/>
            <a:headEnd/>
            <a:tailEnd/>
          </a:ln>
        </p:spPr>
      </p:pic>
      <p:pic>
        <p:nvPicPr>
          <p:cNvPr id="5" name="Picture 4" descr="C:\Users\dell\Desktop\Wall_Sign_PSD_Template.png"/>
          <p:cNvPicPr>
            <a:picLocks noChangeAspect="1" noChangeArrowheads="1"/>
          </p:cNvPicPr>
          <p:nvPr/>
        </p:nvPicPr>
        <p:blipFill>
          <a:blip r:embed="rId2"/>
          <a:srcRect/>
          <a:stretch>
            <a:fillRect/>
          </a:stretch>
        </p:blipFill>
        <p:spPr bwMode="auto">
          <a:xfrm>
            <a:off x="8200364" y="437882"/>
            <a:ext cx="5049851" cy="7717123"/>
          </a:xfrm>
          <a:prstGeom prst="rect">
            <a:avLst/>
          </a:prstGeom>
          <a:noFill/>
          <a:ln w="9525">
            <a:noFill/>
            <a:miter lim="800000"/>
            <a:headEnd/>
            <a:tailEnd/>
          </a:ln>
        </p:spPr>
      </p:pic>
      <p:sp>
        <p:nvSpPr>
          <p:cNvPr id="6" name="TextBox 5"/>
          <p:cNvSpPr txBox="1"/>
          <p:nvPr/>
        </p:nvSpPr>
        <p:spPr>
          <a:xfrm>
            <a:off x="1678549" y="437882"/>
            <a:ext cx="8796270" cy="553998"/>
          </a:xfrm>
          <a:prstGeom prst="rect">
            <a:avLst/>
          </a:prstGeom>
          <a:noFill/>
        </p:spPr>
        <p:txBody>
          <a:bodyPr wrap="square" rtlCol="0">
            <a:spAutoFit/>
          </a:bodyPr>
          <a:lstStyle/>
          <a:p>
            <a:pPr algn="ctr"/>
            <a:r>
              <a:rPr lang="en-US" sz="3000" b="1" smtClean="0">
                <a:solidFill>
                  <a:srgbClr val="0070C0"/>
                </a:solidFill>
                <a:latin typeface="Times New Roman" panose="02020603050405020304" pitchFamily="18" charset="0"/>
                <a:cs typeface="Times New Roman" panose="02020603050405020304" pitchFamily="18" charset="0"/>
              </a:rPr>
              <a:t>Nhìn tranh nêu cảm nhận</a:t>
            </a:r>
            <a:endParaRPr lang="en-US" sz="3000" b="1">
              <a:solidFill>
                <a:srgbClr val="0070C0"/>
              </a:solidFill>
              <a:latin typeface="Times New Roman" panose="02020603050405020304" pitchFamily="18" charset="0"/>
              <a:cs typeface="Times New Roman" panose="02020603050405020304" pitchFamily="18" charset="0"/>
            </a:endParaRPr>
          </a:p>
        </p:txBody>
      </p:sp>
      <p:pic>
        <p:nvPicPr>
          <p:cNvPr id="11" name="Picture 2" descr="Băng rừng, vượt suối mang con chữ cho học trò nơi miền Tây xứ Nghệ"/>
          <p:cNvPicPr>
            <a:picLocks noChangeAspect="1" noChangeArrowheads="1"/>
          </p:cNvPicPr>
          <p:nvPr/>
        </p:nvPicPr>
        <p:blipFill rotWithShape="1">
          <a:blip r:embed="rId3">
            <a:extLst>
              <a:ext uri="{28A0092B-C50C-407E-A947-70E740481C1C}">
                <a14:useLocalDpi xmlns:a14="http://schemas.microsoft.com/office/drawing/2010/main" val="0"/>
              </a:ext>
            </a:extLst>
          </a:blip>
          <a:srcRect r="1741" b="18263"/>
          <a:stretch/>
        </p:blipFill>
        <p:spPr bwMode="auto">
          <a:xfrm>
            <a:off x="115242" y="2544916"/>
            <a:ext cx="2885535" cy="33407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ọc trò miền núi hái hoa rừng tặng thầy cô - Vn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945" y="2544916"/>
            <a:ext cx="2867617" cy="3340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âm sự của cô giáo “bỗng dưng nổi tiếng” ở điểm trường Tăk Pổ lưng chừng  núi | Báo Dân tr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731" y="2551981"/>
            <a:ext cx="2833270" cy="333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hùm thơ hay viết về thầy cô giáo vùng cao, vùng sâu-xa | KyUc.Net"/>
          <p:cNvPicPr>
            <a:picLocks noChangeAspect="1" noChangeArrowheads="1"/>
          </p:cNvPicPr>
          <p:nvPr/>
        </p:nvPicPr>
        <p:blipFill rotWithShape="1">
          <a:blip r:embed="rId6">
            <a:extLst>
              <a:ext uri="{28A0092B-C50C-407E-A947-70E740481C1C}">
                <a14:useLocalDpi xmlns:a14="http://schemas.microsoft.com/office/drawing/2010/main" val="0"/>
              </a:ext>
            </a:extLst>
          </a:blip>
          <a:srcRect r="1140" b="8432"/>
          <a:stretch/>
        </p:blipFill>
        <p:spPr bwMode="auto">
          <a:xfrm>
            <a:off x="9382344" y="2544917"/>
            <a:ext cx="2809656" cy="334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131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ững quyển sách hay về giáo dục - OST"/>
          <p:cNvPicPr/>
          <p:nvPr/>
        </p:nvPicPr>
        <p:blipFill rotWithShape="1">
          <a:blip r:embed="rId2">
            <a:extLst>
              <a:ext uri="{28A0092B-C50C-407E-A947-70E740481C1C}">
                <a14:useLocalDpi xmlns:a14="http://schemas.microsoft.com/office/drawing/2010/main" val="0"/>
              </a:ext>
            </a:extLst>
          </a:blip>
          <a:srcRect l="5750" t="35731" r="19750" b="9149"/>
          <a:stretch/>
        </p:blipFill>
        <p:spPr bwMode="auto">
          <a:xfrm>
            <a:off x="6606862" y="1769234"/>
            <a:ext cx="4468969" cy="329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46975" y="1769234"/>
            <a:ext cx="4468969" cy="329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65161" y="540912"/>
            <a:ext cx="9994005" cy="1015663"/>
          </a:xfrm>
          <a:prstGeom prst="rect">
            <a:avLst/>
          </a:prstGeom>
          <a:noFill/>
        </p:spPr>
        <p:txBody>
          <a:bodyPr wrap="square" rtlCol="0">
            <a:spAutoFit/>
          </a:bodyPr>
          <a:lstStyle/>
          <a:p>
            <a:pPr algn="ctr"/>
            <a:r>
              <a:rPr lang="en-US" sz="3000" b="1" dirty="0" err="1" smtClean="0">
                <a:solidFill>
                  <a:srgbClr val="0070C0"/>
                </a:solidFill>
                <a:latin typeface="Times New Roman" panose="02020603050405020304" pitchFamily="18" charset="0"/>
                <a:cs typeface="Times New Roman" panose="02020603050405020304" pitchFamily="18" charset="0"/>
              </a:rPr>
              <a:t>Văn</a:t>
            </a:r>
            <a:r>
              <a:rPr lang="en-US" sz="3000" b="1" dirty="0" smtClean="0">
                <a:solidFill>
                  <a:srgbClr val="0070C0"/>
                </a:solidFill>
                <a:latin typeface="Times New Roman" panose="02020603050405020304" pitchFamily="18" charset="0"/>
                <a:cs typeface="Times New Roman" panose="02020603050405020304" pitchFamily="18" charset="0"/>
              </a:rPr>
              <a:t> </a:t>
            </a:r>
            <a:r>
              <a:rPr lang="en-US" sz="3000" b="1" dirty="0" err="1" smtClean="0">
                <a:solidFill>
                  <a:srgbClr val="0070C0"/>
                </a:solidFill>
                <a:latin typeface="Times New Roman" panose="02020603050405020304" pitchFamily="18" charset="0"/>
                <a:cs typeface="Times New Roman" panose="02020603050405020304" pitchFamily="18" charset="0"/>
              </a:rPr>
              <a:t>bản</a:t>
            </a:r>
            <a:r>
              <a:rPr lang="en-US" sz="3000" b="1" dirty="0" smtClean="0">
                <a:solidFill>
                  <a:srgbClr val="0070C0"/>
                </a:solidFill>
                <a:latin typeface="Times New Roman" panose="02020603050405020304" pitchFamily="18" charset="0"/>
                <a:cs typeface="Times New Roman" panose="02020603050405020304" pitchFamily="18" charset="0"/>
              </a:rPr>
              <a:t>: NGƯỜI </a:t>
            </a:r>
            <a:r>
              <a:rPr lang="en-US" sz="3000" b="1" dirty="0">
                <a:solidFill>
                  <a:srgbClr val="0070C0"/>
                </a:solidFill>
                <a:latin typeface="Times New Roman" panose="02020603050405020304" pitchFamily="18" charset="0"/>
                <a:cs typeface="Times New Roman" panose="02020603050405020304" pitchFamily="18" charset="0"/>
              </a:rPr>
              <a:t>THẦY ĐẦU TIÊN</a:t>
            </a:r>
            <a:endParaRPr lang="en-US" sz="3000" dirty="0">
              <a:solidFill>
                <a:srgbClr val="0070C0"/>
              </a:solidFill>
              <a:latin typeface="Times New Roman" panose="02020603050405020304" pitchFamily="18" charset="0"/>
              <a:cs typeface="Times New Roman" panose="02020603050405020304" pitchFamily="18" charset="0"/>
            </a:endParaRPr>
          </a:p>
          <a:p>
            <a:pPr algn="ctr"/>
            <a:r>
              <a:rPr lang="vi-VN" sz="3000" i="1" dirty="0">
                <a:solidFill>
                  <a:srgbClr val="0070C0"/>
                </a:solidFill>
                <a:latin typeface="Times New Roman" panose="02020603050405020304" pitchFamily="18" charset="0"/>
                <a:cs typeface="Times New Roman" panose="02020603050405020304" pitchFamily="18" charset="0"/>
              </a:rPr>
              <a:t>(</a:t>
            </a:r>
            <a:r>
              <a:rPr lang="en-US" sz="3000" i="1" dirty="0" err="1">
                <a:solidFill>
                  <a:srgbClr val="0070C0"/>
                </a:solidFill>
                <a:latin typeface="Times New Roman" panose="02020603050405020304" pitchFamily="18" charset="0"/>
                <a:cs typeface="Times New Roman" panose="02020603050405020304" pitchFamily="18" charset="0"/>
              </a:rPr>
              <a:t>Trích</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Trin-ghi-dơ</a:t>
            </a:r>
            <a:r>
              <a:rPr lang="en-US" sz="3000" i="1" dirty="0">
                <a:solidFill>
                  <a:srgbClr val="0070C0"/>
                </a:solidFill>
                <a:latin typeface="Times New Roman" panose="02020603050405020304" pitchFamily="18" charset="0"/>
                <a:cs typeface="Times New Roman" panose="02020603050405020304" pitchFamily="18" charset="0"/>
              </a:rPr>
              <a:t> Ai-</a:t>
            </a:r>
            <a:r>
              <a:rPr lang="en-US" sz="3000" i="1" dirty="0" err="1">
                <a:solidFill>
                  <a:srgbClr val="0070C0"/>
                </a:solidFill>
                <a:latin typeface="Times New Roman" panose="02020603050405020304" pitchFamily="18" charset="0"/>
                <a:cs typeface="Times New Roman" panose="02020603050405020304" pitchFamily="18" charset="0"/>
              </a:rPr>
              <a:t>tơ</a:t>
            </a:r>
            <a:r>
              <a:rPr lang="en-US" sz="3000" i="1" dirty="0">
                <a:solidFill>
                  <a:srgbClr val="0070C0"/>
                </a:solidFill>
                <a:latin typeface="Times New Roman" panose="02020603050405020304" pitchFamily="18" charset="0"/>
                <a:cs typeface="Times New Roman" panose="02020603050405020304" pitchFamily="18" charset="0"/>
              </a:rPr>
              <a:t>-ma-</a:t>
            </a:r>
            <a:r>
              <a:rPr lang="en-US" sz="3000" i="1" dirty="0" err="1">
                <a:solidFill>
                  <a:srgbClr val="0070C0"/>
                </a:solidFill>
                <a:latin typeface="Times New Roman" panose="02020603050405020304" pitchFamily="18" charset="0"/>
                <a:cs typeface="Times New Roman" panose="02020603050405020304" pitchFamily="18" charset="0"/>
              </a:rPr>
              <a:t>tốp</a:t>
            </a:r>
            <a:r>
              <a:rPr lang="vi-VN" sz="3000" i="1" dirty="0">
                <a:solidFill>
                  <a:srgbClr val="0070C0"/>
                </a:solidFill>
                <a:latin typeface="Times New Roman" panose="02020603050405020304" pitchFamily="18" charset="0"/>
                <a:cs typeface="Times New Roman" panose="02020603050405020304" pitchFamily="18" charset="0"/>
              </a:rPr>
              <a:t>)</a:t>
            </a:r>
            <a:endParaRPr lang="en-US" sz="3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3172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3306362" y="2310161"/>
            <a:ext cx="7431976" cy="1076792"/>
          </a:xfrm>
          <a:prstGeom prst="rect">
            <a:avLst/>
          </a:prstGeom>
        </p:spPr>
        <p:txBody>
          <a:bodyPr spcFirstLastPara="1" vert="horz" wrap="square" lIns="121900" tIns="121900" rIns="121900" bIns="121900" rtlCol="0" anchor="t" anchorCtr="0">
            <a:noAutofit/>
          </a:bodyPr>
          <a:lstStyle/>
          <a:p>
            <a:r>
              <a:rPr lang="en" sz="6000" b="1" dirty="0" smtClean="0">
                <a:latin typeface="Times New Roman" panose="02020603050405020304" pitchFamily="18" charset="0"/>
                <a:cs typeface="Times New Roman" panose="02020603050405020304" pitchFamily="18" charset="0"/>
              </a:rPr>
              <a:t>TÌM HIỂU CHUNG</a:t>
            </a:r>
            <a:endParaRPr sz="60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3893629" y="440944"/>
            <a:ext cx="4482800" cy="1694400"/>
          </a:xfrm>
          <a:prstGeom prst="rect">
            <a:avLst/>
          </a:prstGeom>
        </p:spPr>
        <p:txBody>
          <a:bodyPr spcFirstLastPara="1" vert="horz" wrap="square" lIns="121900" tIns="121900" rIns="121900" bIns="121900" rtlCol="0" anchor="t" anchorCtr="0">
            <a:noAutofit/>
          </a:bodyPr>
          <a:lstStyle/>
          <a:p>
            <a:r>
              <a:rPr lang="en" b="1" smtClean="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1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wipe(down)">
                                      <p:cBhvr>
                                        <p:cTn id="7" dur="580">
                                          <p:stCondLst>
                                            <p:cond delay="0"/>
                                          </p:stCondLst>
                                        </p:cTn>
                                        <p:tgtEl>
                                          <p:spTgt spid="751"/>
                                        </p:tgtEl>
                                      </p:cBhvr>
                                    </p:animEffect>
                                    <p:anim calcmode="lin" valueType="num">
                                      <p:cBhvr>
                                        <p:cTn id="8" dur="1822" tmFilter="0,0; 0.14,0.36; 0.43,0.73; 0.71,0.91; 1.0,1.0">
                                          <p:stCondLst>
                                            <p:cond delay="0"/>
                                          </p:stCondLst>
                                        </p:cTn>
                                        <p:tgtEl>
                                          <p:spTgt spid="7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1"/>
                                        </p:tgtEl>
                                        <p:attrNameLst>
                                          <p:attrName>ppt_y</p:attrName>
                                        </p:attrNameLst>
                                      </p:cBhvr>
                                      <p:tavLst>
                                        <p:tav tm="0" fmla="#ppt_y-sin(pi*$)/81">
                                          <p:val>
                                            <p:fltVal val="0"/>
                                          </p:val>
                                        </p:tav>
                                        <p:tav tm="100000">
                                          <p:val>
                                            <p:fltVal val="1"/>
                                          </p:val>
                                        </p:tav>
                                      </p:tavLst>
                                    </p:anim>
                                    <p:animScale>
                                      <p:cBhvr>
                                        <p:cTn id="13" dur="26">
                                          <p:stCondLst>
                                            <p:cond delay="650"/>
                                          </p:stCondLst>
                                        </p:cTn>
                                        <p:tgtEl>
                                          <p:spTgt spid="751"/>
                                        </p:tgtEl>
                                      </p:cBhvr>
                                      <p:to x="100000" y="60000"/>
                                    </p:animScale>
                                    <p:animScale>
                                      <p:cBhvr>
                                        <p:cTn id="14" dur="166" decel="50000">
                                          <p:stCondLst>
                                            <p:cond delay="676"/>
                                          </p:stCondLst>
                                        </p:cTn>
                                        <p:tgtEl>
                                          <p:spTgt spid="751"/>
                                        </p:tgtEl>
                                      </p:cBhvr>
                                      <p:to x="100000" y="100000"/>
                                    </p:animScale>
                                    <p:animScale>
                                      <p:cBhvr>
                                        <p:cTn id="15" dur="26">
                                          <p:stCondLst>
                                            <p:cond delay="1312"/>
                                          </p:stCondLst>
                                        </p:cTn>
                                        <p:tgtEl>
                                          <p:spTgt spid="751"/>
                                        </p:tgtEl>
                                      </p:cBhvr>
                                      <p:to x="100000" y="80000"/>
                                    </p:animScale>
                                    <p:animScale>
                                      <p:cBhvr>
                                        <p:cTn id="16" dur="166" decel="50000">
                                          <p:stCondLst>
                                            <p:cond delay="1338"/>
                                          </p:stCondLst>
                                        </p:cTn>
                                        <p:tgtEl>
                                          <p:spTgt spid="751"/>
                                        </p:tgtEl>
                                      </p:cBhvr>
                                      <p:to x="100000" y="100000"/>
                                    </p:animScale>
                                    <p:animScale>
                                      <p:cBhvr>
                                        <p:cTn id="17" dur="26">
                                          <p:stCondLst>
                                            <p:cond delay="1642"/>
                                          </p:stCondLst>
                                        </p:cTn>
                                        <p:tgtEl>
                                          <p:spTgt spid="751"/>
                                        </p:tgtEl>
                                      </p:cBhvr>
                                      <p:to x="100000" y="90000"/>
                                    </p:animScale>
                                    <p:animScale>
                                      <p:cBhvr>
                                        <p:cTn id="18" dur="166" decel="50000">
                                          <p:stCondLst>
                                            <p:cond delay="1668"/>
                                          </p:stCondLst>
                                        </p:cTn>
                                        <p:tgtEl>
                                          <p:spTgt spid="751"/>
                                        </p:tgtEl>
                                      </p:cBhvr>
                                      <p:to x="100000" y="100000"/>
                                    </p:animScale>
                                    <p:animScale>
                                      <p:cBhvr>
                                        <p:cTn id="19" dur="26">
                                          <p:stCondLst>
                                            <p:cond delay="1808"/>
                                          </p:stCondLst>
                                        </p:cTn>
                                        <p:tgtEl>
                                          <p:spTgt spid="751"/>
                                        </p:tgtEl>
                                      </p:cBhvr>
                                      <p:to x="100000" y="95000"/>
                                    </p:animScale>
                                    <p:animScale>
                                      <p:cBhvr>
                                        <p:cTn id="20" dur="166" decel="50000">
                                          <p:stCondLst>
                                            <p:cond delay="1834"/>
                                          </p:stCondLst>
                                        </p:cTn>
                                        <p:tgtEl>
                                          <p:spTgt spid="75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wipe(down)">
                                      <p:cBhvr>
                                        <p:cTn id="23" dur="580">
                                          <p:stCondLst>
                                            <p:cond delay="0"/>
                                          </p:stCondLst>
                                        </p:cTn>
                                        <p:tgtEl>
                                          <p:spTgt spid="750"/>
                                        </p:tgtEl>
                                      </p:cBhvr>
                                    </p:animEffect>
                                    <p:anim calcmode="lin" valueType="num">
                                      <p:cBhvr>
                                        <p:cTn id="24" dur="1822" tmFilter="0,0; 0.14,0.36; 0.43,0.73; 0.71,0.91; 1.0,1.0">
                                          <p:stCondLst>
                                            <p:cond delay="0"/>
                                          </p:stCondLst>
                                        </p:cTn>
                                        <p:tgtEl>
                                          <p:spTgt spid="7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50"/>
                                        </p:tgtEl>
                                        <p:attrNameLst>
                                          <p:attrName>ppt_y</p:attrName>
                                        </p:attrNameLst>
                                      </p:cBhvr>
                                      <p:tavLst>
                                        <p:tav tm="0" fmla="#ppt_y-sin(pi*$)/81">
                                          <p:val>
                                            <p:fltVal val="0"/>
                                          </p:val>
                                        </p:tav>
                                        <p:tav tm="100000">
                                          <p:val>
                                            <p:fltVal val="1"/>
                                          </p:val>
                                        </p:tav>
                                      </p:tavLst>
                                    </p:anim>
                                    <p:animScale>
                                      <p:cBhvr>
                                        <p:cTn id="29" dur="26">
                                          <p:stCondLst>
                                            <p:cond delay="650"/>
                                          </p:stCondLst>
                                        </p:cTn>
                                        <p:tgtEl>
                                          <p:spTgt spid="750"/>
                                        </p:tgtEl>
                                      </p:cBhvr>
                                      <p:to x="100000" y="60000"/>
                                    </p:animScale>
                                    <p:animScale>
                                      <p:cBhvr>
                                        <p:cTn id="30" dur="166" decel="50000">
                                          <p:stCondLst>
                                            <p:cond delay="676"/>
                                          </p:stCondLst>
                                        </p:cTn>
                                        <p:tgtEl>
                                          <p:spTgt spid="750"/>
                                        </p:tgtEl>
                                      </p:cBhvr>
                                      <p:to x="100000" y="100000"/>
                                    </p:animScale>
                                    <p:animScale>
                                      <p:cBhvr>
                                        <p:cTn id="31" dur="26">
                                          <p:stCondLst>
                                            <p:cond delay="1312"/>
                                          </p:stCondLst>
                                        </p:cTn>
                                        <p:tgtEl>
                                          <p:spTgt spid="750"/>
                                        </p:tgtEl>
                                      </p:cBhvr>
                                      <p:to x="100000" y="80000"/>
                                    </p:animScale>
                                    <p:animScale>
                                      <p:cBhvr>
                                        <p:cTn id="32" dur="166" decel="50000">
                                          <p:stCondLst>
                                            <p:cond delay="1338"/>
                                          </p:stCondLst>
                                        </p:cTn>
                                        <p:tgtEl>
                                          <p:spTgt spid="750"/>
                                        </p:tgtEl>
                                      </p:cBhvr>
                                      <p:to x="100000" y="100000"/>
                                    </p:animScale>
                                    <p:animScale>
                                      <p:cBhvr>
                                        <p:cTn id="33" dur="26">
                                          <p:stCondLst>
                                            <p:cond delay="1642"/>
                                          </p:stCondLst>
                                        </p:cTn>
                                        <p:tgtEl>
                                          <p:spTgt spid="750"/>
                                        </p:tgtEl>
                                      </p:cBhvr>
                                      <p:to x="100000" y="90000"/>
                                    </p:animScale>
                                    <p:animScale>
                                      <p:cBhvr>
                                        <p:cTn id="34" dur="166" decel="50000">
                                          <p:stCondLst>
                                            <p:cond delay="1668"/>
                                          </p:stCondLst>
                                        </p:cTn>
                                        <p:tgtEl>
                                          <p:spTgt spid="750"/>
                                        </p:tgtEl>
                                      </p:cBhvr>
                                      <p:to x="100000" y="100000"/>
                                    </p:animScale>
                                    <p:animScale>
                                      <p:cBhvr>
                                        <p:cTn id="35" dur="26">
                                          <p:stCondLst>
                                            <p:cond delay="1808"/>
                                          </p:stCondLst>
                                        </p:cTn>
                                        <p:tgtEl>
                                          <p:spTgt spid="750"/>
                                        </p:tgtEl>
                                      </p:cBhvr>
                                      <p:to x="100000" y="95000"/>
                                    </p:animScale>
                                    <p:animScale>
                                      <p:cBhvr>
                                        <p:cTn id="36" dur="166" decel="50000">
                                          <p:stCondLst>
                                            <p:cond delay="1834"/>
                                          </p:stCondLst>
                                        </p:cTn>
                                        <p:tgtEl>
                                          <p:spTgt spid="7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 grpId="0"/>
      <p:bldP spid="7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6217920" y="759656"/>
            <a:ext cx="4708490" cy="4835070"/>
          </a:xfrm>
          <a:custGeom>
            <a:avLst/>
            <a:gdLst/>
            <a:ahLst/>
            <a:cxnLst/>
            <a:rect l="l" t="t" r="r" b="b"/>
            <a:pathLst>
              <a:path w="3860438" h="4659125">
                <a:moveTo>
                  <a:pt x="825202" y="4269997"/>
                </a:moveTo>
                <a:cubicBezTo>
                  <a:pt x="825265" y="4271707"/>
                  <a:pt x="825898" y="4273607"/>
                  <a:pt x="827102" y="4275697"/>
                </a:cubicBezTo>
                <a:cubicBezTo>
                  <a:pt x="828305" y="4277787"/>
                  <a:pt x="829698" y="4278927"/>
                  <a:pt x="831282" y="4279117"/>
                </a:cubicBezTo>
                <a:cubicBezTo>
                  <a:pt x="834829" y="4278611"/>
                  <a:pt x="836855" y="4276584"/>
                  <a:pt x="837362" y="4273037"/>
                </a:cubicBezTo>
                <a:close/>
                <a:moveTo>
                  <a:pt x="837362" y="4245677"/>
                </a:moveTo>
                <a:cubicBezTo>
                  <a:pt x="837235" y="4247387"/>
                  <a:pt x="837489" y="4249287"/>
                  <a:pt x="838122" y="4251377"/>
                </a:cubicBezTo>
                <a:cubicBezTo>
                  <a:pt x="838755" y="4253467"/>
                  <a:pt x="840529" y="4254607"/>
                  <a:pt x="843442" y="4254797"/>
                </a:cubicBezTo>
                <a:lnTo>
                  <a:pt x="846482" y="4254797"/>
                </a:lnTo>
                <a:cubicBezTo>
                  <a:pt x="846482" y="4248717"/>
                  <a:pt x="843442" y="4245677"/>
                  <a:pt x="837362" y="4245677"/>
                </a:cubicBezTo>
                <a:close/>
                <a:moveTo>
                  <a:pt x="1104887" y="4203116"/>
                </a:moveTo>
                <a:cubicBezTo>
                  <a:pt x="1104824" y="4204826"/>
                  <a:pt x="1104951" y="4206726"/>
                  <a:pt x="1105267" y="4208816"/>
                </a:cubicBezTo>
                <a:lnTo>
                  <a:pt x="1107056" y="4211115"/>
                </a:lnTo>
                <a:lnTo>
                  <a:pt x="1106939" y="4207626"/>
                </a:lnTo>
                <a:lnTo>
                  <a:pt x="1109174" y="4205260"/>
                </a:lnTo>
                <a:close/>
                <a:moveTo>
                  <a:pt x="1335932" y="4190956"/>
                </a:moveTo>
                <a:lnTo>
                  <a:pt x="1348092" y="4212236"/>
                </a:lnTo>
                <a:lnTo>
                  <a:pt x="1345052" y="4236557"/>
                </a:lnTo>
                <a:cubicBezTo>
                  <a:pt x="1337515" y="4237443"/>
                  <a:pt x="1333588" y="4240990"/>
                  <a:pt x="1333272" y="4247197"/>
                </a:cubicBezTo>
                <a:cubicBezTo>
                  <a:pt x="1332955" y="4253403"/>
                  <a:pt x="1326748" y="4256950"/>
                  <a:pt x="1314652" y="4257837"/>
                </a:cubicBezTo>
                <a:cubicBezTo>
                  <a:pt x="1315538" y="4245930"/>
                  <a:pt x="1319085" y="4234783"/>
                  <a:pt x="1325292" y="4224396"/>
                </a:cubicBezTo>
                <a:cubicBezTo>
                  <a:pt x="1331498" y="4214009"/>
                  <a:pt x="1335045" y="4202862"/>
                  <a:pt x="1335932" y="4190956"/>
                </a:cubicBezTo>
                <a:close/>
                <a:moveTo>
                  <a:pt x="2127303" y="4171343"/>
                </a:moveTo>
                <a:cubicBezTo>
                  <a:pt x="2127356" y="4172767"/>
                  <a:pt x="2127884" y="4174350"/>
                  <a:pt x="2128886" y="4176091"/>
                </a:cubicBezTo>
                <a:cubicBezTo>
                  <a:pt x="2129888" y="4177832"/>
                  <a:pt x="2131049" y="4178781"/>
                  <a:pt x="2132368" y="4178939"/>
                </a:cubicBezTo>
                <a:cubicBezTo>
                  <a:pt x="2135322" y="4178517"/>
                  <a:pt x="2137010" y="4176829"/>
                  <a:pt x="2137432" y="4173875"/>
                </a:cubicBezTo>
                <a:close/>
                <a:moveTo>
                  <a:pt x="2137432" y="4151087"/>
                </a:moveTo>
                <a:cubicBezTo>
                  <a:pt x="2137326" y="4152511"/>
                  <a:pt x="2137537" y="4154093"/>
                  <a:pt x="2138065" y="4155834"/>
                </a:cubicBezTo>
                <a:cubicBezTo>
                  <a:pt x="2138592" y="4157575"/>
                  <a:pt x="2140069" y="4158525"/>
                  <a:pt x="2142496" y="4158683"/>
                </a:cubicBezTo>
                <a:lnTo>
                  <a:pt x="2145028" y="4158683"/>
                </a:lnTo>
                <a:cubicBezTo>
                  <a:pt x="2145028" y="4153619"/>
                  <a:pt x="2142496" y="4151087"/>
                  <a:pt x="2137432" y="4151087"/>
                </a:cubicBezTo>
                <a:close/>
                <a:moveTo>
                  <a:pt x="969031" y="4141880"/>
                </a:moveTo>
                <a:lnTo>
                  <a:pt x="962004" y="4148395"/>
                </a:lnTo>
                <a:lnTo>
                  <a:pt x="962004" y="4163174"/>
                </a:lnTo>
                <a:close/>
                <a:moveTo>
                  <a:pt x="2629938" y="4128671"/>
                </a:moveTo>
                <a:cubicBezTo>
                  <a:pt x="2629981" y="4129854"/>
                  <a:pt x="2630420" y="4131169"/>
                  <a:pt x="2631252" y="4132615"/>
                </a:cubicBezTo>
                <a:cubicBezTo>
                  <a:pt x="2632085" y="4134061"/>
                  <a:pt x="2633049" y="4134850"/>
                  <a:pt x="2634145" y="4134982"/>
                </a:cubicBezTo>
                <a:cubicBezTo>
                  <a:pt x="2636599" y="4134631"/>
                  <a:pt x="2638001" y="4133228"/>
                  <a:pt x="2638351" y="4130775"/>
                </a:cubicBezTo>
                <a:close/>
                <a:moveTo>
                  <a:pt x="672802" y="4117597"/>
                </a:moveTo>
                <a:cubicBezTo>
                  <a:pt x="672865" y="4119307"/>
                  <a:pt x="673498" y="4121207"/>
                  <a:pt x="674702" y="4123297"/>
                </a:cubicBezTo>
                <a:cubicBezTo>
                  <a:pt x="675905" y="4125387"/>
                  <a:pt x="677298" y="4126527"/>
                  <a:pt x="678882" y="4126717"/>
                </a:cubicBezTo>
                <a:cubicBezTo>
                  <a:pt x="682429" y="4126211"/>
                  <a:pt x="684455" y="4124184"/>
                  <a:pt x="684962" y="4120637"/>
                </a:cubicBezTo>
                <a:close/>
                <a:moveTo>
                  <a:pt x="1602582" y="4114577"/>
                </a:moveTo>
                <a:cubicBezTo>
                  <a:pt x="1602646" y="4116287"/>
                  <a:pt x="1603279" y="4118187"/>
                  <a:pt x="1604482" y="4120277"/>
                </a:cubicBezTo>
                <a:cubicBezTo>
                  <a:pt x="1605686" y="4122367"/>
                  <a:pt x="1607079" y="4123507"/>
                  <a:pt x="1608663" y="4123697"/>
                </a:cubicBezTo>
                <a:cubicBezTo>
                  <a:pt x="1612209" y="4123191"/>
                  <a:pt x="1614236" y="4121164"/>
                  <a:pt x="1614743" y="4117617"/>
                </a:cubicBezTo>
                <a:close/>
                <a:moveTo>
                  <a:pt x="2638351" y="4111844"/>
                </a:moveTo>
                <a:cubicBezTo>
                  <a:pt x="2638264" y="4113027"/>
                  <a:pt x="2638439" y="4114342"/>
                  <a:pt x="2638877" y="4115788"/>
                </a:cubicBezTo>
                <a:cubicBezTo>
                  <a:pt x="2639315" y="4117234"/>
                  <a:pt x="2640542" y="4118022"/>
                  <a:pt x="2642558" y="4118154"/>
                </a:cubicBezTo>
                <a:lnTo>
                  <a:pt x="2644662" y="4118154"/>
                </a:lnTo>
                <a:cubicBezTo>
                  <a:pt x="2644662" y="4113947"/>
                  <a:pt x="2642558" y="4111844"/>
                  <a:pt x="2638351" y="4111844"/>
                </a:cubicBezTo>
                <a:close/>
                <a:moveTo>
                  <a:pt x="684962" y="4093277"/>
                </a:moveTo>
                <a:cubicBezTo>
                  <a:pt x="684835" y="4094987"/>
                  <a:pt x="685089" y="4096887"/>
                  <a:pt x="685722" y="4098977"/>
                </a:cubicBezTo>
                <a:cubicBezTo>
                  <a:pt x="686355" y="4101067"/>
                  <a:pt x="688129" y="4102207"/>
                  <a:pt x="691042" y="4102397"/>
                </a:cubicBezTo>
                <a:lnTo>
                  <a:pt x="694082" y="4102397"/>
                </a:lnTo>
                <a:cubicBezTo>
                  <a:pt x="694082" y="4096317"/>
                  <a:pt x="691042" y="4093277"/>
                  <a:pt x="684962" y="4093277"/>
                </a:cubicBezTo>
                <a:close/>
                <a:moveTo>
                  <a:pt x="1614743" y="4090257"/>
                </a:moveTo>
                <a:cubicBezTo>
                  <a:pt x="1614616" y="4091967"/>
                  <a:pt x="1614869" y="4093867"/>
                  <a:pt x="1615503" y="4095957"/>
                </a:cubicBezTo>
                <a:cubicBezTo>
                  <a:pt x="1616136" y="4098047"/>
                  <a:pt x="1617909" y="4099187"/>
                  <a:pt x="1620823" y="4099377"/>
                </a:cubicBezTo>
                <a:lnTo>
                  <a:pt x="1623863" y="4099377"/>
                </a:lnTo>
                <a:cubicBezTo>
                  <a:pt x="1623863" y="4093297"/>
                  <a:pt x="1620823" y="4090257"/>
                  <a:pt x="1614743" y="4090257"/>
                </a:cubicBezTo>
                <a:close/>
                <a:moveTo>
                  <a:pt x="2823454" y="4082396"/>
                </a:moveTo>
                <a:cubicBezTo>
                  <a:pt x="2823410" y="4083579"/>
                  <a:pt x="2823498" y="4084893"/>
                  <a:pt x="2823717" y="4086339"/>
                </a:cubicBezTo>
                <a:cubicBezTo>
                  <a:pt x="2823936" y="4087786"/>
                  <a:pt x="2824549" y="4088574"/>
                  <a:pt x="2825557" y="4088706"/>
                </a:cubicBezTo>
                <a:lnTo>
                  <a:pt x="2831868" y="4086603"/>
                </a:lnTo>
                <a:close/>
                <a:moveTo>
                  <a:pt x="2983315" y="4073982"/>
                </a:moveTo>
                <a:lnTo>
                  <a:pt x="2991729" y="4088706"/>
                </a:lnTo>
                <a:lnTo>
                  <a:pt x="2989625" y="4105533"/>
                </a:lnTo>
                <a:cubicBezTo>
                  <a:pt x="2984411" y="4106147"/>
                  <a:pt x="2981694" y="4108601"/>
                  <a:pt x="2981475" y="4112895"/>
                </a:cubicBezTo>
                <a:cubicBezTo>
                  <a:pt x="2981256" y="4117190"/>
                  <a:pt x="2976961" y="4119644"/>
                  <a:pt x="2968591" y="4120257"/>
                </a:cubicBezTo>
                <a:cubicBezTo>
                  <a:pt x="2969205" y="4112019"/>
                  <a:pt x="2971659" y="4104306"/>
                  <a:pt x="2975953" y="4097120"/>
                </a:cubicBezTo>
                <a:cubicBezTo>
                  <a:pt x="2980248" y="4089933"/>
                  <a:pt x="2982702" y="4082220"/>
                  <a:pt x="2983315" y="4073982"/>
                </a:cubicBezTo>
                <a:close/>
                <a:moveTo>
                  <a:pt x="1882268" y="4047696"/>
                </a:moveTo>
                <a:cubicBezTo>
                  <a:pt x="1882205" y="4049406"/>
                  <a:pt x="1882331" y="4051306"/>
                  <a:pt x="1882648" y="4053396"/>
                </a:cubicBezTo>
                <a:cubicBezTo>
                  <a:pt x="1882965" y="4055486"/>
                  <a:pt x="1883852" y="4056626"/>
                  <a:pt x="1885308" y="4056816"/>
                </a:cubicBezTo>
                <a:lnTo>
                  <a:pt x="1894428" y="4053776"/>
                </a:lnTo>
                <a:close/>
                <a:moveTo>
                  <a:pt x="2867626" y="4021396"/>
                </a:moveTo>
                <a:cubicBezTo>
                  <a:pt x="2867538" y="4022579"/>
                  <a:pt x="2867714" y="4023894"/>
                  <a:pt x="2868152" y="4025340"/>
                </a:cubicBezTo>
                <a:cubicBezTo>
                  <a:pt x="2868590" y="4026786"/>
                  <a:pt x="2869817" y="4027575"/>
                  <a:pt x="2871833" y="4027706"/>
                </a:cubicBezTo>
                <a:lnTo>
                  <a:pt x="2876040" y="4027706"/>
                </a:lnTo>
                <a:cubicBezTo>
                  <a:pt x="2875952" y="4025603"/>
                  <a:pt x="2875076" y="4024025"/>
                  <a:pt x="2873411" y="4022973"/>
                </a:cubicBezTo>
                <a:cubicBezTo>
                  <a:pt x="2871745" y="4021922"/>
                  <a:pt x="2869817" y="4021396"/>
                  <a:pt x="2867626" y="4021396"/>
                </a:cubicBezTo>
                <a:close/>
                <a:moveTo>
                  <a:pt x="1366333" y="4014632"/>
                </a:moveTo>
                <a:cubicBezTo>
                  <a:pt x="1366396" y="4016469"/>
                  <a:pt x="1367029" y="4018875"/>
                  <a:pt x="1368233" y="4021852"/>
                </a:cubicBezTo>
                <a:cubicBezTo>
                  <a:pt x="1369436" y="4024829"/>
                  <a:pt x="1370829" y="4026475"/>
                  <a:pt x="1372413" y="4026792"/>
                </a:cubicBezTo>
                <a:cubicBezTo>
                  <a:pt x="1375326" y="4026602"/>
                  <a:pt x="1377099" y="4025462"/>
                  <a:pt x="1377733" y="4023372"/>
                </a:cubicBezTo>
                <a:cubicBezTo>
                  <a:pt x="1378366" y="4021282"/>
                  <a:pt x="1378619" y="4019382"/>
                  <a:pt x="1378493" y="4017672"/>
                </a:cubicBezTo>
                <a:close/>
                <a:moveTo>
                  <a:pt x="2601051" y="4010579"/>
                </a:moveTo>
                <a:lnTo>
                  <a:pt x="2597681" y="4014208"/>
                </a:lnTo>
                <a:lnTo>
                  <a:pt x="2593227" y="4020443"/>
                </a:lnTo>
                <a:cubicBezTo>
                  <a:pt x="2593227" y="4026666"/>
                  <a:pt x="2592175" y="4032100"/>
                  <a:pt x="2590072" y="4036745"/>
                </a:cubicBezTo>
                <a:cubicBezTo>
                  <a:pt x="2587968" y="4041390"/>
                  <a:pt x="2584813" y="4045772"/>
                  <a:pt x="2580606" y="4049891"/>
                </a:cubicBezTo>
                <a:lnTo>
                  <a:pt x="2580606" y="4066719"/>
                </a:lnTo>
                <a:cubicBezTo>
                  <a:pt x="2574646" y="4073380"/>
                  <a:pt x="2571842" y="4081092"/>
                  <a:pt x="2572192" y="4089857"/>
                </a:cubicBezTo>
                <a:lnTo>
                  <a:pt x="2570189" y="4090127"/>
                </a:lnTo>
                <a:lnTo>
                  <a:pt x="2570414" y="4090317"/>
                </a:lnTo>
                <a:lnTo>
                  <a:pt x="2559778" y="4096119"/>
                </a:lnTo>
                <a:lnTo>
                  <a:pt x="2557468" y="4100374"/>
                </a:lnTo>
                <a:lnTo>
                  <a:pt x="2553315" y="4106604"/>
                </a:lnTo>
                <a:lnTo>
                  <a:pt x="2562818" y="4123234"/>
                </a:lnTo>
                <a:lnTo>
                  <a:pt x="2562042" y="4129444"/>
                </a:lnTo>
                <a:lnTo>
                  <a:pt x="2562891" y="4128934"/>
                </a:lnTo>
                <a:cubicBezTo>
                  <a:pt x="2564161" y="4126436"/>
                  <a:pt x="2564775" y="4123544"/>
                  <a:pt x="2564731" y="4120257"/>
                </a:cubicBezTo>
                <a:cubicBezTo>
                  <a:pt x="2565082" y="4111712"/>
                  <a:pt x="2566484" y="4106716"/>
                  <a:pt x="2568938" y="4105270"/>
                </a:cubicBezTo>
                <a:cubicBezTo>
                  <a:pt x="2571392" y="4103824"/>
                  <a:pt x="2572794" y="4100406"/>
                  <a:pt x="2573145" y="4095016"/>
                </a:cubicBezTo>
                <a:lnTo>
                  <a:pt x="2583662" y="4073982"/>
                </a:lnTo>
                <a:cubicBezTo>
                  <a:pt x="2586773" y="4072842"/>
                  <a:pt x="2588964" y="4070914"/>
                  <a:pt x="2590235" y="4068197"/>
                </a:cubicBezTo>
                <a:cubicBezTo>
                  <a:pt x="2591506" y="4065480"/>
                  <a:pt x="2592120" y="4062501"/>
                  <a:pt x="2592076" y="4059258"/>
                </a:cubicBezTo>
                <a:lnTo>
                  <a:pt x="2589972" y="4048740"/>
                </a:lnTo>
                <a:close/>
                <a:moveTo>
                  <a:pt x="520401" y="3965197"/>
                </a:moveTo>
                <a:cubicBezTo>
                  <a:pt x="520465" y="3966907"/>
                  <a:pt x="521098" y="3968807"/>
                  <a:pt x="522301" y="3970897"/>
                </a:cubicBezTo>
                <a:cubicBezTo>
                  <a:pt x="523505" y="3972987"/>
                  <a:pt x="524898" y="3974127"/>
                  <a:pt x="526481" y="3974317"/>
                </a:cubicBezTo>
                <a:cubicBezTo>
                  <a:pt x="530028" y="3973811"/>
                  <a:pt x="532055" y="3971784"/>
                  <a:pt x="532561" y="3968237"/>
                </a:cubicBezTo>
                <a:close/>
                <a:moveTo>
                  <a:pt x="1946109" y="3959534"/>
                </a:moveTo>
                <a:cubicBezTo>
                  <a:pt x="1945983" y="3961244"/>
                  <a:pt x="1946236" y="3963144"/>
                  <a:pt x="1946869" y="3965234"/>
                </a:cubicBezTo>
                <a:cubicBezTo>
                  <a:pt x="1947503" y="3967324"/>
                  <a:pt x="1949276" y="3968464"/>
                  <a:pt x="1952190" y="3968654"/>
                </a:cubicBezTo>
                <a:lnTo>
                  <a:pt x="1958270" y="3968654"/>
                </a:lnTo>
                <a:cubicBezTo>
                  <a:pt x="1958143" y="3965614"/>
                  <a:pt x="1956876" y="3963334"/>
                  <a:pt x="1954470" y="3961814"/>
                </a:cubicBezTo>
                <a:cubicBezTo>
                  <a:pt x="1952063" y="3960294"/>
                  <a:pt x="1949276" y="3959534"/>
                  <a:pt x="1946109" y="3959534"/>
                </a:cubicBezTo>
                <a:close/>
                <a:moveTo>
                  <a:pt x="2578011" y="3958650"/>
                </a:moveTo>
                <a:cubicBezTo>
                  <a:pt x="2578063" y="3960180"/>
                  <a:pt x="2578591" y="3962184"/>
                  <a:pt x="2579593" y="3964663"/>
                </a:cubicBezTo>
                <a:cubicBezTo>
                  <a:pt x="2580595" y="3967143"/>
                  <a:pt x="2581756" y="3968514"/>
                  <a:pt x="2583075" y="3968778"/>
                </a:cubicBezTo>
                <a:cubicBezTo>
                  <a:pt x="2585501" y="3968620"/>
                  <a:pt x="2586978" y="3967670"/>
                  <a:pt x="2587506" y="3965930"/>
                </a:cubicBezTo>
                <a:cubicBezTo>
                  <a:pt x="2588033" y="3964189"/>
                  <a:pt x="2588244" y="3962606"/>
                  <a:pt x="2588139" y="3961182"/>
                </a:cubicBezTo>
                <a:close/>
                <a:moveTo>
                  <a:pt x="3004350" y="3951982"/>
                </a:moveTo>
                <a:cubicBezTo>
                  <a:pt x="3004393" y="3953253"/>
                  <a:pt x="3004832" y="3954918"/>
                  <a:pt x="3005664" y="3956978"/>
                </a:cubicBezTo>
                <a:cubicBezTo>
                  <a:pt x="3006497" y="3959038"/>
                  <a:pt x="3007461" y="3960177"/>
                  <a:pt x="3008556" y="3960396"/>
                </a:cubicBezTo>
                <a:cubicBezTo>
                  <a:pt x="3010572" y="3960265"/>
                  <a:pt x="3011799" y="3959476"/>
                  <a:pt x="3012237" y="3958030"/>
                </a:cubicBezTo>
                <a:cubicBezTo>
                  <a:pt x="3012676" y="3956584"/>
                  <a:pt x="3012851" y="3955269"/>
                  <a:pt x="3012763" y="3954086"/>
                </a:cubicBezTo>
                <a:close/>
                <a:moveTo>
                  <a:pt x="532561" y="3940877"/>
                </a:moveTo>
                <a:cubicBezTo>
                  <a:pt x="532435" y="3942587"/>
                  <a:pt x="532688" y="3944487"/>
                  <a:pt x="533321" y="3946577"/>
                </a:cubicBezTo>
                <a:cubicBezTo>
                  <a:pt x="533955" y="3948667"/>
                  <a:pt x="535728" y="3949807"/>
                  <a:pt x="538642" y="3949997"/>
                </a:cubicBezTo>
                <a:lnTo>
                  <a:pt x="541682" y="3949997"/>
                </a:lnTo>
                <a:cubicBezTo>
                  <a:pt x="541682" y="3943917"/>
                  <a:pt x="538642" y="3940877"/>
                  <a:pt x="532561" y="3940877"/>
                </a:cubicBezTo>
                <a:close/>
                <a:moveTo>
                  <a:pt x="1432204" y="3933211"/>
                </a:moveTo>
                <a:lnTo>
                  <a:pt x="1418958" y="3934536"/>
                </a:lnTo>
                <a:lnTo>
                  <a:pt x="1418014" y="3956871"/>
                </a:lnTo>
                <a:lnTo>
                  <a:pt x="1407053" y="3958557"/>
                </a:lnTo>
                <a:lnTo>
                  <a:pt x="1406828" y="3959157"/>
                </a:lnTo>
                <a:cubicBezTo>
                  <a:pt x="1402204" y="3960867"/>
                  <a:pt x="1397771" y="3963527"/>
                  <a:pt x="1393528" y="3967137"/>
                </a:cubicBezTo>
                <a:lnTo>
                  <a:pt x="1391357" y="3969158"/>
                </a:lnTo>
                <a:lnTo>
                  <a:pt x="1396733" y="3993351"/>
                </a:lnTo>
                <a:cubicBezTo>
                  <a:pt x="1398190" y="3985181"/>
                  <a:pt x="1401357" y="3977201"/>
                  <a:pt x="1406233" y="3969411"/>
                </a:cubicBezTo>
                <a:cubicBezTo>
                  <a:pt x="1411110" y="3961621"/>
                  <a:pt x="1418077" y="3957441"/>
                  <a:pt x="1427134" y="3956871"/>
                </a:cubicBezTo>
                <a:cubicBezTo>
                  <a:pt x="1427514" y="3949397"/>
                  <a:pt x="1429034" y="3942304"/>
                  <a:pt x="1431694" y="3935590"/>
                </a:cubicBezTo>
                <a:close/>
                <a:moveTo>
                  <a:pt x="2314676" y="3928265"/>
                </a:moveTo>
                <a:lnTo>
                  <a:pt x="2314676" y="3940925"/>
                </a:lnTo>
                <a:cubicBezTo>
                  <a:pt x="2314782" y="3944565"/>
                  <a:pt x="2315837" y="3946781"/>
                  <a:pt x="2317841" y="3947572"/>
                </a:cubicBezTo>
                <a:cubicBezTo>
                  <a:pt x="2319846" y="3948363"/>
                  <a:pt x="2322167" y="3948680"/>
                  <a:pt x="2324804" y="3948522"/>
                </a:cubicBezTo>
                <a:close/>
                <a:moveTo>
                  <a:pt x="2785592" y="3926741"/>
                </a:moveTo>
                <a:lnTo>
                  <a:pt x="2785592" y="3937258"/>
                </a:lnTo>
                <a:cubicBezTo>
                  <a:pt x="2785680" y="3940282"/>
                  <a:pt x="2786556" y="3942123"/>
                  <a:pt x="2788221" y="3942780"/>
                </a:cubicBezTo>
                <a:cubicBezTo>
                  <a:pt x="2789887" y="3943437"/>
                  <a:pt x="2791815" y="3943700"/>
                  <a:pt x="2794006" y="3943569"/>
                </a:cubicBezTo>
                <a:close/>
                <a:moveTo>
                  <a:pt x="1472507" y="3923030"/>
                </a:moveTo>
                <a:lnTo>
                  <a:pt x="1452974" y="3950030"/>
                </a:lnTo>
                <a:cubicBezTo>
                  <a:pt x="1445121" y="3965357"/>
                  <a:pt x="1439547" y="3978784"/>
                  <a:pt x="1436254" y="3990311"/>
                </a:cubicBezTo>
                <a:cubicBezTo>
                  <a:pt x="1435874" y="4000825"/>
                  <a:pt x="1433594" y="4010958"/>
                  <a:pt x="1429414" y="4020712"/>
                </a:cubicBezTo>
                <a:lnTo>
                  <a:pt x="1419181" y="4048001"/>
                </a:lnTo>
                <a:lnTo>
                  <a:pt x="1442106" y="4047643"/>
                </a:lnTo>
                <a:cubicBezTo>
                  <a:pt x="1451733" y="4046946"/>
                  <a:pt x="1450720" y="4043019"/>
                  <a:pt x="1439066" y="4035862"/>
                </a:cubicBezTo>
                <a:lnTo>
                  <a:pt x="1451226" y="4005462"/>
                </a:lnTo>
                <a:lnTo>
                  <a:pt x="1439066" y="4005462"/>
                </a:lnTo>
                <a:lnTo>
                  <a:pt x="1451226" y="3990261"/>
                </a:lnTo>
                <a:lnTo>
                  <a:pt x="1451226" y="3959861"/>
                </a:lnTo>
                <a:lnTo>
                  <a:pt x="1470687" y="3945960"/>
                </a:lnTo>
                <a:lnTo>
                  <a:pt x="1472507" y="3939915"/>
                </a:lnTo>
                <a:close/>
                <a:moveTo>
                  <a:pt x="2602563" y="3915794"/>
                </a:moveTo>
                <a:lnTo>
                  <a:pt x="2598267" y="3918137"/>
                </a:lnTo>
                <a:lnTo>
                  <a:pt x="2603331" y="3940925"/>
                </a:lnTo>
                <a:lnTo>
                  <a:pt x="2607122" y="3931372"/>
                </a:lnTo>
                <a:close/>
                <a:moveTo>
                  <a:pt x="2937040" y="3912017"/>
                </a:moveTo>
                <a:cubicBezTo>
                  <a:pt x="2930729" y="3912192"/>
                  <a:pt x="2925996" y="3914471"/>
                  <a:pt x="2922841" y="3918853"/>
                </a:cubicBezTo>
                <a:cubicBezTo>
                  <a:pt x="2919686" y="3923235"/>
                  <a:pt x="2918109" y="3928669"/>
                  <a:pt x="2918109" y="3935155"/>
                </a:cubicBezTo>
                <a:lnTo>
                  <a:pt x="2918109" y="3937258"/>
                </a:lnTo>
                <a:cubicBezTo>
                  <a:pt x="2917670" y="3937215"/>
                  <a:pt x="2915918" y="3937302"/>
                  <a:pt x="2912850" y="3937521"/>
                </a:cubicBezTo>
                <a:cubicBezTo>
                  <a:pt x="2909782" y="3937740"/>
                  <a:pt x="2908030" y="3938354"/>
                  <a:pt x="2907591" y="3939362"/>
                </a:cubicBezTo>
                <a:cubicBezTo>
                  <a:pt x="2908249" y="3940457"/>
                  <a:pt x="2911141" y="3941421"/>
                  <a:pt x="2916268" y="3942254"/>
                </a:cubicBezTo>
                <a:cubicBezTo>
                  <a:pt x="2921395" y="3943087"/>
                  <a:pt x="2924813" y="3943525"/>
                  <a:pt x="2926522" y="3943569"/>
                </a:cubicBezTo>
                <a:lnTo>
                  <a:pt x="2939143" y="3933051"/>
                </a:lnTo>
                <a:cubicBezTo>
                  <a:pt x="2936032" y="3932789"/>
                  <a:pt x="2933841" y="3931211"/>
                  <a:pt x="2932570" y="3928319"/>
                </a:cubicBezTo>
                <a:cubicBezTo>
                  <a:pt x="2931299" y="3925426"/>
                  <a:pt x="2930685" y="3922797"/>
                  <a:pt x="2930729" y="3920431"/>
                </a:cubicBezTo>
                <a:close/>
                <a:moveTo>
                  <a:pt x="2806626" y="3903603"/>
                </a:moveTo>
                <a:cubicBezTo>
                  <a:pt x="2805662" y="3903691"/>
                  <a:pt x="2804961" y="3904042"/>
                  <a:pt x="2804523" y="3904655"/>
                </a:cubicBezTo>
                <a:cubicBezTo>
                  <a:pt x="2804085" y="3905269"/>
                  <a:pt x="2803384" y="3905619"/>
                  <a:pt x="2802420" y="3905707"/>
                </a:cubicBezTo>
                <a:cubicBezTo>
                  <a:pt x="2802463" y="3906978"/>
                  <a:pt x="2802902" y="3908643"/>
                  <a:pt x="2803734" y="3910702"/>
                </a:cubicBezTo>
                <a:cubicBezTo>
                  <a:pt x="2804567" y="3912762"/>
                  <a:pt x="2805531" y="3913901"/>
                  <a:pt x="2806626" y="3914120"/>
                </a:cubicBezTo>
                <a:lnTo>
                  <a:pt x="2809268" y="3912422"/>
                </a:lnTo>
                <a:lnTo>
                  <a:pt x="2810133" y="3907110"/>
                </a:lnTo>
                <a:close/>
                <a:moveTo>
                  <a:pt x="860175" y="3902468"/>
                </a:moveTo>
                <a:lnTo>
                  <a:pt x="857533" y="3904223"/>
                </a:lnTo>
                <a:cubicBezTo>
                  <a:pt x="854810" y="3908783"/>
                  <a:pt x="853654" y="3915053"/>
                  <a:pt x="854065" y="3923033"/>
                </a:cubicBezTo>
                <a:lnTo>
                  <a:pt x="853715" y="3925308"/>
                </a:lnTo>
                <a:close/>
                <a:moveTo>
                  <a:pt x="2339997" y="3900412"/>
                </a:moveTo>
                <a:cubicBezTo>
                  <a:pt x="2338836" y="3900518"/>
                  <a:pt x="2337992" y="3900940"/>
                  <a:pt x="2337465" y="3901678"/>
                </a:cubicBezTo>
                <a:cubicBezTo>
                  <a:pt x="2336937" y="3902417"/>
                  <a:pt x="2336093" y="3902839"/>
                  <a:pt x="2334933" y="3902945"/>
                </a:cubicBezTo>
                <a:cubicBezTo>
                  <a:pt x="2334985" y="3904474"/>
                  <a:pt x="2335513" y="3906479"/>
                  <a:pt x="2336515" y="3908958"/>
                </a:cubicBezTo>
                <a:cubicBezTo>
                  <a:pt x="2337517" y="3911437"/>
                  <a:pt x="2338678" y="3912809"/>
                  <a:pt x="2339997" y="3913073"/>
                </a:cubicBezTo>
                <a:cubicBezTo>
                  <a:pt x="2342423" y="3912915"/>
                  <a:pt x="2343900" y="3911965"/>
                  <a:pt x="2344428" y="3910224"/>
                </a:cubicBezTo>
                <a:cubicBezTo>
                  <a:pt x="2344955" y="3908483"/>
                  <a:pt x="2345166" y="3906901"/>
                  <a:pt x="2345061" y="3905477"/>
                </a:cubicBezTo>
                <a:cubicBezTo>
                  <a:pt x="2344639" y="3902522"/>
                  <a:pt x="2342951" y="3900835"/>
                  <a:pt x="2339997" y="3900412"/>
                </a:cubicBezTo>
                <a:close/>
                <a:moveTo>
                  <a:pt x="3052729" y="3882569"/>
                </a:moveTo>
                <a:cubicBezTo>
                  <a:pt x="3045761" y="3883139"/>
                  <a:pt x="3041817" y="3886732"/>
                  <a:pt x="3040897" y="3893349"/>
                </a:cubicBezTo>
                <a:cubicBezTo>
                  <a:pt x="3039976" y="3899966"/>
                  <a:pt x="3039714" y="3906189"/>
                  <a:pt x="3040108" y="3912017"/>
                </a:cubicBezTo>
                <a:cubicBezTo>
                  <a:pt x="3036821" y="3912017"/>
                  <a:pt x="3033403" y="3912543"/>
                  <a:pt x="3029854" y="3913595"/>
                </a:cubicBezTo>
                <a:cubicBezTo>
                  <a:pt x="3026304" y="3914646"/>
                  <a:pt x="3023412" y="3916224"/>
                  <a:pt x="3021177" y="3918327"/>
                </a:cubicBezTo>
                <a:lnTo>
                  <a:pt x="3025384" y="3937258"/>
                </a:lnTo>
                <a:cubicBezTo>
                  <a:pt x="3026392" y="3931605"/>
                  <a:pt x="3028583" y="3926084"/>
                  <a:pt x="3031957" y="3920694"/>
                </a:cubicBezTo>
                <a:cubicBezTo>
                  <a:pt x="3035331" y="3915304"/>
                  <a:pt x="3040152" y="3912411"/>
                  <a:pt x="3046418" y="3912017"/>
                </a:cubicBezTo>
                <a:cubicBezTo>
                  <a:pt x="3046681" y="3906846"/>
                  <a:pt x="3047733" y="3901938"/>
                  <a:pt x="3049573" y="3897293"/>
                </a:cubicBezTo>
                <a:cubicBezTo>
                  <a:pt x="3051414" y="3892648"/>
                  <a:pt x="3052466" y="3887740"/>
                  <a:pt x="3052729" y="3882569"/>
                </a:cubicBezTo>
                <a:close/>
                <a:moveTo>
                  <a:pt x="1485869" y="3877075"/>
                </a:moveTo>
                <a:lnTo>
                  <a:pt x="1483636" y="3880565"/>
                </a:lnTo>
                <a:lnTo>
                  <a:pt x="1479535" y="3909267"/>
                </a:lnTo>
                <a:lnTo>
                  <a:pt x="1482474" y="3905909"/>
                </a:lnTo>
                <a:lnTo>
                  <a:pt x="1488909" y="3883155"/>
                </a:lnTo>
                <a:cubicBezTo>
                  <a:pt x="1488973" y="3882902"/>
                  <a:pt x="1488846" y="3881889"/>
                  <a:pt x="1488529" y="3880116"/>
                </a:cubicBezTo>
                <a:cubicBezTo>
                  <a:pt x="1488213" y="3878342"/>
                  <a:pt x="1487326" y="3877329"/>
                  <a:pt x="1485869" y="3877075"/>
                </a:cubicBezTo>
                <a:close/>
                <a:moveTo>
                  <a:pt x="1595688" y="3864539"/>
                </a:moveTo>
                <a:lnTo>
                  <a:pt x="1594330" y="3865897"/>
                </a:lnTo>
                <a:lnTo>
                  <a:pt x="1594489" y="3868279"/>
                </a:lnTo>
                <a:lnTo>
                  <a:pt x="1595063" y="3869017"/>
                </a:lnTo>
                <a:close/>
                <a:moveTo>
                  <a:pt x="2143714" y="3859212"/>
                </a:moveTo>
                <a:cubicBezTo>
                  <a:pt x="2143777" y="3861049"/>
                  <a:pt x="2144410" y="3863455"/>
                  <a:pt x="2145614" y="3866432"/>
                </a:cubicBezTo>
                <a:cubicBezTo>
                  <a:pt x="2146817" y="3869409"/>
                  <a:pt x="2148210" y="3871055"/>
                  <a:pt x="2149794" y="3871372"/>
                </a:cubicBezTo>
                <a:cubicBezTo>
                  <a:pt x="2152707" y="3871182"/>
                  <a:pt x="2154480" y="3870042"/>
                  <a:pt x="2155114" y="3867952"/>
                </a:cubicBezTo>
                <a:cubicBezTo>
                  <a:pt x="2155747" y="3865862"/>
                  <a:pt x="2156000" y="3863962"/>
                  <a:pt x="2155874" y="3862252"/>
                </a:cubicBezTo>
                <a:close/>
                <a:moveTo>
                  <a:pt x="2964384" y="3846810"/>
                </a:moveTo>
                <a:cubicBezTo>
                  <a:pt x="2962368" y="3847117"/>
                  <a:pt x="2961141" y="3848607"/>
                  <a:pt x="2960703" y="3851280"/>
                </a:cubicBezTo>
                <a:cubicBezTo>
                  <a:pt x="2960265" y="3853954"/>
                  <a:pt x="2960090" y="3855969"/>
                  <a:pt x="2960177" y="3857328"/>
                </a:cubicBezTo>
                <a:cubicBezTo>
                  <a:pt x="2960090" y="3862630"/>
                  <a:pt x="2958687" y="3867275"/>
                  <a:pt x="2955970" y="3871263"/>
                </a:cubicBezTo>
                <a:cubicBezTo>
                  <a:pt x="2953254" y="3875251"/>
                  <a:pt x="2949748" y="3878318"/>
                  <a:pt x="2945453" y="3880466"/>
                </a:cubicBezTo>
                <a:cubicBezTo>
                  <a:pt x="2945190" y="3885636"/>
                  <a:pt x="2944139" y="3890544"/>
                  <a:pt x="2942298" y="3895190"/>
                </a:cubicBezTo>
                <a:cubicBezTo>
                  <a:pt x="2940458" y="3899835"/>
                  <a:pt x="2939406" y="3904743"/>
                  <a:pt x="2939143" y="3909914"/>
                </a:cubicBezTo>
                <a:cubicBezTo>
                  <a:pt x="2945366" y="3902508"/>
                  <a:pt x="2950800" y="3894708"/>
                  <a:pt x="2955445" y="3886513"/>
                </a:cubicBezTo>
                <a:cubicBezTo>
                  <a:pt x="2960090" y="3878318"/>
                  <a:pt x="2964472" y="3869992"/>
                  <a:pt x="2968591" y="3861535"/>
                </a:cubicBezTo>
                <a:cubicBezTo>
                  <a:pt x="2968547" y="3860001"/>
                  <a:pt x="2968109" y="3857284"/>
                  <a:pt x="2967276" y="3853384"/>
                </a:cubicBezTo>
                <a:cubicBezTo>
                  <a:pt x="2966444" y="3849484"/>
                  <a:pt x="2965480" y="3847293"/>
                  <a:pt x="2964384" y="3846810"/>
                </a:cubicBezTo>
                <a:close/>
                <a:moveTo>
                  <a:pt x="1835305" y="3838249"/>
                </a:moveTo>
                <a:lnTo>
                  <a:pt x="1829267" y="3841543"/>
                </a:lnTo>
                <a:lnTo>
                  <a:pt x="1831347" y="3845912"/>
                </a:lnTo>
                <a:cubicBezTo>
                  <a:pt x="1833754" y="3846862"/>
                  <a:pt x="1836541" y="3847242"/>
                  <a:pt x="1839707" y="3847052"/>
                </a:cubicBezTo>
                <a:close/>
                <a:moveTo>
                  <a:pt x="2379297" y="3820721"/>
                </a:moveTo>
                <a:lnTo>
                  <a:pt x="2371413" y="3844906"/>
                </a:lnTo>
                <a:lnTo>
                  <a:pt x="2357838" y="3850185"/>
                </a:lnTo>
                <a:lnTo>
                  <a:pt x="2358354" y="3850721"/>
                </a:lnTo>
                <a:cubicBezTo>
                  <a:pt x="2363313" y="3853728"/>
                  <a:pt x="2367322" y="3855943"/>
                  <a:pt x="2370381" y="3857367"/>
                </a:cubicBezTo>
                <a:lnTo>
                  <a:pt x="2388106" y="3832047"/>
                </a:lnTo>
                <a:close/>
                <a:moveTo>
                  <a:pt x="368001" y="3812797"/>
                </a:moveTo>
                <a:cubicBezTo>
                  <a:pt x="368065" y="3814507"/>
                  <a:pt x="368698" y="3816407"/>
                  <a:pt x="369901" y="3818497"/>
                </a:cubicBezTo>
                <a:cubicBezTo>
                  <a:pt x="371105" y="3820587"/>
                  <a:pt x="372498" y="3821727"/>
                  <a:pt x="374081" y="3821917"/>
                </a:cubicBezTo>
                <a:cubicBezTo>
                  <a:pt x="377628" y="3821411"/>
                  <a:pt x="379655" y="3819384"/>
                  <a:pt x="380161" y="3815837"/>
                </a:cubicBezTo>
                <a:close/>
                <a:moveTo>
                  <a:pt x="1488909" y="3804114"/>
                </a:moveTo>
                <a:cubicBezTo>
                  <a:pt x="1488783" y="3805824"/>
                  <a:pt x="1489036" y="3807724"/>
                  <a:pt x="1489669" y="3809814"/>
                </a:cubicBezTo>
                <a:lnTo>
                  <a:pt x="1492647" y="3811728"/>
                </a:lnTo>
                <a:lnTo>
                  <a:pt x="1494980" y="3805770"/>
                </a:lnTo>
                <a:close/>
                <a:moveTo>
                  <a:pt x="2186286" y="3802852"/>
                </a:moveTo>
                <a:lnTo>
                  <a:pt x="2180574" y="3803731"/>
                </a:lnTo>
                <a:cubicBezTo>
                  <a:pt x="2175444" y="3805251"/>
                  <a:pt x="2171264" y="3807531"/>
                  <a:pt x="2168034" y="3810571"/>
                </a:cubicBezTo>
                <a:lnTo>
                  <a:pt x="2174114" y="3837931"/>
                </a:lnTo>
                <a:cubicBezTo>
                  <a:pt x="2175571" y="3829761"/>
                  <a:pt x="2178738" y="3821781"/>
                  <a:pt x="2183614" y="3813991"/>
                </a:cubicBezTo>
                <a:lnTo>
                  <a:pt x="2183968" y="3813779"/>
                </a:lnTo>
                <a:close/>
                <a:moveTo>
                  <a:pt x="2046432" y="3801451"/>
                </a:moveTo>
                <a:cubicBezTo>
                  <a:pt x="2037311" y="3801704"/>
                  <a:pt x="2030471" y="3804997"/>
                  <a:pt x="2025911" y="3811331"/>
                </a:cubicBezTo>
                <a:cubicBezTo>
                  <a:pt x="2021351" y="3817664"/>
                  <a:pt x="2019071" y="3825518"/>
                  <a:pt x="2019071" y="3834891"/>
                </a:cubicBezTo>
                <a:lnTo>
                  <a:pt x="2019071" y="3837931"/>
                </a:lnTo>
                <a:cubicBezTo>
                  <a:pt x="2018438" y="3837868"/>
                  <a:pt x="2015904" y="3837995"/>
                  <a:pt x="2011471" y="3838312"/>
                </a:cubicBezTo>
                <a:cubicBezTo>
                  <a:pt x="2007037" y="3838628"/>
                  <a:pt x="2004504" y="3839515"/>
                  <a:pt x="2003871" y="3840972"/>
                </a:cubicBezTo>
                <a:cubicBezTo>
                  <a:pt x="2004821" y="3842555"/>
                  <a:pt x="2009001" y="3843948"/>
                  <a:pt x="2016411" y="3845152"/>
                </a:cubicBezTo>
                <a:cubicBezTo>
                  <a:pt x="2023821" y="3846355"/>
                  <a:pt x="2028761" y="3846988"/>
                  <a:pt x="2031231" y="3847052"/>
                </a:cubicBezTo>
                <a:lnTo>
                  <a:pt x="2049472" y="3831851"/>
                </a:lnTo>
                <a:cubicBezTo>
                  <a:pt x="2044975" y="3831471"/>
                  <a:pt x="2041808" y="3829191"/>
                  <a:pt x="2039971" y="3825011"/>
                </a:cubicBezTo>
                <a:cubicBezTo>
                  <a:pt x="2038135" y="3820831"/>
                  <a:pt x="2037248" y="3817031"/>
                  <a:pt x="2037311" y="3813611"/>
                </a:cubicBezTo>
                <a:close/>
                <a:moveTo>
                  <a:pt x="2851950" y="3799582"/>
                </a:moveTo>
                <a:cubicBezTo>
                  <a:pt x="2851993" y="3800853"/>
                  <a:pt x="2852432" y="3802518"/>
                  <a:pt x="2853264" y="3804578"/>
                </a:cubicBezTo>
                <a:cubicBezTo>
                  <a:pt x="2854097" y="3806638"/>
                  <a:pt x="2855061" y="3807777"/>
                  <a:pt x="2856156" y="3807996"/>
                </a:cubicBezTo>
                <a:cubicBezTo>
                  <a:pt x="2858172" y="3807865"/>
                  <a:pt x="2859399" y="3807076"/>
                  <a:pt x="2859837" y="3805630"/>
                </a:cubicBezTo>
                <a:cubicBezTo>
                  <a:pt x="2860276" y="3804184"/>
                  <a:pt x="2860451" y="3802869"/>
                  <a:pt x="2860363" y="3801686"/>
                </a:cubicBezTo>
                <a:close/>
                <a:moveTo>
                  <a:pt x="1857948" y="3789290"/>
                </a:moveTo>
                <a:cubicBezTo>
                  <a:pt x="1856554" y="3789417"/>
                  <a:pt x="1855541" y="3789924"/>
                  <a:pt x="1854908" y="3790810"/>
                </a:cubicBezTo>
                <a:lnTo>
                  <a:pt x="1854448" y="3791040"/>
                </a:lnTo>
                <a:lnTo>
                  <a:pt x="1852782" y="3795802"/>
                </a:lnTo>
                <a:lnTo>
                  <a:pt x="1853768" y="3799551"/>
                </a:lnTo>
                <a:cubicBezTo>
                  <a:pt x="1854971" y="3802527"/>
                  <a:pt x="1856364" y="3804174"/>
                  <a:pt x="1857948" y="3804491"/>
                </a:cubicBezTo>
                <a:cubicBezTo>
                  <a:pt x="1860861" y="3804301"/>
                  <a:pt x="1862634" y="3803161"/>
                  <a:pt x="1863268" y="3801071"/>
                </a:cubicBezTo>
                <a:cubicBezTo>
                  <a:pt x="1863901" y="3798981"/>
                  <a:pt x="1864154" y="3797081"/>
                  <a:pt x="1864028" y="3795371"/>
                </a:cubicBezTo>
                <a:cubicBezTo>
                  <a:pt x="1863521" y="3791824"/>
                  <a:pt x="1861494" y="3789797"/>
                  <a:pt x="1857948" y="3789290"/>
                </a:cubicBezTo>
                <a:close/>
                <a:moveTo>
                  <a:pt x="380161" y="3788477"/>
                </a:moveTo>
                <a:cubicBezTo>
                  <a:pt x="380035" y="3790187"/>
                  <a:pt x="380288" y="3792087"/>
                  <a:pt x="380921" y="3794177"/>
                </a:cubicBezTo>
                <a:cubicBezTo>
                  <a:pt x="381555" y="3796267"/>
                  <a:pt x="383328" y="3797407"/>
                  <a:pt x="386242" y="3797597"/>
                </a:cubicBezTo>
                <a:lnTo>
                  <a:pt x="389282" y="3797597"/>
                </a:lnTo>
                <a:cubicBezTo>
                  <a:pt x="389282" y="3791517"/>
                  <a:pt x="386242" y="3788477"/>
                  <a:pt x="380161" y="3788477"/>
                </a:cubicBezTo>
                <a:close/>
                <a:moveTo>
                  <a:pt x="2406215" y="3775840"/>
                </a:moveTo>
                <a:lnTo>
                  <a:pt x="2397739" y="3781310"/>
                </a:lnTo>
                <a:lnTo>
                  <a:pt x="2386961" y="3797263"/>
                </a:lnTo>
                <a:lnTo>
                  <a:pt x="2398234" y="3801662"/>
                </a:lnTo>
                <a:close/>
                <a:moveTo>
                  <a:pt x="2872536" y="3763877"/>
                </a:moveTo>
                <a:lnTo>
                  <a:pt x="2868777" y="3765927"/>
                </a:lnTo>
                <a:lnTo>
                  <a:pt x="2871254" y="3777075"/>
                </a:lnTo>
                <a:lnTo>
                  <a:pt x="2876040" y="3766880"/>
                </a:lnTo>
                <a:close/>
                <a:moveTo>
                  <a:pt x="707775" y="3750068"/>
                </a:moveTo>
                <a:lnTo>
                  <a:pt x="705133" y="3751823"/>
                </a:lnTo>
                <a:cubicBezTo>
                  <a:pt x="702410" y="3756383"/>
                  <a:pt x="701254" y="3762653"/>
                  <a:pt x="701665" y="3770633"/>
                </a:cubicBezTo>
                <a:lnTo>
                  <a:pt x="701315" y="3772908"/>
                </a:lnTo>
                <a:close/>
                <a:moveTo>
                  <a:pt x="2423209" y="3736565"/>
                </a:moveTo>
                <a:lnTo>
                  <a:pt x="2419792" y="3739734"/>
                </a:lnTo>
                <a:lnTo>
                  <a:pt x="2419792" y="3743845"/>
                </a:lnTo>
                <a:close/>
                <a:moveTo>
                  <a:pt x="2085952" y="3707209"/>
                </a:moveTo>
                <a:cubicBezTo>
                  <a:pt x="2083039" y="3707652"/>
                  <a:pt x="2081266" y="3709805"/>
                  <a:pt x="2080632" y="3713669"/>
                </a:cubicBezTo>
                <a:cubicBezTo>
                  <a:pt x="2079999" y="3717532"/>
                  <a:pt x="2079746" y="3720446"/>
                  <a:pt x="2079872" y="3722409"/>
                </a:cubicBezTo>
                <a:cubicBezTo>
                  <a:pt x="2079746" y="3730072"/>
                  <a:pt x="2077719" y="3736786"/>
                  <a:pt x="2073792" y="3742550"/>
                </a:cubicBezTo>
                <a:cubicBezTo>
                  <a:pt x="2069865" y="3748313"/>
                  <a:pt x="2064799" y="3752746"/>
                  <a:pt x="2058592" y="3755850"/>
                </a:cubicBezTo>
                <a:cubicBezTo>
                  <a:pt x="2058212" y="3763323"/>
                  <a:pt x="2056692" y="3770417"/>
                  <a:pt x="2054032" y="3777130"/>
                </a:cubicBezTo>
                <a:cubicBezTo>
                  <a:pt x="2051372" y="3783844"/>
                  <a:pt x="2049852" y="3790937"/>
                  <a:pt x="2049472" y="3798411"/>
                </a:cubicBezTo>
                <a:cubicBezTo>
                  <a:pt x="2058465" y="3787707"/>
                  <a:pt x="2066319" y="3776434"/>
                  <a:pt x="2073032" y="3764590"/>
                </a:cubicBezTo>
                <a:cubicBezTo>
                  <a:pt x="2079746" y="3752746"/>
                  <a:pt x="2086079" y="3740713"/>
                  <a:pt x="2092032" y="3728489"/>
                </a:cubicBezTo>
                <a:cubicBezTo>
                  <a:pt x="2091969" y="3726272"/>
                  <a:pt x="2091336" y="3722346"/>
                  <a:pt x="2090132" y="3716709"/>
                </a:cubicBezTo>
                <a:cubicBezTo>
                  <a:pt x="2088929" y="3711072"/>
                  <a:pt x="2087536" y="3707906"/>
                  <a:pt x="2085952" y="3707209"/>
                </a:cubicBezTo>
                <a:close/>
                <a:moveTo>
                  <a:pt x="1910844" y="3700954"/>
                </a:moveTo>
                <a:lnTo>
                  <a:pt x="1907236" y="3710576"/>
                </a:lnTo>
                <a:lnTo>
                  <a:pt x="1886303" y="3733119"/>
                </a:lnTo>
                <a:lnTo>
                  <a:pt x="1894428" y="3737609"/>
                </a:lnTo>
                <a:lnTo>
                  <a:pt x="1915709" y="3707209"/>
                </a:lnTo>
                <a:close/>
                <a:moveTo>
                  <a:pt x="3151590" y="3665915"/>
                </a:moveTo>
                <a:lnTo>
                  <a:pt x="3134763" y="3693260"/>
                </a:lnTo>
                <a:cubicBezTo>
                  <a:pt x="3138970" y="3699921"/>
                  <a:pt x="3141073" y="3707633"/>
                  <a:pt x="3141073" y="3716397"/>
                </a:cubicBezTo>
                <a:cubicBezTo>
                  <a:pt x="3139890" y="3716310"/>
                  <a:pt x="3138575" y="3716485"/>
                  <a:pt x="3137129" y="3716923"/>
                </a:cubicBezTo>
                <a:cubicBezTo>
                  <a:pt x="3135683" y="3717361"/>
                  <a:pt x="3134894" y="3718588"/>
                  <a:pt x="3134763" y="3720604"/>
                </a:cubicBezTo>
                <a:cubicBezTo>
                  <a:pt x="3134894" y="3722708"/>
                  <a:pt x="3135683" y="3724811"/>
                  <a:pt x="3137129" y="3726915"/>
                </a:cubicBezTo>
                <a:cubicBezTo>
                  <a:pt x="3138575" y="3729018"/>
                  <a:pt x="3139890" y="3731121"/>
                  <a:pt x="3141073" y="3733225"/>
                </a:cubicBezTo>
                <a:lnTo>
                  <a:pt x="3155797" y="3739535"/>
                </a:lnTo>
                <a:lnTo>
                  <a:pt x="3157900" y="3733225"/>
                </a:lnTo>
                <a:lnTo>
                  <a:pt x="3147383" y="3724811"/>
                </a:lnTo>
                <a:cubicBezTo>
                  <a:pt x="3147339" y="3721568"/>
                  <a:pt x="3147953" y="3718588"/>
                  <a:pt x="3149224" y="3715872"/>
                </a:cubicBezTo>
                <a:cubicBezTo>
                  <a:pt x="3150495" y="3713155"/>
                  <a:pt x="3152686" y="3711227"/>
                  <a:pt x="3155797" y="3710087"/>
                </a:cubicBezTo>
                <a:cubicBezTo>
                  <a:pt x="3156016" y="3702725"/>
                  <a:pt x="3156104" y="3695363"/>
                  <a:pt x="3156060" y="3688001"/>
                </a:cubicBezTo>
                <a:cubicBezTo>
                  <a:pt x="3156016" y="3680639"/>
                  <a:pt x="3154526" y="3673277"/>
                  <a:pt x="3151590" y="3665915"/>
                </a:cubicBezTo>
                <a:close/>
                <a:moveTo>
                  <a:pt x="3195762" y="3592295"/>
                </a:moveTo>
                <a:cubicBezTo>
                  <a:pt x="3195412" y="3594398"/>
                  <a:pt x="3196113" y="3596502"/>
                  <a:pt x="3197866" y="3598605"/>
                </a:cubicBezTo>
                <a:lnTo>
                  <a:pt x="3197866" y="3592295"/>
                </a:lnTo>
                <a:close/>
                <a:moveTo>
                  <a:pt x="565605" y="3590873"/>
                </a:moveTo>
                <a:cubicBezTo>
                  <a:pt x="553888" y="3593152"/>
                  <a:pt x="548442" y="3602273"/>
                  <a:pt x="549265" y="3618233"/>
                </a:cubicBezTo>
                <a:lnTo>
                  <a:pt x="548248" y="3624831"/>
                </a:lnTo>
                <a:lnTo>
                  <a:pt x="548902" y="3623190"/>
                </a:lnTo>
                <a:lnTo>
                  <a:pt x="568174" y="3596652"/>
                </a:lnTo>
                <a:close/>
                <a:moveTo>
                  <a:pt x="1956300" y="3589998"/>
                </a:moveTo>
                <a:lnTo>
                  <a:pt x="1942196" y="3609493"/>
                </a:lnTo>
                <a:cubicBezTo>
                  <a:pt x="1934343" y="3624820"/>
                  <a:pt x="1928769" y="3638247"/>
                  <a:pt x="1925476" y="3649774"/>
                </a:cubicBezTo>
                <a:lnTo>
                  <a:pt x="1921335" y="3668178"/>
                </a:lnTo>
                <a:lnTo>
                  <a:pt x="1927869" y="3670728"/>
                </a:lnTo>
                <a:cubicBezTo>
                  <a:pt x="1931036" y="3661355"/>
                  <a:pt x="1935343" y="3647421"/>
                  <a:pt x="1940789" y="3628927"/>
                </a:cubicBezTo>
                <a:cubicBezTo>
                  <a:pt x="1946236" y="3610433"/>
                  <a:pt x="1952063" y="3598020"/>
                  <a:pt x="1958270" y="3591686"/>
                </a:cubicBezTo>
                <a:close/>
                <a:moveTo>
                  <a:pt x="3221004" y="3569157"/>
                </a:moveTo>
                <a:cubicBezTo>
                  <a:pt x="3217147" y="3569157"/>
                  <a:pt x="3214343" y="3571260"/>
                  <a:pt x="3212590" y="3575467"/>
                </a:cubicBezTo>
                <a:lnTo>
                  <a:pt x="3218900" y="3575467"/>
                </a:lnTo>
                <a:cubicBezTo>
                  <a:pt x="3218988" y="3574415"/>
                  <a:pt x="3219338" y="3573364"/>
                  <a:pt x="3219952" y="3572312"/>
                </a:cubicBezTo>
                <a:cubicBezTo>
                  <a:pt x="3220565" y="3571260"/>
                  <a:pt x="3220916" y="3570209"/>
                  <a:pt x="3221004" y="3569157"/>
                </a:cubicBezTo>
                <a:close/>
                <a:moveTo>
                  <a:pt x="3233624" y="3537605"/>
                </a:moveTo>
                <a:lnTo>
                  <a:pt x="3233624" y="3548122"/>
                </a:lnTo>
                <a:lnTo>
                  <a:pt x="3218900" y="3548122"/>
                </a:lnTo>
                <a:lnTo>
                  <a:pt x="3218900" y="3556536"/>
                </a:lnTo>
                <a:lnTo>
                  <a:pt x="3223107" y="3562846"/>
                </a:lnTo>
                <a:lnTo>
                  <a:pt x="3239934" y="3548122"/>
                </a:lnTo>
                <a:lnTo>
                  <a:pt x="3239934" y="3539709"/>
                </a:lnTo>
                <a:close/>
                <a:moveTo>
                  <a:pt x="3248348" y="3516571"/>
                </a:moveTo>
                <a:lnTo>
                  <a:pt x="3242038" y="3518674"/>
                </a:lnTo>
                <a:lnTo>
                  <a:pt x="3242038" y="3535502"/>
                </a:lnTo>
                <a:cubicBezTo>
                  <a:pt x="3245062" y="3533267"/>
                  <a:pt x="3246902" y="3530375"/>
                  <a:pt x="3247559" y="3526825"/>
                </a:cubicBezTo>
                <a:cubicBezTo>
                  <a:pt x="3248217" y="3523275"/>
                  <a:pt x="3248480" y="3519858"/>
                  <a:pt x="3248348" y="3516571"/>
                </a:cubicBezTo>
                <a:close/>
                <a:moveTo>
                  <a:pt x="3265176" y="3466088"/>
                </a:moveTo>
                <a:cubicBezTo>
                  <a:pt x="3263160" y="3472749"/>
                  <a:pt x="3260881" y="3478884"/>
                  <a:pt x="3258340" y="3484493"/>
                </a:cubicBezTo>
                <a:cubicBezTo>
                  <a:pt x="3255798" y="3490103"/>
                  <a:pt x="3252467" y="3493082"/>
                  <a:pt x="3248348" y="3493433"/>
                </a:cubicBezTo>
                <a:cubicBezTo>
                  <a:pt x="3248480" y="3495054"/>
                  <a:pt x="3249268" y="3498122"/>
                  <a:pt x="3250715" y="3502636"/>
                </a:cubicBezTo>
                <a:cubicBezTo>
                  <a:pt x="3252161" y="3507149"/>
                  <a:pt x="3253475" y="3509691"/>
                  <a:pt x="3254659" y="3510261"/>
                </a:cubicBezTo>
                <a:cubicBezTo>
                  <a:pt x="3255666" y="3510129"/>
                  <a:pt x="3256280" y="3509340"/>
                  <a:pt x="3256499" y="3507894"/>
                </a:cubicBezTo>
                <a:cubicBezTo>
                  <a:pt x="3256718" y="3506448"/>
                  <a:pt x="3256806" y="3505133"/>
                  <a:pt x="3256762" y="3503950"/>
                </a:cubicBezTo>
                <a:cubicBezTo>
                  <a:pt x="3260224" y="3499349"/>
                  <a:pt x="3263817" y="3493302"/>
                  <a:pt x="3267542" y="3485808"/>
                </a:cubicBezTo>
                <a:cubicBezTo>
                  <a:pt x="3271267" y="3478315"/>
                  <a:pt x="3273283" y="3471741"/>
                  <a:pt x="3273590" y="3466088"/>
                </a:cubicBezTo>
                <a:close/>
                <a:moveTo>
                  <a:pt x="2028191" y="3418403"/>
                </a:moveTo>
                <a:lnTo>
                  <a:pt x="2022111" y="3430563"/>
                </a:lnTo>
                <a:cubicBezTo>
                  <a:pt x="2025658" y="3427523"/>
                  <a:pt x="2027684" y="3424483"/>
                  <a:pt x="2028191" y="3421443"/>
                </a:cubicBezTo>
                <a:close/>
                <a:moveTo>
                  <a:pt x="3334589" y="3398778"/>
                </a:moveTo>
                <a:cubicBezTo>
                  <a:pt x="3333581" y="3400794"/>
                  <a:pt x="3332968" y="3402547"/>
                  <a:pt x="3332749" y="3404037"/>
                </a:cubicBezTo>
                <a:cubicBezTo>
                  <a:pt x="3332530" y="3405527"/>
                  <a:pt x="3332442" y="3407280"/>
                  <a:pt x="3332486" y="3409296"/>
                </a:cubicBezTo>
                <a:cubicBezTo>
                  <a:pt x="3334940" y="3406842"/>
                  <a:pt x="3336342" y="3403336"/>
                  <a:pt x="3336693" y="3398778"/>
                </a:cubicBezTo>
                <a:close/>
                <a:moveTo>
                  <a:pt x="3321969" y="3356710"/>
                </a:moveTo>
                <a:cubicBezTo>
                  <a:pt x="3321267" y="3364773"/>
                  <a:pt x="3318463" y="3371784"/>
                  <a:pt x="3313555" y="3377744"/>
                </a:cubicBezTo>
                <a:cubicBezTo>
                  <a:pt x="3308647" y="3383704"/>
                  <a:pt x="3305842" y="3390715"/>
                  <a:pt x="3305141" y="3398778"/>
                </a:cubicBezTo>
                <a:lnTo>
                  <a:pt x="3292520" y="3415606"/>
                </a:lnTo>
                <a:cubicBezTo>
                  <a:pt x="3291644" y="3416789"/>
                  <a:pt x="3291819" y="3418104"/>
                  <a:pt x="3293046" y="3419550"/>
                </a:cubicBezTo>
                <a:cubicBezTo>
                  <a:pt x="3294273" y="3420996"/>
                  <a:pt x="3295500" y="3421785"/>
                  <a:pt x="3296727" y="3421916"/>
                </a:cubicBezTo>
                <a:lnTo>
                  <a:pt x="3309348" y="3419813"/>
                </a:lnTo>
                <a:cubicBezTo>
                  <a:pt x="3311627" y="3414510"/>
                  <a:pt x="3313905" y="3408814"/>
                  <a:pt x="3316184" y="3402722"/>
                </a:cubicBezTo>
                <a:cubicBezTo>
                  <a:pt x="3318463" y="3396631"/>
                  <a:pt x="3319690" y="3390408"/>
                  <a:pt x="3319865" y="3384054"/>
                </a:cubicBezTo>
                <a:cubicBezTo>
                  <a:pt x="3321925" y="3379628"/>
                  <a:pt x="3324116" y="3374808"/>
                  <a:pt x="3326438" y="3369593"/>
                </a:cubicBezTo>
                <a:cubicBezTo>
                  <a:pt x="3328761" y="3364378"/>
                  <a:pt x="3331478" y="3360084"/>
                  <a:pt x="3334589" y="3356710"/>
                </a:cubicBezTo>
                <a:close/>
                <a:moveTo>
                  <a:pt x="3359830" y="3329365"/>
                </a:moveTo>
                <a:lnTo>
                  <a:pt x="3347210" y="3341986"/>
                </a:lnTo>
                <a:cubicBezTo>
                  <a:pt x="3347692" y="3338830"/>
                  <a:pt x="3346202" y="3337253"/>
                  <a:pt x="3342740" y="3337253"/>
                </a:cubicBezTo>
                <a:cubicBezTo>
                  <a:pt x="3339278" y="3337253"/>
                  <a:pt x="3337262" y="3338830"/>
                  <a:pt x="3336693" y="3341986"/>
                </a:cubicBezTo>
                <a:lnTo>
                  <a:pt x="3351417" y="3360917"/>
                </a:lnTo>
                <a:lnTo>
                  <a:pt x="3359830" y="3360917"/>
                </a:lnTo>
                <a:lnTo>
                  <a:pt x="3361934" y="3341986"/>
                </a:lnTo>
                <a:close/>
                <a:moveTo>
                  <a:pt x="3382968" y="3291503"/>
                </a:moveTo>
                <a:lnTo>
                  <a:pt x="3372451" y="3308331"/>
                </a:lnTo>
                <a:lnTo>
                  <a:pt x="3378761" y="3308331"/>
                </a:lnTo>
                <a:cubicBezTo>
                  <a:pt x="3381215" y="3303773"/>
                  <a:pt x="3382618" y="3298164"/>
                  <a:pt x="3382968" y="3291503"/>
                </a:cubicBezTo>
                <a:close/>
                <a:moveTo>
                  <a:pt x="3338796" y="3285193"/>
                </a:moveTo>
                <a:cubicBezTo>
                  <a:pt x="3338708" y="3286157"/>
                  <a:pt x="3338358" y="3286858"/>
                  <a:pt x="3337744" y="3287296"/>
                </a:cubicBezTo>
                <a:cubicBezTo>
                  <a:pt x="3337131" y="3287734"/>
                  <a:pt x="3336780" y="3288436"/>
                  <a:pt x="3336693" y="3289400"/>
                </a:cubicBezTo>
                <a:lnTo>
                  <a:pt x="3336693" y="3299917"/>
                </a:lnTo>
                <a:cubicBezTo>
                  <a:pt x="3336693" y="3304255"/>
                  <a:pt x="3337218" y="3308725"/>
                  <a:pt x="3338270" y="3313326"/>
                </a:cubicBezTo>
                <a:cubicBezTo>
                  <a:pt x="3339322" y="3317927"/>
                  <a:pt x="3340900" y="3321872"/>
                  <a:pt x="3343003" y="3325158"/>
                </a:cubicBezTo>
                <a:lnTo>
                  <a:pt x="3349313" y="3287296"/>
                </a:lnTo>
                <a:close/>
                <a:moveTo>
                  <a:pt x="3361934" y="3253641"/>
                </a:moveTo>
                <a:lnTo>
                  <a:pt x="3353520" y="3257848"/>
                </a:lnTo>
                <a:lnTo>
                  <a:pt x="3345106" y="3272572"/>
                </a:lnTo>
                <a:lnTo>
                  <a:pt x="3355624" y="3268365"/>
                </a:lnTo>
                <a:lnTo>
                  <a:pt x="3361934" y="3257848"/>
                </a:lnTo>
                <a:close/>
                <a:moveTo>
                  <a:pt x="197501" y="3223770"/>
                </a:moveTo>
                <a:cubicBezTo>
                  <a:pt x="197554" y="3225194"/>
                  <a:pt x="198081" y="3226777"/>
                  <a:pt x="199084" y="3228518"/>
                </a:cubicBezTo>
                <a:cubicBezTo>
                  <a:pt x="200086" y="3230259"/>
                  <a:pt x="201246" y="3231208"/>
                  <a:pt x="202565" y="3231366"/>
                </a:cubicBezTo>
                <a:cubicBezTo>
                  <a:pt x="205519" y="3230944"/>
                  <a:pt x="207207" y="3229256"/>
                  <a:pt x="207629" y="3226302"/>
                </a:cubicBezTo>
                <a:close/>
                <a:moveTo>
                  <a:pt x="207629" y="3203514"/>
                </a:moveTo>
                <a:cubicBezTo>
                  <a:pt x="207524" y="3204938"/>
                  <a:pt x="207735" y="3206520"/>
                  <a:pt x="208262" y="3208261"/>
                </a:cubicBezTo>
                <a:cubicBezTo>
                  <a:pt x="208790" y="3210002"/>
                  <a:pt x="210267" y="3210952"/>
                  <a:pt x="212694" y="3211110"/>
                </a:cubicBezTo>
                <a:lnTo>
                  <a:pt x="215226" y="3211110"/>
                </a:lnTo>
                <a:cubicBezTo>
                  <a:pt x="215226" y="3206046"/>
                  <a:pt x="212694" y="3203514"/>
                  <a:pt x="207629" y="3203514"/>
                </a:cubicBezTo>
                <a:close/>
                <a:moveTo>
                  <a:pt x="3389279" y="3169504"/>
                </a:moveTo>
                <a:cubicBezTo>
                  <a:pt x="3389454" y="3176165"/>
                  <a:pt x="3389629" y="3183877"/>
                  <a:pt x="3389804" y="3192641"/>
                </a:cubicBezTo>
                <a:cubicBezTo>
                  <a:pt x="3389980" y="3201406"/>
                  <a:pt x="3389103" y="3209119"/>
                  <a:pt x="3387175" y="3215779"/>
                </a:cubicBezTo>
                <a:cubicBezTo>
                  <a:pt x="3391382" y="3211572"/>
                  <a:pt x="3393485" y="3205262"/>
                  <a:pt x="3393485" y="3196848"/>
                </a:cubicBezTo>
                <a:lnTo>
                  <a:pt x="3404003" y="3175814"/>
                </a:lnTo>
                <a:close/>
                <a:moveTo>
                  <a:pt x="3456589" y="3036987"/>
                </a:moveTo>
                <a:lnTo>
                  <a:pt x="3454485" y="3051711"/>
                </a:lnTo>
                <a:cubicBezTo>
                  <a:pt x="3451286" y="3054998"/>
                  <a:pt x="3448219" y="3058942"/>
                  <a:pt x="3445283" y="3063543"/>
                </a:cubicBezTo>
                <a:cubicBezTo>
                  <a:pt x="3442346" y="3068144"/>
                  <a:pt x="3439805" y="3072614"/>
                  <a:pt x="3437658" y="3076952"/>
                </a:cubicBezTo>
                <a:cubicBezTo>
                  <a:pt x="3438008" y="3085717"/>
                  <a:pt x="3435204" y="3093429"/>
                  <a:pt x="3429244" y="3100090"/>
                </a:cubicBezTo>
                <a:cubicBezTo>
                  <a:pt x="3426790" y="3098381"/>
                  <a:pt x="3424336" y="3098644"/>
                  <a:pt x="3421882" y="3100879"/>
                </a:cubicBezTo>
                <a:cubicBezTo>
                  <a:pt x="3419428" y="3103114"/>
                  <a:pt x="3419077" y="3104954"/>
                  <a:pt x="3420830" y="3106401"/>
                </a:cubicBezTo>
                <a:lnTo>
                  <a:pt x="3408210" y="3121125"/>
                </a:lnTo>
                <a:lnTo>
                  <a:pt x="3401899" y="3142159"/>
                </a:lnTo>
                <a:lnTo>
                  <a:pt x="3397692" y="3142159"/>
                </a:lnTo>
                <a:lnTo>
                  <a:pt x="3397692" y="3156883"/>
                </a:lnTo>
                <a:lnTo>
                  <a:pt x="3408210" y="3161090"/>
                </a:lnTo>
                <a:cubicBezTo>
                  <a:pt x="3407245" y="3159951"/>
                  <a:pt x="3407070" y="3159074"/>
                  <a:pt x="3407684" y="3158461"/>
                </a:cubicBezTo>
                <a:cubicBezTo>
                  <a:pt x="3408297" y="3157847"/>
                  <a:pt x="3409174" y="3158022"/>
                  <a:pt x="3410313" y="3158987"/>
                </a:cubicBezTo>
                <a:lnTo>
                  <a:pt x="3414520" y="3150573"/>
                </a:lnTo>
                <a:cubicBezTo>
                  <a:pt x="3415703" y="3151230"/>
                  <a:pt x="3417018" y="3150441"/>
                  <a:pt x="3418464" y="3148206"/>
                </a:cubicBezTo>
                <a:cubicBezTo>
                  <a:pt x="3419910" y="3145971"/>
                  <a:pt x="3420699" y="3144657"/>
                  <a:pt x="3420830" y="3144262"/>
                </a:cubicBezTo>
                <a:lnTo>
                  <a:pt x="3435554" y="3119021"/>
                </a:lnTo>
                <a:cubicBezTo>
                  <a:pt x="3435949" y="3113324"/>
                  <a:pt x="3438315" y="3103684"/>
                  <a:pt x="3442653" y="3090099"/>
                </a:cubicBezTo>
                <a:cubicBezTo>
                  <a:pt x="3446992" y="3076514"/>
                  <a:pt x="3450936" y="3067925"/>
                  <a:pt x="3454485" y="3064332"/>
                </a:cubicBezTo>
                <a:lnTo>
                  <a:pt x="3465002" y="3070642"/>
                </a:lnTo>
                <a:cubicBezTo>
                  <a:pt x="3465966" y="3066304"/>
                  <a:pt x="3467193" y="3061834"/>
                  <a:pt x="3468683" y="3057233"/>
                </a:cubicBezTo>
                <a:cubicBezTo>
                  <a:pt x="3470173" y="3052631"/>
                  <a:pt x="3472452" y="3048688"/>
                  <a:pt x="3475520" y="3045401"/>
                </a:cubicBezTo>
                <a:lnTo>
                  <a:pt x="3465002" y="3043298"/>
                </a:lnTo>
                <a:close/>
                <a:moveTo>
                  <a:pt x="3490244" y="3015953"/>
                </a:moveTo>
                <a:cubicBezTo>
                  <a:pt x="3490594" y="3018407"/>
                  <a:pt x="3489893" y="3019809"/>
                  <a:pt x="3488140" y="3020160"/>
                </a:cubicBezTo>
                <a:lnTo>
                  <a:pt x="3486037" y="3036987"/>
                </a:lnTo>
                <a:lnTo>
                  <a:pt x="3488140" y="3043298"/>
                </a:lnTo>
                <a:cubicBezTo>
                  <a:pt x="3490331" y="3040055"/>
                  <a:pt x="3492259" y="3036549"/>
                  <a:pt x="3493925" y="3032780"/>
                </a:cubicBezTo>
                <a:cubicBezTo>
                  <a:pt x="3495590" y="3029012"/>
                  <a:pt x="3496466" y="3025506"/>
                  <a:pt x="3496554" y="3022263"/>
                </a:cubicBezTo>
                <a:cubicBezTo>
                  <a:pt x="3496554" y="3018056"/>
                  <a:pt x="3494450" y="3015953"/>
                  <a:pt x="3490244" y="3015953"/>
                </a:cubicBezTo>
                <a:close/>
                <a:moveTo>
                  <a:pt x="3471313" y="3009642"/>
                </a:moveTo>
                <a:lnTo>
                  <a:pt x="3471313" y="3018056"/>
                </a:lnTo>
                <a:cubicBezTo>
                  <a:pt x="3472408" y="3016917"/>
                  <a:pt x="3473372" y="3015514"/>
                  <a:pt x="3474205" y="3013849"/>
                </a:cubicBezTo>
                <a:cubicBezTo>
                  <a:pt x="3475038" y="3012184"/>
                  <a:pt x="3475476" y="3010782"/>
                  <a:pt x="3475520" y="3009642"/>
                </a:cubicBezTo>
                <a:close/>
                <a:moveTo>
                  <a:pt x="384874" y="2980692"/>
                </a:moveTo>
                <a:lnTo>
                  <a:pt x="384874" y="2993352"/>
                </a:lnTo>
                <a:cubicBezTo>
                  <a:pt x="384979" y="2996992"/>
                  <a:pt x="386034" y="2999208"/>
                  <a:pt x="388039" y="2999999"/>
                </a:cubicBezTo>
                <a:cubicBezTo>
                  <a:pt x="390043" y="3000790"/>
                  <a:pt x="392364" y="3001107"/>
                  <a:pt x="395002" y="3000949"/>
                </a:cubicBezTo>
                <a:close/>
                <a:moveTo>
                  <a:pt x="410194" y="2952839"/>
                </a:moveTo>
                <a:cubicBezTo>
                  <a:pt x="409034" y="2952945"/>
                  <a:pt x="408190" y="2953367"/>
                  <a:pt x="407662" y="2954105"/>
                </a:cubicBezTo>
                <a:cubicBezTo>
                  <a:pt x="407135" y="2954844"/>
                  <a:pt x="406291" y="2955266"/>
                  <a:pt x="405130" y="2955372"/>
                </a:cubicBezTo>
                <a:cubicBezTo>
                  <a:pt x="405183" y="2956901"/>
                  <a:pt x="405711" y="2958906"/>
                  <a:pt x="406713" y="2961385"/>
                </a:cubicBezTo>
                <a:cubicBezTo>
                  <a:pt x="407715" y="2963864"/>
                  <a:pt x="408876" y="2965236"/>
                  <a:pt x="410194" y="2965500"/>
                </a:cubicBezTo>
                <a:cubicBezTo>
                  <a:pt x="412621" y="2965342"/>
                  <a:pt x="414098" y="2964392"/>
                  <a:pt x="414626" y="2962651"/>
                </a:cubicBezTo>
                <a:cubicBezTo>
                  <a:pt x="415153" y="2960910"/>
                  <a:pt x="415364" y="2959328"/>
                  <a:pt x="415259" y="2957904"/>
                </a:cubicBezTo>
                <a:cubicBezTo>
                  <a:pt x="414837" y="2954949"/>
                  <a:pt x="413148" y="2953262"/>
                  <a:pt x="410194" y="2952839"/>
                </a:cubicBezTo>
                <a:close/>
                <a:moveTo>
                  <a:pt x="3504968" y="2936022"/>
                </a:moveTo>
                <a:cubicBezTo>
                  <a:pt x="3503609" y="2936022"/>
                  <a:pt x="3501593" y="2936548"/>
                  <a:pt x="3498920" y="2937600"/>
                </a:cubicBezTo>
                <a:cubicBezTo>
                  <a:pt x="3496247" y="2938651"/>
                  <a:pt x="3494757" y="2940229"/>
                  <a:pt x="3494450" y="2942332"/>
                </a:cubicBezTo>
                <a:cubicBezTo>
                  <a:pt x="3494582" y="2943340"/>
                  <a:pt x="3495371" y="2943954"/>
                  <a:pt x="3496817" y="2944173"/>
                </a:cubicBezTo>
                <a:cubicBezTo>
                  <a:pt x="3498263" y="2944392"/>
                  <a:pt x="3499578" y="2944480"/>
                  <a:pt x="3500761" y="2944436"/>
                </a:cubicBezTo>
                <a:close/>
                <a:moveTo>
                  <a:pt x="449495" y="2873148"/>
                </a:moveTo>
                <a:lnTo>
                  <a:pt x="441611" y="2897333"/>
                </a:lnTo>
                <a:lnTo>
                  <a:pt x="428036" y="2902612"/>
                </a:lnTo>
                <a:lnTo>
                  <a:pt x="428552" y="2903148"/>
                </a:lnTo>
                <a:cubicBezTo>
                  <a:pt x="433510" y="2906155"/>
                  <a:pt x="437520" y="2908370"/>
                  <a:pt x="440579" y="2909794"/>
                </a:cubicBezTo>
                <a:lnTo>
                  <a:pt x="458304" y="2884474"/>
                </a:lnTo>
                <a:close/>
                <a:moveTo>
                  <a:pt x="476414" y="2828266"/>
                </a:moveTo>
                <a:lnTo>
                  <a:pt x="467937" y="2833736"/>
                </a:lnTo>
                <a:lnTo>
                  <a:pt x="457159" y="2849690"/>
                </a:lnTo>
                <a:lnTo>
                  <a:pt x="468432" y="2854089"/>
                </a:lnTo>
                <a:close/>
                <a:moveTo>
                  <a:pt x="493406" y="2788993"/>
                </a:moveTo>
                <a:lnTo>
                  <a:pt x="489990" y="2792161"/>
                </a:lnTo>
                <a:lnTo>
                  <a:pt x="489990" y="2796270"/>
                </a:lnTo>
                <a:close/>
                <a:moveTo>
                  <a:pt x="3593312" y="2755127"/>
                </a:moveTo>
                <a:lnTo>
                  <a:pt x="3593312" y="2763540"/>
                </a:lnTo>
                <a:lnTo>
                  <a:pt x="3595415" y="2757230"/>
                </a:lnTo>
                <a:close/>
                <a:moveTo>
                  <a:pt x="3603829" y="2698334"/>
                </a:moveTo>
                <a:lnTo>
                  <a:pt x="3603829" y="2700437"/>
                </a:lnTo>
                <a:cubicBezTo>
                  <a:pt x="3603479" y="2707098"/>
                  <a:pt x="3606283" y="2710604"/>
                  <a:pt x="3612243" y="2710954"/>
                </a:cubicBezTo>
                <a:close/>
                <a:moveTo>
                  <a:pt x="3675346" y="2639437"/>
                </a:moveTo>
                <a:lnTo>
                  <a:pt x="3669036" y="2645748"/>
                </a:lnTo>
                <a:cubicBezTo>
                  <a:pt x="3670175" y="2646712"/>
                  <a:pt x="3671052" y="2647413"/>
                  <a:pt x="3671665" y="2647851"/>
                </a:cubicBezTo>
                <a:cubicBezTo>
                  <a:pt x="3672278" y="2648289"/>
                  <a:pt x="3672103" y="2648991"/>
                  <a:pt x="3671139" y="2649955"/>
                </a:cubicBezTo>
                <a:cubicBezTo>
                  <a:pt x="3670789" y="2652058"/>
                  <a:pt x="3669386" y="2654162"/>
                  <a:pt x="3666932" y="2656265"/>
                </a:cubicBezTo>
                <a:lnTo>
                  <a:pt x="3656415" y="2662575"/>
                </a:lnTo>
                <a:lnTo>
                  <a:pt x="3652208" y="2658368"/>
                </a:lnTo>
                <a:cubicBezTo>
                  <a:pt x="3649754" y="2664679"/>
                  <a:pt x="3648352" y="2668886"/>
                  <a:pt x="3648001" y="2670989"/>
                </a:cubicBezTo>
                <a:cubicBezTo>
                  <a:pt x="3643444" y="2677124"/>
                  <a:pt x="3638886" y="2683259"/>
                  <a:pt x="3634329" y="2689394"/>
                </a:cubicBezTo>
                <a:cubicBezTo>
                  <a:pt x="3629772" y="2695529"/>
                  <a:pt x="3627318" y="2702716"/>
                  <a:pt x="3626967" y="2710954"/>
                </a:cubicBezTo>
                <a:lnTo>
                  <a:pt x="3618553" y="2729885"/>
                </a:lnTo>
                <a:cubicBezTo>
                  <a:pt x="3615530" y="2732120"/>
                  <a:pt x="3613689" y="2735012"/>
                  <a:pt x="3613032" y="2738562"/>
                </a:cubicBezTo>
                <a:cubicBezTo>
                  <a:pt x="3612374" y="2742111"/>
                  <a:pt x="3612111" y="2745530"/>
                  <a:pt x="3612243" y="2748816"/>
                </a:cubicBezTo>
                <a:cubicBezTo>
                  <a:pt x="3611191" y="2758282"/>
                  <a:pt x="3606984" y="2767747"/>
                  <a:pt x="3599622" y="2777213"/>
                </a:cubicBezTo>
                <a:cubicBezTo>
                  <a:pt x="3592260" y="2786678"/>
                  <a:pt x="3588053" y="2796144"/>
                  <a:pt x="3587002" y="2805609"/>
                </a:cubicBezTo>
                <a:lnTo>
                  <a:pt x="3578588" y="2811919"/>
                </a:lnTo>
                <a:cubicBezTo>
                  <a:pt x="3577405" y="2816126"/>
                  <a:pt x="3575564" y="2820333"/>
                  <a:pt x="3573066" y="2824540"/>
                </a:cubicBezTo>
                <a:cubicBezTo>
                  <a:pt x="3570569" y="2828747"/>
                  <a:pt x="3568202" y="2832954"/>
                  <a:pt x="3565967" y="2837161"/>
                </a:cubicBezTo>
                <a:lnTo>
                  <a:pt x="3565967" y="2851885"/>
                </a:lnTo>
                <a:cubicBezTo>
                  <a:pt x="3573636" y="2849168"/>
                  <a:pt x="3580385" y="2843559"/>
                  <a:pt x="3586213" y="2835057"/>
                </a:cubicBezTo>
                <a:cubicBezTo>
                  <a:pt x="3592041" y="2826556"/>
                  <a:pt x="3595109" y="2818843"/>
                  <a:pt x="3595415" y="2811919"/>
                </a:cubicBezTo>
                <a:cubicBezTo>
                  <a:pt x="3597606" y="2812007"/>
                  <a:pt x="3599535" y="2811832"/>
                  <a:pt x="3601200" y="2811394"/>
                </a:cubicBezTo>
                <a:cubicBezTo>
                  <a:pt x="3602865" y="2810955"/>
                  <a:pt x="3603742" y="2809728"/>
                  <a:pt x="3603829" y="2807713"/>
                </a:cubicBezTo>
                <a:cubicBezTo>
                  <a:pt x="3603566" y="2804426"/>
                  <a:pt x="3603566" y="2801534"/>
                  <a:pt x="3603829" y="2799036"/>
                </a:cubicBezTo>
                <a:cubicBezTo>
                  <a:pt x="3604092" y="2796538"/>
                  <a:pt x="3606196" y="2795223"/>
                  <a:pt x="3610140" y="2795092"/>
                </a:cubicBezTo>
                <a:lnTo>
                  <a:pt x="3635381" y="2727782"/>
                </a:lnTo>
                <a:cubicBezTo>
                  <a:pt x="3642042" y="2727782"/>
                  <a:pt x="3645547" y="2725678"/>
                  <a:pt x="3645898" y="2721472"/>
                </a:cubicBezTo>
                <a:cubicBezTo>
                  <a:pt x="3645723" y="2717352"/>
                  <a:pt x="3646073" y="2714548"/>
                  <a:pt x="3646950" y="2713058"/>
                </a:cubicBezTo>
                <a:cubicBezTo>
                  <a:pt x="3647826" y="2711568"/>
                  <a:pt x="3650280" y="2710867"/>
                  <a:pt x="3654312" y="2710954"/>
                </a:cubicBezTo>
                <a:lnTo>
                  <a:pt x="3664829" y="2689920"/>
                </a:lnTo>
                <a:cubicBezTo>
                  <a:pt x="3664829" y="2686546"/>
                  <a:pt x="3665355" y="2681199"/>
                  <a:pt x="3666406" y="2673881"/>
                </a:cubicBezTo>
                <a:cubicBezTo>
                  <a:pt x="3667458" y="2666563"/>
                  <a:pt x="3669036" y="2658588"/>
                  <a:pt x="3671139" y="2649955"/>
                </a:cubicBezTo>
                <a:cubicBezTo>
                  <a:pt x="3673593" y="2645397"/>
                  <a:pt x="3674996" y="2641892"/>
                  <a:pt x="3675346" y="2639437"/>
                </a:cubicBezTo>
                <a:close/>
                <a:moveTo>
                  <a:pt x="3675346" y="2612093"/>
                </a:moveTo>
                <a:lnTo>
                  <a:pt x="3674356" y="2613825"/>
                </a:lnTo>
                <a:lnTo>
                  <a:pt x="3679553" y="2612093"/>
                </a:lnTo>
                <a:close/>
                <a:moveTo>
                  <a:pt x="3704268" y="2601050"/>
                </a:moveTo>
                <a:cubicBezTo>
                  <a:pt x="3701376" y="2601225"/>
                  <a:pt x="3698747" y="2601400"/>
                  <a:pt x="3696380" y="2601576"/>
                </a:cubicBezTo>
                <a:cubicBezTo>
                  <a:pt x="3694408" y="2605782"/>
                  <a:pt x="3692568" y="2609989"/>
                  <a:pt x="3690859" y="2614196"/>
                </a:cubicBezTo>
                <a:cubicBezTo>
                  <a:pt x="3689150" y="2618403"/>
                  <a:pt x="3686784" y="2622610"/>
                  <a:pt x="3683760" y="2626817"/>
                </a:cubicBezTo>
                <a:cubicBezTo>
                  <a:pt x="3687967" y="2626817"/>
                  <a:pt x="3692174" y="2628920"/>
                  <a:pt x="3696380" y="2633127"/>
                </a:cubicBezTo>
                <a:lnTo>
                  <a:pt x="3702691" y="2612093"/>
                </a:lnTo>
                <a:cubicBezTo>
                  <a:pt x="3703874" y="2610953"/>
                  <a:pt x="3705189" y="2609551"/>
                  <a:pt x="3706635" y="2607886"/>
                </a:cubicBezTo>
                <a:cubicBezTo>
                  <a:pt x="3708081" y="2606221"/>
                  <a:pt x="3708870" y="2604818"/>
                  <a:pt x="3709001" y="2603679"/>
                </a:cubicBezTo>
                <a:cubicBezTo>
                  <a:pt x="3708738" y="2601751"/>
                  <a:pt x="3707160" y="2600874"/>
                  <a:pt x="3704268" y="2601050"/>
                </a:cubicBezTo>
                <a:close/>
                <a:moveTo>
                  <a:pt x="3704794" y="2542679"/>
                </a:moveTo>
                <a:lnTo>
                  <a:pt x="3696380" y="2546886"/>
                </a:lnTo>
                <a:cubicBezTo>
                  <a:pt x="3696030" y="2554949"/>
                  <a:pt x="3694628" y="2561961"/>
                  <a:pt x="3692174" y="2567921"/>
                </a:cubicBezTo>
                <a:cubicBezTo>
                  <a:pt x="3695197" y="2563714"/>
                  <a:pt x="3697564" y="2559507"/>
                  <a:pt x="3699273" y="2555300"/>
                </a:cubicBezTo>
                <a:cubicBezTo>
                  <a:pt x="3700982" y="2551093"/>
                  <a:pt x="3702822" y="2546886"/>
                  <a:pt x="3704794" y="2542679"/>
                </a:cubicBezTo>
                <a:close/>
                <a:moveTo>
                  <a:pt x="3719518" y="2521645"/>
                </a:moveTo>
                <a:cubicBezTo>
                  <a:pt x="3719168" y="2525501"/>
                  <a:pt x="3719869" y="2528306"/>
                  <a:pt x="3721622" y="2530059"/>
                </a:cubicBezTo>
                <a:lnTo>
                  <a:pt x="3725829" y="2530059"/>
                </a:lnTo>
                <a:cubicBezTo>
                  <a:pt x="3727581" y="2529708"/>
                  <a:pt x="3728283" y="2528306"/>
                  <a:pt x="3727932" y="2525852"/>
                </a:cubicBezTo>
                <a:cubicBezTo>
                  <a:pt x="3727932" y="2523836"/>
                  <a:pt x="3727406" y="2522609"/>
                  <a:pt x="3726354" y="2522171"/>
                </a:cubicBezTo>
                <a:cubicBezTo>
                  <a:pt x="3725303" y="2521733"/>
                  <a:pt x="3723725" y="2521557"/>
                  <a:pt x="3721622" y="2521645"/>
                </a:cubicBezTo>
                <a:close/>
                <a:moveTo>
                  <a:pt x="3736346" y="2471163"/>
                </a:moveTo>
                <a:lnTo>
                  <a:pt x="3736346" y="2485886"/>
                </a:lnTo>
                <a:cubicBezTo>
                  <a:pt x="3734155" y="2485886"/>
                  <a:pt x="3732226" y="2486412"/>
                  <a:pt x="3730561" y="2487464"/>
                </a:cubicBezTo>
                <a:cubicBezTo>
                  <a:pt x="3728896" y="2488516"/>
                  <a:pt x="3728020" y="2490093"/>
                  <a:pt x="3727932" y="2492197"/>
                </a:cubicBezTo>
                <a:cubicBezTo>
                  <a:pt x="3727932" y="2494475"/>
                  <a:pt x="3728458" y="2496754"/>
                  <a:pt x="3729510" y="2499033"/>
                </a:cubicBezTo>
                <a:cubicBezTo>
                  <a:pt x="3730561" y="2501312"/>
                  <a:pt x="3732139" y="2502539"/>
                  <a:pt x="3734242" y="2502714"/>
                </a:cubicBezTo>
                <a:cubicBezTo>
                  <a:pt x="3735250" y="2502539"/>
                  <a:pt x="3735864" y="2501838"/>
                  <a:pt x="3736083" y="2500611"/>
                </a:cubicBezTo>
                <a:cubicBezTo>
                  <a:pt x="3736302" y="2499384"/>
                  <a:pt x="3736390" y="2498682"/>
                  <a:pt x="3736346" y="2498507"/>
                </a:cubicBezTo>
                <a:lnTo>
                  <a:pt x="3746863" y="2479576"/>
                </a:lnTo>
                <a:close/>
                <a:moveTo>
                  <a:pt x="3744759" y="2443818"/>
                </a:moveTo>
                <a:lnTo>
                  <a:pt x="3744759" y="2450128"/>
                </a:lnTo>
                <a:lnTo>
                  <a:pt x="3736346" y="2460645"/>
                </a:lnTo>
                <a:lnTo>
                  <a:pt x="3736346" y="2464852"/>
                </a:lnTo>
                <a:lnTo>
                  <a:pt x="3746863" y="2456438"/>
                </a:lnTo>
                <a:lnTo>
                  <a:pt x="3746863" y="2450128"/>
                </a:lnTo>
                <a:cubicBezTo>
                  <a:pt x="3746907" y="2449865"/>
                  <a:pt x="3746819" y="2448813"/>
                  <a:pt x="3746600" y="2446973"/>
                </a:cubicBezTo>
                <a:cubicBezTo>
                  <a:pt x="3746381" y="2445132"/>
                  <a:pt x="3745767" y="2444081"/>
                  <a:pt x="3744759" y="2443818"/>
                </a:cubicBezTo>
                <a:close/>
                <a:moveTo>
                  <a:pt x="171047" y="2428194"/>
                </a:moveTo>
                <a:cubicBezTo>
                  <a:pt x="171091" y="2429377"/>
                  <a:pt x="171529" y="2430692"/>
                  <a:pt x="172362" y="2432138"/>
                </a:cubicBezTo>
                <a:cubicBezTo>
                  <a:pt x="173195" y="2433584"/>
                  <a:pt x="174159" y="2434373"/>
                  <a:pt x="175254" y="2434505"/>
                </a:cubicBezTo>
                <a:cubicBezTo>
                  <a:pt x="177708" y="2434154"/>
                  <a:pt x="179111" y="2432751"/>
                  <a:pt x="179461" y="2430298"/>
                </a:cubicBezTo>
                <a:close/>
                <a:moveTo>
                  <a:pt x="426989" y="2426683"/>
                </a:moveTo>
                <a:lnTo>
                  <a:pt x="423460" y="2436608"/>
                </a:lnTo>
                <a:lnTo>
                  <a:pt x="423018" y="2436986"/>
                </a:lnTo>
                <a:lnTo>
                  <a:pt x="426336" y="2434716"/>
                </a:lnTo>
                <a:cubicBezTo>
                  <a:pt x="428816" y="2433186"/>
                  <a:pt x="430187" y="2431182"/>
                  <a:pt x="430451" y="2428703"/>
                </a:cubicBezTo>
                <a:close/>
                <a:moveTo>
                  <a:pt x="179461" y="2411367"/>
                </a:moveTo>
                <a:cubicBezTo>
                  <a:pt x="179374" y="2412550"/>
                  <a:pt x="179549" y="2413865"/>
                  <a:pt x="179987" y="2415311"/>
                </a:cubicBezTo>
                <a:cubicBezTo>
                  <a:pt x="180425" y="2416757"/>
                  <a:pt x="181652" y="2417545"/>
                  <a:pt x="183668" y="2417677"/>
                </a:cubicBezTo>
                <a:lnTo>
                  <a:pt x="185771" y="2417677"/>
                </a:lnTo>
                <a:cubicBezTo>
                  <a:pt x="185771" y="2413470"/>
                  <a:pt x="183668" y="2411367"/>
                  <a:pt x="179461" y="2411367"/>
                </a:cubicBezTo>
                <a:close/>
                <a:moveTo>
                  <a:pt x="364564" y="2381919"/>
                </a:moveTo>
                <a:cubicBezTo>
                  <a:pt x="364520" y="2383102"/>
                  <a:pt x="364607" y="2384416"/>
                  <a:pt x="364827" y="2385862"/>
                </a:cubicBezTo>
                <a:cubicBezTo>
                  <a:pt x="365046" y="2387309"/>
                  <a:pt x="365659" y="2388097"/>
                  <a:pt x="366667" y="2388229"/>
                </a:cubicBezTo>
                <a:lnTo>
                  <a:pt x="372977" y="2386126"/>
                </a:lnTo>
                <a:close/>
                <a:moveTo>
                  <a:pt x="408736" y="2320919"/>
                </a:moveTo>
                <a:cubicBezTo>
                  <a:pt x="408648" y="2322102"/>
                  <a:pt x="408823" y="2323417"/>
                  <a:pt x="409262" y="2324863"/>
                </a:cubicBezTo>
                <a:cubicBezTo>
                  <a:pt x="409700" y="2326309"/>
                  <a:pt x="410927" y="2327098"/>
                  <a:pt x="412943" y="2327229"/>
                </a:cubicBezTo>
                <a:lnTo>
                  <a:pt x="417150" y="2327229"/>
                </a:lnTo>
                <a:cubicBezTo>
                  <a:pt x="417062" y="2325126"/>
                  <a:pt x="416186" y="2323548"/>
                  <a:pt x="414520" y="2322496"/>
                </a:cubicBezTo>
                <a:cubicBezTo>
                  <a:pt x="412855" y="2321445"/>
                  <a:pt x="410927" y="2320919"/>
                  <a:pt x="408736" y="2320919"/>
                </a:cubicBezTo>
                <a:close/>
                <a:moveTo>
                  <a:pt x="326702" y="2226264"/>
                </a:moveTo>
                <a:lnTo>
                  <a:pt x="326702" y="2236781"/>
                </a:lnTo>
                <a:cubicBezTo>
                  <a:pt x="326789" y="2239805"/>
                  <a:pt x="327666" y="2241646"/>
                  <a:pt x="329331" y="2242303"/>
                </a:cubicBezTo>
                <a:cubicBezTo>
                  <a:pt x="330996" y="2242960"/>
                  <a:pt x="332924" y="2243223"/>
                  <a:pt x="335116" y="2243092"/>
                </a:cubicBezTo>
                <a:close/>
                <a:moveTo>
                  <a:pt x="478149" y="2211540"/>
                </a:moveTo>
                <a:cubicBezTo>
                  <a:pt x="471839" y="2211715"/>
                  <a:pt x="467106" y="2213994"/>
                  <a:pt x="463951" y="2218376"/>
                </a:cubicBezTo>
                <a:cubicBezTo>
                  <a:pt x="460796" y="2222758"/>
                  <a:pt x="459218" y="2228192"/>
                  <a:pt x="459218" y="2234678"/>
                </a:cubicBezTo>
                <a:lnTo>
                  <a:pt x="459218" y="2236781"/>
                </a:lnTo>
                <a:cubicBezTo>
                  <a:pt x="458780" y="2236738"/>
                  <a:pt x="457027" y="2236825"/>
                  <a:pt x="453960" y="2237044"/>
                </a:cubicBezTo>
                <a:cubicBezTo>
                  <a:pt x="450892" y="2237263"/>
                  <a:pt x="449139" y="2237877"/>
                  <a:pt x="448701" y="2238885"/>
                </a:cubicBezTo>
                <a:cubicBezTo>
                  <a:pt x="449358" y="2239980"/>
                  <a:pt x="452251" y="2240944"/>
                  <a:pt x="457378" y="2241777"/>
                </a:cubicBezTo>
                <a:cubicBezTo>
                  <a:pt x="462505" y="2242610"/>
                  <a:pt x="465923" y="2243048"/>
                  <a:pt x="467632" y="2243092"/>
                </a:cubicBezTo>
                <a:lnTo>
                  <a:pt x="480253" y="2232574"/>
                </a:lnTo>
                <a:cubicBezTo>
                  <a:pt x="477141" y="2232312"/>
                  <a:pt x="474950" y="2230734"/>
                  <a:pt x="473679" y="2227842"/>
                </a:cubicBezTo>
                <a:cubicBezTo>
                  <a:pt x="472409" y="2224949"/>
                  <a:pt x="471795" y="2222320"/>
                  <a:pt x="471839" y="2219954"/>
                </a:cubicBezTo>
                <a:close/>
                <a:moveTo>
                  <a:pt x="347736" y="2203126"/>
                </a:moveTo>
                <a:cubicBezTo>
                  <a:pt x="346772" y="2203214"/>
                  <a:pt x="346071" y="2203565"/>
                  <a:pt x="345633" y="2204178"/>
                </a:cubicBezTo>
                <a:cubicBezTo>
                  <a:pt x="345194" y="2204792"/>
                  <a:pt x="344493" y="2205142"/>
                  <a:pt x="343529" y="2205230"/>
                </a:cubicBezTo>
                <a:cubicBezTo>
                  <a:pt x="343573" y="2206501"/>
                  <a:pt x="344011" y="2208166"/>
                  <a:pt x="344844" y="2210225"/>
                </a:cubicBezTo>
                <a:cubicBezTo>
                  <a:pt x="345677" y="2212285"/>
                  <a:pt x="346641" y="2213424"/>
                  <a:pt x="347736" y="2213643"/>
                </a:cubicBezTo>
                <a:cubicBezTo>
                  <a:pt x="349752" y="2213512"/>
                  <a:pt x="350979" y="2212723"/>
                  <a:pt x="351417" y="2211277"/>
                </a:cubicBezTo>
                <a:cubicBezTo>
                  <a:pt x="351855" y="2209831"/>
                  <a:pt x="352031" y="2208516"/>
                  <a:pt x="351943" y="2207333"/>
                </a:cubicBezTo>
                <a:cubicBezTo>
                  <a:pt x="351592" y="2204879"/>
                  <a:pt x="350190" y="2203477"/>
                  <a:pt x="347736" y="2203126"/>
                </a:cubicBezTo>
                <a:close/>
                <a:moveTo>
                  <a:pt x="505494" y="2146333"/>
                </a:moveTo>
                <a:cubicBezTo>
                  <a:pt x="503478" y="2146640"/>
                  <a:pt x="502251" y="2148130"/>
                  <a:pt x="501813" y="2150803"/>
                </a:cubicBezTo>
                <a:cubicBezTo>
                  <a:pt x="501375" y="2153477"/>
                  <a:pt x="501199" y="2155492"/>
                  <a:pt x="501287" y="2156851"/>
                </a:cubicBezTo>
                <a:cubicBezTo>
                  <a:pt x="501199" y="2162153"/>
                  <a:pt x="499797" y="2166798"/>
                  <a:pt x="497080" y="2170786"/>
                </a:cubicBezTo>
                <a:cubicBezTo>
                  <a:pt x="494363" y="2174774"/>
                  <a:pt x="490858" y="2177841"/>
                  <a:pt x="486563" y="2179989"/>
                </a:cubicBezTo>
                <a:cubicBezTo>
                  <a:pt x="486300" y="2185159"/>
                  <a:pt x="485248" y="2190067"/>
                  <a:pt x="483408" y="2194713"/>
                </a:cubicBezTo>
                <a:cubicBezTo>
                  <a:pt x="481567" y="2199358"/>
                  <a:pt x="480516" y="2204266"/>
                  <a:pt x="480253" y="2209437"/>
                </a:cubicBezTo>
                <a:cubicBezTo>
                  <a:pt x="486475" y="2202031"/>
                  <a:pt x="491909" y="2194231"/>
                  <a:pt x="496554" y="2186036"/>
                </a:cubicBezTo>
                <a:cubicBezTo>
                  <a:pt x="501199" y="2177841"/>
                  <a:pt x="505582" y="2169515"/>
                  <a:pt x="509701" y="2161058"/>
                </a:cubicBezTo>
                <a:cubicBezTo>
                  <a:pt x="509657" y="2159524"/>
                  <a:pt x="509219" y="2156807"/>
                  <a:pt x="508386" y="2152907"/>
                </a:cubicBezTo>
                <a:cubicBezTo>
                  <a:pt x="507554" y="2149007"/>
                  <a:pt x="506590" y="2146816"/>
                  <a:pt x="505494" y="2146333"/>
                </a:cubicBezTo>
                <a:close/>
                <a:moveTo>
                  <a:pt x="372977" y="2127403"/>
                </a:moveTo>
                <a:lnTo>
                  <a:pt x="364564" y="2152644"/>
                </a:lnTo>
                <a:cubicBezTo>
                  <a:pt x="364213" y="2152600"/>
                  <a:pt x="362811" y="2152688"/>
                  <a:pt x="360357" y="2152907"/>
                </a:cubicBezTo>
                <a:cubicBezTo>
                  <a:pt x="357903" y="2153126"/>
                  <a:pt x="356500" y="2153739"/>
                  <a:pt x="356150" y="2154747"/>
                </a:cubicBezTo>
                <a:cubicBezTo>
                  <a:pt x="356588" y="2156982"/>
                  <a:pt x="358867" y="2159349"/>
                  <a:pt x="362986" y="2161846"/>
                </a:cubicBezTo>
                <a:cubicBezTo>
                  <a:pt x="367105" y="2164344"/>
                  <a:pt x="370436" y="2166185"/>
                  <a:pt x="372977" y="2167368"/>
                </a:cubicBezTo>
                <a:lnTo>
                  <a:pt x="387701" y="2146333"/>
                </a:lnTo>
                <a:close/>
                <a:moveTo>
                  <a:pt x="402426" y="2053782"/>
                </a:moveTo>
                <a:cubicBezTo>
                  <a:pt x="393661" y="2070259"/>
                  <a:pt x="385949" y="2087788"/>
                  <a:pt x="379288" y="2106368"/>
                </a:cubicBezTo>
                <a:cubicBezTo>
                  <a:pt x="380383" y="2110663"/>
                  <a:pt x="382399" y="2114168"/>
                  <a:pt x="385335" y="2116885"/>
                </a:cubicBezTo>
                <a:cubicBezTo>
                  <a:pt x="388271" y="2119602"/>
                  <a:pt x="391865" y="2121005"/>
                  <a:pt x="396115" y="2121092"/>
                </a:cubicBezTo>
                <a:cubicBezTo>
                  <a:pt x="398306" y="2114607"/>
                  <a:pt x="401286" y="2104966"/>
                  <a:pt x="405055" y="2092170"/>
                </a:cubicBezTo>
                <a:cubicBezTo>
                  <a:pt x="408823" y="2079374"/>
                  <a:pt x="412855" y="2070785"/>
                  <a:pt x="417150" y="2066403"/>
                </a:cubicBezTo>
                <a:close/>
                <a:moveTo>
                  <a:pt x="3637338" y="2034843"/>
                </a:moveTo>
                <a:lnTo>
                  <a:pt x="3633277" y="2039958"/>
                </a:lnTo>
                <a:lnTo>
                  <a:pt x="3633104" y="2042990"/>
                </a:lnTo>
                <a:lnTo>
                  <a:pt x="3646802" y="2039076"/>
                </a:lnTo>
                <a:lnTo>
                  <a:pt x="3646967" y="2038970"/>
                </a:lnTo>
                <a:close/>
                <a:moveTo>
                  <a:pt x="3658533" y="1986761"/>
                </a:moveTo>
                <a:lnTo>
                  <a:pt x="3645898" y="1995786"/>
                </a:lnTo>
                <a:lnTo>
                  <a:pt x="3645898" y="2018923"/>
                </a:lnTo>
                <a:lnTo>
                  <a:pt x="3641712" y="2028091"/>
                </a:lnTo>
                <a:lnTo>
                  <a:pt x="3646786" y="2027436"/>
                </a:lnTo>
                <a:cubicBezTo>
                  <a:pt x="3649108" y="2028663"/>
                  <a:pt x="3651300" y="2030416"/>
                  <a:pt x="3653359" y="2032695"/>
                </a:cubicBezTo>
                <a:lnTo>
                  <a:pt x="3658519" y="2025190"/>
                </a:lnTo>
                <a:lnTo>
                  <a:pt x="3658519" y="1999992"/>
                </a:lnTo>
                <a:lnTo>
                  <a:pt x="3660622" y="1999992"/>
                </a:lnTo>
                <a:cubicBezTo>
                  <a:pt x="3661805" y="1997801"/>
                  <a:pt x="3662594" y="1995347"/>
                  <a:pt x="3662988" y="1992630"/>
                </a:cubicBezTo>
                <a:lnTo>
                  <a:pt x="3661747" y="1988770"/>
                </a:lnTo>
                <a:close/>
                <a:moveTo>
                  <a:pt x="442391" y="1980162"/>
                </a:moveTo>
                <a:lnTo>
                  <a:pt x="431874" y="1992783"/>
                </a:lnTo>
                <a:lnTo>
                  <a:pt x="431874" y="1999093"/>
                </a:lnTo>
                <a:lnTo>
                  <a:pt x="436081" y="1999093"/>
                </a:lnTo>
                <a:cubicBezTo>
                  <a:pt x="440200" y="1999268"/>
                  <a:pt x="443004" y="1998918"/>
                  <a:pt x="444494" y="1998041"/>
                </a:cubicBezTo>
                <a:cubicBezTo>
                  <a:pt x="445984" y="1997165"/>
                  <a:pt x="446685" y="1994711"/>
                  <a:pt x="446598" y="1990679"/>
                </a:cubicBezTo>
                <a:close/>
                <a:moveTo>
                  <a:pt x="465529" y="1946507"/>
                </a:moveTo>
                <a:lnTo>
                  <a:pt x="461322" y="1954921"/>
                </a:lnTo>
                <a:cubicBezTo>
                  <a:pt x="463776" y="1952817"/>
                  <a:pt x="465178" y="1950714"/>
                  <a:pt x="465529" y="1948610"/>
                </a:cubicBezTo>
                <a:close/>
                <a:moveTo>
                  <a:pt x="3564126" y="1873723"/>
                </a:moveTo>
                <a:lnTo>
                  <a:pt x="3562983" y="1874763"/>
                </a:lnTo>
                <a:lnTo>
                  <a:pt x="3550323" y="1892487"/>
                </a:lnTo>
                <a:lnTo>
                  <a:pt x="3550323" y="1897972"/>
                </a:lnTo>
                <a:close/>
                <a:moveTo>
                  <a:pt x="3578390" y="1848666"/>
                </a:moveTo>
                <a:lnTo>
                  <a:pt x="3573111" y="1854506"/>
                </a:lnTo>
                <a:lnTo>
                  <a:pt x="3571812" y="1860221"/>
                </a:lnTo>
                <a:close/>
                <a:moveTo>
                  <a:pt x="3506133" y="1834361"/>
                </a:moveTo>
                <a:lnTo>
                  <a:pt x="3493896" y="1843101"/>
                </a:lnTo>
                <a:lnTo>
                  <a:pt x="3493498" y="1843875"/>
                </a:lnTo>
                <a:lnTo>
                  <a:pt x="3493498" y="1866523"/>
                </a:lnTo>
                <a:lnTo>
                  <a:pt x="3489376" y="1875553"/>
                </a:lnTo>
                <a:lnTo>
                  <a:pt x="3497466" y="1865900"/>
                </a:lnTo>
                <a:lnTo>
                  <a:pt x="3506119" y="1856560"/>
                </a:lnTo>
                <a:lnTo>
                  <a:pt x="3506119" y="1847592"/>
                </a:lnTo>
                <a:lnTo>
                  <a:pt x="3508222" y="1847592"/>
                </a:lnTo>
                <a:cubicBezTo>
                  <a:pt x="3509405" y="1845401"/>
                  <a:pt x="3510194" y="1842947"/>
                  <a:pt x="3510588" y="1840230"/>
                </a:cubicBezTo>
                <a:lnTo>
                  <a:pt x="3509347" y="1836370"/>
                </a:lnTo>
                <a:close/>
                <a:moveTo>
                  <a:pt x="3560023" y="1783341"/>
                </a:moveTo>
                <a:lnTo>
                  <a:pt x="3558704" y="1787382"/>
                </a:lnTo>
                <a:cubicBezTo>
                  <a:pt x="3555286" y="1799608"/>
                  <a:pt x="3551080" y="1811965"/>
                  <a:pt x="3546084" y="1824455"/>
                </a:cubicBezTo>
                <a:lnTo>
                  <a:pt x="3546453" y="1826298"/>
                </a:lnTo>
                <a:lnTo>
                  <a:pt x="3549690" y="1821589"/>
                </a:lnTo>
                <a:cubicBezTo>
                  <a:pt x="3551694" y="1818530"/>
                  <a:pt x="3552749" y="1815153"/>
                  <a:pt x="3552854" y="1811461"/>
                </a:cubicBezTo>
                <a:cubicBezTo>
                  <a:pt x="3555228" y="1808718"/>
                  <a:pt x="3556811" y="1804709"/>
                  <a:pt x="3557602" y="1799434"/>
                </a:cubicBezTo>
                <a:cubicBezTo>
                  <a:pt x="3558394" y="1794159"/>
                  <a:pt x="3559343" y="1788883"/>
                  <a:pt x="3560451" y="1783608"/>
                </a:cubicBezTo>
                <a:close/>
                <a:moveTo>
                  <a:pt x="3490984" y="1665866"/>
                </a:moveTo>
                <a:lnTo>
                  <a:pt x="3485610" y="1684576"/>
                </a:lnTo>
                <a:lnTo>
                  <a:pt x="3482517" y="1693386"/>
                </a:lnTo>
                <a:lnTo>
                  <a:pt x="3487021" y="1689922"/>
                </a:lnTo>
                <a:lnTo>
                  <a:pt x="3492085" y="1672197"/>
                </a:lnTo>
                <a:close/>
                <a:moveTo>
                  <a:pt x="3495414" y="1650445"/>
                </a:moveTo>
                <a:lnTo>
                  <a:pt x="3491398" y="1664426"/>
                </a:lnTo>
                <a:lnTo>
                  <a:pt x="3497149" y="1659537"/>
                </a:lnTo>
                <a:cubicBezTo>
                  <a:pt x="3498310" y="1657058"/>
                  <a:pt x="3498521" y="1655053"/>
                  <a:pt x="3497782" y="1653524"/>
                </a:cubicBezTo>
                <a:close/>
                <a:moveTo>
                  <a:pt x="3365482" y="1639425"/>
                </a:moveTo>
                <a:lnTo>
                  <a:pt x="3365287" y="1639977"/>
                </a:lnTo>
                <a:lnTo>
                  <a:pt x="3357092" y="1652270"/>
                </a:lnTo>
                <a:lnTo>
                  <a:pt x="3365482" y="1646877"/>
                </a:lnTo>
                <a:close/>
                <a:moveTo>
                  <a:pt x="3393246" y="1540577"/>
                </a:moveTo>
                <a:lnTo>
                  <a:pt x="3376856" y="1579503"/>
                </a:lnTo>
                <a:lnTo>
                  <a:pt x="3376929" y="1579684"/>
                </a:lnTo>
                <a:lnTo>
                  <a:pt x="3384472" y="1569965"/>
                </a:lnTo>
                <a:cubicBezTo>
                  <a:pt x="3388376" y="1562422"/>
                  <a:pt x="3393862" y="1555986"/>
                  <a:pt x="3400931" y="1550658"/>
                </a:cubicBezTo>
                <a:close/>
                <a:moveTo>
                  <a:pt x="2738230" y="990956"/>
                </a:moveTo>
                <a:lnTo>
                  <a:pt x="2732295" y="1001177"/>
                </a:lnTo>
                <a:lnTo>
                  <a:pt x="2731269" y="1004108"/>
                </a:lnTo>
                <a:lnTo>
                  <a:pt x="2734133" y="1001881"/>
                </a:lnTo>
                <a:close/>
                <a:moveTo>
                  <a:pt x="2733931" y="975230"/>
                </a:moveTo>
                <a:lnTo>
                  <a:pt x="2738976" y="988965"/>
                </a:lnTo>
                <a:lnTo>
                  <a:pt x="2743253" y="977560"/>
                </a:lnTo>
                <a:close/>
                <a:moveTo>
                  <a:pt x="2370389" y="963722"/>
                </a:moveTo>
                <a:lnTo>
                  <a:pt x="2370107" y="965327"/>
                </a:lnTo>
                <a:lnTo>
                  <a:pt x="2370528" y="964696"/>
                </a:lnTo>
                <a:close/>
                <a:moveTo>
                  <a:pt x="1784670" y="857858"/>
                </a:moveTo>
                <a:lnTo>
                  <a:pt x="1751633" y="887892"/>
                </a:lnTo>
                <a:lnTo>
                  <a:pt x="1744329" y="912903"/>
                </a:lnTo>
                <a:lnTo>
                  <a:pt x="1740482" y="920169"/>
                </a:lnTo>
                <a:lnTo>
                  <a:pt x="1739070" y="939939"/>
                </a:lnTo>
                <a:lnTo>
                  <a:pt x="1749641" y="938429"/>
                </a:lnTo>
                <a:lnTo>
                  <a:pt x="1761682" y="919820"/>
                </a:lnTo>
                <a:lnTo>
                  <a:pt x="1760350" y="906498"/>
                </a:lnTo>
                <a:lnTo>
                  <a:pt x="1777296" y="893318"/>
                </a:lnTo>
                <a:lnTo>
                  <a:pt x="1787795" y="858638"/>
                </a:lnTo>
                <a:close/>
                <a:moveTo>
                  <a:pt x="1830401" y="776651"/>
                </a:moveTo>
                <a:lnTo>
                  <a:pt x="1828372" y="781096"/>
                </a:lnTo>
                <a:cubicBezTo>
                  <a:pt x="1827042" y="786543"/>
                  <a:pt x="1823621" y="790850"/>
                  <a:pt x="1818111" y="794016"/>
                </a:cubicBezTo>
                <a:lnTo>
                  <a:pt x="1818042" y="795230"/>
                </a:lnTo>
                <a:lnTo>
                  <a:pt x="1830668" y="782253"/>
                </a:lnTo>
                <a:close/>
                <a:moveTo>
                  <a:pt x="1561182" y="718294"/>
                </a:moveTo>
                <a:lnTo>
                  <a:pt x="1555808" y="737003"/>
                </a:lnTo>
                <a:lnTo>
                  <a:pt x="1552715" y="745814"/>
                </a:lnTo>
                <a:lnTo>
                  <a:pt x="1557219" y="742349"/>
                </a:lnTo>
                <a:lnTo>
                  <a:pt x="1562283" y="724625"/>
                </a:lnTo>
                <a:close/>
                <a:moveTo>
                  <a:pt x="1565612" y="702872"/>
                </a:moveTo>
                <a:lnTo>
                  <a:pt x="1561596" y="716853"/>
                </a:lnTo>
                <a:lnTo>
                  <a:pt x="1567347" y="711964"/>
                </a:lnTo>
                <a:cubicBezTo>
                  <a:pt x="1568508" y="709485"/>
                  <a:pt x="1568719" y="707481"/>
                  <a:pt x="1567980" y="705951"/>
                </a:cubicBezTo>
                <a:close/>
                <a:moveTo>
                  <a:pt x="1435680" y="691852"/>
                </a:moveTo>
                <a:lnTo>
                  <a:pt x="1435485" y="692404"/>
                </a:lnTo>
                <a:lnTo>
                  <a:pt x="1427290" y="704698"/>
                </a:lnTo>
                <a:lnTo>
                  <a:pt x="1435680" y="699304"/>
                </a:lnTo>
                <a:close/>
                <a:moveTo>
                  <a:pt x="1463444" y="593005"/>
                </a:moveTo>
                <a:lnTo>
                  <a:pt x="1447054" y="631931"/>
                </a:lnTo>
                <a:lnTo>
                  <a:pt x="1447127" y="632111"/>
                </a:lnTo>
                <a:lnTo>
                  <a:pt x="1454670" y="622393"/>
                </a:lnTo>
                <a:cubicBezTo>
                  <a:pt x="1458574" y="614849"/>
                  <a:pt x="1464060" y="608413"/>
                  <a:pt x="1471129" y="603086"/>
                </a:cubicBezTo>
                <a:close/>
                <a:moveTo>
                  <a:pt x="1151250" y="383653"/>
                </a:moveTo>
                <a:lnTo>
                  <a:pt x="1128112" y="404687"/>
                </a:lnTo>
                <a:cubicBezTo>
                  <a:pt x="1121714" y="411436"/>
                  <a:pt x="1119260" y="418447"/>
                  <a:pt x="1120750" y="425722"/>
                </a:cubicBezTo>
                <a:cubicBezTo>
                  <a:pt x="1122240" y="432996"/>
                  <a:pt x="1121889" y="437904"/>
                  <a:pt x="1119698" y="440446"/>
                </a:cubicBezTo>
                <a:lnTo>
                  <a:pt x="1134422" y="438342"/>
                </a:lnTo>
                <a:lnTo>
                  <a:pt x="1136526" y="438342"/>
                </a:lnTo>
                <a:lnTo>
                  <a:pt x="1134422" y="417308"/>
                </a:lnTo>
                <a:lnTo>
                  <a:pt x="1153353" y="402584"/>
                </a:lnTo>
                <a:lnTo>
                  <a:pt x="1159663" y="385756"/>
                </a:lnTo>
                <a:close/>
                <a:moveTo>
                  <a:pt x="1212249" y="564"/>
                </a:moveTo>
                <a:cubicBezTo>
                  <a:pt x="1215580" y="-268"/>
                  <a:pt x="1218384" y="-181"/>
                  <a:pt x="1220663" y="827"/>
                </a:cubicBezTo>
                <a:cubicBezTo>
                  <a:pt x="1221715" y="5954"/>
                  <a:pt x="1218034" y="17260"/>
                  <a:pt x="1209620" y="34745"/>
                </a:cubicBezTo>
                <a:cubicBezTo>
                  <a:pt x="1201206" y="52230"/>
                  <a:pt x="1194370" y="64062"/>
                  <a:pt x="1189112" y="70241"/>
                </a:cubicBezTo>
                <a:lnTo>
                  <a:pt x="1191215" y="70241"/>
                </a:lnTo>
                <a:cubicBezTo>
                  <a:pt x="1194326" y="73308"/>
                  <a:pt x="1195992" y="76113"/>
                  <a:pt x="1196211" y="78654"/>
                </a:cubicBezTo>
                <a:cubicBezTo>
                  <a:pt x="1196430" y="81196"/>
                  <a:pt x="1195466" y="84001"/>
                  <a:pt x="1193318" y="87068"/>
                </a:cubicBezTo>
                <a:cubicBezTo>
                  <a:pt x="1190689" y="103019"/>
                  <a:pt x="1185956" y="119496"/>
                  <a:pt x="1179120" y="136499"/>
                </a:cubicBezTo>
                <a:cubicBezTo>
                  <a:pt x="1172284" y="153502"/>
                  <a:pt x="1166500" y="169979"/>
                  <a:pt x="1161767" y="185930"/>
                </a:cubicBezTo>
                <a:cubicBezTo>
                  <a:pt x="1163739" y="188866"/>
                  <a:pt x="1164002" y="190881"/>
                  <a:pt x="1162556" y="191977"/>
                </a:cubicBezTo>
                <a:cubicBezTo>
                  <a:pt x="1161110" y="193073"/>
                  <a:pt x="1158743" y="194562"/>
                  <a:pt x="1155457" y="196447"/>
                </a:cubicBezTo>
                <a:cubicBezTo>
                  <a:pt x="1155281" y="198638"/>
                  <a:pt x="1155106" y="200566"/>
                  <a:pt x="1154931" y="202231"/>
                </a:cubicBezTo>
                <a:cubicBezTo>
                  <a:pt x="1154755" y="203897"/>
                  <a:pt x="1155632" y="204773"/>
                  <a:pt x="1157560" y="204860"/>
                </a:cubicBezTo>
                <a:cubicBezTo>
                  <a:pt x="1156026" y="208323"/>
                  <a:pt x="1153835" y="212442"/>
                  <a:pt x="1150987" y="217218"/>
                </a:cubicBezTo>
                <a:cubicBezTo>
                  <a:pt x="1148138" y="221995"/>
                  <a:pt x="1147525" y="225588"/>
                  <a:pt x="1149146" y="227998"/>
                </a:cubicBezTo>
                <a:lnTo>
                  <a:pt x="1161767" y="215378"/>
                </a:lnTo>
                <a:cubicBezTo>
                  <a:pt x="1163958" y="213274"/>
                  <a:pt x="1165360" y="211171"/>
                  <a:pt x="1165974" y="209068"/>
                </a:cubicBezTo>
                <a:cubicBezTo>
                  <a:pt x="1166587" y="206964"/>
                  <a:pt x="1165886" y="204860"/>
                  <a:pt x="1163870" y="202757"/>
                </a:cubicBezTo>
                <a:cubicBezTo>
                  <a:pt x="1166105" y="200522"/>
                  <a:pt x="1168472" y="197630"/>
                  <a:pt x="1170969" y="194080"/>
                </a:cubicBezTo>
                <a:cubicBezTo>
                  <a:pt x="1173467" y="190531"/>
                  <a:pt x="1175308" y="187113"/>
                  <a:pt x="1176491" y="183826"/>
                </a:cubicBezTo>
                <a:lnTo>
                  <a:pt x="1193318" y="145964"/>
                </a:lnTo>
                <a:lnTo>
                  <a:pt x="1205939" y="135447"/>
                </a:lnTo>
                <a:cubicBezTo>
                  <a:pt x="1208218" y="133256"/>
                  <a:pt x="1209971" y="130802"/>
                  <a:pt x="1211198" y="128085"/>
                </a:cubicBezTo>
                <a:cubicBezTo>
                  <a:pt x="1212425" y="125368"/>
                  <a:pt x="1212074" y="122914"/>
                  <a:pt x="1210146" y="120723"/>
                </a:cubicBezTo>
                <a:lnTo>
                  <a:pt x="1218560" y="103896"/>
                </a:lnTo>
                <a:cubicBezTo>
                  <a:pt x="1217508" y="96884"/>
                  <a:pt x="1219611" y="90924"/>
                  <a:pt x="1224870" y="86016"/>
                </a:cubicBezTo>
                <a:cubicBezTo>
                  <a:pt x="1230129" y="81108"/>
                  <a:pt x="1232232" y="75149"/>
                  <a:pt x="1231180" y="68137"/>
                </a:cubicBezTo>
                <a:lnTo>
                  <a:pt x="1258525" y="44999"/>
                </a:lnTo>
                <a:cubicBezTo>
                  <a:pt x="1263784" y="50871"/>
                  <a:pt x="1266413" y="54903"/>
                  <a:pt x="1266413" y="57094"/>
                </a:cubicBezTo>
                <a:cubicBezTo>
                  <a:pt x="1266413" y="59285"/>
                  <a:pt x="1263784" y="62265"/>
                  <a:pt x="1258525" y="66034"/>
                </a:cubicBezTo>
                <a:cubicBezTo>
                  <a:pt x="1262513" y="71950"/>
                  <a:pt x="1262425" y="76419"/>
                  <a:pt x="1258262" y="79443"/>
                </a:cubicBezTo>
                <a:cubicBezTo>
                  <a:pt x="1254099" y="82467"/>
                  <a:pt x="1253486" y="86411"/>
                  <a:pt x="1256422" y="91275"/>
                </a:cubicBezTo>
                <a:cubicBezTo>
                  <a:pt x="1252697" y="96753"/>
                  <a:pt x="1248578" y="105780"/>
                  <a:pt x="1244064" y="118357"/>
                </a:cubicBezTo>
                <a:cubicBezTo>
                  <a:pt x="1239550" y="130933"/>
                  <a:pt x="1238060" y="139435"/>
                  <a:pt x="1239594" y="143861"/>
                </a:cubicBezTo>
                <a:lnTo>
                  <a:pt x="1222767" y="183826"/>
                </a:lnTo>
                <a:cubicBezTo>
                  <a:pt x="1227149" y="189172"/>
                  <a:pt x="1229427" y="194782"/>
                  <a:pt x="1229603" y="200654"/>
                </a:cubicBezTo>
                <a:cubicBezTo>
                  <a:pt x="1229778" y="206526"/>
                  <a:pt x="1226798" y="212135"/>
                  <a:pt x="1220663" y="217481"/>
                </a:cubicBezTo>
                <a:cubicBezTo>
                  <a:pt x="1218560" y="226158"/>
                  <a:pt x="1215405" y="235098"/>
                  <a:pt x="1211198" y="244300"/>
                </a:cubicBezTo>
                <a:cubicBezTo>
                  <a:pt x="1206991" y="253503"/>
                  <a:pt x="1201732" y="261391"/>
                  <a:pt x="1195422" y="267964"/>
                </a:cubicBezTo>
                <a:lnTo>
                  <a:pt x="1201732" y="284791"/>
                </a:lnTo>
                <a:lnTo>
                  <a:pt x="1187008" y="295308"/>
                </a:lnTo>
                <a:lnTo>
                  <a:pt x="1187008" y="318446"/>
                </a:lnTo>
                <a:cubicBezTo>
                  <a:pt x="1184247" y="322741"/>
                  <a:pt x="1182407" y="326772"/>
                  <a:pt x="1181487" y="330541"/>
                </a:cubicBezTo>
                <a:cubicBezTo>
                  <a:pt x="1180566" y="334310"/>
                  <a:pt x="1178200" y="337290"/>
                  <a:pt x="1174388" y="339481"/>
                </a:cubicBezTo>
                <a:cubicBezTo>
                  <a:pt x="1173423" y="341891"/>
                  <a:pt x="1173248" y="344958"/>
                  <a:pt x="1173862" y="348683"/>
                </a:cubicBezTo>
                <a:cubicBezTo>
                  <a:pt x="1174475" y="352408"/>
                  <a:pt x="1175352" y="354950"/>
                  <a:pt x="1176491" y="356308"/>
                </a:cubicBezTo>
                <a:cubicBezTo>
                  <a:pt x="1177674" y="358280"/>
                  <a:pt x="1178989" y="359069"/>
                  <a:pt x="1180435" y="358675"/>
                </a:cubicBezTo>
                <a:cubicBezTo>
                  <a:pt x="1181881" y="358280"/>
                  <a:pt x="1182670" y="357491"/>
                  <a:pt x="1182801" y="356308"/>
                </a:cubicBezTo>
                <a:cubicBezTo>
                  <a:pt x="1178507" y="349998"/>
                  <a:pt x="1179208" y="344739"/>
                  <a:pt x="1184905" y="340532"/>
                </a:cubicBezTo>
                <a:cubicBezTo>
                  <a:pt x="1190602" y="336326"/>
                  <a:pt x="1195510" y="333170"/>
                  <a:pt x="1199629" y="331067"/>
                </a:cubicBezTo>
                <a:lnTo>
                  <a:pt x="1199629" y="299515"/>
                </a:lnTo>
                <a:lnTo>
                  <a:pt x="1201732" y="299515"/>
                </a:lnTo>
                <a:cubicBezTo>
                  <a:pt x="1202915" y="297324"/>
                  <a:pt x="1203704" y="294870"/>
                  <a:pt x="1204099" y="292153"/>
                </a:cubicBezTo>
                <a:cubicBezTo>
                  <a:pt x="1204493" y="289436"/>
                  <a:pt x="1203704" y="286982"/>
                  <a:pt x="1201732" y="284791"/>
                </a:cubicBezTo>
                <a:cubicBezTo>
                  <a:pt x="1207604" y="279313"/>
                  <a:pt x="1212162" y="273442"/>
                  <a:pt x="1215405" y="267175"/>
                </a:cubicBezTo>
                <a:cubicBezTo>
                  <a:pt x="1218647" y="260908"/>
                  <a:pt x="1223205" y="255562"/>
                  <a:pt x="1229077" y="251136"/>
                </a:cubicBezTo>
                <a:cubicBezTo>
                  <a:pt x="1222153" y="244344"/>
                  <a:pt x="1220225" y="239524"/>
                  <a:pt x="1223292" y="236675"/>
                </a:cubicBezTo>
                <a:cubicBezTo>
                  <a:pt x="1226360" y="233827"/>
                  <a:pt x="1231794" y="229532"/>
                  <a:pt x="1239594" y="223792"/>
                </a:cubicBezTo>
                <a:cubicBezTo>
                  <a:pt x="1244371" y="218139"/>
                  <a:pt x="1247964" y="207884"/>
                  <a:pt x="1250374" y="193029"/>
                </a:cubicBezTo>
                <a:cubicBezTo>
                  <a:pt x="1252784" y="178173"/>
                  <a:pt x="1256904" y="167393"/>
                  <a:pt x="1262732" y="160688"/>
                </a:cubicBezTo>
                <a:cubicBezTo>
                  <a:pt x="1264879" y="159724"/>
                  <a:pt x="1266895" y="159549"/>
                  <a:pt x="1268779" y="160162"/>
                </a:cubicBezTo>
                <a:cubicBezTo>
                  <a:pt x="1270664" y="160776"/>
                  <a:pt x="1272154" y="161652"/>
                  <a:pt x="1273249" y="162792"/>
                </a:cubicBezTo>
                <a:cubicBezTo>
                  <a:pt x="1278026" y="168576"/>
                  <a:pt x="1278990" y="175413"/>
                  <a:pt x="1276141" y="183300"/>
                </a:cubicBezTo>
                <a:cubicBezTo>
                  <a:pt x="1273293" y="191188"/>
                  <a:pt x="1269524" y="196973"/>
                  <a:pt x="1264835" y="200654"/>
                </a:cubicBezTo>
                <a:cubicBezTo>
                  <a:pt x="1259840" y="214195"/>
                  <a:pt x="1255633" y="227078"/>
                  <a:pt x="1252215" y="239305"/>
                </a:cubicBezTo>
                <a:cubicBezTo>
                  <a:pt x="1248797" y="251531"/>
                  <a:pt x="1244590" y="263889"/>
                  <a:pt x="1239594" y="276378"/>
                </a:cubicBezTo>
                <a:cubicBezTo>
                  <a:pt x="1241522" y="278393"/>
                  <a:pt x="1241873" y="280146"/>
                  <a:pt x="1240646" y="281636"/>
                </a:cubicBezTo>
                <a:cubicBezTo>
                  <a:pt x="1239419" y="283126"/>
                  <a:pt x="1237666" y="284879"/>
                  <a:pt x="1235387" y="286895"/>
                </a:cubicBezTo>
                <a:cubicBezTo>
                  <a:pt x="1233371" y="289042"/>
                  <a:pt x="1232670" y="291058"/>
                  <a:pt x="1233284" y="292942"/>
                </a:cubicBezTo>
                <a:cubicBezTo>
                  <a:pt x="1233897" y="294826"/>
                  <a:pt x="1235300" y="296316"/>
                  <a:pt x="1237491" y="297412"/>
                </a:cubicBezTo>
                <a:cubicBezTo>
                  <a:pt x="1234204" y="300655"/>
                  <a:pt x="1231312" y="304160"/>
                  <a:pt x="1228814" y="307929"/>
                </a:cubicBezTo>
                <a:cubicBezTo>
                  <a:pt x="1226316" y="311698"/>
                  <a:pt x="1225001" y="315204"/>
                  <a:pt x="1224870" y="318446"/>
                </a:cubicBezTo>
                <a:lnTo>
                  <a:pt x="1216456" y="333170"/>
                </a:lnTo>
                <a:cubicBezTo>
                  <a:pt x="1219524" y="337465"/>
                  <a:pt x="1220751" y="341496"/>
                  <a:pt x="1220137" y="345265"/>
                </a:cubicBezTo>
                <a:cubicBezTo>
                  <a:pt x="1219524" y="349034"/>
                  <a:pt x="1217596" y="352014"/>
                  <a:pt x="1214353" y="354205"/>
                </a:cubicBezTo>
                <a:cubicBezTo>
                  <a:pt x="1221496" y="353679"/>
                  <a:pt x="1230874" y="353153"/>
                  <a:pt x="1242486" y="352627"/>
                </a:cubicBezTo>
                <a:cubicBezTo>
                  <a:pt x="1254099" y="352101"/>
                  <a:pt x="1262951" y="354731"/>
                  <a:pt x="1269042" y="360515"/>
                </a:cubicBezTo>
                <a:cubicBezTo>
                  <a:pt x="1272197" y="364941"/>
                  <a:pt x="1273775" y="369236"/>
                  <a:pt x="1273775" y="373399"/>
                </a:cubicBezTo>
                <a:cubicBezTo>
                  <a:pt x="1273775" y="377562"/>
                  <a:pt x="1272197" y="380279"/>
                  <a:pt x="1269042" y="381549"/>
                </a:cubicBezTo>
                <a:cubicBezTo>
                  <a:pt x="1268823" y="382776"/>
                  <a:pt x="1268210" y="384529"/>
                  <a:pt x="1267202" y="386808"/>
                </a:cubicBezTo>
                <a:cubicBezTo>
                  <a:pt x="1266194" y="389087"/>
                  <a:pt x="1266106" y="390840"/>
                  <a:pt x="1266939" y="392067"/>
                </a:cubicBezTo>
                <a:lnTo>
                  <a:pt x="1273249" y="387860"/>
                </a:lnTo>
                <a:lnTo>
                  <a:pt x="1300594" y="366825"/>
                </a:lnTo>
                <a:lnTo>
                  <a:pt x="1304801" y="352101"/>
                </a:lnTo>
                <a:cubicBezTo>
                  <a:pt x="1302872" y="349165"/>
                  <a:pt x="1302522" y="347149"/>
                  <a:pt x="1303749" y="346054"/>
                </a:cubicBezTo>
                <a:cubicBezTo>
                  <a:pt x="1304976" y="344958"/>
                  <a:pt x="1306729" y="343468"/>
                  <a:pt x="1309008" y="341584"/>
                </a:cubicBezTo>
                <a:cubicBezTo>
                  <a:pt x="1309972" y="339524"/>
                  <a:pt x="1310147" y="337859"/>
                  <a:pt x="1309533" y="336588"/>
                </a:cubicBezTo>
                <a:cubicBezTo>
                  <a:pt x="1308920" y="335318"/>
                  <a:pt x="1308043" y="334178"/>
                  <a:pt x="1306904" y="333170"/>
                </a:cubicBezTo>
                <a:cubicBezTo>
                  <a:pt x="1313039" y="326685"/>
                  <a:pt x="1318648" y="319673"/>
                  <a:pt x="1323731" y="312136"/>
                </a:cubicBezTo>
                <a:cubicBezTo>
                  <a:pt x="1328815" y="304599"/>
                  <a:pt x="1334424" y="297587"/>
                  <a:pt x="1340559" y="291102"/>
                </a:cubicBezTo>
                <a:cubicBezTo>
                  <a:pt x="1342750" y="281417"/>
                  <a:pt x="1346782" y="272390"/>
                  <a:pt x="1352654" y="264020"/>
                </a:cubicBezTo>
                <a:cubicBezTo>
                  <a:pt x="1358526" y="255650"/>
                  <a:pt x="1365712" y="249252"/>
                  <a:pt x="1374214" y="244826"/>
                </a:cubicBezTo>
                <a:lnTo>
                  <a:pt x="1372110" y="234309"/>
                </a:lnTo>
                <a:cubicBezTo>
                  <a:pt x="1371146" y="231110"/>
                  <a:pt x="1371497" y="228042"/>
                  <a:pt x="1373162" y="225106"/>
                </a:cubicBezTo>
                <a:cubicBezTo>
                  <a:pt x="1374827" y="222170"/>
                  <a:pt x="1377281" y="219629"/>
                  <a:pt x="1380524" y="217481"/>
                </a:cubicBezTo>
                <a:cubicBezTo>
                  <a:pt x="1384731" y="208717"/>
                  <a:pt x="1388938" y="207315"/>
                  <a:pt x="1393145" y="213274"/>
                </a:cubicBezTo>
                <a:cubicBezTo>
                  <a:pt x="1397571" y="217350"/>
                  <a:pt x="1400288" y="221294"/>
                  <a:pt x="1401296" y="225106"/>
                </a:cubicBezTo>
                <a:cubicBezTo>
                  <a:pt x="1402304" y="228919"/>
                  <a:pt x="1400288" y="233389"/>
                  <a:pt x="1395248" y="238516"/>
                </a:cubicBezTo>
                <a:cubicBezTo>
                  <a:pt x="1391173" y="242328"/>
                  <a:pt x="1386177" y="248901"/>
                  <a:pt x="1380261" y="258235"/>
                </a:cubicBezTo>
                <a:cubicBezTo>
                  <a:pt x="1374345" y="267569"/>
                  <a:pt x="1373031" y="275720"/>
                  <a:pt x="1376317" y="282688"/>
                </a:cubicBezTo>
                <a:cubicBezTo>
                  <a:pt x="1375134" y="289042"/>
                  <a:pt x="1372242" y="298946"/>
                  <a:pt x="1367641" y="312399"/>
                </a:cubicBezTo>
                <a:cubicBezTo>
                  <a:pt x="1363039" y="325852"/>
                  <a:pt x="1357518" y="336282"/>
                  <a:pt x="1351076" y="343687"/>
                </a:cubicBezTo>
                <a:cubicBezTo>
                  <a:pt x="1354012" y="346843"/>
                  <a:pt x="1354976" y="349472"/>
                  <a:pt x="1353968" y="351575"/>
                </a:cubicBezTo>
                <a:cubicBezTo>
                  <a:pt x="1352960" y="353679"/>
                  <a:pt x="1351295" y="355256"/>
                  <a:pt x="1348973" y="356308"/>
                </a:cubicBezTo>
                <a:cubicBezTo>
                  <a:pt x="1345598" y="360121"/>
                  <a:pt x="1346036" y="365642"/>
                  <a:pt x="1350287" y="372873"/>
                </a:cubicBezTo>
                <a:cubicBezTo>
                  <a:pt x="1354538" y="380103"/>
                  <a:pt x="1357605" y="385099"/>
                  <a:pt x="1359490" y="387860"/>
                </a:cubicBezTo>
                <a:cubicBezTo>
                  <a:pt x="1354801" y="394608"/>
                  <a:pt x="1347351" y="408982"/>
                  <a:pt x="1337141" y="430980"/>
                </a:cubicBezTo>
                <a:cubicBezTo>
                  <a:pt x="1326930" y="452979"/>
                  <a:pt x="1323162" y="467352"/>
                  <a:pt x="1325835" y="474101"/>
                </a:cubicBezTo>
                <a:lnTo>
                  <a:pt x="1309008" y="488825"/>
                </a:lnTo>
                <a:cubicBezTo>
                  <a:pt x="1305809" y="495047"/>
                  <a:pt x="1302741" y="501007"/>
                  <a:pt x="1299805" y="506704"/>
                </a:cubicBezTo>
                <a:cubicBezTo>
                  <a:pt x="1296869" y="512401"/>
                  <a:pt x="1294327" y="518361"/>
                  <a:pt x="1292180" y="524583"/>
                </a:cubicBezTo>
                <a:lnTo>
                  <a:pt x="1294283" y="530894"/>
                </a:lnTo>
                <a:cubicBezTo>
                  <a:pt x="1300988" y="529404"/>
                  <a:pt x="1305984" y="523444"/>
                  <a:pt x="1309270" y="513014"/>
                </a:cubicBezTo>
                <a:cubicBezTo>
                  <a:pt x="1312557" y="502585"/>
                  <a:pt x="1318079" y="496625"/>
                  <a:pt x="1325835" y="495135"/>
                </a:cubicBezTo>
                <a:lnTo>
                  <a:pt x="1330964" y="493670"/>
                </a:lnTo>
                <a:lnTo>
                  <a:pt x="1334100" y="488160"/>
                </a:lnTo>
                <a:lnTo>
                  <a:pt x="1325835" y="484618"/>
                </a:lnTo>
                <a:lnTo>
                  <a:pt x="1332145" y="480411"/>
                </a:lnTo>
                <a:lnTo>
                  <a:pt x="1339015" y="479525"/>
                </a:lnTo>
                <a:lnTo>
                  <a:pt x="1359581" y="443395"/>
                </a:lnTo>
                <a:lnTo>
                  <a:pt x="1344766" y="434135"/>
                </a:lnTo>
                <a:cubicBezTo>
                  <a:pt x="1351427" y="429929"/>
                  <a:pt x="1354932" y="423618"/>
                  <a:pt x="1355283" y="415204"/>
                </a:cubicBezTo>
                <a:lnTo>
                  <a:pt x="1373549" y="418858"/>
                </a:lnTo>
                <a:lnTo>
                  <a:pt x="1392635" y="385328"/>
                </a:lnTo>
                <a:cubicBezTo>
                  <a:pt x="1398385" y="378840"/>
                  <a:pt x="1402710" y="372193"/>
                  <a:pt x="1405612" y="365389"/>
                </a:cubicBezTo>
                <a:cubicBezTo>
                  <a:pt x="1408513" y="358583"/>
                  <a:pt x="1413472" y="352570"/>
                  <a:pt x="1420488" y="347347"/>
                </a:cubicBezTo>
                <a:cubicBezTo>
                  <a:pt x="1420593" y="343391"/>
                  <a:pt x="1421648" y="339276"/>
                  <a:pt x="1423653" y="335004"/>
                </a:cubicBezTo>
                <a:cubicBezTo>
                  <a:pt x="1425657" y="330731"/>
                  <a:pt x="1427978" y="327249"/>
                  <a:pt x="1430616" y="324559"/>
                </a:cubicBezTo>
                <a:lnTo>
                  <a:pt x="1440744" y="306834"/>
                </a:lnTo>
                <a:cubicBezTo>
                  <a:pt x="1443487" y="304250"/>
                  <a:pt x="1446863" y="302456"/>
                  <a:pt x="1450872" y="301454"/>
                </a:cubicBezTo>
                <a:cubicBezTo>
                  <a:pt x="1454881" y="300451"/>
                  <a:pt x="1458257" y="300557"/>
                  <a:pt x="1461001" y="301770"/>
                </a:cubicBezTo>
                <a:cubicBezTo>
                  <a:pt x="1462267" y="307942"/>
                  <a:pt x="1457836" y="321552"/>
                  <a:pt x="1447707" y="342600"/>
                </a:cubicBezTo>
                <a:cubicBezTo>
                  <a:pt x="1437579" y="363648"/>
                  <a:pt x="1429350" y="377890"/>
                  <a:pt x="1423020" y="385328"/>
                </a:cubicBezTo>
                <a:lnTo>
                  <a:pt x="1425552" y="385328"/>
                </a:lnTo>
                <a:cubicBezTo>
                  <a:pt x="1429297" y="389021"/>
                  <a:pt x="1431302" y="392397"/>
                  <a:pt x="1431565" y="395457"/>
                </a:cubicBezTo>
                <a:cubicBezTo>
                  <a:pt x="1431829" y="398516"/>
                  <a:pt x="1430669" y="401892"/>
                  <a:pt x="1428084" y="405585"/>
                </a:cubicBezTo>
                <a:cubicBezTo>
                  <a:pt x="1424919" y="424786"/>
                  <a:pt x="1419222" y="444621"/>
                  <a:pt x="1410992" y="465088"/>
                </a:cubicBezTo>
                <a:lnTo>
                  <a:pt x="1397143" y="504539"/>
                </a:lnTo>
                <a:lnTo>
                  <a:pt x="1398938" y="501780"/>
                </a:lnTo>
                <a:cubicBezTo>
                  <a:pt x="1401348" y="496127"/>
                  <a:pt x="1405468" y="491132"/>
                  <a:pt x="1411296" y="486793"/>
                </a:cubicBezTo>
                <a:cubicBezTo>
                  <a:pt x="1411384" y="483507"/>
                  <a:pt x="1412260" y="480089"/>
                  <a:pt x="1413925" y="476539"/>
                </a:cubicBezTo>
                <a:cubicBezTo>
                  <a:pt x="1415590" y="472989"/>
                  <a:pt x="1417519" y="470097"/>
                  <a:pt x="1419710" y="467862"/>
                </a:cubicBezTo>
                <a:lnTo>
                  <a:pt x="1428123" y="453138"/>
                </a:lnTo>
                <a:cubicBezTo>
                  <a:pt x="1430402" y="450991"/>
                  <a:pt x="1433207" y="449501"/>
                  <a:pt x="1436537" y="448668"/>
                </a:cubicBezTo>
                <a:cubicBezTo>
                  <a:pt x="1439868" y="447836"/>
                  <a:pt x="1442672" y="447923"/>
                  <a:pt x="1444951" y="448931"/>
                </a:cubicBezTo>
                <a:cubicBezTo>
                  <a:pt x="1445477" y="451495"/>
                  <a:pt x="1444820" y="455603"/>
                  <a:pt x="1442979" y="461256"/>
                </a:cubicBezTo>
                <a:lnTo>
                  <a:pt x="1441161" y="465585"/>
                </a:lnTo>
                <a:lnTo>
                  <a:pt x="1443276" y="463822"/>
                </a:lnTo>
                <a:cubicBezTo>
                  <a:pt x="1446019" y="461185"/>
                  <a:pt x="1448129" y="458231"/>
                  <a:pt x="1449606" y="454960"/>
                </a:cubicBezTo>
                <a:cubicBezTo>
                  <a:pt x="1451083" y="451689"/>
                  <a:pt x="1450661" y="448735"/>
                  <a:pt x="1448340" y="446098"/>
                </a:cubicBezTo>
                <a:lnTo>
                  <a:pt x="1458468" y="425841"/>
                </a:lnTo>
                <a:cubicBezTo>
                  <a:pt x="1457202" y="417401"/>
                  <a:pt x="1459734" y="410227"/>
                  <a:pt x="1466065" y="404319"/>
                </a:cubicBezTo>
                <a:cubicBezTo>
                  <a:pt x="1472395" y="398410"/>
                  <a:pt x="1474927" y="391236"/>
                  <a:pt x="1473661" y="382796"/>
                </a:cubicBezTo>
                <a:lnTo>
                  <a:pt x="1506578" y="354943"/>
                </a:lnTo>
                <a:cubicBezTo>
                  <a:pt x="1512908" y="362012"/>
                  <a:pt x="1516073" y="366865"/>
                  <a:pt x="1516073" y="369503"/>
                </a:cubicBezTo>
                <a:cubicBezTo>
                  <a:pt x="1516073" y="372141"/>
                  <a:pt x="1512908" y="375728"/>
                  <a:pt x="1506578" y="380264"/>
                </a:cubicBezTo>
                <a:cubicBezTo>
                  <a:pt x="1511378" y="387386"/>
                  <a:pt x="1511272" y="392766"/>
                  <a:pt x="1506261" y="396406"/>
                </a:cubicBezTo>
                <a:cubicBezTo>
                  <a:pt x="1501250" y="400046"/>
                  <a:pt x="1500511" y="404793"/>
                  <a:pt x="1504046" y="410649"/>
                </a:cubicBezTo>
                <a:cubicBezTo>
                  <a:pt x="1499562" y="417243"/>
                  <a:pt x="1494603" y="428110"/>
                  <a:pt x="1489170" y="443249"/>
                </a:cubicBezTo>
                <a:cubicBezTo>
                  <a:pt x="1483736" y="458389"/>
                  <a:pt x="1481943" y="468622"/>
                  <a:pt x="1483789" y="473950"/>
                </a:cubicBezTo>
                <a:lnTo>
                  <a:pt x="1471802" y="502421"/>
                </a:lnTo>
                <a:lnTo>
                  <a:pt x="1482813" y="493104"/>
                </a:lnTo>
                <a:cubicBezTo>
                  <a:pt x="1488071" y="498976"/>
                  <a:pt x="1490701" y="503007"/>
                  <a:pt x="1490701" y="505198"/>
                </a:cubicBezTo>
                <a:cubicBezTo>
                  <a:pt x="1490701" y="507389"/>
                  <a:pt x="1488071" y="510369"/>
                  <a:pt x="1482813" y="514138"/>
                </a:cubicBezTo>
                <a:cubicBezTo>
                  <a:pt x="1486801" y="520054"/>
                  <a:pt x="1486713" y="524524"/>
                  <a:pt x="1482550" y="527547"/>
                </a:cubicBezTo>
                <a:cubicBezTo>
                  <a:pt x="1478387" y="530571"/>
                  <a:pt x="1477773" y="534515"/>
                  <a:pt x="1480709" y="539379"/>
                </a:cubicBezTo>
                <a:cubicBezTo>
                  <a:pt x="1476984" y="544857"/>
                  <a:pt x="1472865" y="553884"/>
                  <a:pt x="1468352" y="566461"/>
                </a:cubicBezTo>
                <a:lnTo>
                  <a:pt x="1465116" y="584927"/>
                </a:lnTo>
                <a:lnTo>
                  <a:pt x="1483789" y="570169"/>
                </a:lnTo>
                <a:cubicBezTo>
                  <a:pt x="1489539" y="563364"/>
                  <a:pt x="1493865" y="551020"/>
                  <a:pt x="1496766" y="533138"/>
                </a:cubicBezTo>
                <a:cubicBezTo>
                  <a:pt x="1499667" y="515255"/>
                  <a:pt x="1504626" y="502278"/>
                  <a:pt x="1511642" y="494207"/>
                </a:cubicBezTo>
                <a:cubicBezTo>
                  <a:pt x="1514227" y="493046"/>
                  <a:pt x="1516653" y="492835"/>
                  <a:pt x="1518922" y="493574"/>
                </a:cubicBezTo>
                <a:cubicBezTo>
                  <a:pt x="1521190" y="494312"/>
                  <a:pt x="1522983" y="495367"/>
                  <a:pt x="1524302" y="496739"/>
                </a:cubicBezTo>
                <a:cubicBezTo>
                  <a:pt x="1530052" y="503702"/>
                  <a:pt x="1531212" y="511931"/>
                  <a:pt x="1527784" y="521427"/>
                </a:cubicBezTo>
                <a:cubicBezTo>
                  <a:pt x="1524355" y="530922"/>
                  <a:pt x="1519818" y="537885"/>
                  <a:pt x="1514174" y="542316"/>
                </a:cubicBezTo>
                <a:cubicBezTo>
                  <a:pt x="1508160" y="558616"/>
                  <a:pt x="1503096" y="574125"/>
                  <a:pt x="1498982" y="588843"/>
                </a:cubicBezTo>
                <a:lnTo>
                  <a:pt x="1492348" y="608329"/>
                </a:lnTo>
                <a:lnTo>
                  <a:pt x="1493067" y="608267"/>
                </a:lnTo>
                <a:cubicBezTo>
                  <a:pt x="1494951" y="608880"/>
                  <a:pt x="1496441" y="609757"/>
                  <a:pt x="1497537" y="610896"/>
                </a:cubicBezTo>
                <a:cubicBezTo>
                  <a:pt x="1502313" y="616680"/>
                  <a:pt x="1503277" y="623517"/>
                  <a:pt x="1500429" y="631405"/>
                </a:cubicBezTo>
                <a:cubicBezTo>
                  <a:pt x="1497581" y="639292"/>
                  <a:pt x="1493812" y="645077"/>
                  <a:pt x="1489123" y="648758"/>
                </a:cubicBezTo>
                <a:cubicBezTo>
                  <a:pt x="1484127" y="662299"/>
                  <a:pt x="1479921" y="675182"/>
                  <a:pt x="1476502" y="687409"/>
                </a:cubicBezTo>
                <a:cubicBezTo>
                  <a:pt x="1473084" y="699635"/>
                  <a:pt x="1468878" y="711993"/>
                  <a:pt x="1463882" y="724482"/>
                </a:cubicBezTo>
                <a:lnTo>
                  <a:pt x="1464295" y="726546"/>
                </a:lnTo>
                <a:lnTo>
                  <a:pt x="1487271" y="725258"/>
                </a:lnTo>
                <a:lnTo>
                  <a:pt x="1506309" y="730913"/>
                </a:lnTo>
                <a:lnTo>
                  <a:pt x="1540558" y="670745"/>
                </a:lnTo>
                <a:cubicBezTo>
                  <a:pt x="1545335" y="665355"/>
                  <a:pt x="1548928" y="659833"/>
                  <a:pt x="1551338" y="654180"/>
                </a:cubicBezTo>
                <a:cubicBezTo>
                  <a:pt x="1553748" y="648527"/>
                  <a:pt x="1557868" y="643532"/>
                  <a:pt x="1563696" y="639193"/>
                </a:cubicBezTo>
                <a:cubicBezTo>
                  <a:pt x="1563784" y="635907"/>
                  <a:pt x="1564660" y="632488"/>
                  <a:pt x="1566325" y="628939"/>
                </a:cubicBezTo>
                <a:cubicBezTo>
                  <a:pt x="1567990" y="625389"/>
                  <a:pt x="1569919" y="622497"/>
                  <a:pt x="1572110" y="620262"/>
                </a:cubicBezTo>
                <a:lnTo>
                  <a:pt x="1580523" y="605538"/>
                </a:lnTo>
                <a:cubicBezTo>
                  <a:pt x="1582802" y="603391"/>
                  <a:pt x="1585607" y="601901"/>
                  <a:pt x="1588937" y="601068"/>
                </a:cubicBezTo>
                <a:cubicBezTo>
                  <a:pt x="1592268" y="600236"/>
                  <a:pt x="1595072" y="600323"/>
                  <a:pt x="1597351" y="601331"/>
                </a:cubicBezTo>
                <a:cubicBezTo>
                  <a:pt x="1598403" y="606459"/>
                  <a:pt x="1594722" y="617765"/>
                  <a:pt x="1586308" y="635249"/>
                </a:cubicBezTo>
                <a:cubicBezTo>
                  <a:pt x="1577894" y="652734"/>
                  <a:pt x="1571058" y="664566"/>
                  <a:pt x="1565799" y="670745"/>
                </a:cubicBezTo>
                <a:lnTo>
                  <a:pt x="1567903" y="670745"/>
                </a:lnTo>
                <a:cubicBezTo>
                  <a:pt x="1571014" y="673812"/>
                  <a:pt x="1572679" y="676617"/>
                  <a:pt x="1572898" y="679158"/>
                </a:cubicBezTo>
                <a:cubicBezTo>
                  <a:pt x="1573118" y="681700"/>
                  <a:pt x="1572154" y="684505"/>
                  <a:pt x="1570006" y="687572"/>
                </a:cubicBezTo>
                <a:lnTo>
                  <a:pt x="1566522" y="699703"/>
                </a:lnTo>
                <a:lnTo>
                  <a:pt x="1585072" y="676516"/>
                </a:lnTo>
                <a:cubicBezTo>
                  <a:pt x="1591191" y="667442"/>
                  <a:pt x="1597943" y="659002"/>
                  <a:pt x="1605328" y="651195"/>
                </a:cubicBezTo>
                <a:cubicBezTo>
                  <a:pt x="1607966" y="639537"/>
                  <a:pt x="1612819" y="628670"/>
                  <a:pt x="1619888" y="618595"/>
                </a:cubicBezTo>
                <a:cubicBezTo>
                  <a:pt x="1626956" y="608519"/>
                  <a:pt x="1635608" y="600817"/>
                  <a:pt x="1645841" y="595489"/>
                </a:cubicBezTo>
                <a:lnTo>
                  <a:pt x="1643309" y="582829"/>
                </a:lnTo>
                <a:cubicBezTo>
                  <a:pt x="1642148" y="578978"/>
                  <a:pt x="1642570" y="575286"/>
                  <a:pt x="1644575" y="571751"/>
                </a:cubicBezTo>
                <a:cubicBezTo>
                  <a:pt x="1646580" y="568217"/>
                  <a:pt x="1649534" y="565158"/>
                  <a:pt x="1653437" y="562573"/>
                </a:cubicBezTo>
                <a:cubicBezTo>
                  <a:pt x="1658501" y="552022"/>
                  <a:pt x="1663566" y="550334"/>
                  <a:pt x="1668630" y="557508"/>
                </a:cubicBezTo>
                <a:cubicBezTo>
                  <a:pt x="1673958" y="562414"/>
                  <a:pt x="1677228" y="567162"/>
                  <a:pt x="1678442" y="571751"/>
                </a:cubicBezTo>
                <a:cubicBezTo>
                  <a:pt x="1679655" y="576341"/>
                  <a:pt x="1677228" y="581721"/>
                  <a:pt x="1671162" y="587893"/>
                </a:cubicBezTo>
                <a:cubicBezTo>
                  <a:pt x="1666256" y="592483"/>
                  <a:pt x="1660242" y="600395"/>
                  <a:pt x="1653121" y="611631"/>
                </a:cubicBezTo>
                <a:cubicBezTo>
                  <a:pt x="1645999" y="622867"/>
                  <a:pt x="1644417" y="632679"/>
                  <a:pt x="1648373" y="641067"/>
                </a:cubicBezTo>
                <a:cubicBezTo>
                  <a:pt x="1646949" y="648715"/>
                  <a:pt x="1643467" y="660637"/>
                  <a:pt x="1637928" y="676832"/>
                </a:cubicBezTo>
                <a:lnTo>
                  <a:pt x="1634397" y="683502"/>
                </a:lnTo>
                <a:lnTo>
                  <a:pt x="1633109" y="691779"/>
                </a:lnTo>
                <a:cubicBezTo>
                  <a:pt x="1629384" y="697257"/>
                  <a:pt x="1625265" y="706284"/>
                  <a:pt x="1620752" y="718861"/>
                </a:cubicBezTo>
                <a:lnTo>
                  <a:pt x="1620376" y="721008"/>
                </a:lnTo>
                <a:lnTo>
                  <a:pt x="1621470" y="723992"/>
                </a:lnTo>
                <a:lnTo>
                  <a:pt x="1619531" y="725829"/>
                </a:lnTo>
                <a:lnTo>
                  <a:pt x="1616515" y="743033"/>
                </a:lnTo>
                <a:lnTo>
                  <a:pt x="1617039" y="749629"/>
                </a:lnTo>
                <a:lnTo>
                  <a:pt x="1618868" y="752607"/>
                </a:lnTo>
                <a:lnTo>
                  <a:pt x="1623547" y="745375"/>
                </a:lnTo>
                <a:cubicBezTo>
                  <a:pt x="1624117" y="737458"/>
                  <a:pt x="1628297" y="723651"/>
                  <a:pt x="1636087" y="703954"/>
                </a:cubicBezTo>
                <a:cubicBezTo>
                  <a:pt x="1643878" y="684257"/>
                  <a:pt x="1651858" y="669690"/>
                  <a:pt x="1660028" y="660253"/>
                </a:cubicBezTo>
                <a:cubicBezTo>
                  <a:pt x="1660028" y="648600"/>
                  <a:pt x="1666108" y="638466"/>
                  <a:pt x="1678268" y="629853"/>
                </a:cubicBezTo>
                <a:cubicBezTo>
                  <a:pt x="1674215" y="623773"/>
                  <a:pt x="1673962" y="618453"/>
                  <a:pt x="1677508" y="613892"/>
                </a:cubicBezTo>
                <a:cubicBezTo>
                  <a:pt x="1681055" y="609332"/>
                  <a:pt x="1685362" y="605532"/>
                  <a:pt x="1690429" y="602492"/>
                </a:cubicBezTo>
                <a:lnTo>
                  <a:pt x="1802911" y="404888"/>
                </a:lnTo>
                <a:cubicBezTo>
                  <a:pt x="1809814" y="397097"/>
                  <a:pt x="1815008" y="389118"/>
                  <a:pt x="1818491" y="380947"/>
                </a:cubicBezTo>
                <a:cubicBezTo>
                  <a:pt x="1821975" y="372778"/>
                  <a:pt x="1827928" y="365557"/>
                  <a:pt x="1836352" y="359287"/>
                </a:cubicBezTo>
                <a:cubicBezTo>
                  <a:pt x="1836478" y="354537"/>
                  <a:pt x="1837745" y="349596"/>
                  <a:pt x="1840152" y="344467"/>
                </a:cubicBezTo>
                <a:cubicBezTo>
                  <a:pt x="1842558" y="339337"/>
                  <a:pt x="1845345" y="335156"/>
                  <a:pt x="1848512" y="331927"/>
                </a:cubicBezTo>
                <a:lnTo>
                  <a:pt x="1860672" y="310646"/>
                </a:lnTo>
                <a:cubicBezTo>
                  <a:pt x="1863966" y="307543"/>
                  <a:pt x="1868019" y="305389"/>
                  <a:pt x="1872832" y="304186"/>
                </a:cubicBezTo>
                <a:cubicBezTo>
                  <a:pt x="1877646" y="302982"/>
                  <a:pt x="1881699" y="303109"/>
                  <a:pt x="1884993" y="304566"/>
                </a:cubicBezTo>
                <a:cubicBezTo>
                  <a:pt x="1886513" y="311976"/>
                  <a:pt x="1881192" y="328317"/>
                  <a:pt x="1869032" y="353587"/>
                </a:cubicBezTo>
                <a:cubicBezTo>
                  <a:pt x="1856872" y="378858"/>
                  <a:pt x="1846992" y="395958"/>
                  <a:pt x="1839392" y="404888"/>
                </a:cubicBezTo>
                <a:lnTo>
                  <a:pt x="1842432" y="404888"/>
                </a:lnTo>
                <a:cubicBezTo>
                  <a:pt x="1846928" y="409322"/>
                  <a:pt x="1849335" y="413375"/>
                  <a:pt x="1849652" y="417048"/>
                </a:cubicBezTo>
                <a:cubicBezTo>
                  <a:pt x="1849968" y="420722"/>
                  <a:pt x="1848575" y="424775"/>
                  <a:pt x="1845472" y="429209"/>
                </a:cubicBezTo>
                <a:cubicBezTo>
                  <a:pt x="1841672" y="452262"/>
                  <a:pt x="1834832" y="476076"/>
                  <a:pt x="1824951" y="500650"/>
                </a:cubicBezTo>
                <a:cubicBezTo>
                  <a:pt x="1815071" y="525224"/>
                  <a:pt x="1806711" y="549037"/>
                  <a:pt x="1799871" y="572092"/>
                </a:cubicBezTo>
                <a:cubicBezTo>
                  <a:pt x="1802721" y="576335"/>
                  <a:pt x="1803101" y="579248"/>
                  <a:pt x="1801011" y="580832"/>
                </a:cubicBezTo>
                <a:cubicBezTo>
                  <a:pt x="1798921" y="582415"/>
                  <a:pt x="1795501" y="584568"/>
                  <a:pt x="1790751" y="587291"/>
                </a:cubicBezTo>
                <a:cubicBezTo>
                  <a:pt x="1790497" y="590458"/>
                  <a:pt x="1790244" y="593245"/>
                  <a:pt x="1789991" y="595652"/>
                </a:cubicBezTo>
                <a:cubicBezTo>
                  <a:pt x="1789737" y="598059"/>
                  <a:pt x="1791004" y="599325"/>
                  <a:pt x="1793791" y="599452"/>
                </a:cubicBezTo>
                <a:cubicBezTo>
                  <a:pt x="1791574" y="604455"/>
                  <a:pt x="1788407" y="610409"/>
                  <a:pt x="1784290" y="617313"/>
                </a:cubicBezTo>
                <a:cubicBezTo>
                  <a:pt x="1780174" y="624216"/>
                  <a:pt x="1779287" y="629410"/>
                  <a:pt x="1781630" y="632893"/>
                </a:cubicBezTo>
                <a:lnTo>
                  <a:pt x="1799871" y="614652"/>
                </a:lnTo>
                <a:cubicBezTo>
                  <a:pt x="1803038" y="611613"/>
                  <a:pt x="1805064" y="608572"/>
                  <a:pt x="1805951" y="605532"/>
                </a:cubicBezTo>
                <a:cubicBezTo>
                  <a:pt x="1806838" y="602492"/>
                  <a:pt x="1805824" y="599452"/>
                  <a:pt x="1802911" y="596412"/>
                </a:cubicBezTo>
                <a:cubicBezTo>
                  <a:pt x="1806141" y="593182"/>
                  <a:pt x="1809561" y="589002"/>
                  <a:pt x="1813171" y="583872"/>
                </a:cubicBezTo>
                <a:cubicBezTo>
                  <a:pt x="1816781" y="578741"/>
                  <a:pt x="1819441" y="573802"/>
                  <a:pt x="1821151" y="569052"/>
                </a:cubicBezTo>
                <a:lnTo>
                  <a:pt x="1845472" y="514330"/>
                </a:lnTo>
                <a:lnTo>
                  <a:pt x="1863712" y="499130"/>
                </a:lnTo>
                <a:cubicBezTo>
                  <a:pt x="1867006" y="495964"/>
                  <a:pt x="1869539" y="492416"/>
                  <a:pt x="1871312" y="488490"/>
                </a:cubicBezTo>
                <a:cubicBezTo>
                  <a:pt x="1873086" y="484563"/>
                  <a:pt x="1872579" y="481016"/>
                  <a:pt x="1869792" y="477849"/>
                </a:cubicBezTo>
                <a:lnTo>
                  <a:pt x="1881952" y="453529"/>
                </a:lnTo>
                <a:cubicBezTo>
                  <a:pt x="1880432" y="443396"/>
                  <a:pt x="1883473" y="434782"/>
                  <a:pt x="1891073" y="427688"/>
                </a:cubicBezTo>
                <a:cubicBezTo>
                  <a:pt x="1898673" y="420595"/>
                  <a:pt x="1901713" y="411981"/>
                  <a:pt x="1900193" y="401848"/>
                </a:cubicBezTo>
                <a:lnTo>
                  <a:pt x="1939714" y="368407"/>
                </a:lnTo>
                <a:cubicBezTo>
                  <a:pt x="1947314" y="376894"/>
                  <a:pt x="1951114" y="382721"/>
                  <a:pt x="1951114" y="385887"/>
                </a:cubicBezTo>
                <a:cubicBezTo>
                  <a:pt x="1951114" y="389054"/>
                  <a:pt x="1947314" y="393361"/>
                  <a:pt x="1939714" y="398808"/>
                </a:cubicBezTo>
                <a:cubicBezTo>
                  <a:pt x="1945477" y="407358"/>
                  <a:pt x="1945350" y="413818"/>
                  <a:pt x="1939334" y="418188"/>
                </a:cubicBezTo>
                <a:cubicBezTo>
                  <a:pt x="1933317" y="422558"/>
                  <a:pt x="1932430" y="428259"/>
                  <a:pt x="1936674" y="435289"/>
                </a:cubicBezTo>
                <a:cubicBezTo>
                  <a:pt x="1931290" y="443205"/>
                  <a:pt x="1925337" y="456253"/>
                  <a:pt x="1918813" y="474430"/>
                </a:cubicBezTo>
                <a:cubicBezTo>
                  <a:pt x="1912290" y="492607"/>
                  <a:pt x="1910136" y="504893"/>
                  <a:pt x="1912353" y="511290"/>
                </a:cubicBezTo>
                <a:lnTo>
                  <a:pt x="1888033" y="569052"/>
                </a:lnTo>
                <a:cubicBezTo>
                  <a:pt x="1894366" y="576778"/>
                  <a:pt x="1897660" y="584885"/>
                  <a:pt x="1897913" y="593372"/>
                </a:cubicBezTo>
                <a:cubicBezTo>
                  <a:pt x="1898166" y="601859"/>
                  <a:pt x="1893860" y="609965"/>
                  <a:pt x="1884993" y="617693"/>
                </a:cubicBezTo>
                <a:cubicBezTo>
                  <a:pt x="1881952" y="630233"/>
                  <a:pt x="1877392" y="643153"/>
                  <a:pt x="1871312" y="656453"/>
                </a:cubicBezTo>
                <a:cubicBezTo>
                  <a:pt x="1865232" y="669753"/>
                  <a:pt x="1857632" y="681154"/>
                  <a:pt x="1848512" y="690654"/>
                </a:cubicBezTo>
                <a:lnTo>
                  <a:pt x="1857632" y="714974"/>
                </a:lnTo>
                <a:lnTo>
                  <a:pt x="1836352" y="730175"/>
                </a:lnTo>
                <a:lnTo>
                  <a:pt x="1836352" y="760607"/>
                </a:lnTo>
                <a:lnTo>
                  <a:pt x="1842829" y="754892"/>
                </a:lnTo>
                <a:lnTo>
                  <a:pt x="1860490" y="723866"/>
                </a:lnTo>
                <a:lnTo>
                  <a:pt x="1857632" y="714974"/>
                </a:lnTo>
                <a:cubicBezTo>
                  <a:pt x="1866119" y="707058"/>
                  <a:pt x="1872706" y="698571"/>
                  <a:pt x="1877392" y="689514"/>
                </a:cubicBezTo>
                <a:lnTo>
                  <a:pt x="1885374" y="680151"/>
                </a:lnTo>
                <a:lnTo>
                  <a:pt x="1894912" y="663394"/>
                </a:lnTo>
                <a:lnTo>
                  <a:pt x="1887558" y="653746"/>
                </a:lnTo>
                <a:cubicBezTo>
                  <a:pt x="1886164" y="650263"/>
                  <a:pt x="1886576" y="647491"/>
                  <a:pt x="1888793" y="645433"/>
                </a:cubicBezTo>
                <a:cubicBezTo>
                  <a:pt x="1893226" y="641316"/>
                  <a:pt x="1901080" y="635109"/>
                  <a:pt x="1912353" y="626813"/>
                </a:cubicBezTo>
                <a:cubicBezTo>
                  <a:pt x="1919257" y="618642"/>
                  <a:pt x="1924450" y="603822"/>
                  <a:pt x="1927934" y="582352"/>
                </a:cubicBezTo>
                <a:cubicBezTo>
                  <a:pt x="1931417" y="560881"/>
                  <a:pt x="1937370" y="545301"/>
                  <a:pt x="1945794" y="535610"/>
                </a:cubicBezTo>
                <a:cubicBezTo>
                  <a:pt x="1948897" y="534218"/>
                  <a:pt x="1951811" y="533964"/>
                  <a:pt x="1954534" y="534851"/>
                </a:cubicBezTo>
                <a:cubicBezTo>
                  <a:pt x="1957258" y="535738"/>
                  <a:pt x="1959411" y="537004"/>
                  <a:pt x="1960994" y="538651"/>
                </a:cubicBezTo>
                <a:lnTo>
                  <a:pt x="1963646" y="544481"/>
                </a:lnTo>
                <a:lnTo>
                  <a:pt x="1970891" y="533348"/>
                </a:lnTo>
                <a:cubicBezTo>
                  <a:pt x="1974375" y="525178"/>
                  <a:pt x="1980328" y="517958"/>
                  <a:pt x="1988752" y="511687"/>
                </a:cubicBezTo>
                <a:cubicBezTo>
                  <a:pt x="1988878" y="506937"/>
                  <a:pt x="1990145" y="501997"/>
                  <a:pt x="1992552" y="496867"/>
                </a:cubicBezTo>
                <a:cubicBezTo>
                  <a:pt x="1994958" y="491736"/>
                  <a:pt x="1997745" y="487557"/>
                  <a:pt x="2000912" y="484327"/>
                </a:cubicBezTo>
                <a:lnTo>
                  <a:pt x="2013072" y="463046"/>
                </a:lnTo>
                <a:cubicBezTo>
                  <a:pt x="2016366" y="459943"/>
                  <a:pt x="2020419" y="457789"/>
                  <a:pt x="2025232" y="456586"/>
                </a:cubicBezTo>
                <a:cubicBezTo>
                  <a:pt x="2030046" y="455383"/>
                  <a:pt x="2034099" y="455509"/>
                  <a:pt x="2037393" y="456966"/>
                </a:cubicBezTo>
                <a:cubicBezTo>
                  <a:pt x="2038913" y="464376"/>
                  <a:pt x="2033592" y="480717"/>
                  <a:pt x="2021432" y="505987"/>
                </a:cubicBezTo>
                <a:cubicBezTo>
                  <a:pt x="2009272" y="531258"/>
                  <a:pt x="1999392" y="548358"/>
                  <a:pt x="1991792" y="557288"/>
                </a:cubicBezTo>
                <a:lnTo>
                  <a:pt x="1994832" y="557288"/>
                </a:lnTo>
                <a:cubicBezTo>
                  <a:pt x="1999328" y="561722"/>
                  <a:pt x="2001735" y="565775"/>
                  <a:pt x="2002052" y="569448"/>
                </a:cubicBezTo>
                <a:cubicBezTo>
                  <a:pt x="2002368" y="573122"/>
                  <a:pt x="2000975" y="577175"/>
                  <a:pt x="1997872" y="581609"/>
                </a:cubicBezTo>
                <a:cubicBezTo>
                  <a:pt x="1994072" y="604662"/>
                  <a:pt x="1987232" y="628476"/>
                  <a:pt x="1977351" y="653050"/>
                </a:cubicBezTo>
                <a:cubicBezTo>
                  <a:pt x="1967471" y="677624"/>
                  <a:pt x="1959111" y="701438"/>
                  <a:pt x="1952271" y="724491"/>
                </a:cubicBezTo>
                <a:cubicBezTo>
                  <a:pt x="1955121" y="728735"/>
                  <a:pt x="1955501" y="731649"/>
                  <a:pt x="1953411" y="733232"/>
                </a:cubicBezTo>
                <a:cubicBezTo>
                  <a:pt x="1951321" y="734815"/>
                  <a:pt x="1947901" y="736969"/>
                  <a:pt x="1943151" y="739692"/>
                </a:cubicBezTo>
                <a:cubicBezTo>
                  <a:pt x="1942897" y="742858"/>
                  <a:pt x="1942644" y="745645"/>
                  <a:pt x="1942391" y="748052"/>
                </a:cubicBezTo>
                <a:cubicBezTo>
                  <a:pt x="1942137" y="750459"/>
                  <a:pt x="1943404" y="751726"/>
                  <a:pt x="1946191" y="751852"/>
                </a:cubicBezTo>
                <a:cubicBezTo>
                  <a:pt x="1943974" y="756855"/>
                  <a:pt x="1940807" y="762809"/>
                  <a:pt x="1936690" y="769713"/>
                </a:cubicBezTo>
                <a:cubicBezTo>
                  <a:pt x="1932574" y="776616"/>
                  <a:pt x="1931687" y="781810"/>
                  <a:pt x="1934030" y="785293"/>
                </a:cubicBezTo>
                <a:lnTo>
                  <a:pt x="1952271" y="767052"/>
                </a:lnTo>
                <a:cubicBezTo>
                  <a:pt x="1955438" y="764013"/>
                  <a:pt x="1957464" y="760973"/>
                  <a:pt x="1958351" y="757932"/>
                </a:cubicBezTo>
                <a:cubicBezTo>
                  <a:pt x="1959238" y="754892"/>
                  <a:pt x="1958224" y="751852"/>
                  <a:pt x="1955311" y="748812"/>
                </a:cubicBezTo>
                <a:cubicBezTo>
                  <a:pt x="1958541" y="745582"/>
                  <a:pt x="1961961" y="741401"/>
                  <a:pt x="1965571" y="736272"/>
                </a:cubicBezTo>
                <a:cubicBezTo>
                  <a:pt x="1969181" y="731141"/>
                  <a:pt x="1971841" y="726202"/>
                  <a:pt x="1973551" y="721452"/>
                </a:cubicBezTo>
                <a:lnTo>
                  <a:pt x="1997872" y="666730"/>
                </a:lnTo>
                <a:lnTo>
                  <a:pt x="2016112" y="651530"/>
                </a:lnTo>
                <a:cubicBezTo>
                  <a:pt x="2019406" y="648363"/>
                  <a:pt x="2021939" y="644816"/>
                  <a:pt x="2023712" y="640890"/>
                </a:cubicBezTo>
                <a:cubicBezTo>
                  <a:pt x="2025486" y="636964"/>
                  <a:pt x="2024979" y="633416"/>
                  <a:pt x="2022192" y="630250"/>
                </a:cubicBezTo>
                <a:lnTo>
                  <a:pt x="2034352" y="605929"/>
                </a:lnTo>
                <a:cubicBezTo>
                  <a:pt x="2032832" y="595796"/>
                  <a:pt x="2035873" y="587182"/>
                  <a:pt x="2043473" y="580088"/>
                </a:cubicBezTo>
                <a:cubicBezTo>
                  <a:pt x="2051073" y="572995"/>
                  <a:pt x="2054113" y="564381"/>
                  <a:pt x="2052593" y="554248"/>
                </a:cubicBezTo>
                <a:lnTo>
                  <a:pt x="2092114" y="520808"/>
                </a:lnTo>
                <a:cubicBezTo>
                  <a:pt x="2099714" y="529294"/>
                  <a:pt x="2103514" y="535121"/>
                  <a:pt x="2103514" y="538288"/>
                </a:cubicBezTo>
                <a:cubicBezTo>
                  <a:pt x="2103514" y="541455"/>
                  <a:pt x="2099714" y="545761"/>
                  <a:pt x="2092114" y="551207"/>
                </a:cubicBezTo>
                <a:cubicBezTo>
                  <a:pt x="2097877" y="559758"/>
                  <a:pt x="2097750" y="566219"/>
                  <a:pt x="2091734" y="570588"/>
                </a:cubicBezTo>
                <a:cubicBezTo>
                  <a:pt x="2085717" y="574959"/>
                  <a:pt x="2084830" y="580658"/>
                  <a:pt x="2089074" y="587689"/>
                </a:cubicBezTo>
                <a:cubicBezTo>
                  <a:pt x="2083690" y="595606"/>
                  <a:pt x="2077737" y="608652"/>
                  <a:pt x="2071213" y="626830"/>
                </a:cubicBezTo>
                <a:cubicBezTo>
                  <a:pt x="2064690" y="645007"/>
                  <a:pt x="2062536" y="657293"/>
                  <a:pt x="2064753" y="663690"/>
                </a:cubicBezTo>
                <a:lnTo>
                  <a:pt x="2040433" y="721452"/>
                </a:lnTo>
                <a:lnTo>
                  <a:pt x="2047154" y="737997"/>
                </a:lnTo>
                <a:lnTo>
                  <a:pt x="2058276" y="724095"/>
                </a:lnTo>
                <a:cubicBezTo>
                  <a:pt x="2061443" y="710098"/>
                  <a:pt x="2067270" y="697050"/>
                  <a:pt x="2075756" y="684954"/>
                </a:cubicBezTo>
                <a:cubicBezTo>
                  <a:pt x="2084243" y="672857"/>
                  <a:pt x="2094630" y="663610"/>
                  <a:pt x="2106917" y="657213"/>
                </a:cubicBezTo>
                <a:lnTo>
                  <a:pt x="2103877" y="642013"/>
                </a:lnTo>
                <a:cubicBezTo>
                  <a:pt x="2102484" y="637389"/>
                  <a:pt x="2102990" y="632956"/>
                  <a:pt x="2105397" y="628713"/>
                </a:cubicBezTo>
                <a:cubicBezTo>
                  <a:pt x="2107804" y="624469"/>
                  <a:pt x="2111351" y="620795"/>
                  <a:pt x="2116037" y="617693"/>
                </a:cubicBezTo>
                <a:cubicBezTo>
                  <a:pt x="2122118" y="605026"/>
                  <a:pt x="2128198" y="602999"/>
                  <a:pt x="2134278" y="611613"/>
                </a:cubicBezTo>
                <a:cubicBezTo>
                  <a:pt x="2140674" y="617502"/>
                  <a:pt x="2144601" y="623203"/>
                  <a:pt x="2146058" y="628713"/>
                </a:cubicBezTo>
                <a:cubicBezTo>
                  <a:pt x="2147515" y="634222"/>
                  <a:pt x="2144601" y="640683"/>
                  <a:pt x="2137318" y="648093"/>
                </a:cubicBezTo>
                <a:cubicBezTo>
                  <a:pt x="2131428" y="653603"/>
                  <a:pt x="2124208" y="663103"/>
                  <a:pt x="2115657" y="676594"/>
                </a:cubicBezTo>
                <a:lnTo>
                  <a:pt x="2110406" y="689293"/>
                </a:lnTo>
                <a:lnTo>
                  <a:pt x="2113394" y="691051"/>
                </a:lnTo>
                <a:lnTo>
                  <a:pt x="2116046" y="696880"/>
                </a:lnTo>
                <a:lnTo>
                  <a:pt x="2123291" y="685748"/>
                </a:lnTo>
                <a:cubicBezTo>
                  <a:pt x="2126775" y="677577"/>
                  <a:pt x="2132728" y="670357"/>
                  <a:pt x="2141152" y="664087"/>
                </a:cubicBezTo>
                <a:cubicBezTo>
                  <a:pt x="2141278" y="659337"/>
                  <a:pt x="2142545" y="654397"/>
                  <a:pt x="2144952" y="649266"/>
                </a:cubicBezTo>
                <a:cubicBezTo>
                  <a:pt x="2147358" y="644137"/>
                  <a:pt x="2150145" y="639957"/>
                  <a:pt x="2153312" y="636726"/>
                </a:cubicBezTo>
                <a:lnTo>
                  <a:pt x="2165472" y="615446"/>
                </a:lnTo>
                <a:cubicBezTo>
                  <a:pt x="2168766" y="612343"/>
                  <a:pt x="2172819" y="610189"/>
                  <a:pt x="2177632" y="608986"/>
                </a:cubicBezTo>
                <a:cubicBezTo>
                  <a:pt x="2182446" y="607783"/>
                  <a:pt x="2186499" y="607910"/>
                  <a:pt x="2189793" y="609366"/>
                </a:cubicBezTo>
                <a:cubicBezTo>
                  <a:pt x="2191313" y="616776"/>
                  <a:pt x="2185992" y="633116"/>
                  <a:pt x="2173832" y="658387"/>
                </a:cubicBezTo>
                <a:cubicBezTo>
                  <a:pt x="2161672" y="683657"/>
                  <a:pt x="2151792" y="700758"/>
                  <a:pt x="2144192" y="709688"/>
                </a:cubicBezTo>
                <a:lnTo>
                  <a:pt x="2147232" y="709688"/>
                </a:lnTo>
                <a:cubicBezTo>
                  <a:pt x="2151728" y="714121"/>
                  <a:pt x="2154135" y="718175"/>
                  <a:pt x="2154452" y="721849"/>
                </a:cubicBezTo>
                <a:cubicBezTo>
                  <a:pt x="2154768" y="725521"/>
                  <a:pt x="2153375" y="729575"/>
                  <a:pt x="2150272" y="734009"/>
                </a:cubicBezTo>
                <a:cubicBezTo>
                  <a:pt x="2146472" y="757062"/>
                  <a:pt x="2139632" y="780876"/>
                  <a:pt x="2129751" y="805450"/>
                </a:cubicBezTo>
                <a:cubicBezTo>
                  <a:pt x="2119871" y="830024"/>
                  <a:pt x="2111511" y="853838"/>
                  <a:pt x="2104671" y="876891"/>
                </a:cubicBezTo>
                <a:cubicBezTo>
                  <a:pt x="2107521" y="881135"/>
                  <a:pt x="2107901" y="884049"/>
                  <a:pt x="2105811" y="885631"/>
                </a:cubicBezTo>
                <a:cubicBezTo>
                  <a:pt x="2103721" y="887215"/>
                  <a:pt x="2100301" y="889369"/>
                  <a:pt x="2095551" y="892092"/>
                </a:cubicBezTo>
                <a:cubicBezTo>
                  <a:pt x="2095297" y="895259"/>
                  <a:pt x="2095044" y="898045"/>
                  <a:pt x="2094791" y="900452"/>
                </a:cubicBezTo>
                <a:cubicBezTo>
                  <a:pt x="2094537" y="902859"/>
                  <a:pt x="2095804" y="904125"/>
                  <a:pt x="2098591" y="904252"/>
                </a:cubicBezTo>
                <a:lnTo>
                  <a:pt x="2097142" y="906975"/>
                </a:lnTo>
                <a:lnTo>
                  <a:pt x="2109957" y="909539"/>
                </a:lnTo>
                <a:lnTo>
                  <a:pt x="2101770" y="922353"/>
                </a:lnTo>
                <a:lnTo>
                  <a:pt x="2104671" y="919452"/>
                </a:lnTo>
                <a:cubicBezTo>
                  <a:pt x="2107838" y="916412"/>
                  <a:pt x="2109864" y="913372"/>
                  <a:pt x="2110751" y="910332"/>
                </a:cubicBezTo>
                <a:cubicBezTo>
                  <a:pt x="2111638" y="907292"/>
                  <a:pt x="2110624" y="904252"/>
                  <a:pt x="2107711" y="901212"/>
                </a:cubicBezTo>
                <a:cubicBezTo>
                  <a:pt x="2110941" y="897982"/>
                  <a:pt x="2114361" y="893802"/>
                  <a:pt x="2117971" y="888672"/>
                </a:cubicBezTo>
                <a:cubicBezTo>
                  <a:pt x="2121581" y="883542"/>
                  <a:pt x="2124241" y="878601"/>
                  <a:pt x="2125951" y="873851"/>
                </a:cubicBezTo>
                <a:lnTo>
                  <a:pt x="2150272" y="819130"/>
                </a:lnTo>
                <a:lnTo>
                  <a:pt x="2168512" y="803930"/>
                </a:lnTo>
                <a:cubicBezTo>
                  <a:pt x="2171806" y="800763"/>
                  <a:pt x="2174339" y="797217"/>
                  <a:pt x="2176112" y="793290"/>
                </a:cubicBezTo>
                <a:cubicBezTo>
                  <a:pt x="2177886" y="789363"/>
                  <a:pt x="2177379" y="785817"/>
                  <a:pt x="2174592" y="782650"/>
                </a:cubicBezTo>
                <a:lnTo>
                  <a:pt x="2186752" y="758329"/>
                </a:lnTo>
                <a:cubicBezTo>
                  <a:pt x="2185232" y="748195"/>
                  <a:pt x="2188273" y="739582"/>
                  <a:pt x="2195873" y="732488"/>
                </a:cubicBezTo>
                <a:cubicBezTo>
                  <a:pt x="2203473" y="725395"/>
                  <a:pt x="2206513" y="716782"/>
                  <a:pt x="2204993" y="706648"/>
                </a:cubicBezTo>
                <a:lnTo>
                  <a:pt x="2244514" y="673208"/>
                </a:lnTo>
                <a:cubicBezTo>
                  <a:pt x="2252114" y="681694"/>
                  <a:pt x="2255914" y="687521"/>
                  <a:pt x="2255914" y="690688"/>
                </a:cubicBezTo>
                <a:cubicBezTo>
                  <a:pt x="2255914" y="693855"/>
                  <a:pt x="2252114" y="698161"/>
                  <a:pt x="2244514" y="703608"/>
                </a:cubicBezTo>
                <a:cubicBezTo>
                  <a:pt x="2250277" y="712158"/>
                  <a:pt x="2250150" y="718618"/>
                  <a:pt x="2244134" y="722988"/>
                </a:cubicBezTo>
                <a:cubicBezTo>
                  <a:pt x="2238117" y="727359"/>
                  <a:pt x="2237230" y="733058"/>
                  <a:pt x="2241474" y="740088"/>
                </a:cubicBezTo>
                <a:cubicBezTo>
                  <a:pt x="2236090" y="748006"/>
                  <a:pt x="2230137" y="761052"/>
                  <a:pt x="2223613" y="779229"/>
                </a:cubicBezTo>
                <a:cubicBezTo>
                  <a:pt x="2217090" y="797406"/>
                  <a:pt x="2214936" y="809693"/>
                  <a:pt x="2217153" y="816090"/>
                </a:cubicBezTo>
                <a:lnTo>
                  <a:pt x="2192833" y="873851"/>
                </a:lnTo>
                <a:lnTo>
                  <a:pt x="2199554" y="890397"/>
                </a:lnTo>
                <a:lnTo>
                  <a:pt x="2210676" y="876495"/>
                </a:lnTo>
                <a:cubicBezTo>
                  <a:pt x="2213843" y="862498"/>
                  <a:pt x="2219670" y="849451"/>
                  <a:pt x="2228156" y="837354"/>
                </a:cubicBezTo>
                <a:cubicBezTo>
                  <a:pt x="2236643" y="825257"/>
                  <a:pt x="2247030" y="816010"/>
                  <a:pt x="2259317" y="809613"/>
                </a:cubicBezTo>
                <a:lnTo>
                  <a:pt x="2256277" y="794413"/>
                </a:lnTo>
                <a:cubicBezTo>
                  <a:pt x="2254884" y="789790"/>
                  <a:pt x="2255390" y="785356"/>
                  <a:pt x="2257797" y="781113"/>
                </a:cubicBezTo>
                <a:cubicBezTo>
                  <a:pt x="2260204" y="776870"/>
                  <a:pt x="2263751" y="773196"/>
                  <a:pt x="2268437" y="770093"/>
                </a:cubicBezTo>
                <a:cubicBezTo>
                  <a:pt x="2274518" y="757425"/>
                  <a:pt x="2280598" y="755399"/>
                  <a:pt x="2286678" y="764013"/>
                </a:cubicBezTo>
                <a:cubicBezTo>
                  <a:pt x="2293074" y="769903"/>
                  <a:pt x="2297001" y="775603"/>
                  <a:pt x="2298458" y="781113"/>
                </a:cubicBezTo>
                <a:cubicBezTo>
                  <a:pt x="2299915" y="786623"/>
                  <a:pt x="2297001" y="793082"/>
                  <a:pt x="2289718" y="800493"/>
                </a:cubicBezTo>
                <a:cubicBezTo>
                  <a:pt x="2283828" y="806003"/>
                  <a:pt x="2276608" y="815503"/>
                  <a:pt x="2268057" y="828994"/>
                </a:cubicBezTo>
                <a:lnTo>
                  <a:pt x="2262806" y="841693"/>
                </a:lnTo>
                <a:lnTo>
                  <a:pt x="2265794" y="843451"/>
                </a:lnTo>
                <a:lnTo>
                  <a:pt x="2268446" y="849280"/>
                </a:lnTo>
                <a:lnTo>
                  <a:pt x="2275691" y="838147"/>
                </a:lnTo>
                <a:cubicBezTo>
                  <a:pt x="2279175" y="829977"/>
                  <a:pt x="2285128" y="822757"/>
                  <a:pt x="2293552" y="816487"/>
                </a:cubicBezTo>
                <a:cubicBezTo>
                  <a:pt x="2293678" y="811737"/>
                  <a:pt x="2294945" y="806797"/>
                  <a:pt x="2297352" y="801667"/>
                </a:cubicBezTo>
                <a:cubicBezTo>
                  <a:pt x="2299758" y="796537"/>
                  <a:pt x="2302545" y="792356"/>
                  <a:pt x="2305712" y="789126"/>
                </a:cubicBezTo>
                <a:lnTo>
                  <a:pt x="2317872" y="767846"/>
                </a:lnTo>
                <a:cubicBezTo>
                  <a:pt x="2321166" y="764743"/>
                  <a:pt x="2325219" y="762589"/>
                  <a:pt x="2330032" y="761386"/>
                </a:cubicBezTo>
                <a:cubicBezTo>
                  <a:pt x="2334846" y="760182"/>
                  <a:pt x="2338899" y="760309"/>
                  <a:pt x="2342193" y="761766"/>
                </a:cubicBezTo>
                <a:cubicBezTo>
                  <a:pt x="2343713" y="769176"/>
                  <a:pt x="2338392" y="785516"/>
                  <a:pt x="2326232" y="810787"/>
                </a:cubicBezTo>
                <a:cubicBezTo>
                  <a:pt x="2314072" y="836057"/>
                  <a:pt x="2304192" y="853157"/>
                  <a:pt x="2296592" y="862088"/>
                </a:cubicBezTo>
                <a:lnTo>
                  <a:pt x="2299632" y="862088"/>
                </a:lnTo>
                <a:cubicBezTo>
                  <a:pt x="2304128" y="866521"/>
                  <a:pt x="2306535" y="870575"/>
                  <a:pt x="2306852" y="874248"/>
                </a:cubicBezTo>
                <a:cubicBezTo>
                  <a:pt x="2307168" y="877922"/>
                  <a:pt x="2305775" y="881975"/>
                  <a:pt x="2302672" y="886408"/>
                </a:cubicBezTo>
                <a:cubicBezTo>
                  <a:pt x="2298872" y="909462"/>
                  <a:pt x="2292032" y="933276"/>
                  <a:pt x="2282151" y="957850"/>
                </a:cubicBezTo>
                <a:cubicBezTo>
                  <a:pt x="2272271" y="982423"/>
                  <a:pt x="2263911" y="1006237"/>
                  <a:pt x="2257071" y="1029292"/>
                </a:cubicBezTo>
                <a:cubicBezTo>
                  <a:pt x="2259921" y="1033534"/>
                  <a:pt x="2260301" y="1036448"/>
                  <a:pt x="2258211" y="1038031"/>
                </a:cubicBezTo>
                <a:cubicBezTo>
                  <a:pt x="2256121" y="1039615"/>
                  <a:pt x="2252701" y="1041768"/>
                  <a:pt x="2247951" y="1044492"/>
                </a:cubicBezTo>
                <a:cubicBezTo>
                  <a:pt x="2247697" y="1047658"/>
                  <a:pt x="2247444" y="1050445"/>
                  <a:pt x="2247191" y="1052852"/>
                </a:cubicBezTo>
                <a:cubicBezTo>
                  <a:pt x="2246937" y="1055259"/>
                  <a:pt x="2248204" y="1056525"/>
                  <a:pt x="2250991" y="1056652"/>
                </a:cubicBezTo>
                <a:lnTo>
                  <a:pt x="2249542" y="1059375"/>
                </a:lnTo>
                <a:lnTo>
                  <a:pt x="2262357" y="1061938"/>
                </a:lnTo>
                <a:lnTo>
                  <a:pt x="2254170" y="1074753"/>
                </a:lnTo>
                <a:lnTo>
                  <a:pt x="2257071" y="1071852"/>
                </a:lnTo>
                <a:cubicBezTo>
                  <a:pt x="2260238" y="1068812"/>
                  <a:pt x="2262264" y="1065772"/>
                  <a:pt x="2263151" y="1062732"/>
                </a:cubicBezTo>
                <a:cubicBezTo>
                  <a:pt x="2264038" y="1059692"/>
                  <a:pt x="2263024" y="1056652"/>
                  <a:pt x="2260111" y="1053612"/>
                </a:cubicBezTo>
                <a:cubicBezTo>
                  <a:pt x="2263341" y="1050382"/>
                  <a:pt x="2266761" y="1046202"/>
                  <a:pt x="2270371" y="1041071"/>
                </a:cubicBezTo>
                <a:cubicBezTo>
                  <a:pt x="2273981" y="1035941"/>
                  <a:pt x="2276641" y="1031001"/>
                  <a:pt x="2278351" y="1026251"/>
                </a:cubicBezTo>
                <a:lnTo>
                  <a:pt x="2302672" y="971530"/>
                </a:lnTo>
                <a:lnTo>
                  <a:pt x="2320912" y="956330"/>
                </a:lnTo>
                <a:cubicBezTo>
                  <a:pt x="2324206" y="953163"/>
                  <a:pt x="2326739" y="949617"/>
                  <a:pt x="2328512" y="945690"/>
                </a:cubicBezTo>
                <a:cubicBezTo>
                  <a:pt x="2330286" y="941763"/>
                  <a:pt x="2329779" y="938216"/>
                  <a:pt x="2326992" y="935050"/>
                </a:cubicBezTo>
                <a:lnTo>
                  <a:pt x="2339152" y="910729"/>
                </a:lnTo>
                <a:cubicBezTo>
                  <a:pt x="2337632" y="900595"/>
                  <a:pt x="2340673" y="891982"/>
                  <a:pt x="2348273" y="884888"/>
                </a:cubicBezTo>
                <a:cubicBezTo>
                  <a:pt x="2355873" y="877795"/>
                  <a:pt x="2358913" y="869181"/>
                  <a:pt x="2357393" y="859048"/>
                </a:cubicBezTo>
                <a:lnTo>
                  <a:pt x="2396914" y="825607"/>
                </a:lnTo>
                <a:cubicBezTo>
                  <a:pt x="2404514" y="834094"/>
                  <a:pt x="2408314" y="839921"/>
                  <a:pt x="2408314" y="843087"/>
                </a:cubicBezTo>
                <a:cubicBezTo>
                  <a:pt x="2408314" y="846254"/>
                  <a:pt x="2404514" y="850561"/>
                  <a:pt x="2396914" y="856008"/>
                </a:cubicBezTo>
                <a:cubicBezTo>
                  <a:pt x="2402677" y="864558"/>
                  <a:pt x="2402550" y="871018"/>
                  <a:pt x="2396534" y="875388"/>
                </a:cubicBezTo>
                <a:cubicBezTo>
                  <a:pt x="2390517" y="879758"/>
                  <a:pt x="2389630" y="885458"/>
                  <a:pt x="2393874" y="892488"/>
                </a:cubicBezTo>
                <a:lnTo>
                  <a:pt x="2378163" y="926918"/>
                </a:lnTo>
                <a:lnTo>
                  <a:pt x="2400928" y="891735"/>
                </a:lnTo>
                <a:cubicBezTo>
                  <a:pt x="2401498" y="883818"/>
                  <a:pt x="2405678" y="870011"/>
                  <a:pt x="2413468" y="850314"/>
                </a:cubicBezTo>
                <a:cubicBezTo>
                  <a:pt x="2421259" y="830616"/>
                  <a:pt x="2429239" y="816050"/>
                  <a:pt x="2437409" y="806613"/>
                </a:cubicBezTo>
                <a:cubicBezTo>
                  <a:pt x="2437409" y="794959"/>
                  <a:pt x="2443489" y="784826"/>
                  <a:pt x="2455649" y="776212"/>
                </a:cubicBezTo>
                <a:cubicBezTo>
                  <a:pt x="2451596" y="770132"/>
                  <a:pt x="2451342" y="764812"/>
                  <a:pt x="2454889" y="760252"/>
                </a:cubicBezTo>
                <a:cubicBezTo>
                  <a:pt x="2458436" y="755692"/>
                  <a:pt x="2462743" y="751892"/>
                  <a:pt x="2467810" y="748852"/>
                </a:cubicBezTo>
                <a:lnTo>
                  <a:pt x="2580292" y="551248"/>
                </a:lnTo>
                <a:cubicBezTo>
                  <a:pt x="2587195" y="543458"/>
                  <a:pt x="2592389" y="535477"/>
                  <a:pt x="2595872" y="527308"/>
                </a:cubicBezTo>
                <a:cubicBezTo>
                  <a:pt x="2599356" y="519137"/>
                  <a:pt x="2605309" y="511917"/>
                  <a:pt x="2613733" y="505647"/>
                </a:cubicBezTo>
                <a:cubicBezTo>
                  <a:pt x="2613859" y="500897"/>
                  <a:pt x="2615126" y="495957"/>
                  <a:pt x="2617533" y="490826"/>
                </a:cubicBezTo>
                <a:cubicBezTo>
                  <a:pt x="2619939" y="485697"/>
                  <a:pt x="2622726" y="481517"/>
                  <a:pt x="2625893" y="478286"/>
                </a:cubicBezTo>
                <a:lnTo>
                  <a:pt x="2638053" y="457006"/>
                </a:lnTo>
                <a:cubicBezTo>
                  <a:pt x="2641346" y="453902"/>
                  <a:pt x="2645400" y="451749"/>
                  <a:pt x="2650213" y="450546"/>
                </a:cubicBezTo>
                <a:cubicBezTo>
                  <a:pt x="2655027" y="449343"/>
                  <a:pt x="2659080" y="449469"/>
                  <a:pt x="2662374" y="450926"/>
                </a:cubicBezTo>
                <a:cubicBezTo>
                  <a:pt x="2663894" y="458336"/>
                  <a:pt x="2658574" y="474676"/>
                  <a:pt x="2646413" y="499946"/>
                </a:cubicBezTo>
                <a:cubicBezTo>
                  <a:pt x="2634253" y="525217"/>
                  <a:pt x="2624373" y="542318"/>
                  <a:pt x="2616773" y="551248"/>
                </a:cubicBezTo>
                <a:lnTo>
                  <a:pt x="2619813" y="551248"/>
                </a:lnTo>
                <a:cubicBezTo>
                  <a:pt x="2624310" y="555681"/>
                  <a:pt x="2626716" y="559734"/>
                  <a:pt x="2627033" y="563408"/>
                </a:cubicBezTo>
                <a:cubicBezTo>
                  <a:pt x="2627350" y="567081"/>
                  <a:pt x="2625956" y="571135"/>
                  <a:pt x="2622853" y="575569"/>
                </a:cubicBezTo>
                <a:cubicBezTo>
                  <a:pt x="2619053" y="598622"/>
                  <a:pt x="2612212" y="622436"/>
                  <a:pt x="2602332" y="647010"/>
                </a:cubicBezTo>
                <a:cubicBezTo>
                  <a:pt x="2592452" y="671584"/>
                  <a:pt x="2584092" y="695398"/>
                  <a:pt x="2577252" y="718451"/>
                </a:cubicBezTo>
                <a:cubicBezTo>
                  <a:pt x="2580102" y="722695"/>
                  <a:pt x="2580482" y="725608"/>
                  <a:pt x="2578392" y="727192"/>
                </a:cubicBezTo>
                <a:cubicBezTo>
                  <a:pt x="2576302" y="728775"/>
                  <a:pt x="2572882" y="730928"/>
                  <a:pt x="2568132" y="733652"/>
                </a:cubicBezTo>
                <a:cubicBezTo>
                  <a:pt x="2567878" y="736818"/>
                  <a:pt x="2567625" y="739605"/>
                  <a:pt x="2567372" y="742012"/>
                </a:cubicBezTo>
                <a:cubicBezTo>
                  <a:pt x="2567118" y="744418"/>
                  <a:pt x="2568385" y="745685"/>
                  <a:pt x="2571172" y="745812"/>
                </a:cubicBezTo>
                <a:cubicBezTo>
                  <a:pt x="2568955" y="750815"/>
                  <a:pt x="2565788" y="756769"/>
                  <a:pt x="2561672" y="763672"/>
                </a:cubicBezTo>
                <a:cubicBezTo>
                  <a:pt x="2557555" y="770575"/>
                  <a:pt x="2556668" y="775769"/>
                  <a:pt x="2559011" y="779253"/>
                </a:cubicBezTo>
                <a:lnTo>
                  <a:pt x="2577252" y="761012"/>
                </a:lnTo>
                <a:cubicBezTo>
                  <a:pt x="2580418" y="757972"/>
                  <a:pt x="2582445" y="754932"/>
                  <a:pt x="2583332" y="751892"/>
                </a:cubicBezTo>
                <a:cubicBezTo>
                  <a:pt x="2584219" y="748852"/>
                  <a:pt x="2583205" y="745812"/>
                  <a:pt x="2580292" y="742772"/>
                </a:cubicBezTo>
                <a:cubicBezTo>
                  <a:pt x="2583522" y="739542"/>
                  <a:pt x="2586942" y="735362"/>
                  <a:pt x="2590552" y="730232"/>
                </a:cubicBezTo>
                <a:cubicBezTo>
                  <a:pt x="2594162" y="725101"/>
                  <a:pt x="2596822" y="720161"/>
                  <a:pt x="2598532" y="715411"/>
                </a:cubicBezTo>
                <a:lnTo>
                  <a:pt x="2622853" y="660690"/>
                </a:lnTo>
                <a:lnTo>
                  <a:pt x="2641093" y="645489"/>
                </a:lnTo>
                <a:cubicBezTo>
                  <a:pt x="2644387" y="642323"/>
                  <a:pt x="2646920" y="638777"/>
                  <a:pt x="2648693" y="634850"/>
                </a:cubicBezTo>
                <a:cubicBezTo>
                  <a:pt x="2650467" y="630923"/>
                  <a:pt x="2649960" y="627376"/>
                  <a:pt x="2647173" y="624210"/>
                </a:cubicBezTo>
                <a:lnTo>
                  <a:pt x="2659334" y="599889"/>
                </a:lnTo>
                <a:cubicBezTo>
                  <a:pt x="2657814" y="589755"/>
                  <a:pt x="2660854" y="581142"/>
                  <a:pt x="2668454" y="574048"/>
                </a:cubicBezTo>
                <a:cubicBezTo>
                  <a:pt x="2676054" y="566955"/>
                  <a:pt x="2679094" y="558341"/>
                  <a:pt x="2677574" y="548208"/>
                </a:cubicBezTo>
                <a:lnTo>
                  <a:pt x="2717095" y="514767"/>
                </a:lnTo>
                <a:cubicBezTo>
                  <a:pt x="2724695" y="523254"/>
                  <a:pt x="2728495" y="529080"/>
                  <a:pt x="2728495" y="532248"/>
                </a:cubicBezTo>
                <a:cubicBezTo>
                  <a:pt x="2728495" y="535414"/>
                  <a:pt x="2724695" y="539721"/>
                  <a:pt x="2717095" y="545168"/>
                </a:cubicBezTo>
                <a:cubicBezTo>
                  <a:pt x="2722858" y="553718"/>
                  <a:pt x="2722732" y="560178"/>
                  <a:pt x="2716715" y="564548"/>
                </a:cubicBezTo>
                <a:cubicBezTo>
                  <a:pt x="2710698" y="568918"/>
                  <a:pt x="2709811" y="574618"/>
                  <a:pt x="2714055" y="581649"/>
                </a:cubicBezTo>
                <a:lnTo>
                  <a:pt x="2709736" y="591114"/>
                </a:lnTo>
                <a:lnTo>
                  <a:pt x="2749333" y="521551"/>
                </a:lnTo>
                <a:cubicBezTo>
                  <a:pt x="2756236" y="513761"/>
                  <a:pt x="2761430" y="505781"/>
                  <a:pt x="2764913" y="497611"/>
                </a:cubicBezTo>
                <a:cubicBezTo>
                  <a:pt x="2768397" y="489440"/>
                  <a:pt x="2774350" y="482220"/>
                  <a:pt x="2782774" y="475950"/>
                </a:cubicBezTo>
                <a:cubicBezTo>
                  <a:pt x="2782900" y="471200"/>
                  <a:pt x="2784167" y="466260"/>
                  <a:pt x="2786574" y="461129"/>
                </a:cubicBezTo>
                <a:cubicBezTo>
                  <a:pt x="2788980" y="456000"/>
                  <a:pt x="2791767" y="451819"/>
                  <a:pt x="2794934" y="448589"/>
                </a:cubicBezTo>
                <a:lnTo>
                  <a:pt x="2807094" y="427309"/>
                </a:lnTo>
                <a:cubicBezTo>
                  <a:pt x="2810388" y="424206"/>
                  <a:pt x="2814441" y="422052"/>
                  <a:pt x="2819254" y="420849"/>
                </a:cubicBezTo>
                <a:cubicBezTo>
                  <a:pt x="2824068" y="419645"/>
                  <a:pt x="2828121" y="419772"/>
                  <a:pt x="2831415" y="421229"/>
                </a:cubicBezTo>
                <a:cubicBezTo>
                  <a:pt x="2832935" y="428639"/>
                  <a:pt x="2827614" y="444979"/>
                  <a:pt x="2815454" y="470250"/>
                </a:cubicBezTo>
                <a:cubicBezTo>
                  <a:pt x="2803294" y="495520"/>
                  <a:pt x="2793414" y="512621"/>
                  <a:pt x="2785814" y="521551"/>
                </a:cubicBezTo>
                <a:lnTo>
                  <a:pt x="2788854" y="521551"/>
                </a:lnTo>
                <a:cubicBezTo>
                  <a:pt x="2793350" y="525984"/>
                  <a:pt x="2795757" y="530038"/>
                  <a:pt x="2796074" y="533711"/>
                </a:cubicBezTo>
                <a:cubicBezTo>
                  <a:pt x="2796390" y="537384"/>
                  <a:pt x="2794997" y="541438"/>
                  <a:pt x="2791894" y="545871"/>
                </a:cubicBezTo>
                <a:cubicBezTo>
                  <a:pt x="2788094" y="568925"/>
                  <a:pt x="2781254" y="592739"/>
                  <a:pt x="2771373" y="617313"/>
                </a:cubicBezTo>
                <a:cubicBezTo>
                  <a:pt x="2761493" y="641886"/>
                  <a:pt x="2753133" y="665700"/>
                  <a:pt x="2746293" y="688754"/>
                </a:cubicBezTo>
                <a:cubicBezTo>
                  <a:pt x="2749143" y="692998"/>
                  <a:pt x="2749523" y="695911"/>
                  <a:pt x="2747433" y="697494"/>
                </a:cubicBezTo>
                <a:lnTo>
                  <a:pt x="2744516" y="699331"/>
                </a:lnTo>
                <a:lnTo>
                  <a:pt x="2742555" y="714651"/>
                </a:lnTo>
                <a:lnTo>
                  <a:pt x="2734035" y="727730"/>
                </a:lnTo>
                <a:lnTo>
                  <a:pt x="2730712" y="733975"/>
                </a:lnTo>
                <a:cubicBezTo>
                  <a:pt x="2726596" y="740879"/>
                  <a:pt x="2725709" y="746072"/>
                  <a:pt x="2728052" y="749556"/>
                </a:cubicBezTo>
                <a:lnTo>
                  <a:pt x="2746293" y="731315"/>
                </a:lnTo>
                <a:cubicBezTo>
                  <a:pt x="2749460" y="728275"/>
                  <a:pt x="2751486" y="725235"/>
                  <a:pt x="2752373" y="722195"/>
                </a:cubicBezTo>
                <a:cubicBezTo>
                  <a:pt x="2753260" y="719155"/>
                  <a:pt x="2752246" y="716114"/>
                  <a:pt x="2749333" y="713075"/>
                </a:cubicBezTo>
                <a:cubicBezTo>
                  <a:pt x="2752563" y="709845"/>
                  <a:pt x="2755983" y="705665"/>
                  <a:pt x="2759593" y="700534"/>
                </a:cubicBezTo>
                <a:cubicBezTo>
                  <a:pt x="2763203" y="695405"/>
                  <a:pt x="2765863" y="690464"/>
                  <a:pt x="2767573" y="685714"/>
                </a:cubicBezTo>
                <a:lnTo>
                  <a:pt x="2791894" y="630993"/>
                </a:lnTo>
                <a:lnTo>
                  <a:pt x="2810134" y="615792"/>
                </a:lnTo>
                <a:cubicBezTo>
                  <a:pt x="2813428" y="612626"/>
                  <a:pt x="2815961" y="609079"/>
                  <a:pt x="2817734" y="605153"/>
                </a:cubicBezTo>
                <a:cubicBezTo>
                  <a:pt x="2819508" y="601226"/>
                  <a:pt x="2819001" y="597679"/>
                  <a:pt x="2816214" y="594513"/>
                </a:cubicBezTo>
                <a:lnTo>
                  <a:pt x="2828374" y="570192"/>
                </a:lnTo>
                <a:cubicBezTo>
                  <a:pt x="2826854" y="560058"/>
                  <a:pt x="2829895" y="551445"/>
                  <a:pt x="2837495" y="544351"/>
                </a:cubicBezTo>
                <a:cubicBezTo>
                  <a:pt x="2845095" y="537258"/>
                  <a:pt x="2848135" y="528644"/>
                  <a:pt x="2846615" y="518511"/>
                </a:cubicBezTo>
                <a:lnTo>
                  <a:pt x="2886136" y="485070"/>
                </a:lnTo>
                <a:cubicBezTo>
                  <a:pt x="2893736" y="493557"/>
                  <a:pt x="2897536" y="499383"/>
                  <a:pt x="2897536" y="502550"/>
                </a:cubicBezTo>
                <a:cubicBezTo>
                  <a:pt x="2897536" y="505717"/>
                  <a:pt x="2893736" y="510024"/>
                  <a:pt x="2886136" y="515471"/>
                </a:cubicBezTo>
                <a:cubicBezTo>
                  <a:pt x="2891899" y="524021"/>
                  <a:pt x="2891772" y="530481"/>
                  <a:pt x="2885756" y="534851"/>
                </a:cubicBezTo>
                <a:cubicBezTo>
                  <a:pt x="2879739" y="539221"/>
                  <a:pt x="2878852" y="544921"/>
                  <a:pt x="2883096" y="551951"/>
                </a:cubicBezTo>
                <a:cubicBezTo>
                  <a:pt x="2877712" y="559868"/>
                  <a:pt x="2871759" y="572915"/>
                  <a:pt x="2865235" y="591092"/>
                </a:cubicBezTo>
                <a:cubicBezTo>
                  <a:pt x="2858712" y="609269"/>
                  <a:pt x="2856558" y="621556"/>
                  <a:pt x="2858775" y="627953"/>
                </a:cubicBezTo>
                <a:lnTo>
                  <a:pt x="2834455" y="685714"/>
                </a:lnTo>
                <a:cubicBezTo>
                  <a:pt x="2840788" y="693441"/>
                  <a:pt x="2844082" y="701548"/>
                  <a:pt x="2844335" y="710034"/>
                </a:cubicBezTo>
                <a:cubicBezTo>
                  <a:pt x="2844588" y="718522"/>
                  <a:pt x="2840282" y="726629"/>
                  <a:pt x="2831415" y="734355"/>
                </a:cubicBezTo>
                <a:cubicBezTo>
                  <a:pt x="2828374" y="746895"/>
                  <a:pt x="2823814" y="759816"/>
                  <a:pt x="2817734" y="773116"/>
                </a:cubicBezTo>
                <a:cubicBezTo>
                  <a:pt x="2811654" y="786416"/>
                  <a:pt x="2804054" y="797817"/>
                  <a:pt x="2794934" y="807317"/>
                </a:cubicBezTo>
                <a:lnTo>
                  <a:pt x="2804054" y="831637"/>
                </a:lnTo>
                <a:lnTo>
                  <a:pt x="2782774" y="846837"/>
                </a:lnTo>
                <a:lnTo>
                  <a:pt x="2782774" y="880279"/>
                </a:lnTo>
                <a:cubicBezTo>
                  <a:pt x="2778784" y="886485"/>
                  <a:pt x="2776124" y="892311"/>
                  <a:pt x="2774794" y="897759"/>
                </a:cubicBezTo>
                <a:cubicBezTo>
                  <a:pt x="2773464" y="903205"/>
                  <a:pt x="2770043" y="907512"/>
                  <a:pt x="2764533" y="910679"/>
                </a:cubicBezTo>
                <a:cubicBezTo>
                  <a:pt x="2763140" y="914162"/>
                  <a:pt x="2762886" y="918595"/>
                  <a:pt x="2763773" y="923979"/>
                </a:cubicBezTo>
                <a:cubicBezTo>
                  <a:pt x="2764660" y="929363"/>
                  <a:pt x="2765927" y="933036"/>
                  <a:pt x="2767573" y="935000"/>
                </a:cubicBezTo>
                <a:cubicBezTo>
                  <a:pt x="2769283" y="937850"/>
                  <a:pt x="2771183" y="938989"/>
                  <a:pt x="2773273" y="938419"/>
                </a:cubicBezTo>
                <a:cubicBezTo>
                  <a:pt x="2775364" y="937850"/>
                  <a:pt x="2776503" y="936710"/>
                  <a:pt x="2776694" y="935000"/>
                </a:cubicBezTo>
                <a:cubicBezTo>
                  <a:pt x="2770487" y="925879"/>
                  <a:pt x="2771500" y="918279"/>
                  <a:pt x="2779734" y="912199"/>
                </a:cubicBezTo>
                <a:cubicBezTo>
                  <a:pt x="2787967" y="906119"/>
                  <a:pt x="2795060" y="901558"/>
                  <a:pt x="2801014" y="898518"/>
                </a:cubicBezTo>
                <a:lnTo>
                  <a:pt x="2801014" y="852918"/>
                </a:lnTo>
                <a:lnTo>
                  <a:pt x="2804054" y="852918"/>
                </a:lnTo>
                <a:cubicBezTo>
                  <a:pt x="2805764" y="849751"/>
                  <a:pt x="2806904" y="846204"/>
                  <a:pt x="2807474" y="842278"/>
                </a:cubicBezTo>
                <a:cubicBezTo>
                  <a:pt x="2808044" y="838351"/>
                  <a:pt x="2806904" y="834804"/>
                  <a:pt x="2804054" y="831637"/>
                </a:cubicBezTo>
                <a:cubicBezTo>
                  <a:pt x="2812541" y="823720"/>
                  <a:pt x="2819128" y="815234"/>
                  <a:pt x="2823814" y="806177"/>
                </a:cubicBezTo>
                <a:cubicBezTo>
                  <a:pt x="2828501" y="797119"/>
                  <a:pt x="2835088" y="789393"/>
                  <a:pt x="2843575" y="782996"/>
                </a:cubicBezTo>
                <a:cubicBezTo>
                  <a:pt x="2833568" y="773179"/>
                  <a:pt x="2830781" y="766213"/>
                  <a:pt x="2835215" y="762096"/>
                </a:cubicBezTo>
                <a:cubicBezTo>
                  <a:pt x="2839648" y="757979"/>
                  <a:pt x="2847502" y="751772"/>
                  <a:pt x="2858775" y="743475"/>
                </a:cubicBezTo>
                <a:cubicBezTo>
                  <a:pt x="2865679" y="735305"/>
                  <a:pt x="2870872" y="720485"/>
                  <a:pt x="2874356" y="699015"/>
                </a:cubicBezTo>
                <a:cubicBezTo>
                  <a:pt x="2877839" y="677544"/>
                  <a:pt x="2883792" y="661964"/>
                  <a:pt x="2892216" y="652274"/>
                </a:cubicBezTo>
                <a:cubicBezTo>
                  <a:pt x="2895319" y="650880"/>
                  <a:pt x="2898233" y="650627"/>
                  <a:pt x="2900956" y="651514"/>
                </a:cubicBezTo>
                <a:cubicBezTo>
                  <a:pt x="2903680" y="652401"/>
                  <a:pt x="2905833" y="653667"/>
                  <a:pt x="2907416" y="655313"/>
                </a:cubicBezTo>
                <a:cubicBezTo>
                  <a:pt x="2914320" y="663674"/>
                  <a:pt x="2915713" y="673554"/>
                  <a:pt x="2911596" y="684954"/>
                </a:cubicBezTo>
                <a:cubicBezTo>
                  <a:pt x="2907480" y="696354"/>
                  <a:pt x="2902033" y="704714"/>
                  <a:pt x="2895256" y="710034"/>
                </a:cubicBezTo>
                <a:cubicBezTo>
                  <a:pt x="2888036" y="729605"/>
                  <a:pt x="2881956" y="748225"/>
                  <a:pt x="2877016" y="765896"/>
                </a:cubicBezTo>
                <a:cubicBezTo>
                  <a:pt x="2872076" y="783566"/>
                  <a:pt x="2865995" y="801426"/>
                  <a:pt x="2858775" y="819477"/>
                </a:cubicBezTo>
                <a:lnTo>
                  <a:pt x="2859933" y="825265"/>
                </a:lnTo>
                <a:lnTo>
                  <a:pt x="2884298" y="803573"/>
                </a:lnTo>
                <a:lnTo>
                  <a:pt x="2881258" y="788373"/>
                </a:lnTo>
                <a:cubicBezTo>
                  <a:pt x="2879865" y="783749"/>
                  <a:pt x="2880372" y="779316"/>
                  <a:pt x="2882778" y="775073"/>
                </a:cubicBezTo>
                <a:cubicBezTo>
                  <a:pt x="2885185" y="770829"/>
                  <a:pt x="2888732" y="767156"/>
                  <a:pt x="2893418" y="764052"/>
                </a:cubicBezTo>
                <a:cubicBezTo>
                  <a:pt x="2899498" y="751385"/>
                  <a:pt x="2905579" y="749358"/>
                  <a:pt x="2911659" y="757972"/>
                </a:cubicBezTo>
                <a:cubicBezTo>
                  <a:pt x="2918056" y="763862"/>
                  <a:pt x="2921982" y="769562"/>
                  <a:pt x="2923439" y="775073"/>
                </a:cubicBezTo>
                <a:cubicBezTo>
                  <a:pt x="2924896" y="780583"/>
                  <a:pt x="2921982" y="787043"/>
                  <a:pt x="2914699" y="794453"/>
                </a:cubicBezTo>
                <a:cubicBezTo>
                  <a:pt x="2908809" y="799963"/>
                  <a:pt x="2901588" y="809463"/>
                  <a:pt x="2893038" y="822953"/>
                </a:cubicBezTo>
                <a:cubicBezTo>
                  <a:pt x="2884488" y="836444"/>
                  <a:pt x="2882588" y="848224"/>
                  <a:pt x="2887338" y="858295"/>
                </a:cubicBezTo>
                <a:cubicBezTo>
                  <a:pt x="2885628" y="867478"/>
                  <a:pt x="2881448" y="881791"/>
                  <a:pt x="2874798" y="901235"/>
                </a:cubicBezTo>
                <a:lnTo>
                  <a:pt x="2859641" y="929865"/>
                </a:lnTo>
                <a:lnTo>
                  <a:pt x="2862955" y="929679"/>
                </a:lnTo>
                <a:cubicBezTo>
                  <a:pt x="2879739" y="928920"/>
                  <a:pt x="2892532" y="932719"/>
                  <a:pt x="2901336" y="941080"/>
                </a:cubicBezTo>
                <a:lnTo>
                  <a:pt x="2901972" y="942812"/>
                </a:lnTo>
                <a:lnTo>
                  <a:pt x="2912849" y="931632"/>
                </a:lnTo>
                <a:cubicBezTo>
                  <a:pt x="2908796" y="925552"/>
                  <a:pt x="2908542" y="920232"/>
                  <a:pt x="2912089" y="915672"/>
                </a:cubicBezTo>
                <a:cubicBezTo>
                  <a:pt x="2915636" y="911112"/>
                  <a:pt x="2919943" y="907312"/>
                  <a:pt x="2925010" y="904272"/>
                </a:cubicBezTo>
                <a:lnTo>
                  <a:pt x="3037492" y="706668"/>
                </a:lnTo>
                <a:cubicBezTo>
                  <a:pt x="3044395" y="698878"/>
                  <a:pt x="3049589" y="690898"/>
                  <a:pt x="3053072" y="682727"/>
                </a:cubicBezTo>
                <a:cubicBezTo>
                  <a:pt x="3056556" y="674557"/>
                  <a:pt x="3062509" y="667337"/>
                  <a:pt x="3070933" y="661067"/>
                </a:cubicBezTo>
                <a:cubicBezTo>
                  <a:pt x="3071059" y="656317"/>
                  <a:pt x="3072326" y="651377"/>
                  <a:pt x="3074733" y="646246"/>
                </a:cubicBezTo>
                <a:cubicBezTo>
                  <a:pt x="3077139" y="641117"/>
                  <a:pt x="3079926" y="636936"/>
                  <a:pt x="3083093" y="633706"/>
                </a:cubicBezTo>
                <a:lnTo>
                  <a:pt x="3095253" y="612426"/>
                </a:lnTo>
                <a:cubicBezTo>
                  <a:pt x="3098546" y="609323"/>
                  <a:pt x="3102600" y="607169"/>
                  <a:pt x="3107413" y="605966"/>
                </a:cubicBezTo>
                <a:cubicBezTo>
                  <a:pt x="3112227" y="604762"/>
                  <a:pt x="3116280" y="604889"/>
                  <a:pt x="3119574" y="606346"/>
                </a:cubicBezTo>
                <a:cubicBezTo>
                  <a:pt x="3121094" y="613756"/>
                  <a:pt x="3115774" y="630096"/>
                  <a:pt x="3103613" y="655367"/>
                </a:cubicBezTo>
                <a:cubicBezTo>
                  <a:pt x="3091453" y="680637"/>
                  <a:pt x="3081573" y="697737"/>
                  <a:pt x="3073973" y="706668"/>
                </a:cubicBezTo>
                <a:lnTo>
                  <a:pt x="3077013" y="706668"/>
                </a:lnTo>
                <a:cubicBezTo>
                  <a:pt x="3081510" y="711101"/>
                  <a:pt x="3083916" y="715155"/>
                  <a:pt x="3084233" y="718828"/>
                </a:cubicBezTo>
                <a:lnTo>
                  <a:pt x="3080891" y="728551"/>
                </a:lnTo>
                <a:lnTo>
                  <a:pt x="3092480" y="745376"/>
                </a:lnTo>
                <a:cubicBezTo>
                  <a:pt x="3093937" y="750886"/>
                  <a:pt x="3091023" y="757346"/>
                  <a:pt x="3083740" y="764755"/>
                </a:cubicBezTo>
                <a:lnTo>
                  <a:pt x="3062220" y="793070"/>
                </a:lnTo>
                <a:lnTo>
                  <a:pt x="3059532" y="802429"/>
                </a:lnTo>
                <a:lnTo>
                  <a:pt x="3054745" y="816066"/>
                </a:lnTo>
                <a:lnTo>
                  <a:pt x="3056379" y="828597"/>
                </a:lnTo>
                <a:cubicBezTo>
                  <a:pt x="3054669" y="837781"/>
                  <a:pt x="3050489" y="852094"/>
                  <a:pt x="3043839" y="871538"/>
                </a:cubicBezTo>
                <a:lnTo>
                  <a:pt x="3028207" y="901066"/>
                </a:lnTo>
                <a:lnTo>
                  <a:pt x="3028372" y="901231"/>
                </a:lnTo>
                <a:lnTo>
                  <a:pt x="3019986" y="916997"/>
                </a:lnTo>
                <a:lnTo>
                  <a:pt x="3023715" y="927169"/>
                </a:lnTo>
                <a:lnTo>
                  <a:pt x="3034452" y="916432"/>
                </a:lnTo>
                <a:cubicBezTo>
                  <a:pt x="3037618" y="913392"/>
                  <a:pt x="3039645" y="910352"/>
                  <a:pt x="3040532" y="907312"/>
                </a:cubicBezTo>
                <a:cubicBezTo>
                  <a:pt x="3041419" y="904272"/>
                  <a:pt x="3040405" y="901231"/>
                  <a:pt x="3037492" y="898192"/>
                </a:cubicBezTo>
                <a:cubicBezTo>
                  <a:pt x="3040722" y="894962"/>
                  <a:pt x="3044142" y="890782"/>
                  <a:pt x="3047752" y="885651"/>
                </a:cubicBezTo>
                <a:cubicBezTo>
                  <a:pt x="3051362" y="880522"/>
                  <a:pt x="3054022" y="875581"/>
                  <a:pt x="3055732" y="870831"/>
                </a:cubicBezTo>
                <a:lnTo>
                  <a:pt x="3080053" y="816110"/>
                </a:lnTo>
                <a:lnTo>
                  <a:pt x="3098293" y="800909"/>
                </a:lnTo>
                <a:cubicBezTo>
                  <a:pt x="3101587" y="797743"/>
                  <a:pt x="3104120" y="794196"/>
                  <a:pt x="3105893" y="790270"/>
                </a:cubicBezTo>
                <a:cubicBezTo>
                  <a:pt x="3107667" y="786343"/>
                  <a:pt x="3107160" y="782796"/>
                  <a:pt x="3104373" y="779629"/>
                </a:cubicBezTo>
                <a:lnTo>
                  <a:pt x="3116534" y="755309"/>
                </a:lnTo>
                <a:cubicBezTo>
                  <a:pt x="3115014" y="745175"/>
                  <a:pt x="3118054" y="736562"/>
                  <a:pt x="3125654" y="729468"/>
                </a:cubicBezTo>
                <a:cubicBezTo>
                  <a:pt x="3133254" y="722375"/>
                  <a:pt x="3136294" y="713761"/>
                  <a:pt x="3134774" y="703628"/>
                </a:cubicBezTo>
                <a:lnTo>
                  <a:pt x="3174295" y="670187"/>
                </a:lnTo>
                <a:cubicBezTo>
                  <a:pt x="3181895" y="678674"/>
                  <a:pt x="3185695" y="684500"/>
                  <a:pt x="3185695" y="687667"/>
                </a:cubicBezTo>
                <a:cubicBezTo>
                  <a:pt x="3185695" y="690834"/>
                  <a:pt x="3181895" y="695141"/>
                  <a:pt x="3174295" y="700588"/>
                </a:cubicBezTo>
                <a:cubicBezTo>
                  <a:pt x="3180058" y="709138"/>
                  <a:pt x="3179932" y="715598"/>
                  <a:pt x="3173915" y="719968"/>
                </a:cubicBezTo>
                <a:cubicBezTo>
                  <a:pt x="3167898" y="724338"/>
                  <a:pt x="3167011" y="730038"/>
                  <a:pt x="3171255" y="737068"/>
                </a:cubicBezTo>
                <a:cubicBezTo>
                  <a:pt x="3165871" y="744985"/>
                  <a:pt x="3159918" y="758032"/>
                  <a:pt x="3153394" y="776209"/>
                </a:cubicBezTo>
                <a:cubicBezTo>
                  <a:pt x="3146871" y="794386"/>
                  <a:pt x="3144718" y="806673"/>
                  <a:pt x="3146934" y="813070"/>
                </a:cubicBezTo>
                <a:lnTo>
                  <a:pt x="3122614" y="870831"/>
                </a:lnTo>
                <a:cubicBezTo>
                  <a:pt x="3128947" y="878558"/>
                  <a:pt x="3132240" y="886665"/>
                  <a:pt x="3132494" y="895151"/>
                </a:cubicBezTo>
                <a:cubicBezTo>
                  <a:pt x="3132747" y="903639"/>
                  <a:pt x="3128440" y="911745"/>
                  <a:pt x="3119574" y="919472"/>
                </a:cubicBezTo>
                <a:cubicBezTo>
                  <a:pt x="3116534" y="932012"/>
                  <a:pt x="3111974" y="944933"/>
                  <a:pt x="3105893" y="958233"/>
                </a:cubicBezTo>
                <a:cubicBezTo>
                  <a:pt x="3099813" y="971533"/>
                  <a:pt x="3092213" y="982934"/>
                  <a:pt x="3083093" y="992434"/>
                </a:cubicBezTo>
                <a:lnTo>
                  <a:pt x="3092213" y="1016754"/>
                </a:lnTo>
                <a:lnTo>
                  <a:pt x="3070933" y="1031954"/>
                </a:lnTo>
                <a:lnTo>
                  <a:pt x="3070933" y="1065396"/>
                </a:lnTo>
                <a:cubicBezTo>
                  <a:pt x="3066942" y="1071602"/>
                  <a:pt x="3064282" y="1077429"/>
                  <a:pt x="3062952" y="1082875"/>
                </a:cubicBezTo>
                <a:lnTo>
                  <a:pt x="3055461" y="1092309"/>
                </a:lnTo>
                <a:lnTo>
                  <a:pt x="3052637" y="1096762"/>
                </a:lnTo>
                <a:lnTo>
                  <a:pt x="3052124" y="1105742"/>
                </a:lnTo>
                <a:lnTo>
                  <a:pt x="3061544" y="1106708"/>
                </a:lnTo>
                <a:lnTo>
                  <a:pt x="3067893" y="1097315"/>
                </a:lnTo>
                <a:cubicBezTo>
                  <a:pt x="3076126" y="1091236"/>
                  <a:pt x="3083220" y="1086675"/>
                  <a:pt x="3089173" y="1083635"/>
                </a:cubicBezTo>
                <a:lnTo>
                  <a:pt x="3089173" y="1038035"/>
                </a:lnTo>
                <a:lnTo>
                  <a:pt x="3092213" y="1038035"/>
                </a:lnTo>
                <a:cubicBezTo>
                  <a:pt x="3093923" y="1034868"/>
                  <a:pt x="3095063" y="1031321"/>
                  <a:pt x="3095633" y="1027394"/>
                </a:cubicBezTo>
                <a:cubicBezTo>
                  <a:pt x="3096203" y="1023468"/>
                  <a:pt x="3095063" y="1019921"/>
                  <a:pt x="3092213" y="1016754"/>
                </a:cubicBezTo>
                <a:cubicBezTo>
                  <a:pt x="3100700" y="1008837"/>
                  <a:pt x="3107287" y="1000350"/>
                  <a:pt x="3111974" y="991294"/>
                </a:cubicBezTo>
                <a:cubicBezTo>
                  <a:pt x="3116660" y="982236"/>
                  <a:pt x="3123247" y="974510"/>
                  <a:pt x="3131734" y="968113"/>
                </a:cubicBezTo>
                <a:cubicBezTo>
                  <a:pt x="3121727" y="958296"/>
                  <a:pt x="3118940" y="951330"/>
                  <a:pt x="3123374" y="947213"/>
                </a:cubicBezTo>
                <a:cubicBezTo>
                  <a:pt x="3127807" y="943096"/>
                  <a:pt x="3135660" y="936889"/>
                  <a:pt x="3146934" y="928592"/>
                </a:cubicBezTo>
                <a:cubicBezTo>
                  <a:pt x="3153838" y="920422"/>
                  <a:pt x="3159031" y="905602"/>
                  <a:pt x="3162514" y="884131"/>
                </a:cubicBezTo>
                <a:cubicBezTo>
                  <a:pt x="3165998" y="862661"/>
                  <a:pt x="3171951" y="847081"/>
                  <a:pt x="3180375" y="837391"/>
                </a:cubicBezTo>
                <a:cubicBezTo>
                  <a:pt x="3183478" y="835997"/>
                  <a:pt x="3186392" y="835744"/>
                  <a:pt x="3189115" y="836631"/>
                </a:cubicBezTo>
                <a:cubicBezTo>
                  <a:pt x="3191838" y="837517"/>
                  <a:pt x="3193992" y="838784"/>
                  <a:pt x="3195575" y="840430"/>
                </a:cubicBezTo>
                <a:cubicBezTo>
                  <a:pt x="3202479" y="848791"/>
                  <a:pt x="3203872" y="858671"/>
                  <a:pt x="3199755" y="870071"/>
                </a:cubicBezTo>
                <a:cubicBezTo>
                  <a:pt x="3195638" y="881471"/>
                  <a:pt x="3190192" y="889831"/>
                  <a:pt x="3183415" y="895151"/>
                </a:cubicBezTo>
                <a:cubicBezTo>
                  <a:pt x="3176195" y="914722"/>
                  <a:pt x="3170115" y="933343"/>
                  <a:pt x="3165175" y="951013"/>
                </a:cubicBezTo>
                <a:cubicBezTo>
                  <a:pt x="3160234" y="968683"/>
                  <a:pt x="3154154" y="986543"/>
                  <a:pt x="3146934" y="1004594"/>
                </a:cubicBezTo>
                <a:cubicBezTo>
                  <a:pt x="3149721" y="1007507"/>
                  <a:pt x="3150228" y="1010041"/>
                  <a:pt x="3148454" y="1012194"/>
                </a:cubicBezTo>
                <a:cubicBezTo>
                  <a:pt x="3146681" y="1014347"/>
                  <a:pt x="3144148" y="1016881"/>
                  <a:pt x="3140854" y="1019794"/>
                </a:cubicBezTo>
                <a:cubicBezTo>
                  <a:pt x="3137941" y="1022898"/>
                  <a:pt x="3136927" y="1025811"/>
                  <a:pt x="3137814" y="1028535"/>
                </a:cubicBezTo>
                <a:cubicBezTo>
                  <a:pt x="3138701" y="1031258"/>
                  <a:pt x="3140727" y="1033411"/>
                  <a:pt x="3143894" y="1034994"/>
                </a:cubicBezTo>
                <a:cubicBezTo>
                  <a:pt x="3139144" y="1039682"/>
                  <a:pt x="3134964" y="1044748"/>
                  <a:pt x="3131354" y="1050195"/>
                </a:cubicBezTo>
                <a:cubicBezTo>
                  <a:pt x="3127744" y="1055642"/>
                  <a:pt x="3125844" y="1060708"/>
                  <a:pt x="3125654" y="1065396"/>
                </a:cubicBezTo>
                <a:lnTo>
                  <a:pt x="3113493" y="1086675"/>
                </a:lnTo>
                <a:cubicBezTo>
                  <a:pt x="3117927" y="1092882"/>
                  <a:pt x="3119700" y="1098709"/>
                  <a:pt x="3118814" y="1104156"/>
                </a:cubicBezTo>
                <a:cubicBezTo>
                  <a:pt x="3117927" y="1109602"/>
                  <a:pt x="3115140" y="1113910"/>
                  <a:pt x="3110453" y="1117076"/>
                </a:cubicBezTo>
                <a:cubicBezTo>
                  <a:pt x="3120777" y="1116316"/>
                  <a:pt x="3134330" y="1115556"/>
                  <a:pt x="3151114" y="1114796"/>
                </a:cubicBezTo>
                <a:cubicBezTo>
                  <a:pt x="3167898" y="1114036"/>
                  <a:pt x="3180692" y="1117836"/>
                  <a:pt x="3189495" y="1126197"/>
                </a:cubicBezTo>
                <a:cubicBezTo>
                  <a:pt x="3194055" y="1132593"/>
                  <a:pt x="3196335" y="1138800"/>
                  <a:pt x="3196335" y="1144817"/>
                </a:cubicBezTo>
                <a:cubicBezTo>
                  <a:pt x="3196335" y="1150834"/>
                  <a:pt x="3194055" y="1154760"/>
                  <a:pt x="3189495" y="1156597"/>
                </a:cubicBezTo>
                <a:cubicBezTo>
                  <a:pt x="3189178" y="1158371"/>
                  <a:pt x="3188292" y="1160904"/>
                  <a:pt x="3186835" y="1164196"/>
                </a:cubicBezTo>
                <a:cubicBezTo>
                  <a:pt x="3185378" y="1167490"/>
                  <a:pt x="3185252" y="1170023"/>
                  <a:pt x="3186455" y="1171797"/>
                </a:cubicBezTo>
                <a:lnTo>
                  <a:pt x="3195575" y="1165717"/>
                </a:lnTo>
                <a:lnTo>
                  <a:pt x="3235096" y="1135316"/>
                </a:lnTo>
                <a:lnTo>
                  <a:pt x="3241176" y="1114036"/>
                </a:lnTo>
                <a:cubicBezTo>
                  <a:pt x="3238389" y="1109793"/>
                  <a:pt x="3237883" y="1106879"/>
                  <a:pt x="3239656" y="1105296"/>
                </a:cubicBezTo>
                <a:cubicBezTo>
                  <a:pt x="3241430" y="1103713"/>
                  <a:pt x="3243963" y="1101559"/>
                  <a:pt x="3247256" y="1098836"/>
                </a:cubicBezTo>
                <a:cubicBezTo>
                  <a:pt x="3248650" y="1095859"/>
                  <a:pt x="3248903" y="1093452"/>
                  <a:pt x="3248016" y="1091616"/>
                </a:cubicBezTo>
                <a:cubicBezTo>
                  <a:pt x="3247130" y="1089779"/>
                  <a:pt x="3245863" y="1088132"/>
                  <a:pt x="3244216" y="1086675"/>
                </a:cubicBezTo>
                <a:cubicBezTo>
                  <a:pt x="3253083" y="1077302"/>
                  <a:pt x="3261190" y="1067168"/>
                  <a:pt x="3268537" y="1056275"/>
                </a:cubicBezTo>
                <a:cubicBezTo>
                  <a:pt x="3275884" y="1045381"/>
                  <a:pt x="3283990" y="1035248"/>
                  <a:pt x="3292857" y="1025874"/>
                </a:cubicBezTo>
                <a:cubicBezTo>
                  <a:pt x="3296024" y="1011877"/>
                  <a:pt x="3301851" y="998830"/>
                  <a:pt x="3310338" y="986733"/>
                </a:cubicBezTo>
                <a:cubicBezTo>
                  <a:pt x="3318824" y="974636"/>
                  <a:pt x="3329211" y="965390"/>
                  <a:pt x="3341498" y="958993"/>
                </a:cubicBezTo>
                <a:lnTo>
                  <a:pt x="3338458" y="943793"/>
                </a:lnTo>
                <a:cubicBezTo>
                  <a:pt x="3337065" y="939169"/>
                  <a:pt x="3337572" y="934735"/>
                  <a:pt x="3339978" y="930493"/>
                </a:cubicBezTo>
                <a:cubicBezTo>
                  <a:pt x="3342385" y="926249"/>
                  <a:pt x="3345932" y="922576"/>
                  <a:pt x="3350618" y="919472"/>
                </a:cubicBezTo>
                <a:cubicBezTo>
                  <a:pt x="3356698" y="906805"/>
                  <a:pt x="3362779" y="904779"/>
                  <a:pt x="3368859" y="913392"/>
                </a:cubicBezTo>
                <a:cubicBezTo>
                  <a:pt x="3375256" y="919282"/>
                  <a:pt x="3379182" y="924982"/>
                  <a:pt x="3380639" y="930493"/>
                </a:cubicBezTo>
                <a:cubicBezTo>
                  <a:pt x="3382096" y="936003"/>
                  <a:pt x="3379182" y="942463"/>
                  <a:pt x="3371899" y="949872"/>
                </a:cubicBezTo>
                <a:cubicBezTo>
                  <a:pt x="3366009" y="955382"/>
                  <a:pt x="3358788" y="964883"/>
                  <a:pt x="3350238" y="978373"/>
                </a:cubicBezTo>
                <a:cubicBezTo>
                  <a:pt x="3341688" y="991864"/>
                  <a:pt x="3339788" y="1003644"/>
                  <a:pt x="3344538" y="1013714"/>
                </a:cubicBezTo>
                <a:cubicBezTo>
                  <a:pt x="3342828" y="1022898"/>
                  <a:pt x="3338648" y="1037211"/>
                  <a:pt x="3331998" y="1056655"/>
                </a:cubicBezTo>
                <a:cubicBezTo>
                  <a:pt x="3325348" y="1076098"/>
                  <a:pt x="3317368" y="1091172"/>
                  <a:pt x="3308058" y="1101876"/>
                </a:cubicBezTo>
                <a:cubicBezTo>
                  <a:pt x="3312301" y="1106436"/>
                  <a:pt x="3313694" y="1110236"/>
                  <a:pt x="3312238" y="1113276"/>
                </a:cubicBezTo>
                <a:cubicBezTo>
                  <a:pt x="3310781" y="1116316"/>
                  <a:pt x="3308374" y="1118596"/>
                  <a:pt x="3305018" y="1120116"/>
                </a:cubicBezTo>
                <a:cubicBezTo>
                  <a:pt x="3300141" y="1125627"/>
                  <a:pt x="3300774" y="1133606"/>
                  <a:pt x="3306918" y="1144057"/>
                </a:cubicBezTo>
                <a:cubicBezTo>
                  <a:pt x="3313061" y="1154507"/>
                  <a:pt x="3317494" y="1161727"/>
                  <a:pt x="3320218" y="1165717"/>
                </a:cubicBezTo>
                <a:cubicBezTo>
                  <a:pt x="3313441" y="1175470"/>
                  <a:pt x="3302674" y="1196244"/>
                  <a:pt x="3287917" y="1228038"/>
                </a:cubicBezTo>
                <a:cubicBezTo>
                  <a:pt x="3273160" y="1259832"/>
                  <a:pt x="3267713" y="1280606"/>
                  <a:pt x="3271577" y="1290359"/>
                </a:cubicBezTo>
                <a:lnTo>
                  <a:pt x="3247256" y="1311640"/>
                </a:lnTo>
                <a:cubicBezTo>
                  <a:pt x="3242633" y="1320633"/>
                  <a:pt x="3238200" y="1329247"/>
                  <a:pt x="3233956" y="1337480"/>
                </a:cubicBezTo>
                <a:cubicBezTo>
                  <a:pt x="3229712" y="1345714"/>
                  <a:pt x="3226039" y="1354327"/>
                  <a:pt x="3222936" y="1363321"/>
                </a:cubicBezTo>
                <a:lnTo>
                  <a:pt x="3225976" y="1372441"/>
                </a:lnTo>
                <a:cubicBezTo>
                  <a:pt x="3235666" y="1370287"/>
                  <a:pt x="3242886" y="1361674"/>
                  <a:pt x="3247636" y="1346600"/>
                </a:cubicBezTo>
                <a:cubicBezTo>
                  <a:pt x="3252386" y="1331527"/>
                  <a:pt x="3260367" y="1322913"/>
                  <a:pt x="3271577" y="1320760"/>
                </a:cubicBezTo>
                <a:cubicBezTo>
                  <a:pt x="3277150" y="1320253"/>
                  <a:pt x="3284244" y="1318226"/>
                  <a:pt x="3292857" y="1314680"/>
                </a:cubicBezTo>
                <a:lnTo>
                  <a:pt x="3271577" y="1305559"/>
                </a:lnTo>
                <a:lnTo>
                  <a:pt x="3280697" y="1299479"/>
                </a:lnTo>
                <a:cubicBezTo>
                  <a:pt x="3285194" y="1296693"/>
                  <a:pt x="3289120" y="1296186"/>
                  <a:pt x="3292477" y="1297959"/>
                </a:cubicBezTo>
                <a:cubicBezTo>
                  <a:pt x="3295834" y="1299733"/>
                  <a:pt x="3299001" y="1302266"/>
                  <a:pt x="3301977" y="1305559"/>
                </a:cubicBezTo>
                <a:cubicBezTo>
                  <a:pt x="3305144" y="1301126"/>
                  <a:pt x="3307931" y="1297072"/>
                  <a:pt x="3310338" y="1293399"/>
                </a:cubicBezTo>
                <a:cubicBezTo>
                  <a:pt x="3312744" y="1289726"/>
                  <a:pt x="3314011" y="1285672"/>
                  <a:pt x="3314138" y="1281239"/>
                </a:cubicBezTo>
                <a:cubicBezTo>
                  <a:pt x="3316988" y="1277946"/>
                  <a:pt x="3318888" y="1273132"/>
                  <a:pt x="3319838" y="1266799"/>
                </a:cubicBezTo>
                <a:cubicBezTo>
                  <a:pt x="3320788" y="1260465"/>
                  <a:pt x="3321928" y="1254132"/>
                  <a:pt x="3323258" y="1247798"/>
                </a:cubicBezTo>
                <a:cubicBezTo>
                  <a:pt x="3313631" y="1247292"/>
                  <a:pt x="3305524" y="1242225"/>
                  <a:pt x="3298937" y="1232598"/>
                </a:cubicBezTo>
                <a:cubicBezTo>
                  <a:pt x="3308564" y="1226518"/>
                  <a:pt x="3313631" y="1217398"/>
                  <a:pt x="3314138" y="1205237"/>
                </a:cubicBezTo>
                <a:lnTo>
                  <a:pt x="3344538" y="1211317"/>
                </a:lnTo>
                <a:cubicBezTo>
                  <a:pt x="3340295" y="1215878"/>
                  <a:pt x="3337382" y="1220438"/>
                  <a:pt x="3335798" y="1224998"/>
                </a:cubicBezTo>
                <a:cubicBezTo>
                  <a:pt x="3334215" y="1229558"/>
                  <a:pt x="3332061" y="1234118"/>
                  <a:pt x="3329338" y="1238678"/>
                </a:cubicBezTo>
                <a:lnTo>
                  <a:pt x="3341498" y="1247798"/>
                </a:lnTo>
                <a:cubicBezTo>
                  <a:pt x="3347578" y="1247798"/>
                  <a:pt x="3350618" y="1250838"/>
                  <a:pt x="3350618" y="1256919"/>
                </a:cubicBezTo>
                <a:cubicBezTo>
                  <a:pt x="3350365" y="1263062"/>
                  <a:pt x="3348592" y="1269015"/>
                  <a:pt x="3345298" y="1274779"/>
                </a:cubicBezTo>
                <a:cubicBezTo>
                  <a:pt x="3342005" y="1280542"/>
                  <a:pt x="3338712" y="1285736"/>
                  <a:pt x="3335418" y="1290359"/>
                </a:cubicBezTo>
                <a:cubicBezTo>
                  <a:pt x="3340168" y="1291626"/>
                  <a:pt x="3345108" y="1292132"/>
                  <a:pt x="3350238" y="1291879"/>
                </a:cubicBezTo>
                <a:lnTo>
                  <a:pt x="3351045" y="1291977"/>
                </a:lnTo>
                <a:lnTo>
                  <a:pt x="3353455" y="1282576"/>
                </a:lnTo>
                <a:cubicBezTo>
                  <a:pt x="3355459" y="1278303"/>
                  <a:pt x="3357780" y="1274822"/>
                  <a:pt x="3360418" y="1272132"/>
                </a:cubicBezTo>
                <a:lnTo>
                  <a:pt x="3370546" y="1254407"/>
                </a:lnTo>
                <a:cubicBezTo>
                  <a:pt x="3373289" y="1251822"/>
                  <a:pt x="3376665" y="1250029"/>
                  <a:pt x="3380674" y="1249026"/>
                </a:cubicBezTo>
                <a:cubicBezTo>
                  <a:pt x="3384683" y="1248024"/>
                  <a:pt x="3388059" y="1248130"/>
                  <a:pt x="3390803" y="1249343"/>
                </a:cubicBezTo>
                <a:cubicBezTo>
                  <a:pt x="3392069" y="1255515"/>
                  <a:pt x="3387638" y="1269125"/>
                  <a:pt x="3377509" y="1290172"/>
                </a:cubicBezTo>
                <a:cubicBezTo>
                  <a:pt x="3367381" y="1311220"/>
                  <a:pt x="3359152" y="1325463"/>
                  <a:pt x="3352822" y="1332901"/>
                </a:cubicBezTo>
                <a:lnTo>
                  <a:pt x="3355354" y="1332901"/>
                </a:lnTo>
                <a:cubicBezTo>
                  <a:pt x="3359099" y="1336593"/>
                  <a:pt x="3361104" y="1339970"/>
                  <a:pt x="3361367" y="1343029"/>
                </a:cubicBezTo>
                <a:cubicBezTo>
                  <a:pt x="3361631" y="1346089"/>
                  <a:pt x="3360471" y="1349465"/>
                  <a:pt x="3357886" y="1353158"/>
                </a:cubicBezTo>
                <a:cubicBezTo>
                  <a:pt x="3354721" y="1372359"/>
                  <a:pt x="3349024" y="1392194"/>
                  <a:pt x="3340794" y="1412661"/>
                </a:cubicBezTo>
                <a:lnTo>
                  <a:pt x="3332369" y="1436659"/>
                </a:lnTo>
                <a:lnTo>
                  <a:pt x="3337592" y="1438618"/>
                </a:lnTo>
                <a:lnTo>
                  <a:pt x="3341098" y="1434366"/>
                </a:lnTo>
                <a:cubicBezTo>
                  <a:pt x="3341186" y="1431080"/>
                  <a:pt x="3342062" y="1427661"/>
                  <a:pt x="3343727" y="1424112"/>
                </a:cubicBezTo>
                <a:cubicBezTo>
                  <a:pt x="3345392" y="1420562"/>
                  <a:pt x="3347321" y="1417670"/>
                  <a:pt x="3349512" y="1415435"/>
                </a:cubicBezTo>
                <a:lnTo>
                  <a:pt x="3357925" y="1400711"/>
                </a:lnTo>
                <a:cubicBezTo>
                  <a:pt x="3360204" y="1398564"/>
                  <a:pt x="3363009" y="1397074"/>
                  <a:pt x="3366339" y="1396241"/>
                </a:cubicBezTo>
                <a:cubicBezTo>
                  <a:pt x="3369670" y="1395409"/>
                  <a:pt x="3372474" y="1395496"/>
                  <a:pt x="3374753" y="1396504"/>
                </a:cubicBezTo>
                <a:lnTo>
                  <a:pt x="3368723" y="1415024"/>
                </a:lnTo>
                <a:lnTo>
                  <a:pt x="3373078" y="1411395"/>
                </a:lnTo>
                <a:cubicBezTo>
                  <a:pt x="3375821" y="1408757"/>
                  <a:pt x="3377931" y="1405803"/>
                  <a:pt x="3379408" y="1402533"/>
                </a:cubicBezTo>
                <a:cubicBezTo>
                  <a:pt x="3380885" y="1399262"/>
                  <a:pt x="3380463" y="1396308"/>
                  <a:pt x="3378142" y="1393671"/>
                </a:cubicBezTo>
                <a:lnTo>
                  <a:pt x="3388270" y="1373414"/>
                </a:lnTo>
                <a:cubicBezTo>
                  <a:pt x="3387004" y="1364974"/>
                  <a:pt x="3389536" y="1357800"/>
                  <a:pt x="3395867" y="1351892"/>
                </a:cubicBezTo>
                <a:cubicBezTo>
                  <a:pt x="3402197" y="1345983"/>
                  <a:pt x="3404729" y="1338809"/>
                  <a:pt x="3403463" y="1330369"/>
                </a:cubicBezTo>
                <a:lnTo>
                  <a:pt x="3436380" y="1302516"/>
                </a:lnTo>
                <a:cubicBezTo>
                  <a:pt x="3442710" y="1309585"/>
                  <a:pt x="3445875" y="1314438"/>
                  <a:pt x="3445875" y="1317076"/>
                </a:cubicBezTo>
                <a:cubicBezTo>
                  <a:pt x="3445875" y="1319713"/>
                  <a:pt x="3442710" y="1323300"/>
                  <a:pt x="3436380" y="1327837"/>
                </a:cubicBezTo>
                <a:cubicBezTo>
                  <a:pt x="3441180" y="1334958"/>
                  <a:pt x="3441074" y="1340339"/>
                  <a:pt x="3436063" y="1343979"/>
                </a:cubicBezTo>
                <a:cubicBezTo>
                  <a:pt x="3431052" y="1347619"/>
                  <a:pt x="3430313" y="1352366"/>
                  <a:pt x="3433848" y="1358222"/>
                </a:cubicBezTo>
                <a:cubicBezTo>
                  <a:pt x="3429364" y="1364816"/>
                  <a:pt x="3424405" y="1375682"/>
                  <a:pt x="3418972" y="1390822"/>
                </a:cubicBezTo>
                <a:cubicBezTo>
                  <a:pt x="3413538" y="1405962"/>
                  <a:pt x="3411745" y="1416195"/>
                  <a:pt x="3413591" y="1421523"/>
                </a:cubicBezTo>
                <a:lnTo>
                  <a:pt x="3401604" y="1449994"/>
                </a:lnTo>
                <a:lnTo>
                  <a:pt x="3412615" y="1440677"/>
                </a:lnTo>
                <a:cubicBezTo>
                  <a:pt x="3417873" y="1446549"/>
                  <a:pt x="3420503" y="1450580"/>
                  <a:pt x="3420503" y="1452771"/>
                </a:cubicBezTo>
                <a:cubicBezTo>
                  <a:pt x="3420503" y="1454962"/>
                  <a:pt x="3417873" y="1457942"/>
                  <a:pt x="3412615" y="1461711"/>
                </a:cubicBezTo>
                <a:cubicBezTo>
                  <a:pt x="3416603" y="1467627"/>
                  <a:pt x="3416515" y="1472097"/>
                  <a:pt x="3412352" y="1475120"/>
                </a:cubicBezTo>
                <a:cubicBezTo>
                  <a:pt x="3408189" y="1478144"/>
                  <a:pt x="3407575" y="1482088"/>
                  <a:pt x="3410511" y="1486952"/>
                </a:cubicBezTo>
                <a:cubicBezTo>
                  <a:pt x="3406786" y="1492430"/>
                  <a:pt x="3402667" y="1501457"/>
                  <a:pt x="3398154" y="1514034"/>
                </a:cubicBezTo>
                <a:lnTo>
                  <a:pt x="3394918" y="1532500"/>
                </a:lnTo>
                <a:lnTo>
                  <a:pt x="3413591" y="1517742"/>
                </a:lnTo>
                <a:cubicBezTo>
                  <a:pt x="3419341" y="1510937"/>
                  <a:pt x="3423667" y="1498593"/>
                  <a:pt x="3426568" y="1480710"/>
                </a:cubicBezTo>
                <a:cubicBezTo>
                  <a:pt x="3429469" y="1462827"/>
                  <a:pt x="3434428" y="1449851"/>
                  <a:pt x="3441444" y="1441780"/>
                </a:cubicBezTo>
                <a:cubicBezTo>
                  <a:pt x="3444029" y="1440619"/>
                  <a:pt x="3446455" y="1440408"/>
                  <a:pt x="3448724" y="1441147"/>
                </a:cubicBezTo>
                <a:cubicBezTo>
                  <a:pt x="3450992" y="1441885"/>
                  <a:pt x="3452785" y="1442940"/>
                  <a:pt x="3454104" y="1444312"/>
                </a:cubicBezTo>
                <a:cubicBezTo>
                  <a:pt x="3459854" y="1451275"/>
                  <a:pt x="3461014" y="1459504"/>
                  <a:pt x="3457586" y="1468999"/>
                </a:cubicBezTo>
                <a:cubicBezTo>
                  <a:pt x="3454157" y="1478495"/>
                  <a:pt x="3449620" y="1485458"/>
                  <a:pt x="3443976" y="1489889"/>
                </a:cubicBezTo>
                <a:cubicBezTo>
                  <a:pt x="3437962" y="1506189"/>
                  <a:pt x="3432898" y="1521698"/>
                  <a:pt x="3428784" y="1536416"/>
                </a:cubicBezTo>
                <a:lnTo>
                  <a:pt x="3422150" y="1555902"/>
                </a:lnTo>
                <a:lnTo>
                  <a:pt x="3422869" y="1555840"/>
                </a:lnTo>
                <a:cubicBezTo>
                  <a:pt x="3424753" y="1556453"/>
                  <a:pt x="3426243" y="1557330"/>
                  <a:pt x="3427339" y="1558469"/>
                </a:cubicBezTo>
                <a:cubicBezTo>
                  <a:pt x="3432115" y="1564253"/>
                  <a:pt x="3433079" y="1571090"/>
                  <a:pt x="3430231" y="1578978"/>
                </a:cubicBezTo>
                <a:cubicBezTo>
                  <a:pt x="3427383" y="1586865"/>
                  <a:pt x="3423614" y="1592650"/>
                  <a:pt x="3418925" y="1596331"/>
                </a:cubicBezTo>
                <a:cubicBezTo>
                  <a:pt x="3413929" y="1609872"/>
                  <a:pt x="3409723" y="1622755"/>
                  <a:pt x="3406304" y="1634982"/>
                </a:cubicBezTo>
                <a:cubicBezTo>
                  <a:pt x="3402886" y="1647208"/>
                  <a:pt x="3398680" y="1659565"/>
                  <a:pt x="3393684" y="1672055"/>
                </a:cubicBezTo>
                <a:lnTo>
                  <a:pt x="3394097" y="1674119"/>
                </a:lnTo>
                <a:lnTo>
                  <a:pt x="3417073" y="1672831"/>
                </a:lnTo>
                <a:lnTo>
                  <a:pt x="3436111" y="1678485"/>
                </a:lnTo>
                <a:lnTo>
                  <a:pt x="3470360" y="1618318"/>
                </a:lnTo>
                <a:cubicBezTo>
                  <a:pt x="3475137" y="1612928"/>
                  <a:pt x="3478730" y="1607406"/>
                  <a:pt x="3481140" y="1601753"/>
                </a:cubicBezTo>
                <a:cubicBezTo>
                  <a:pt x="3483550" y="1596100"/>
                  <a:pt x="3487670" y="1591105"/>
                  <a:pt x="3493498" y="1586766"/>
                </a:cubicBezTo>
                <a:cubicBezTo>
                  <a:pt x="3493586" y="1583480"/>
                  <a:pt x="3494462" y="1580061"/>
                  <a:pt x="3496127" y="1576512"/>
                </a:cubicBezTo>
                <a:cubicBezTo>
                  <a:pt x="3497792" y="1572962"/>
                  <a:pt x="3499721" y="1570070"/>
                  <a:pt x="3501912" y="1567835"/>
                </a:cubicBezTo>
                <a:lnTo>
                  <a:pt x="3510325" y="1553111"/>
                </a:lnTo>
                <a:cubicBezTo>
                  <a:pt x="3512604" y="1550964"/>
                  <a:pt x="3515409" y="1549474"/>
                  <a:pt x="3518739" y="1548641"/>
                </a:cubicBezTo>
                <a:cubicBezTo>
                  <a:pt x="3522070" y="1547809"/>
                  <a:pt x="3524874" y="1547896"/>
                  <a:pt x="3527153" y="1548904"/>
                </a:cubicBezTo>
                <a:cubicBezTo>
                  <a:pt x="3528205" y="1554031"/>
                  <a:pt x="3524524" y="1565337"/>
                  <a:pt x="3516110" y="1582822"/>
                </a:cubicBezTo>
                <a:cubicBezTo>
                  <a:pt x="3507696" y="1600307"/>
                  <a:pt x="3500860" y="1612139"/>
                  <a:pt x="3495601" y="1618318"/>
                </a:cubicBezTo>
                <a:lnTo>
                  <a:pt x="3497705" y="1618318"/>
                </a:lnTo>
                <a:cubicBezTo>
                  <a:pt x="3500816" y="1621385"/>
                  <a:pt x="3502481" y="1624190"/>
                  <a:pt x="3502700" y="1626731"/>
                </a:cubicBezTo>
                <a:cubicBezTo>
                  <a:pt x="3502920" y="1629273"/>
                  <a:pt x="3501956" y="1632078"/>
                  <a:pt x="3499808" y="1635145"/>
                </a:cubicBezTo>
                <a:lnTo>
                  <a:pt x="3496324" y="1647275"/>
                </a:lnTo>
                <a:lnTo>
                  <a:pt x="3514874" y="1624088"/>
                </a:lnTo>
                <a:cubicBezTo>
                  <a:pt x="3520993" y="1615015"/>
                  <a:pt x="3527745" y="1606575"/>
                  <a:pt x="3535130" y="1598768"/>
                </a:cubicBezTo>
                <a:cubicBezTo>
                  <a:pt x="3537768" y="1587110"/>
                  <a:pt x="3542621" y="1576243"/>
                  <a:pt x="3549690" y="1566167"/>
                </a:cubicBezTo>
                <a:cubicBezTo>
                  <a:pt x="3556758" y="1556092"/>
                  <a:pt x="3565410" y="1548390"/>
                  <a:pt x="3575643" y="1543062"/>
                </a:cubicBezTo>
                <a:lnTo>
                  <a:pt x="3573111" y="1530402"/>
                </a:lnTo>
                <a:cubicBezTo>
                  <a:pt x="3571950" y="1526551"/>
                  <a:pt x="3572372" y="1522858"/>
                  <a:pt x="3574377" y="1519324"/>
                </a:cubicBezTo>
                <a:cubicBezTo>
                  <a:pt x="3576382" y="1515790"/>
                  <a:pt x="3579336" y="1512730"/>
                  <a:pt x="3583239" y="1510145"/>
                </a:cubicBezTo>
                <a:cubicBezTo>
                  <a:pt x="3588303" y="1499595"/>
                  <a:pt x="3593368" y="1497907"/>
                  <a:pt x="3598432" y="1505081"/>
                </a:cubicBezTo>
                <a:cubicBezTo>
                  <a:pt x="3603760" y="1509987"/>
                  <a:pt x="3607030" y="1514735"/>
                  <a:pt x="3608244" y="1519324"/>
                </a:cubicBezTo>
                <a:cubicBezTo>
                  <a:pt x="3609457" y="1523914"/>
                  <a:pt x="3607030" y="1529294"/>
                  <a:pt x="3600964" y="1535466"/>
                </a:cubicBezTo>
                <a:cubicBezTo>
                  <a:pt x="3596058" y="1540055"/>
                  <a:pt x="3590044" y="1547968"/>
                  <a:pt x="3582923" y="1559204"/>
                </a:cubicBezTo>
                <a:cubicBezTo>
                  <a:pt x="3575801" y="1570440"/>
                  <a:pt x="3574219" y="1580252"/>
                  <a:pt x="3578175" y="1588639"/>
                </a:cubicBezTo>
                <a:cubicBezTo>
                  <a:pt x="3576751" y="1596288"/>
                  <a:pt x="3573269" y="1608210"/>
                  <a:pt x="3567730" y="1624405"/>
                </a:cubicBezTo>
                <a:lnTo>
                  <a:pt x="3564199" y="1631075"/>
                </a:lnTo>
                <a:lnTo>
                  <a:pt x="3562911" y="1639352"/>
                </a:lnTo>
                <a:cubicBezTo>
                  <a:pt x="3559186" y="1644830"/>
                  <a:pt x="3555067" y="1653857"/>
                  <a:pt x="3550554" y="1666434"/>
                </a:cubicBezTo>
                <a:lnTo>
                  <a:pt x="3550178" y="1668581"/>
                </a:lnTo>
                <a:lnTo>
                  <a:pt x="3551272" y="1671564"/>
                </a:lnTo>
                <a:lnTo>
                  <a:pt x="3549333" y="1673402"/>
                </a:lnTo>
                <a:lnTo>
                  <a:pt x="3546317" y="1690606"/>
                </a:lnTo>
                <a:lnTo>
                  <a:pt x="3546841" y="1697202"/>
                </a:lnTo>
                <a:cubicBezTo>
                  <a:pt x="3551958" y="1705906"/>
                  <a:pt x="3555650" y="1711919"/>
                  <a:pt x="3557919" y="1715242"/>
                </a:cubicBezTo>
                <a:cubicBezTo>
                  <a:pt x="3552274" y="1723366"/>
                  <a:pt x="3543307" y="1740669"/>
                  <a:pt x="3531016" y="1767150"/>
                </a:cubicBezTo>
                <a:cubicBezTo>
                  <a:pt x="3524870" y="1780390"/>
                  <a:pt x="3520663" y="1791336"/>
                  <a:pt x="3518395" y="1799987"/>
                </a:cubicBezTo>
                <a:lnTo>
                  <a:pt x="3517743" y="1812555"/>
                </a:lnTo>
                <a:lnTo>
                  <a:pt x="3523253" y="1813658"/>
                </a:lnTo>
                <a:lnTo>
                  <a:pt x="3535567" y="1799213"/>
                </a:lnTo>
                <a:cubicBezTo>
                  <a:pt x="3528643" y="1792421"/>
                  <a:pt x="3526715" y="1787601"/>
                  <a:pt x="3529782" y="1784752"/>
                </a:cubicBezTo>
                <a:lnTo>
                  <a:pt x="3544134" y="1773410"/>
                </a:lnTo>
                <a:lnTo>
                  <a:pt x="3540194" y="1770948"/>
                </a:lnTo>
                <a:cubicBezTo>
                  <a:pt x="3548212" y="1765884"/>
                  <a:pt x="3552433" y="1758288"/>
                  <a:pt x="3552854" y="1748159"/>
                </a:cubicBezTo>
                <a:lnTo>
                  <a:pt x="3554292" y="1748447"/>
                </a:lnTo>
                <a:lnTo>
                  <a:pt x="3556864" y="1741106"/>
                </a:lnTo>
                <a:cubicBezTo>
                  <a:pt x="3559274" y="1726250"/>
                  <a:pt x="3563393" y="1715470"/>
                  <a:pt x="3569222" y="1708766"/>
                </a:cubicBezTo>
                <a:cubicBezTo>
                  <a:pt x="3571369" y="1707801"/>
                  <a:pt x="3573385" y="1707626"/>
                  <a:pt x="3575269" y="1708240"/>
                </a:cubicBezTo>
                <a:cubicBezTo>
                  <a:pt x="3577153" y="1708853"/>
                  <a:pt x="3578643" y="1709730"/>
                  <a:pt x="3579739" y="1710869"/>
                </a:cubicBezTo>
                <a:cubicBezTo>
                  <a:pt x="3584515" y="1716653"/>
                  <a:pt x="3585479" y="1723490"/>
                  <a:pt x="3582631" y="1731378"/>
                </a:cubicBezTo>
                <a:cubicBezTo>
                  <a:pt x="3579783" y="1739265"/>
                  <a:pt x="3576014" y="1745050"/>
                  <a:pt x="3571325" y="1748731"/>
                </a:cubicBezTo>
                <a:lnTo>
                  <a:pt x="3570368" y="1751662"/>
                </a:lnTo>
                <a:lnTo>
                  <a:pt x="3578175" y="1753223"/>
                </a:lnTo>
                <a:cubicBezTo>
                  <a:pt x="3574641" y="1757022"/>
                  <a:pt x="3572214" y="1760820"/>
                  <a:pt x="3570896" y="1764618"/>
                </a:cubicBezTo>
                <a:cubicBezTo>
                  <a:pt x="3569577" y="1768416"/>
                  <a:pt x="3567783" y="1772214"/>
                  <a:pt x="3565515" y="1776012"/>
                </a:cubicBezTo>
                <a:lnTo>
                  <a:pt x="3575643" y="1783608"/>
                </a:lnTo>
                <a:cubicBezTo>
                  <a:pt x="3580707" y="1783608"/>
                  <a:pt x="3583239" y="1786140"/>
                  <a:pt x="3583239" y="1791204"/>
                </a:cubicBezTo>
                <a:cubicBezTo>
                  <a:pt x="3583028" y="1796321"/>
                  <a:pt x="3581551" y="1801280"/>
                  <a:pt x="3578808" y="1806080"/>
                </a:cubicBezTo>
                <a:cubicBezTo>
                  <a:pt x="3576065" y="1810881"/>
                  <a:pt x="3573322" y="1815206"/>
                  <a:pt x="3570579" y="1819057"/>
                </a:cubicBezTo>
                <a:cubicBezTo>
                  <a:pt x="3574535" y="1820112"/>
                  <a:pt x="3578650" y="1820534"/>
                  <a:pt x="3582923" y="1820323"/>
                </a:cubicBezTo>
                <a:cubicBezTo>
                  <a:pt x="3587196" y="1820112"/>
                  <a:pt x="3590677" y="1820534"/>
                  <a:pt x="3593368" y="1821589"/>
                </a:cubicBezTo>
                <a:lnTo>
                  <a:pt x="3592782" y="1823382"/>
                </a:lnTo>
                <a:lnTo>
                  <a:pt x="3622760" y="1770718"/>
                </a:lnTo>
                <a:cubicBezTo>
                  <a:pt x="3627537" y="1765328"/>
                  <a:pt x="3631130" y="1759806"/>
                  <a:pt x="3633540" y="1754153"/>
                </a:cubicBezTo>
                <a:cubicBezTo>
                  <a:pt x="3635950" y="1748500"/>
                  <a:pt x="3640070" y="1743505"/>
                  <a:pt x="3645898" y="1739166"/>
                </a:cubicBezTo>
                <a:cubicBezTo>
                  <a:pt x="3645986" y="1735880"/>
                  <a:pt x="3646862" y="1732461"/>
                  <a:pt x="3648527" y="1728912"/>
                </a:cubicBezTo>
                <a:cubicBezTo>
                  <a:pt x="3650192" y="1725362"/>
                  <a:pt x="3652121" y="1722470"/>
                  <a:pt x="3654312" y="1720235"/>
                </a:cubicBezTo>
                <a:lnTo>
                  <a:pt x="3662725" y="1705511"/>
                </a:lnTo>
                <a:cubicBezTo>
                  <a:pt x="3665004" y="1703364"/>
                  <a:pt x="3667809" y="1701874"/>
                  <a:pt x="3671139" y="1701041"/>
                </a:cubicBezTo>
                <a:cubicBezTo>
                  <a:pt x="3674470" y="1700209"/>
                  <a:pt x="3677274" y="1700296"/>
                  <a:pt x="3679553" y="1701304"/>
                </a:cubicBezTo>
                <a:cubicBezTo>
                  <a:pt x="3680605" y="1706431"/>
                  <a:pt x="3676924" y="1717737"/>
                  <a:pt x="3668510" y="1735222"/>
                </a:cubicBezTo>
                <a:cubicBezTo>
                  <a:pt x="3660096" y="1752707"/>
                  <a:pt x="3653260" y="1764539"/>
                  <a:pt x="3648001" y="1770718"/>
                </a:cubicBezTo>
                <a:lnTo>
                  <a:pt x="3650105" y="1770718"/>
                </a:lnTo>
                <a:cubicBezTo>
                  <a:pt x="3653216" y="1773785"/>
                  <a:pt x="3654881" y="1776590"/>
                  <a:pt x="3655100" y="1779131"/>
                </a:cubicBezTo>
                <a:cubicBezTo>
                  <a:pt x="3655320" y="1781673"/>
                  <a:pt x="3654356" y="1784478"/>
                  <a:pt x="3652208" y="1787545"/>
                </a:cubicBezTo>
                <a:cubicBezTo>
                  <a:pt x="3649579" y="1803496"/>
                  <a:pt x="3644846" y="1819973"/>
                  <a:pt x="3638010" y="1836976"/>
                </a:cubicBezTo>
                <a:lnTo>
                  <a:pt x="3629564" y="1861034"/>
                </a:lnTo>
                <a:lnTo>
                  <a:pt x="3630221" y="1860213"/>
                </a:lnTo>
                <a:cubicBezTo>
                  <a:pt x="3635305" y="1852676"/>
                  <a:pt x="3640914" y="1845664"/>
                  <a:pt x="3647049" y="1839179"/>
                </a:cubicBezTo>
                <a:cubicBezTo>
                  <a:pt x="3649240" y="1829494"/>
                  <a:pt x="3653272" y="1820467"/>
                  <a:pt x="3659144" y="1812097"/>
                </a:cubicBezTo>
                <a:cubicBezTo>
                  <a:pt x="3665016" y="1803727"/>
                  <a:pt x="3672202" y="1797329"/>
                  <a:pt x="3680704" y="1792903"/>
                </a:cubicBezTo>
                <a:lnTo>
                  <a:pt x="3678600" y="1782386"/>
                </a:lnTo>
                <a:cubicBezTo>
                  <a:pt x="3677636" y="1779187"/>
                  <a:pt x="3677987" y="1776119"/>
                  <a:pt x="3679652" y="1773183"/>
                </a:cubicBezTo>
                <a:cubicBezTo>
                  <a:pt x="3681317" y="1770247"/>
                  <a:pt x="3683771" y="1767706"/>
                  <a:pt x="3687014" y="1765558"/>
                </a:cubicBezTo>
                <a:cubicBezTo>
                  <a:pt x="3689117" y="1761176"/>
                  <a:pt x="3691221" y="1758634"/>
                  <a:pt x="3693325" y="1757933"/>
                </a:cubicBezTo>
                <a:lnTo>
                  <a:pt x="3699037" y="1761027"/>
                </a:lnTo>
                <a:lnTo>
                  <a:pt x="3717415" y="1745477"/>
                </a:lnTo>
                <a:cubicBezTo>
                  <a:pt x="3722673" y="1751349"/>
                  <a:pt x="3725303" y="1755380"/>
                  <a:pt x="3725303" y="1757571"/>
                </a:cubicBezTo>
                <a:cubicBezTo>
                  <a:pt x="3725303" y="1759762"/>
                  <a:pt x="3722673" y="1762742"/>
                  <a:pt x="3717415" y="1766511"/>
                </a:cubicBezTo>
                <a:cubicBezTo>
                  <a:pt x="3721403" y="1772427"/>
                  <a:pt x="3721315" y="1776897"/>
                  <a:pt x="3717152" y="1779920"/>
                </a:cubicBezTo>
                <a:cubicBezTo>
                  <a:pt x="3712989" y="1782944"/>
                  <a:pt x="3712375" y="1786888"/>
                  <a:pt x="3715311" y="1791752"/>
                </a:cubicBezTo>
                <a:cubicBezTo>
                  <a:pt x="3711586" y="1797230"/>
                  <a:pt x="3707467" y="1806257"/>
                  <a:pt x="3702954" y="1818834"/>
                </a:cubicBezTo>
                <a:cubicBezTo>
                  <a:pt x="3698440" y="1831411"/>
                  <a:pt x="3696950" y="1839912"/>
                  <a:pt x="3698484" y="1844338"/>
                </a:cubicBezTo>
                <a:lnTo>
                  <a:pt x="3681656" y="1884303"/>
                </a:lnTo>
                <a:cubicBezTo>
                  <a:pt x="3686039" y="1889650"/>
                  <a:pt x="3688317" y="1895259"/>
                  <a:pt x="3688493" y="1901131"/>
                </a:cubicBezTo>
                <a:cubicBezTo>
                  <a:pt x="3688668" y="1907003"/>
                  <a:pt x="3685688" y="1912612"/>
                  <a:pt x="3679553" y="1917958"/>
                </a:cubicBezTo>
                <a:cubicBezTo>
                  <a:pt x="3677450" y="1926635"/>
                  <a:pt x="3674294" y="1935575"/>
                  <a:pt x="3670087" y="1944777"/>
                </a:cubicBezTo>
                <a:cubicBezTo>
                  <a:pt x="3665881" y="1953980"/>
                  <a:pt x="3660622" y="1961868"/>
                  <a:pt x="3654312" y="1968441"/>
                </a:cubicBezTo>
                <a:lnTo>
                  <a:pt x="3656164" y="1973379"/>
                </a:lnTo>
                <a:lnTo>
                  <a:pt x="3661773" y="1963281"/>
                </a:lnTo>
                <a:lnTo>
                  <a:pt x="3675653" y="1966057"/>
                </a:lnTo>
                <a:lnTo>
                  <a:pt x="3687967" y="1951613"/>
                </a:lnTo>
                <a:cubicBezTo>
                  <a:pt x="3681043" y="1944821"/>
                  <a:pt x="3679115" y="1940001"/>
                  <a:pt x="3682182" y="1937152"/>
                </a:cubicBezTo>
                <a:cubicBezTo>
                  <a:pt x="3685250" y="1934304"/>
                  <a:pt x="3690684" y="1930009"/>
                  <a:pt x="3698484" y="1924269"/>
                </a:cubicBezTo>
                <a:cubicBezTo>
                  <a:pt x="3703260" y="1918616"/>
                  <a:pt x="3706854" y="1908361"/>
                  <a:pt x="3709264" y="1893506"/>
                </a:cubicBezTo>
                <a:cubicBezTo>
                  <a:pt x="3711674" y="1878650"/>
                  <a:pt x="3715793" y="1867870"/>
                  <a:pt x="3721622" y="1861166"/>
                </a:cubicBezTo>
                <a:cubicBezTo>
                  <a:pt x="3723769" y="1860201"/>
                  <a:pt x="3725785" y="1860026"/>
                  <a:pt x="3727669" y="1860640"/>
                </a:cubicBezTo>
                <a:cubicBezTo>
                  <a:pt x="3729553" y="1861253"/>
                  <a:pt x="3731043" y="1862130"/>
                  <a:pt x="3732139" y="1863269"/>
                </a:cubicBezTo>
                <a:cubicBezTo>
                  <a:pt x="3736915" y="1869053"/>
                  <a:pt x="3737879" y="1875890"/>
                  <a:pt x="3735031" y="1883778"/>
                </a:cubicBezTo>
                <a:cubicBezTo>
                  <a:pt x="3732183" y="1891665"/>
                  <a:pt x="3728414" y="1897450"/>
                  <a:pt x="3723725" y="1901131"/>
                </a:cubicBezTo>
                <a:cubicBezTo>
                  <a:pt x="3718729" y="1914672"/>
                  <a:pt x="3714523" y="1927555"/>
                  <a:pt x="3711104" y="1939782"/>
                </a:cubicBezTo>
                <a:cubicBezTo>
                  <a:pt x="3707686" y="1952008"/>
                  <a:pt x="3703480" y="1964365"/>
                  <a:pt x="3698484" y="1976855"/>
                </a:cubicBezTo>
                <a:cubicBezTo>
                  <a:pt x="3700412" y="1978870"/>
                  <a:pt x="3700763" y="1980623"/>
                  <a:pt x="3699536" y="1982113"/>
                </a:cubicBezTo>
                <a:cubicBezTo>
                  <a:pt x="3698308" y="1983603"/>
                  <a:pt x="3696556" y="1985356"/>
                  <a:pt x="3694277" y="1987372"/>
                </a:cubicBezTo>
                <a:cubicBezTo>
                  <a:pt x="3692261" y="1989519"/>
                  <a:pt x="3691560" y="1991535"/>
                  <a:pt x="3692174" y="1993419"/>
                </a:cubicBezTo>
                <a:cubicBezTo>
                  <a:pt x="3692787" y="1995303"/>
                  <a:pt x="3694189" y="1996793"/>
                  <a:pt x="3696380" y="1997889"/>
                </a:cubicBezTo>
                <a:cubicBezTo>
                  <a:pt x="3693094" y="2001132"/>
                  <a:pt x="3690202" y="2004637"/>
                  <a:pt x="3687704" y="2008406"/>
                </a:cubicBezTo>
                <a:cubicBezTo>
                  <a:pt x="3685206" y="2012175"/>
                  <a:pt x="3683891" y="2015681"/>
                  <a:pt x="3683760" y="2018923"/>
                </a:cubicBezTo>
                <a:lnTo>
                  <a:pt x="3681601" y="2022701"/>
                </a:lnTo>
                <a:lnTo>
                  <a:pt x="3686751" y="2023229"/>
                </a:lnTo>
                <a:cubicBezTo>
                  <a:pt x="3690301" y="2023054"/>
                  <a:pt x="3693193" y="2023405"/>
                  <a:pt x="3695428" y="2024281"/>
                </a:cubicBezTo>
                <a:cubicBezTo>
                  <a:pt x="3696962" y="2027787"/>
                  <a:pt x="3695472" y="2032344"/>
                  <a:pt x="3690958" y="2037953"/>
                </a:cubicBezTo>
                <a:cubicBezTo>
                  <a:pt x="3686444" y="2043563"/>
                  <a:pt x="3682325" y="2048120"/>
                  <a:pt x="3678600" y="2051626"/>
                </a:cubicBezTo>
                <a:lnTo>
                  <a:pt x="3677966" y="2054417"/>
                </a:lnTo>
                <a:lnTo>
                  <a:pt x="3701376" y="2053104"/>
                </a:lnTo>
                <a:cubicBezTo>
                  <a:pt x="3712989" y="2052578"/>
                  <a:pt x="3721841" y="2055208"/>
                  <a:pt x="3727932" y="2060992"/>
                </a:cubicBezTo>
                <a:cubicBezTo>
                  <a:pt x="3731087" y="2065418"/>
                  <a:pt x="3732665" y="2069713"/>
                  <a:pt x="3732665" y="2073876"/>
                </a:cubicBezTo>
                <a:cubicBezTo>
                  <a:pt x="3732665" y="2078039"/>
                  <a:pt x="3731087" y="2080756"/>
                  <a:pt x="3727932" y="2082026"/>
                </a:cubicBezTo>
                <a:cubicBezTo>
                  <a:pt x="3727713" y="2083253"/>
                  <a:pt x="3727099" y="2085006"/>
                  <a:pt x="3726092" y="2087285"/>
                </a:cubicBezTo>
                <a:cubicBezTo>
                  <a:pt x="3725084" y="2089564"/>
                  <a:pt x="3724996" y="2091317"/>
                  <a:pt x="3725829" y="2092544"/>
                </a:cubicBezTo>
                <a:lnTo>
                  <a:pt x="3732139" y="2088337"/>
                </a:lnTo>
                <a:lnTo>
                  <a:pt x="3759484" y="2067302"/>
                </a:lnTo>
                <a:lnTo>
                  <a:pt x="3763690" y="2052578"/>
                </a:lnTo>
                <a:cubicBezTo>
                  <a:pt x="3761762" y="2049642"/>
                  <a:pt x="3761412" y="2047626"/>
                  <a:pt x="3762639" y="2046531"/>
                </a:cubicBezTo>
                <a:cubicBezTo>
                  <a:pt x="3763866" y="2045435"/>
                  <a:pt x="3765619" y="2043945"/>
                  <a:pt x="3767897" y="2042061"/>
                </a:cubicBezTo>
                <a:cubicBezTo>
                  <a:pt x="3768861" y="2040001"/>
                  <a:pt x="3769037" y="2038336"/>
                  <a:pt x="3768423" y="2037065"/>
                </a:cubicBezTo>
                <a:cubicBezTo>
                  <a:pt x="3767810" y="2035795"/>
                  <a:pt x="3766933" y="2034655"/>
                  <a:pt x="3765794" y="2033647"/>
                </a:cubicBezTo>
                <a:cubicBezTo>
                  <a:pt x="3771929" y="2027162"/>
                  <a:pt x="3777538" y="2020150"/>
                  <a:pt x="3782621" y="2012613"/>
                </a:cubicBezTo>
                <a:cubicBezTo>
                  <a:pt x="3787705" y="2005076"/>
                  <a:pt x="3793314" y="1998064"/>
                  <a:pt x="3799449" y="1991579"/>
                </a:cubicBezTo>
                <a:cubicBezTo>
                  <a:pt x="3801640" y="1981894"/>
                  <a:pt x="3805672" y="1972867"/>
                  <a:pt x="3811544" y="1964497"/>
                </a:cubicBezTo>
                <a:cubicBezTo>
                  <a:pt x="3817416" y="1956127"/>
                  <a:pt x="3824602" y="1949729"/>
                  <a:pt x="3833104" y="1945303"/>
                </a:cubicBezTo>
                <a:lnTo>
                  <a:pt x="3831000" y="1934786"/>
                </a:lnTo>
                <a:cubicBezTo>
                  <a:pt x="3830036" y="1931587"/>
                  <a:pt x="3830387" y="1928519"/>
                  <a:pt x="3832052" y="1925583"/>
                </a:cubicBezTo>
                <a:cubicBezTo>
                  <a:pt x="3833717" y="1922647"/>
                  <a:pt x="3836171" y="1920106"/>
                  <a:pt x="3839414" y="1917958"/>
                </a:cubicBezTo>
                <a:cubicBezTo>
                  <a:pt x="3843621" y="1909194"/>
                  <a:pt x="3847828" y="1907792"/>
                  <a:pt x="3852035" y="1913751"/>
                </a:cubicBezTo>
                <a:cubicBezTo>
                  <a:pt x="3856461" y="1917827"/>
                  <a:pt x="3859178" y="1921771"/>
                  <a:pt x="3860186" y="1925583"/>
                </a:cubicBezTo>
                <a:cubicBezTo>
                  <a:pt x="3861194" y="1929396"/>
                  <a:pt x="3859178" y="1933866"/>
                  <a:pt x="3854138" y="1938993"/>
                </a:cubicBezTo>
                <a:cubicBezTo>
                  <a:pt x="3850063" y="1942805"/>
                  <a:pt x="3845067" y="1949378"/>
                  <a:pt x="3839151" y="1958712"/>
                </a:cubicBezTo>
                <a:cubicBezTo>
                  <a:pt x="3833235" y="1968046"/>
                  <a:pt x="3831921" y="1976197"/>
                  <a:pt x="3835207" y="1983165"/>
                </a:cubicBezTo>
                <a:cubicBezTo>
                  <a:pt x="3834024" y="1989519"/>
                  <a:pt x="3831132" y="1999423"/>
                  <a:pt x="3826531" y="2012876"/>
                </a:cubicBezTo>
                <a:cubicBezTo>
                  <a:pt x="3821929" y="2026329"/>
                  <a:pt x="3816408" y="2036759"/>
                  <a:pt x="3809966" y="2044165"/>
                </a:cubicBezTo>
                <a:cubicBezTo>
                  <a:pt x="3812902" y="2047320"/>
                  <a:pt x="3813866" y="2049949"/>
                  <a:pt x="3812858" y="2052052"/>
                </a:cubicBezTo>
                <a:cubicBezTo>
                  <a:pt x="3811850" y="2054156"/>
                  <a:pt x="3810185" y="2055733"/>
                  <a:pt x="3807863" y="2056785"/>
                </a:cubicBezTo>
                <a:cubicBezTo>
                  <a:pt x="3804488" y="2060598"/>
                  <a:pt x="3804926" y="2066119"/>
                  <a:pt x="3809177" y="2073350"/>
                </a:cubicBezTo>
                <a:cubicBezTo>
                  <a:pt x="3813428" y="2080580"/>
                  <a:pt x="3816495" y="2085576"/>
                  <a:pt x="3818380" y="2088337"/>
                </a:cubicBezTo>
                <a:cubicBezTo>
                  <a:pt x="3813691" y="2095085"/>
                  <a:pt x="3806241" y="2109459"/>
                  <a:pt x="3796031" y="2131457"/>
                </a:cubicBezTo>
                <a:cubicBezTo>
                  <a:pt x="3785820" y="2153456"/>
                  <a:pt x="3782052" y="2167829"/>
                  <a:pt x="3784725" y="2174578"/>
                </a:cubicBezTo>
                <a:lnTo>
                  <a:pt x="3767897" y="2189302"/>
                </a:lnTo>
                <a:cubicBezTo>
                  <a:pt x="3764698" y="2195524"/>
                  <a:pt x="3761631" y="2201484"/>
                  <a:pt x="3758695" y="2207181"/>
                </a:cubicBezTo>
                <a:cubicBezTo>
                  <a:pt x="3755759" y="2212878"/>
                  <a:pt x="3753217" y="2218838"/>
                  <a:pt x="3751070" y="2225060"/>
                </a:cubicBezTo>
                <a:lnTo>
                  <a:pt x="3753173" y="2231371"/>
                </a:lnTo>
                <a:cubicBezTo>
                  <a:pt x="3759878" y="2229881"/>
                  <a:pt x="3764874" y="2223921"/>
                  <a:pt x="3768160" y="2213491"/>
                </a:cubicBezTo>
                <a:cubicBezTo>
                  <a:pt x="3771447" y="2203062"/>
                  <a:pt x="3776968" y="2197102"/>
                  <a:pt x="3784725" y="2195612"/>
                </a:cubicBezTo>
                <a:cubicBezTo>
                  <a:pt x="3788581" y="2195261"/>
                  <a:pt x="3793489" y="2193859"/>
                  <a:pt x="3799449" y="2191405"/>
                </a:cubicBezTo>
                <a:lnTo>
                  <a:pt x="3784725" y="2185095"/>
                </a:lnTo>
                <a:lnTo>
                  <a:pt x="3791035" y="2180888"/>
                </a:lnTo>
                <a:cubicBezTo>
                  <a:pt x="3794146" y="2178960"/>
                  <a:pt x="3796863" y="2178609"/>
                  <a:pt x="3799186" y="2179836"/>
                </a:cubicBezTo>
                <a:cubicBezTo>
                  <a:pt x="3801508" y="2181063"/>
                  <a:pt x="3803700" y="2182816"/>
                  <a:pt x="3805759" y="2185095"/>
                </a:cubicBezTo>
                <a:cubicBezTo>
                  <a:pt x="3807950" y="2182027"/>
                  <a:pt x="3809878" y="2179223"/>
                  <a:pt x="3811544" y="2176681"/>
                </a:cubicBezTo>
                <a:cubicBezTo>
                  <a:pt x="3813209" y="2174140"/>
                  <a:pt x="3814085" y="2171335"/>
                  <a:pt x="3814173" y="2168267"/>
                </a:cubicBezTo>
                <a:cubicBezTo>
                  <a:pt x="3816145" y="2165989"/>
                  <a:pt x="3817460" y="2162658"/>
                  <a:pt x="3818117" y="2158276"/>
                </a:cubicBezTo>
                <a:cubicBezTo>
                  <a:pt x="3818774" y="2153894"/>
                  <a:pt x="3819563" y="2149512"/>
                  <a:pt x="3820483" y="2145130"/>
                </a:cubicBezTo>
                <a:cubicBezTo>
                  <a:pt x="3813822" y="2144779"/>
                  <a:pt x="3808213" y="2141273"/>
                  <a:pt x="3803656" y="2134612"/>
                </a:cubicBezTo>
                <a:cubicBezTo>
                  <a:pt x="3810317" y="2130405"/>
                  <a:pt x="3813822" y="2124095"/>
                  <a:pt x="3814173" y="2115681"/>
                </a:cubicBezTo>
                <a:lnTo>
                  <a:pt x="3835207" y="2119888"/>
                </a:lnTo>
                <a:cubicBezTo>
                  <a:pt x="3832271" y="2123043"/>
                  <a:pt x="3830256" y="2126199"/>
                  <a:pt x="3829160" y="2129354"/>
                </a:cubicBezTo>
                <a:cubicBezTo>
                  <a:pt x="3828064" y="2132509"/>
                  <a:pt x="3826574" y="2135664"/>
                  <a:pt x="3824690" y="2138819"/>
                </a:cubicBezTo>
                <a:lnTo>
                  <a:pt x="3833104" y="2145130"/>
                </a:lnTo>
                <a:cubicBezTo>
                  <a:pt x="3837311" y="2145130"/>
                  <a:pt x="3839414" y="2147233"/>
                  <a:pt x="3839414" y="2151440"/>
                </a:cubicBezTo>
                <a:cubicBezTo>
                  <a:pt x="3839239" y="2155691"/>
                  <a:pt x="3838012" y="2159810"/>
                  <a:pt x="3835733" y="2163798"/>
                </a:cubicBezTo>
                <a:cubicBezTo>
                  <a:pt x="3833454" y="2167785"/>
                  <a:pt x="3831176" y="2171379"/>
                  <a:pt x="3828897" y="2174578"/>
                </a:cubicBezTo>
                <a:cubicBezTo>
                  <a:pt x="3832184" y="2175454"/>
                  <a:pt x="3835602" y="2175805"/>
                  <a:pt x="3839151" y="2175629"/>
                </a:cubicBezTo>
                <a:cubicBezTo>
                  <a:pt x="3842701" y="2175454"/>
                  <a:pt x="3845593" y="2175805"/>
                  <a:pt x="3847828" y="2176681"/>
                </a:cubicBezTo>
                <a:cubicBezTo>
                  <a:pt x="3849362" y="2180187"/>
                  <a:pt x="3847872" y="2184744"/>
                  <a:pt x="3843358" y="2190353"/>
                </a:cubicBezTo>
                <a:cubicBezTo>
                  <a:pt x="3838844" y="2195963"/>
                  <a:pt x="3834725" y="2200520"/>
                  <a:pt x="3831000" y="2204026"/>
                </a:cubicBezTo>
                <a:cubicBezTo>
                  <a:pt x="3830913" y="2208408"/>
                  <a:pt x="3830036" y="2212264"/>
                  <a:pt x="3828371" y="2215595"/>
                </a:cubicBezTo>
                <a:cubicBezTo>
                  <a:pt x="3826706" y="2218925"/>
                  <a:pt x="3824778" y="2220678"/>
                  <a:pt x="3822587" y="2220853"/>
                </a:cubicBezTo>
                <a:lnTo>
                  <a:pt x="3812070" y="2235577"/>
                </a:lnTo>
                <a:lnTo>
                  <a:pt x="3812070" y="2254508"/>
                </a:lnTo>
                <a:lnTo>
                  <a:pt x="3818380" y="2248198"/>
                </a:lnTo>
                <a:lnTo>
                  <a:pt x="3826794" y="2231371"/>
                </a:lnTo>
                <a:cubicBezTo>
                  <a:pt x="3827933" y="2229267"/>
                  <a:pt x="3829335" y="2227690"/>
                  <a:pt x="3831000" y="2226638"/>
                </a:cubicBezTo>
                <a:cubicBezTo>
                  <a:pt x="3832666" y="2225586"/>
                  <a:pt x="3834068" y="2225060"/>
                  <a:pt x="3835207" y="2225060"/>
                </a:cubicBezTo>
                <a:cubicBezTo>
                  <a:pt x="3835032" y="2226243"/>
                  <a:pt x="3834331" y="2228084"/>
                  <a:pt x="3833104" y="2230582"/>
                </a:cubicBezTo>
                <a:cubicBezTo>
                  <a:pt x="3831877" y="2233080"/>
                  <a:pt x="3831176" y="2235446"/>
                  <a:pt x="3831000" y="2237681"/>
                </a:cubicBezTo>
                <a:cubicBezTo>
                  <a:pt x="3833454" y="2243378"/>
                  <a:pt x="3830650" y="2250389"/>
                  <a:pt x="3822587" y="2258715"/>
                </a:cubicBezTo>
                <a:cubicBezTo>
                  <a:pt x="3814524" y="2267041"/>
                  <a:pt x="3811719" y="2274053"/>
                  <a:pt x="3814173" y="2279750"/>
                </a:cubicBezTo>
                <a:lnTo>
                  <a:pt x="3805759" y="2294474"/>
                </a:lnTo>
                <a:cubicBezTo>
                  <a:pt x="3805409" y="2299031"/>
                  <a:pt x="3804006" y="2304640"/>
                  <a:pt x="3801552" y="2311301"/>
                </a:cubicBezTo>
                <a:cubicBezTo>
                  <a:pt x="3806022" y="2306043"/>
                  <a:pt x="3810229" y="2300258"/>
                  <a:pt x="3814173" y="2293948"/>
                </a:cubicBezTo>
                <a:cubicBezTo>
                  <a:pt x="3818117" y="2287638"/>
                  <a:pt x="3820220" y="2280801"/>
                  <a:pt x="3820483" y="2273439"/>
                </a:cubicBezTo>
                <a:lnTo>
                  <a:pt x="3837311" y="2279750"/>
                </a:lnTo>
                <a:lnTo>
                  <a:pt x="3833104" y="2302887"/>
                </a:lnTo>
                <a:lnTo>
                  <a:pt x="3843621" y="2300784"/>
                </a:lnTo>
                <a:lnTo>
                  <a:pt x="3854138" y="2313405"/>
                </a:lnTo>
                <a:lnTo>
                  <a:pt x="3843621" y="2344956"/>
                </a:lnTo>
                <a:cubicBezTo>
                  <a:pt x="3835470" y="2352800"/>
                  <a:pt x="3828634" y="2361827"/>
                  <a:pt x="3823112" y="2372038"/>
                </a:cubicBezTo>
                <a:cubicBezTo>
                  <a:pt x="3817591" y="2382248"/>
                  <a:pt x="3811806" y="2390750"/>
                  <a:pt x="3805759" y="2397542"/>
                </a:cubicBezTo>
                <a:lnTo>
                  <a:pt x="3801552" y="2397542"/>
                </a:lnTo>
                <a:lnTo>
                  <a:pt x="3801552" y="2403852"/>
                </a:lnTo>
                <a:lnTo>
                  <a:pt x="3788932" y="2424887"/>
                </a:lnTo>
                <a:cubicBezTo>
                  <a:pt x="3788055" y="2433826"/>
                  <a:pt x="3784550" y="2441714"/>
                  <a:pt x="3778414" y="2448551"/>
                </a:cubicBezTo>
                <a:cubicBezTo>
                  <a:pt x="3772280" y="2455387"/>
                  <a:pt x="3768774" y="2464326"/>
                  <a:pt x="3767897" y="2475369"/>
                </a:cubicBezTo>
                <a:cubicBezTo>
                  <a:pt x="3765356" y="2479795"/>
                  <a:pt x="3761499" y="2487245"/>
                  <a:pt x="3756328" y="2497718"/>
                </a:cubicBezTo>
                <a:cubicBezTo>
                  <a:pt x="3751157" y="2508192"/>
                  <a:pt x="3747301" y="2514064"/>
                  <a:pt x="3744759" y="2515335"/>
                </a:cubicBezTo>
                <a:cubicBezTo>
                  <a:pt x="3745110" y="2521996"/>
                  <a:pt x="3744409" y="2529708"/>
                  <a:pt x="3742656" y="2538472"/>
                </a:cubicBezTo>
                <a:lnTo>
                  <a:pt x="3744759" y="2538472"/>
                </a:lnTo>
                <a:cubicBezTo>
                  <a:pt x="3747213" y="2540576"/>
                  <a:pt x="3746512" y="2542679"/>
                  <a:pt x="3742656" y="2544783"/>
                </a:cubicBezTo>
                <a:lnTo>
                  <a:pt x="3738449" y="2544783"/>
                </a:lnTo>
                <a:cubicBezTo>
                  <a:pt x="3735995" y="2550742"/>
                  <a:pt x="3732489" y="2553547"/>
                  <a:pt x="3727932" y="2553196"/>
                </a:cubicBezTo>
                <a:cubicBezTo>
                  <a:pt x="3727581" y="2560471"/>
                  <a:pt x="3726179" y="2567482"/>
                  <a:pt x="3723725" y="2574231"/>
                </a:cubicBezTo>
                <a:cubicBezTo>
                  <a:pt x="3721271" y="2580979"/>
                  <a:pt x="3719869" y="2587991"/>
                  <a:pt x="3719518" y="2595265"/>
                </a:cubicBezTo>
                <a:lnTo>
                  <a:pt x="3732139" y="2612093"/>
                </a:lnTo>
                <a:cubicBezTo>
                  <a:pt x="3734593" y="2611742"/>
                  <a:pt x="3735995" y="2612443"/>
                  <a:pt x="3736346" y="2614196"/>
                </a:cubicBezTo>
                <a:cubicBezTo>
                  <a:pt x="3736258" y="2616431"/>
                  <a:pt x="3735382" y="2618798"/>
                  <a:pt x="3733716" y="2621295"/>
                </a:cubicBezTo>
                <a:cubicBezTo>
                  <a:pt x="3732051" y="2623793"/>
                  <a:pt x="3730123" y="2625634"/>
                  <a:pt x="3727932" y="2626817"/>
                </a:cubicBezTo>
                <a:cubicBezTo>
                  <a:pt x="3728020" y="2630103"/>
                  <a:pt x="3727318" y="2632996"/>
                  <a:pt x="3725829" y="2635494"/>
                </a:cubicBezTo>
                <a:cubicBezTo>
                  <a:pt x="3724339" y="2637991"/>
                  <a:pt x="3721534" y="2639306"/>
                  <a:pt x="3717415" y="2639437"/>
                </a:cubicBezTo>
                <a:lnTo>
                  <a:pt x="3711104" y="2639437"/>
                </a:lnTo>
                <a:lnTo>
                  <a:pt x="3709001" y="2662575"/>
                </a:lnTo>
                <a:lnTo>
                  <a:pt x="3687967" y="2702541"/>
                </a:lnTo>
                <a:lnTo>
                  <a:pt x="3679553" y="2708851"/>
                </a:lnTo>
                <a:cubicBezTo>
                  <a:pt x="3679334" y="2715336"/>
                  <a:pt x="3677669" y="2722348"/>
                  <a:pt x="3674557" y="2729885"/>
                </a:cubicBezTo>
                <a:cubicBezTo>
                  <a:pt x="3671446" y="2737423"/>
                  <a:pt x="3668203" y="2744434"/>
                  <a:pt x="3664829" y="2750920"/>
                </a:cubicBezTo>
                <a:lnTo>
                  <a:pt x="3664829" y="2776161"/>
                </a:lnTo>
                <a:lnTo>
                  <a:pt x="3648001" y="2790885"/>
                </a:lnTo>
                <a:lnTo>
                  <a:pt x="3639588" y="2811919"/>
                </a:lnTo>
                <a:lnTo>
                  <a:pt x="3626967" y="2822437"/>
                </a:lnTo>
                <a:cubicBezTo>
                  <a:pt x="3626354" y="2829317"/>
                  <a:pt x="3623900" y="2835013"/>
                  <a:pt x="3619605" y="2839527"/>
                </a:cubicBezTo>
                <a:cubicBezTo>
                  <a:pt x="3615310" y="2844041"/>
                  <a:pt x="3612856" y="2850263"/>
                  <a:pt x="3612243" y="2858195"/>
                </a:cubicBezTo>
                <a:lnTo>
                  <a:pt x="3593312" y="2893953"/>
                </a:lnTo>
                <a:cubicBezTo>
                  <a:pt x="3587002" y="2895356"/>
                  <a:pt x="3583321" y="2900965"/>
                  <a:pt x="3582269" y="2910781"/>
                </a:cubicBezTo>
                <a:cubicBezTo>
                  <a:pt x="3581217" y="2920597"/>
                  <a:pt x="3576484" y="2926206"/>
                  <a:pt x="3568071" y="2927609"/>
                </a:cubicBezTo>
                <a:lnTo>
                  <a:pt x="3570174" y="2868712"/>
                </a:lnTo>
                <a:lnTo>
                  <a:pt x="3557554" y="2864505"/>
                </a:lnTo>
                <a:lnTo>
                  <a:pt x="3549140" y="2879229"/>
                </a:lnTo>
                <a:cubicBezTo>
                  <a:pt x="3546598" y="2887731"/>
                  <a:pt x="3543268" y="2899650"/>
                  <a:pt x="3539148" y="2914988"/>
                </a:cubicBezTo>
                <a:cubicBezTo>
                  <a:pt x="3535029" y="2930325"/>
                  <a:pt x="3532751" y="2942245"/>
                  <a:pt x="3532312" y="2950746"/>
                </a:cubicBezTo>
                <a:cubicBezTo>
                  <a:pt x="3532663" y="2959730"/>
                  <a:pt x="3531436" y="2964901"/>
                  <a:pt x="3528631" y="2966259"/>
                </a:cubicBezTo>
                <a:cubicBezTo>
                  <a:pt x="3525827" y="2967618"/>
                  <a:pt x="3519341" y="2968056"/>
                  <a:pt x="3509174" y="2967574"/>
                </a:cubicBezTo>
                <a:lnTo>
                  <a:pt x="3507071" y="2973884"/>
                </a:lnTo>
                <a:cubicBezTo>
                  <a:pt x="3509700" y="2976513"/>
                  <a:pt x="3511804" y="2980194"/>
                  <a:pt x="3513381" y="2984927"/>
                </a:cubicBezTo>
                <a:cubicBezTo>
                  <a:pt x="3514959" y="2989660"/>
                  <a:pt x="3512856" y="2992289"/>
                  <a:pt x="3507071" y="2992815"/>
                </a:cubicBezTo>
                <a:cubicBezTo>
                  <a:pt x="3505625" y="2992859"/>
                  <a:pt x="3503259" y="2993297"/>
                  <a:pt x="3499972" y="2994130"/>
                </a:cubicBezTo>
                <a:cubicBezTo>
                  <a:pt x="3496685" y="2994962"/>
                  <a:pt x="3494845" y="2995926"/>
                  <a:pt x="3494450" y="2997022"/>
                </a:cubicBezTo>
                <a:lnTo>
                  <a:pt x="3494450" y="2999125"/>
                </a:lnTo>
                <a:lnTo>
                  <a:pt x="3523898" y="3015953"/>
                </a:lnTo>
                <a:cubicBezTo>
                  <a:pt x="3529113" y="3010519"/>
                  <a:pt x="3532882" y="3004033"/>
                  <a:pt x="3535204" y="2996496"/>
                </a:cubicBezTo>
                <a:cubicBezTo>
                  <a:pt x="3537527" y="2988959"/>
                  <a:pt x="3538666" y="2981421"/>
                  <a:pt x="3538623" y="2973884"/>
                </a:cubicBezTo>
                <a:cubicBezTo>
                  <a:pt x="3544582" y="2967924"/>
                  <a:pt x="3547387" y="2960913"/>
                  <a:pt x="3547036" y="2952850"/>
                </a:cubicBezTo>
                <a:lnTo>
                  <a:pt x="3555450" y="2933919"/>
                </a:lnTo>
                <a:cubicBezTo>
                  <a:pt x="3555406" y="2932648"/>
                  <a:pt x="3555494" y="2930983"/>
                  <a:pt x="3555713" y="2928923"/>
                </a:cubicBezTo>
                <a:cubicBezTo>
                  <a:pt x="3555932" y="2926863"/>
                  <a:pt x="3556546" y="2925724"/>
                  <a:pt x="3557554" y="2925505"/>
                </a:cubicBezTo>
                <a:cubicBezTo>
                  <a:pt x="3561848" y="2926250"/>
                  <a:pt x="3565354" y="2930019"/>
                  <a:pt x="3568071" y="2936811"/>
                </a:cubicBezTo>
                <a:cubicBezTo>
                  <a:pt x="3570788" y="2943603"/>
                  <a:pt x="3572190" y="2948950"/>
                  <a:pt x="3572278" y="2952850"/>
                </a:cubicBezTo>
                <a:cubicBezTo>
                  <a:pt x="3572365" y="2954033"/>
                  <a:pt x="3572190" y="2955348"/>
                  <a:pt x="3571752" y="2956794"/>
                </a:cubicBezTo>
                <a:cubicBezTo>
                  <a:pt x="3571314" y="2958240"/>
                  <a:pt x="3570087" y="2959029"/>
                  <a:pt x="3568071" y="2959160"/>
                </a:cubicBezTo>
                <a:cubicBezTo>
                  <a:pt x="3565923" y="2968275"/>
                  <a:pt x="3562330" y="2978967"/>
                  <a:pt x="3557291" y="2991237"/>
                </a:cubicBezTo>
                <a:cubicBezTo>
                  <a:pt x="3552251" y="3003508"/>
                  <a:pt x="3546028" y="3013148"/>
                  <a:pt x="3538623" y="3020160"/>
                </a:cubicBezTo>
                <a:cubicBezTo>
                  <a:pt x="3538360" y="3024103"/>
                  <a:pt x="3537308" y="3027259"/>
                  <a:pt x="3535467" y="3029625"/>
                </a:cubicBezTo>
                <a:cubicBezTo>
                  <a:pt x="3533627" y="3031991"/>
                  <a:pt x="3532575" y="3035147"/>
                  <a:pt x="3532312" y="3039091"/>
                </a:cubicBezTo>
                <a:cubicBezTo>
                  <a:pt x="3529157" y="3046584"/>
                  <a:pt x="3525476" y="3054209"/>
                  <a:pt x="3521269" y="3061965"/>
                </a:cubicBezTo>
                <a:cubicBezTo>
                  <a:pt x="3517062" y="3069722"/>
                  <a:pt x="3512330" y="3076821"/>
                  <a:pt x="3507071" y="3083263"/>
                </a:cubicBezTo>
                <a:cubicBezTo>
                  <a:pt x="3507071" y="3085541"/>
                  <a:pt x="3506545" y="3087820"/>
                  <a:pt x="3505494" y="3090099"/>
                </a:cubicBezTo>
                <a:cubicBezTo>
                  <a:pt x="3504442" y="3092378"/>
                  <a:pt x="3502864" y="3093605"/>
                  <a:pt x="3500761" y="3093780"/>
                </a:cubicBezTo>
                <a:cubicBezTo>
                  <a:pt x="3496817" y="3093079"/>
                  <a:pt x="3494713" y="3089748"/>
                  <a:pt x="3494450" y="3083789"/>
                </a:cubicBezTo>
                <a:cubicBezTo>
                  <a:pt x="3494188" y="3077829"/>
                  <a:pt x="3494188" y="3073447"/>
                  <a:pt x="3494450" y="3070642"/>
                </a:cubicBezTo>
                <a:lnTo>
                  <a:pt x="3477623" y="3076952"/>
                </a:lnTo>
                <a:lnTo>
                  <a:pt x="3475520" y="3097987"/>
                </a:lnTo>
                <a:lnTo>
                  <a:pt x="3456589" y="3135849"/>
                </a:lnTo>
                <a:lnTo>
                  <a:pt x="3454485" y="3135849"/>
                </a:lnTo>
                <a:lnTo>
                  <a:pt x="3437658" y="3173710"/>
                </a:lnTo>
                <a:cubicBezTo>
                  <a:pt x="3435730" y="3175376"/>
                  <a:pt x="3434853" y="3178882"/>
                  <a:pt x="3435028" y="3184228"/>
                </a:cubicBezTo>
                <a:cubicBezTo>
                  <a:pt x="3435204" y="3189574"/>
                  <a:pt x="3435379" y="3193080"/>
                  <a:pt x="3435554" y="3194745"/>
                </a:cubicBezTo>
                <a:cubicBezTo>
                  <a:pt x="3438052" y="3192203"/>
                  <a:pt x="3440418" y="3192554"/>
                  <a:pt x="3442653" y="3195797"/>
                </a:cubicBezTo>
                <a:cubicBezTo>
                  <a:pt x="3444888" y="3199039"/>
                  <a:pt x="3444625" y="3201494"/>
                  <a:pt x="3441864" y="3203159"/>
                </a:cubicBezTo>
                <a:cubicBezTo>
                  <a:pt x="3440681" y="3203071"/>
                  <a:pt x="3439367" y="3203246"/>
                  <a:pt x="3437921" y="3203685"/>
                </a:cubicBezTo>
                <a:cubicBezTo>
                  <a:pt x="3436474" y="3204123"/>
                  <a:pt x="3435686" y="3205350"/>
                  <a:pt x="3435554" y="3207366"/>
                </a:cubicBezTo>
                <a:cubicBezTo>
                  <a:pt x="3435730" y="3209557"/>
                  <a:pt x="3436956" y="3212011"/>
                  <a:pt x="3439235" y="3214728"/>
                </a:cubicBezTo>
                <a:cubicBezTo>
                  <a:pt x="3441514" y="3217444"/>
                  <a:pt x="3443793" y="3219899"/>
                  <a:pt x="3446071" y="3222090"/>
                </a:cubicBezTo>
                <a:cubicBezTo>
                  <a:pt x="3445633" y="3226340"/>
                  <a:pt x="3443354" y="3233089"/>
                  <a:pt x="3439235" y="3242335"/>
                </a:cubicBezTo>
                <a:cubicBezTo>
                  <a:pt x="3435116" y="3251582"/>
                  <a:pt x="3431786" y="3256753"/>
                  <a:pt x="3429244" y="3257848"/>
                </a:cubicBezTo>
                <a:cubicBezTo>
                  <a:pt x="3429551" y="3264991"/>
                  <a:pt x="3428937" y="3269636"/>
                  <a:pt x="3427403" y="3271783"/>
                </a:cubicBezTo>
                <a:cubicBezTo>
                  <a:pt x="3425870" y="3273931"/>
                  <a:pt x="3421575" y="3274895"/>
                  <a:pt x="3414520" y="3274676"/>
                </a:cubicBezTo>
                <a:lnTo>
                  <a:pt x="3414520" y="3297813"/>
                </a:lnTo>
                <a:cubicBezTo>
                  <a:pt x="3409174" y="3294658"/>
                  <a:pt x="3404090" y="3290977"/>
                  <a:pt x="3399270" y="3286770"/>
                </a:cubicBezTo>
                <a:cubicBezTo>
                  <a:pt x="3394450" y="3282563"/>
                  <a:pt x="3390418" y="3277831"/>
                  <a:pt x="3387175" y="3272572"/>
                </a:cubicBezTo>
                <a:cubicBezTo>
                  <a:pt x="3387526" y="3276779"/>
                  <a:pt x="3386825" y="3280986"/>
                  <a:pt x="3385072" y="3285193"/>
                </a:cubicBezTo>
                <a:lnTo>
                  <a:pt x="3397692" y="3306227"/>
                </a:lnTo>
                <a:cubicBezTo>
                  <a:pt x="3395326" y="3314334"/>
                  <a:pt x="3390067" y="3329672"/>
                  <a:pt x="3381917" y="3352240"/>
                </a:cubicBezTo>
                <a:cubicBezTo>
                  <a:pt x="3373766" y="3374808"/>
                  <a:pt x="3364300" y="3387516"/>
                  <a:pt x="3353520" y="3390365"/>
                </a:cubicBezTo>
                <a:cubicBezTo>
                  <a:pt x="3353301" y="3394440"/>
                  <a:pt x="3351636" y="3400487"/>
                  <a:pt x="3348524" y="3408507"/>
                </a:cubicBezTo>
                <a:cubicBezTo>
                  <a:pt x="3345413" y="3416526"/>
                  <a:pt x="3342170" y="3420996"/>
                  <a:pt x="3338796" y="3421916"/>
                </a:cubicBezTo>
                <a:cubicBezTo>
                  <a:pt x="3337788" y="3421653"/>
                  <a:pt x="3337175" y="3420602"/>
                  <a:pt x="3336956" y="3418761"/>
                </a:cubicBezTo>
                <a:cubicBezTo>
                  <a:pt x="3336736" y="3416921"/>
                  <a:pt x="3336649" y="3415869"/>
                  <a:pt x="3336693" y="3415606"/>
                </a:cubicBezTo>
                <a:lnTo>
                  <a:pt x="3328279" y="3413502"/>
                </a:lnTo>
                <a:lnTo>
                  <a:pt x="3321969" y="3421916"/>
                </a:lnTo>
                <a:lnTo>
                  <a:pt x="3336693" y="3436640"/>
                </a:lnTo>
                <a:cubicBezTo>
                  <a:pt x="3336517" y="3448078"/>
                  <a:pt x="3334239" y="3458332"/>
                  <a:pt x="3329856" y="3467403"/>
                </a:cubicBezTo>
                <a:cubicBezTo>
                  <a:pt x="3325474" y="3476474"/>
                  <a:pt x="3320040" y="3485151"/>
                  <a:pt x="3313555" y="3493433"/>
                </a:cubicBezTo>
                <a:cubicBezTo>
                  <a:pt x="3314212" y="3496676"/>
                  <a:pt x="3316053" y="3502811"/>
                  <a:pt x="3319076" y="3511838"/>
                </a:cubicBezTo>
                <a:cubicBezTo>
                  <a:pt x="3322100" y="3520865"/>
                  <a:pt x="3322363" y="3525949"/>
                  <a:pt x="3319865" y="3527088"/>
                </a:cubicBezTo>
                <a:cubicBezTo>
                  <a:pt x="3316754" y="3527000"/>
                  <a:pt x="3314037" y="3526124"/>
                  <a:pt x="3311714" y="3524459"/>
                </a:cubicBezTo>
                <a:cubicBezTo>
                  <a:pt x="3309392" y="3522794"/>
                  <a:pt x="3307201" y="3520865"/>
                  <a:pt x="3305141" y="3518674"/>
                </a:cubicBezTo>
                <a:cubicBezTo>
                  <a:pt x="3305141" y="3526387"/>
                  <a:pt x="3304089" y="3534625"/>
                  <a:pt x="3301986" y="3543390"/>
                </a:cubicBezTo>
                <a:cubicBezTo>
                  <a:pt x="3299882" y="3552154"/>
                  <a:pt x="3296727" y="3559341"/>
                  <a:pt x="3292520" y="3564950"/>
                </a:cubicBezTo>
                <a:lnTo>
                  <a:pt x="3282003" y="3548122"/>
                </a:lnTo>
                <a:lnTo>
                  <a:pt x="3288314" y="3527088"/>
                </a:lnTo>
                <a:cubicBezTo>
                  <a:pt x="3287130" y="3526036"/>
                  <a:pt x="3285816" y="3524985"/>
                  <a:pt x="3284370" y="3523933"/>
                </a:cubicBezTo>
                <a:cubicBezTo>
                  <a:pt x="3282924" y="3522881"/>
                  <a:pt x="3282135" y="3521830"/>
                  <a:pt x="3282003" y="3520778"/>
                </a:cubicBezTo>
                <a:cubicBezTo>
                  <a:pt x="3282485" y="3518762"/>
                  <a:pt x="3284676" y="3517535"/>
                  <a:pt x="3288576" y="3517097"/>
                </a:cubicBezTo>
                <a:cubicBezTo>
                  <a:pt x="3292477" y="3516659"/>
                  <a:pt x="3295194" y="3516483"/>
                  <a:pt x="3296727" y="3516571"/>
                </a:cubicBezTo>
                <a:cubicBezTo>
                  <a:pt x="3296859" y="3510173"/>
                  <a:pt x="3298173" y="3503512"/>
                  <a:pt x="3300671" y="3496588"/>
                </a:cubicBezTo>
                <a:cubicBezTo>
                  <a:pt x="3303169" y="3489664"/>
                  <a:pt x="3306061" y="3483004"/>
                  <a:pt x="3309348" y="3476606"/>
                </a:cubicBezTo>
                <a:cubicBezTo>
                  <a:pt x="3309304" y="3475379"/>
                  <a:pt x="3308866" y="3473626"/>
                  <a:pt x="3308033" y="3471347"/>
                </a:cubicBezTo>
                <a:cubicBezTo>
                  <a:pt x="3307201" y="3469068"/>
                  <a:pt x="3306237" y="3467315"/>
                  <a:pt x="3305141" y="3466088"/>
                </a:cubicBezTo>
                <a:lnTo>
                  <a:pt x="3290417" y="3485019"/>
                </a:lnTo>
                <a:lnTo>
                  <a:pt x="3279900" y="3487123"/>
                </a:lnTo>
                <a:lnTo>
                  <a:pt x="3279900" y="3516571"/>
                </a:lnTo>
                <a:cubicBezTo>
                  <a:pt x="3272406" y="3522618"/>
                  <a:pt x="3265833" y="3531558"/>
                  <a:pt x="3260180" y="3543390"/>
                </a:cubicBezTo>
                <a:cubicBezTo>
                  <a:pt x="3254527" y="3555222"/>
                  <a:pt x="3250583" y="3565213"/>
                  <a:pt x="3248348" y="3573364"/>
                </a:cubicBezTo>
                <a:cubicBezTo>
                  <a:pt x="3247998" y="3577395"/>
                  <a:pt x="3246595" y="3580901"/>
                  <a:pt x="3244141" y="3583881"/>
                </a:cubicBezTo>
                <a:cubicBezTo>
                  <a:pt x="3241687" y="3586861"/>
                  <a:pt x="3240285" y="3590366"/>
                  <a:pt x="3239934" y="3594398"/>
                </a:cubicBezTo>
                <a:lnTo>
                  <a:pt x="3233624" y="3611226"/>
                </a:lnTo>
                <a:lnTo>
                  <a:pt x="3235728" y="3611226"/>
                </a:lnTo>
                <a:cubicBezTo>
                  <a:pt x="3235377" y="3615257"/>
                  <a:pt x="3233975" y="3618763"/>
                  <a:pt x="3231521" y="3621743"/>
                </a:cubicBezTo>
                <a:cubicBezTo>
                  <a:pt x="3229067" y="3624723"/>
                  <a:pt x="3227664" y="3628228"/>
                  <a:pt x="3227314" y="3632260"/>
                </a:cubicBezTo>
                <a:cubicBezTo>
                  <a:pt x="3227489" y="3635547"/>
                  <a:pt x="3227139" y="3638439"/>
                  <a:pt x="3226262" y="3640937"/>
                </a:cubicBezTo>
                <a:cubicBezTo>
                  <a:pt x="3225386" y="3643434"/>
                  <a:pt x="3222932" y="3644749"/>
                  <a:pt x="3218900" y="3644881"/>
                </a:cubicBezTo>
                <a:cubicBezTo>
                  <a:pt x="3219163" y="3651016"/>
                  <a:pt x="3218637" y="3655047"/>
                  <a:pt x="3217323" y="3656975"/>
                </a:cubicBezTo>
                <a:cubicBezTo>
                  <a:pt x="3216008" y="3658903"/>
                  <a:pt x="3212327" y="3659780"/>
                  <a:pt x="3206279" y="3659605"/>
                </a:cubicBezTo>
                <a:lnTo>
                  <a:pt x="3206279" y="3682743"/>
                </a:lnTo>
                <a:lnTo>
                  <a:pt x="3195762" y="3678535"/>
                </a:lnTo>
                <a:lnTo>
                  <a:pt x="3183142" y="3707984"/>
                </a:lnTo>
                <a:lnTo>
                  <a:pt x="3187349" y="3712191"/>
                </a:lnTo>
                <a:lnTo>
                  <a:pt x="3178935" y="3718501"/>
                </a:lnTo>
                <a:lnTo>
                  <a:pt x="3174728" y="3726915"/>
                </a:lnTo>
                <a:lnTo>
                  <a:pt x="3181038" y="3741639"/>
                </a:lnTo>
                <a:lnTo>
                  <a:pt x="3178935" y="3758466"/>
                </a:lnTo>
                <a:cubicBezTo>
                  <a:pt x="3173764" y="3759167"/>
                  <a:pt x="3170959" y="3761972"/>
                  <a:pt x="3170521" y="3766880"/>
                </a:cubicBezTo>
                <a:cubicBezTo>
                  <a:pt x="3170083" y="3771788"/>
                  <a:pt x="3165175" y="3774593"/>
                  <a:pt x="3155797" y="3775294"/>
                </a:cubicBezTo>
                <a:lnTo>
                  <a:pt x="3155797" y="3764776"/>
                </a:lnTo>
                <a:lnTo>
                  <a:pt x="3149487" y="3766880"/>
                </a:lnTo>
                <a:cubicBezTo>
                  <a:pt x="3148172" y="3769860"/>
                  <a:pt x="3146069" y="3774943"/>
                  <a:pt x="3143176" y="3782130"/>
                </a:cubicBezTo>
                <a:cubicBezTo>
                  <a:pt x="3140284" y="3789316"/>
                  <a:pt x="3138181" y="3793348"/>
                  <a:pt x="3136866" y="3794225"/>
                </a:cubicBezTo>
                <a:cubicBezTo>
                  <a:pt x="3135858" y="3794049"/>
                  <a:pt x="3135245" y="3793348"/>
                  <a:pt x="3135026" y="3792121"/>
                </a:cubicBezTo>
                <a:cubicBezTo>
                  <a:pt x="3134806" y="3790894"/>
                  <a:pt x="3134719" y="3790193"/>
                  <a:pt x="3134763" y="3790018"/>
                </a:cubicBezTo>
                <a:cubicBezTo>
                  <a:pt x="3128978" y="3789667"/>
                  <a:pt x="3126875" y="3787739"/>
                  <a:pt x="3128452" y="3784233"/>
                </a:cubicBezTo>
                <a:cubicBezTo>
                  <a:pt x="3130030" y="3780727"/>
                  <a:pt x="3132133" y="3777748"/>
                  <a:pt x="3134763" y="3775294"/>
                </a:cubicBezTo>
                <a:lnTo>
                  <a:pt x="3126349" y="3756363"/>
                </a:lnTo>
                <a:lnTo>
                  <a:pt x="3134763" y="3741639"/>
                </a:lnTo>
                <a:lnTo>
                  <a:pt x="3120039" y="3735328"/>
                </a:lnTo>
                <a:cubicBezTo>
                  <a:pt x="3119425" y="3742384"/>
                  <a:pt x="3116971" y="3748782"/>
                  <a:pt x="3112677" y="3754522"/>
                </a:cubicBezTo>
                <a:cubicBezTo>
                  <a:pt x="3108382" y="3760263"/>
                  <a:pt x="3105928" y="3767187"/>
                  <a:pt x="3105315" y="3775294"/>
                </a:cubicBezTo>
                <a:cubicBezTo>
                  <a:pt x="3099048" y="3783795"/>
                  <a:pt x="3093176" y="3792559"/>
                  <a:pt x="3087698" y="3801587"/>
                </a:cubicBezTo>
                <a:cubicBezTo>
                  <a:pt x="3082220" y="3810614"/>
                  <a:pt x="3076874" y="3819378"/>
                  <a:pt x="3071660" y="3827880"/>
                </a:cubicBezTo>
                <a:cubicBezTo>
                  <a:pt x="3070608" y="3832963"/>
                  <a:pt x="3068504" y="3839624"/>
                  <a:pt x="3065349" y="3847862"/>
                </a:cubicBezTo>
                <a:cubicBezTo>
                  <a:pt x="3062194" y="3856101"/>
                  <a:pt x="3057987" y="3860658"/>
                  <a:pt x="3052729" y="3861535"/>
                </a:cubicBezTo>
                <a:cubicBezTo>
                  <a:pt x="3052992" y="3863156"/>
                  <a:pt x="3054043" y="3866223"/>
                  <a:pt x="3055884" y="3870737"/>
                </a:cubicBezTo>
                <a:cubicBezTo>
                  <a:pt x="3057724" y="3875251"/>
                  <a:pt x="3058776" y="3877792"/>
                  <a:pt x="3059039" y="3878362"/>
                </a:cubicBezTo>
                <a:cubicBezTo>
                  <a:pt x="3060047" y="3878099"/>
                  <a:pt x="3060660" y="3877047"/>
                  <a:pt x="3060879" y="3875207"/>
                </a:cubicBezTo>
                <a:cubicBezTo>
                  <a:pt x="3061098" y="3873366"/>
                  <a:pt x="3061186" y="3872315"/>
                  <a:pt x="3061142" y="3872052"/>
                </a:cubicBezTo>
                <a:cubicBezTo>
                  <a:pt x="3067102" y="3859650"/>
                  <a:pt x="3074114" y="3847643"/>
                  <a:pt x="3082177" y="3836030"/>
                </a:cubicBezTo>
                <a:cubicBezTo>
                  <a:pt x="3090240" y="3824418"/>
                  <a:pt x="3095148" y="3811885"/>
                  <a:pt x="3096901" y="3798431"/>
                </a:cubicBezTo>
                <a:lnTo>
                  <a:pt x="3107418" y="3798431"/>
                </a:lnTo>
                <a:cubicBezTo>
                  <a:pt x="3112238" y="3798212"/>
                  <a:pt x="3117848" y="3798650"/>
                  <a:pt x="3124245" y="3799746"/>
                </a:cubicBezTo>
                <a:cubicBezTo>
                  <a:pt x="3130643" y="3800842"/>
                  <a:pt x="3134149" y="3803909"/>
                  <a:pt x="3134763" y="3808949"/>
                </a:cubicBezTo>
                <a:cubicBezTo>
                  <a:pt x="3134544" y="3818502"/>
                  <a:pt x="3132352" y="3827792"/>
                  <a:pt x="3128189" y="3836819"/>
                </a:cubicBezTo>
                <a:cubicBezTo>
                  <a:pt x="3124026" y="3845846"/>
                  <a:pt x="3119206" y="3854085"/>
                  <a:pt x="3113728" y="3861535"/>
                </a:cubicBezTo>
                <a:cubicBezTo>
                  <a:pt x="3113991" y="3866618"/>
                  <a:pt x="3115043" y="3871175"/>
                  <a:pt x="3116883" y="3875207"/>
                </a:cubicBezTo>
                <a:cubicBezTo>
                  <a:pt x="3118724" y="3879238"/>
                  <a:pt x="3119776" y="3883796"/>
                  <a:pt x="3120039" y="3888879"/>
                </a:cubicBezTo>
                <a:lnTo>
                  <a:pt x="3105315" y="3884672"/>
                </a:lnTo>
                <a:cubicBezTo>
                  <a:pt x="3105402" y="3891158"/>
                  <a:pt x="3104701" y="3898169"/>
                  <a:pt x="3103211" y="3905707"/>
                </a:cubicBezTo>
                <a:cubicBezTo>
                  <a:pt x="3101721" y="3913244"/>
                  <a:pt x="3098917" y="3920256"/>
                  <a:pt x="3094797" y="3926741"/>
                </a:cubicBezTo>
                <a:lnTo>
                  <a:pt x="3084280" y="3912017"/>
                </a:lnTo>
                <a:lnTo>
                  <a:pt x="3090590" y="3893086"/>
                </a:lnTo>
                <a:cubicBezTo>
                  <a:pt x="3089407" y="3892034"/>
                  <a:pt x="3088093" y="3890983"/>
                  <a:pt x="3086646" y="3889931"/>
                </a:cubicBezTo>
                <a:cubicBezTo>
                  <a:pt x="3085200" y="3888879"/>
                  <a:pt x="3084412" y="3887828"/>
                  <a:pt x="3084280" y="3886776"/>
                </a:cubicBezTo>
                <a:cubicBezTo>
                  <a:pt x="3084675" y="3884760"/>
                  <a:pt x="3086515" y="3883533"/>
                  <a:pt x="3089802" y="3883095"/>
                </a:cubicBezTo>
                <a:cubicBezTo>
                  <a:pt x="3093088" y="3882657"/>
                  <a:pt x="3095455" y="3882481"/>
                  <a:pt x="3096901" y="3882569"/>
                </a:cubicBezTo>
                <a:lnTo>
                  <a:pt x="3109521" y="3846810"/>
                </a:lnTo>
                <a:lnTo>
                  <a:pt x="3107418" y="3838397"/>
                </a:lnTo>
                <a:lnTo>
                  <a:pt x="3099004" y="3827880"/>
                </a:lnTo>
                <a:lnTo>
                  <a:pt x="3088487" y="3838397"/>
                </a:lnTo>
                <a:lnTo>
                  <a:pt x="3082177" y="3882569"/>
                </a:lnTo>
                <a:cubicBezTo>
                  <a:pt x="3075691" y="3888441"/>
                  <a:pt x="3069731" y="3896680"/>
                  <a:pt x="3064298" y="3907284"/>
                </a:cubicBezTo>
                <a:cubicBezTo>
                  <a:pt x="3058864" y="3917889"/>
                  <a:pt x="3055007" y="3927179"/>
                  <a:pt x="3052729" y="3935155"/>
                </a:cubicBezTo>
                <a:cubicBezTo>
                  <a:pt x="3052466" y="3942429"/>
                  <a:pt x="3050888" y="3949441"/>
                  <a:pt x="3047996" y="3956189"/>
                </a:cubicBezTo>
                <a:cubicBezTo>
                  <a:pt x="3045104" y="3962938"/>
                  <a:pt x="3042474" y="3969949"/>
                  <a:pt x="3040108" y="3977224"/>
                </a:cubicBezTo>
                <a:cubicBezTo>
                  <a:pt x="3029941" y="3985988"/>
                  <a:pt x="3020826" y="3995804"/>
                  <a:pt x="3012763" y="4006672"/>
                </a:cubicBezTo>
                <a:lnTo>
                  <a:pt x="2998039" y="4048740"/>
                </a:lnTo>
                <a:cubicBezTo>
                  <a:pt x="2996768" y="4048653"/>
                  <a:pt x="2995103" y="4048828"/>
                  <a:pt x="2993044" y="4049266"/>
                </a:cubicBezTo>
                <a:cubicBezTo>
                  <a:pt x="2990984" y="4049705"/>
                  <a:pt x="2989845" y="4050932"/>
                  <a:pt x="2989625" y="4052947"/>
                </a:cubicBezTo>
                <a:cubicBezTo>
                  <a:pt x="2989845" y="4054087"/>
                  <a:pt x="2990984" y="4055489"/>
                  <a:pt x="2993044" y="4057154"/>
                </a:cubicBezTo>
                <a:cubicBezTo>
                  <a:pt x="2995103" y="4058819"/>
                  <a:pt x="2996768" y="4060222"/>
                  <a:pt x="2998039" y="4061361"/>
                </a:cubicBezTo>
                <a:lnTo>
                  <a:pt x="2974901" y="4073982"/>
                </a:lnTo>
                <a:lnTo>
                  <a:pt x="2960177" y="4073982"/>
                </a:lnTo>
                <a:cubicBezTo>
                  <a:pt x="2960616" y="4066181"/>
                  <a:pt x="2961843" y="4058644"/>
                  <a:pt x="2963858" y="4051370"/>
                </a:cubicBezTo>
                <a:cubicBezTo>
                  <a:pt x="2965874" y="4044095"/>
                  <a:pt x="2966049" y="4033403"/>
                  <a:pt x="2964384" y="4019292"/>
                </a:cubicBezTo>
                <a:cubicBezTo>
                  <a:pt x="2959914" y="4025427"/>
                  <a:pt x="2955708" y="4031562"/>
                  <a:pt x="2951764" y="4037697"/>
                </a:cubicBezTo>
                <a:cubicBezTo>
                  <a:pt x="2947820" y="4043832"/>
                  <a:pt x="2945716" y="4051019"/>
                  <a:pt x="2945453" y="4059258"/>
                </a:cubicBezTo>
                <a:cubicBezTo>
                  <a:pt x="2935287" y="4067321"/>
                  <a:pt x="2926172" y="4076436"/>
                  <a:pt x="2918109" y="4086603"/>
                </a:cubicBezTo>
                <a:cubicBezTo>
                  <a:pt x="2906408" y="4087654"/>
                  <a:pt x="2901938" y="4091861"/>
                  <a:pt x="2904699" y="4099223"/>
                </a:cubicBezTo>
                <a:cubicBezTo>
                  <a:pt x="2907460" y="4106585"/>
                  <a:pt x="2905619" y="4110792"/>
                  <a:pt x="2899178" y="4111844"/>
                </a:cubicBezTo>
                <a:lnTo>
                  <a:pt x="2890764" y="4111844"/>
                </a:lnTo>
                <a:cubicBezTo>
                  <a:pt x="2890413" y="4117760"/>
                  <a:pt x="2889011" y="4122229"/>
                  <a:pt x="2886557" y="4125253"/>
                </a:cubicBezTo>
                <a:cubicBezTo>
                  <a:pt x="2884103" y="4128277"/>
                  <a:pt x="2882701" y="4132221"/>
                  <a:pt x="2882350" y="4137085"/>
                </a:cubicBezTo>
                <a:lnTo>
                  <a:pt x="2867626" y="4149706"/>
                </a:lnTo>
                <a:lnTo>
                  <a:pt x="2859212" y="4132878"/>
                </a:lnTo>
                <a:cubicBezTo>
                  <a:pt x="2855005" y="4132878"/>
                  <a:pt x="2852902" y="4130775"/>
                  <a:pt x="2852902" y="4126568"/>
                </a:cubicBezTo>
                <a:cubicBezTo>
                  <a:pt x="2853516" y="4118285"/>
                  <a:pt x="2855970" y="4110135"/>
                  <a:pt x="2860264" y="4102115"/>
                </a:cubicBezTo>
                <a:cubicBezTo>
                  <a:pt x="2864559" y="4094096"/>
                  <a:pt x="2867013" y="4085419"/>
                  <a:pt x="2867626" y="4076085"/>
                </a:cubicBezTo>
                <a:cubicBezTo>
                  <a:pt x="2867670" y="4075910"/>
                  <a:pt x="2867582" y="4075209"/>
                  <a:pt x="2867363" y="4073982"/>
                </a:cubicBezTo>
                <a:cubicBezTo>
                  <a:pt x="2867144" y="4072755"/>
                  <a:pt x="2866531" y="4072054"/>
                  <a:pt x="2865523" y="4071878"/>
                </a:cubicBezTo>
                <a:cubicBezTo>
                  <a:pt x="2864383" y="4072360"/>
                  <a:pt x="2862981" y="4074552"/>
                  <a:pt x="2861316" y="4078452"/>
                </a:cubicBezTo>
                <a:cubicBezTo>
                  <a:pt x="2859651" y="4082352"/>
                  <a:pt x="2858248" y="4085069"/>
                  <a:pt x="2857109" y="4086603"/>
                </a:cubicBezTo>
                <a:cubicBezTo>
                  <a:pt x="2854655" y="4088706"/>
                  <a:pt x="2853253" y="4090809"/>
                  <a:pt x="2852902" y="4092913"/>
                </a:cubicBezTo>
                <a:cubicBezTo>
                  <a:pt x="2853165" y="4096199"/>
                  <a:pt x="2853165" y="4099092"/>
                  <a:pt x="2852902" y="4101589"/>
                </a:cubicBezTo>
                <a:cubicBezTo>
                  <a:pt x="2852639" y="4104087"/>
                  <a:pt x="2850536" y="4105402"/>
                  <a:pt x="2846592" y="4105533"/>
                </a:cubicBezTo>
                <a:lnTo>
                  <a:pt x="2838178" y="4109740"/>
                </a:lnTo>
                <a:lnTo>
                  <a:pt x="2817144" y="4111844"/>
                </a:lnTo>
                <a:lnTo>
                  <a:pt x="2810833" y="4128671"/>
                </a:lnTo>
                <a:cubicBezTo>
                  <a:pt x="2807634" y="4129854"/>
                  <a:pt x="2804567" y="4131695"/>
                  <a:pt x="2801631" y="4134193"/>
                </a:cubicBezTo>
                <a:cubicBezTo>
                  <a:pt x="2798695" y="4136690"/>
                  <a:pt x="2796153" y="4139057"/>
                  <a:pt x="2794006" y="4141292"/>
                </a:cubicBezTo>
                <a:cubicBezTo>
                  <a:pt x="2791727" y="4141248"/>
                  <a:pt x="2789448" y="4141861"/>
                  <a:pt x="2787170" y="4143132"/>
                </a:cubicBezTo>
                <a:cubicBezTo>
                  <a:pt x="2784891" y="4144403"/>
                  <a:pt x="2783664" y="4146594"/>
                  <a:pt x="2783489" y="4149706"/>
                </a:cubicBezTo>
                <a:lnTo>
                  <a:pt x="2785592" y="4158119"/>
                </a:lnTo>
                <a:lnTo>
                  <a:pt x="2766661" y="4158119"/>
                </a:lnTo>
                <a:cubicBezTo>
                  <a:pt x="2767494" y="4154044"/>
                  <a:pt x="2769509" y="4147996"/>
                  <a:pt x="2772708" y="4139977"/>
                </a:cubicBezTo>
                <a:cubicBezTo>
                  <a:pt x="2775907" y="4131958"/>
                  <a:pt x="2775294" y="4127488"/>
                  <a:pt x="2770868" y="4126568"/>
                </a:cubicBezTo>
                <a:cubicBezTo>
                  <a:pt x="2768721" y="4126699"/>
                  <a:pt x="2766705" y="4127488"/>
                  <a:pt x="2764821" y="4128934"/>
                </a:cubicBezTo>
                <a:cubicBezTo>
                  <a:pt x="2762936" y="4130380"/>
                  <a:pt x="2761446" y="4131695"/>
                  <a:pt x="2760351" y="4132878"/>
                </a:cubicBezTo>
                <a:lnTo>
                  <a:pt x="2756144" y="4158119"/>
                </a:lnTo>
                <a:lnTo>
                  <a:pt x="2745627" y="4172843"/>
                </a:lnTo>
                <a:cubicBezTo>
                  <a:pt x="2745627" y="4179066"/>
                  <a:pt x="2744575" y="4184500"/>
                  <a:pt x="2742472" y="4189145"/>
                </a:cubicBezTo>
                <a:cubicBezTo>
                  <a:pt x="2740368" y="4193790"/>
                  <a:pt x="2737213" y="4198172"/>
                  <a:pt x="2733006" y="4202291"/>
                </a:cubicBezTo>
                <a:lnTo>
                  <a:pt x="2733006" y="4219119"/>
                </a:lnTo>
                <a:cubicBezTo>
                  <a:pt x="2727046" y="4225780"/>
                  <a:pt x="2724242" y="4233492"/>
                  <a:pt x="2724592" y="4242257"/>
                </a:cubicBezTo>
                <a:cubicBezTo>
                  <a:pt x="2721218" y="4241249"/>
                  <a:pt x="2717975" y="4241687"/>
                  <a:pt x="2714864" y="4243571"/>
                </a:cubicBezTo>
                <a:cubicBezTo>
                  <a:pt x="2711753" y="4245456"/>
                  <a:pt x="2710087" y="4248523"/>
                  <a:pt x="2709868" y="4252774"/>
                </a:cubicBezTo>
                <a:lnTo>
                  <a:pt x="2697248" y="4271705"/>
                </a:lnTo>
                <a:lnTo>
                  <a:pt x="2680420" y="4265395"/>
                </a:lnTo>
                <a:cubicBezTo>
                  <a:pt x="2683181" y="4258558"/>
                  <a:pt x="2685021" y="4250670"/>
                  <a:pt x="2685942" y="4241731"/>
                </a:cubicBezTo>
                <a:cubicBezTo>
                  <a:pt x="2686862" y="4232791"/>
                  <a:pt x="2689228" y="4225955"/>
                  <a:pt x="2693041" y="4221223"/>
                </a:cubicBezTo>
                <a:cubicBezTo>
                  <a:pt x="2692690" y="4214562"/>
                  <a:pt x="2695495" y="4211056"/>
                  <a:pt x="2701455" y="4210705"/>
                </a:cubicBezTo>
                <a:cubicBezTo>
                  <a:pt x="2706012" y="4211012"/>
                  <a:pt x="2711621" y="4210924"/>
                  <a:pt x="2718282" y="4210442"/>
                </a:cubicBezTo>
                <a:cubicBezTo>
                  <a:pt x="2724943" y="4209960"/>
                  <a:pt x="2724242" y="4207243"/>
                  <a:pt x="2716179" y="4202291"/>
                </a:cubicBezTo>
                <a:lnTo>
                  <a:pt x="2724592" y="4181257"/>
                </a:lnTo>
                <a:lnTo>
                  <a:pt x="2716179" y="4181257"/>
                </a:lnTo>
                <a:lnTo>
                  <a:pt x="2724592" y="4170740"/>
                </a:lnTo>
                <a:lnTo>
                  <a:pt x="2724592" y="4149706"/>
                </a:lnTo>
                <a:lnTo>
                  <a:pt x="2739316" y="4139188"/>
                </a:lnTo>
                <a:lnTo>
                  <a:pt x="2739316" y="4120257"/>
                </a:lnTo>
                <a:cubicBezTo>
                  <a:pt x="2743173" y="4113597"/>
                  <a:pt x="2748081" y="4107987"/>
                  <a:pt x="2754040" y="4103430"/>
                </a:cubicBezTo>
                <a:lnTo>
                  <a:pt x="2760351" y="4086603"/>
                </a:lnTo>
                <a:cubicBezTo>
                  <a:pt x="2753778" y="4084937"/>
                  <a:pt x="2751674" y="4077750"/>
                  <a:pt x="2754040" y="4065042"/>
                </a:cubicBezTo>
                <a:cubicBezTo>
                  <a:pt x="2756407" y="4052334"/>
                  <a:pt x="2758510" y="4044095"/>
                  <a:pt x="2760351" y="4040327"/>
                </a:cubicBezTo>
                <a:cubicBezTo>
                  <a:pt x="2764295" y="4039363"/>
                  <a:pt x="2766398" y="4034981"/>
                  <a:pt x="2766661" y="4027180"/>
                </a:cubicBezTo>
                <a:cubicBezTo>
                  <a:pt x="2766924" y="4019380"/>
                  <a:pt x="2766924" y="4013946"/>
                  <a:pt x="2766661" y="4010879"/>
                </a:cubicBezTo>
                <a:cubicBezTo>
                  <a:pt x="2769772" y="4009652"/>
                  <a:pt x="2771963" y="4007373"/>
                  <a:pt x="2773234" y="4004042"/>
                </a:cubicBezTo>
                <a:cubicBezTo>
                  <a:pt x="2774505" y="4000712"/>
                  <a:pt x="2775119" y="3997382"/>
                  <a:pt x="2775075" y="3994051"/>
                </a:cubicBezTo>
                <a:cubicBezTo>
                  <a:pt x="2774724" y="3990107"/>
                  <a:pt x="2773322" y="3986952"/>
                  <a:pt x="2770868" y="3984586"/>
                </a:cubicBezTo>
                <a:cubicBezTo>
                  <a:pt x="2768414" y="3982219"/>
                  <a:pt x="2767012" y="3979064"/>
                  <a:pt x="2766661" y="3975120"/>
                </a:cubicBezTo>
                <a:cubicBezTo>
                  <a:pt x="2758554" y="3976698"/>
                  <a:pt x="2754785" y="3983008"/>
                  <a:pt x="2755355" y="3994051"/>
                </a:cubicBezTo>
                <a:cubicBezTo>
                  <a:pt x="2755925" y="4005094"/>
                  <a:pt x="2752682" y="4011405"/>
                  <a:pt x="2745627" y="4012982"/>
                </a:cubicBezTo>
                <a:cubicBezTo>
                  <a:pt x="2745408" y="4019424"/>
                  <a:pt x="2743217" y="4025471"/>
                  <a:pt x="2739053" y="4031124"/>
                </a:cubicBezTo>
                <a:cubicBezTo>
                  <a:pt x="2734890" y="4036777"/>
                  <a:pt x="2730070" y="4041247"/>
                  <a:pt x="2724592" y="4044534"/>
                </a:cubicBezTo>
                <a:lnTo>
                  <a:pt x="2724592" y="4071878"/>
                </a:lnTo>
                <a:cubicBezTo>
                  <a:pt x="2706143" y="4080774"/>
                  <a:pt x="2695188" y="4090853"/>
                  <a:pt x="2691726" y="4102115"/>
                </a:cubicBezTo>
                <a:cubicBezTo>
                  <a:pt x="2688264" y="4113377"/>
                  <a:pt x="2683093" y="4129241"/>
                  <a:pt x="2676213" y="4149706"/>
                </a:cubicBezTo>
                <a:cubicBezTo>
                  <a:pt x="2669114" y="4150319"/>
                  <a:pt x="2662804" y="4152773"/>
                  <a:pt x="2657282" y="4157067"/>
                </a:cubicBezTo>
                <a:cubicBezTo>
                  <a:pt x="2651761" y="4161362"/>
                  <a:pt x="2645450" y="4163816"/>
                  <a:pt x="2638351" y="4164429"/>
                </a:cubicBezTo>
                <a:lnTo>
                  <a:pt x="2638351" y="4187567"/>
                </a:lnTo>
                <a:lnTo>
                  <a:pt x="2632041" y="4187567"/>
                </a:lnTo>
                <a:cubicBezTo>
                  <a:pt x="2628010" y="4187567"/>
                  <a:pt x="2625555" y="4186516"/>
                  <a:pt x="2624679" y="4184412"/>
                </a:cubicBezTo>
                <a:cubicBezTo>
                  <a:pt x="2623803" y="4182309"/>
                  <a:pt x="2623452" y="4179154"/>
                  <a:pt x="2623627" y="4174947"/>
                </a:cubicBezTo>
                <a:lnTo>
                  <a:pt x="2629938" y="4158119"/>
                </a:lnTo>
                <a:cubicBezTo>
                  <a:pt x="2629806" y="4156585"/>
                  <a:pt x="2629017" y="4153868"/>
                  <a:pt x="2627571" y="4149968"/>
                </a:cubicBezTo>
                <a:cubicBezTo>
                  <a:pt x="2626125" y="4146068"/>
                  <a:pt x="2624811" y="4143877"/>
                  <a:pt x="2623627" y="4143395"/>
                </a:cubicBezTo>
                <a:lnTo>
                  <a:pt x="2623627" y="4149706"/>
                </a:lnTo>
                <a:cubicBezTo>
                  <a:pt x="2618807" y="4153123"/>
                  <a:pt x="2613198" y="4157856"/>
                  <a:pt x="2606800" y="4163904"/>
                </a:cubicBezTo>
                <a:cubicBezTo>
                  <a:pt x="2600402" y="4169951"/>
                  <a:pt x="2596896" y="4175735"/>
                  <a:pt x="2596283" y="4181257"/>
                </a:cubicBezTo>
                <a:cubicBezTo>
                  <a:pt x="2593171" y="4183536"/>
                  <a:pt x="2590980" y="4186866"/>
                  <a:pt x="2589709" y="4191248"/>
                </a:cubicBezTo>
                <a:cubicBezTo>
                  <a:pt x="2588439" y="4195630"/>
                  <a:pt x="2587825" y="4200013"/>
                  <a:pt x="2587869" y="4204395"/>
                </a:cubicBezTo>
                <a:lnTo>
                  <a:pt x="2573145" y="4212809"/>
                </a:lnTo>
                <a:cubicBezTo>
                  <a:pt x="2573189" y="4216183"/>
                  <a:pt x="2572575" y="4219952"/>
                  <a:pt x="2571304" y="4224114"/>
                </a:cubicBezTo>
                <a:cubicBezTo>
                  <a:pt x="2570034" y="4228278"/>
                  <a:pt x="2567842" y="4231520"/>
                  <a:pt x="2564731" y="4233843"/>
                </a:cubicBezTo>
                <a:lnTo>
                  <a:pt x="2564731" y="4250670"/>
                </a:lnTo>
                <a:lnTo>
                  <a:pt x="2556317" y="4256981"/>
                </a:lnTo>
                <a:cubicBezTo>
                  <a:pt x="2556098" y="4263379"/>
                  <a:pt x="2553907" y="4269514"/>
                  <a:pt x="2549744" y="4275386"/>
                </a:cubicBezTo>
                <a:cubicBezTo>
                  <a:pt x="2545581" y="4281258"/>
                  <a:pt x="2540761" y="4286341"/>
                  <a:pt x="2535283" y="4290636"/>
                </a:cubicBezTo>
                <a:cubicBezTo>
                  <a:pt x="2530988" y="4297341"/>
                  <a:pt x="2525905" y="4304966"/>
                  <a:pt x="2520033" y="4313511"/>
                </a:cubicBezTo>
                <a:cubicBezTo>
                  <a:pt x="2514161" y="4322056"/>
                  <a:pt x="2508026" y="4329155"/>
                  <a:pt x="2501628" y="4334808"/>
                </a:cubicBezTo>
                <a:cubicBezTo>
                  <a:pt x="2501759" y="4338095"/>
                  <a:pt x="2501497" y="4341513"/>
                  <a:pt x="2500839" y="4345062"/>
                </a:cubicBezTo>
                <a:cubicBezTo>
                  <a:pt x="2500182" y="4348612"/>
                  <a:pt x="2498341" y="4351504"/>
                  <a:pt x="2495318" y="4353739"/>
                </a:cubicBezTo>
                <a:cubicBezTo>
                  <a:pt x="2495142" y="4360224"/>
                  <a:pt x="2493390" y="4366710"/>
                  <a:pt x="2490059" y="4373196"/>
                </a:cubicBezTo>
                <a:cubicBezTo>
                  <a:pt x="2486729" y="4379681"/>
                  <a:pt x="2482872" y="4385115"/>
                  <a:pt x="2478490" y="4389497"/>
                </a:cubicBezTo>
                <a:cubicBezTo>
                  <a:pt x="2478490" y="4391689"/>
                  <a:pt x="2477964" y="4393617"/>
                  <a:pt x="2476913" y="4395282"/>
                </a:cubicBezTo>
                <a:cubicBezTo>
                  <a:pt x="2475861" y="4396947"/>
                  <a:pt x="2474283" y="4397824"/>
                  <a:pt x="2472180" y="4397911"/>
                </a:cubicBezTo>
                <a:lnTo>
                  <a:pt x="2465870" y="4395808"/>
                </a:lnTo>
                <a:lnTo>
                  <a:pt x="2472180" y="4374773"/>
                </a:lnTo>
                <a:cubicBezTo>
                  <a:pt x="2474283" y="4372539"/>
                  <a:pt x="2475861" y="4369646"/>
                  <a:pt x="2476913" y="4366097"/>
                </a:cubicBezTo>
                <a:cubicBezTo>
                  <a:pt x="2477964" y="4362547"/>
                  <a:pt x="2478490" y="4359129"/>
                  <a:pt x="2478490" y="4355842"/>
                </a:cubicBezTo>
                <a:lnTo>
                  <a:pt x="2486904" y="4336911"/>
                </a:lnTo>
                <a:cubicBezTo>
                  <a:pt x="2486466" y="4332179"/>
                  <a:pt x="2486290" y="4326920"/>
                  <a:pt x="2486378" y="4321136"/>
                </a:cubicBezTo>
                <a:cubicBezTo>
                  <a:pt x="2486466" y="4315351"/>
                  <a:pt x="2489446" y="4312196"/>
                  <a:pt x="2495318" y="4311670"/>
                </a:cubicBezTo>
                <a:cubicBezTo>
                  <a:pt x="2496019" y="4291162"/>
                  <a:pt x="2501979" y="4266972"/>
                  <a:pt x="2513197" y="4239102"/>
                </a:cubicBezTo>
                <a:cubicBezTo>
                  <a:pt x="2524415" y="4211231"/>
                  <a:pt x="2536685" y="4189145"/>
                  <a:pt x="2550007" y="4172843"/>
                </a:cubicBezTo>
                <a:cubicBezTo>
                  <a:pt x="2550270" y="4165656"/>
                  <a:pt x="2551322" y="4158996"/>
                  <a:pt x="2553162" y="4152861"/>
                </a:cubicBezTo>
                <a:lnTo>
                  <a:pt x="2553703" y="4149436"/>
                </a:lnTo>
                <a:lnTo>
                  <a:pt x="2550474" y="4152353"/>
                </a:lnTo>
                <a:cubicBezTo>
                  <a:pt x="2550211" y="4157522"/>
                  <a:pt x="2545041" y="4160476"/>
                  <a:pt x="2534965" y="4161215"/>
                </a:cubicBezTo>
                <a:cubicBezTo>
                  <a:pt x="2535704" y="4151298"/>
                  <a:pt x="2538658" y="4142013"/>
                  <a:pt x="2543828" y="4133362"/>
                </a:cubicBezTo>
                <a:lnTo>
                  <a:pt x="2551453" y="4109397"/>
                </a:lnTo>
                <a:lnTo>
                  <a:pt x="2544848" y="4119305"/>
                </a:lnTo>
                <a:lnTo>
                  <a:pt x="2528020" y="4112995"/>
                </a:lnTo>
                <a:lnTo>
                  <a:pt x="2529767" y="4105510"/>
                </a:lnTo>
                <a:lnTo>
                  <a:pt x="2524837" y="4105510"/>
                </a:lnTo>
                <a:cubicBezTo>
                  <a:pt x="2525365" y="4096120"/>
                  <a:pt x="2526842" y="4087046"/>
                  <a:pt x="2529268" y="4078290"/>
                </a:cubicBezTo>
                <a:cubicBezTo>
                  <a:pt x="2531695" y="4069533"/>
                  <a:pt x="2531906" y="4056662"/>
                  <a:pt x="2529901" y="4039676"/>
                </a:cubicBezTo>
                <a:cubicBezTo>
                  <a:pt x="2524521" y="4047061"/>
                  <a:pt x="2519457" y="4054446"/>
                  <a:pt x="2514709" y="4061831"/>
                </a:cubicBezTo>
                <a:cubicBezTo>
                  <a:pt x="2509961" y="4069217"/>
                  <a:pt x="2507429" y="4077868"/>
                  <a:pt x="2507113" y="4087785"/>
                </a:cubicBezTo>
                <a:cubicBezTo>
                  <a:pt x="2494874" y="4097491"/>
                  <a:pt x="2483902" y="4108463"/>
                  <a:pt x="2474196" y="4120702"/>
                </a:cubicBezTo>
                <a:cubicBezTo>
                  <a:pt x="2460111" y="4121968"/>
                  <a:pt x="2454731" y="4127032"/>
                  <a:pt x="2458054" y="4135894"/>
                </a:cubicBezTo>
                <a:cubicBezTo>
                  <a:pt x="2461377" y="4144757"/>
                  <a:pt x="2459162" y="4149820"/>
                  <a:pt x="2451407" y="4151087"/>
                </a:cubicBezTo>
                <a:lnTo>
                  <a:pt x="2441279" y="4151087"/>
                </a:lnTo>
                <a:cubicBezTo>
                  <a:pt x="2440857" y="4158208"/>
                  <a:pt x="2439169" y="4163589"/>
                  <a:pt x="2436215" y="4167228"/>
                </a:cubicBezTo>
                <a:cubicBezTo>
                  <a:pt x="2433261" y="4170868"/>
                  <a:pt x="2431573" y="4175616"/>
                  <a:pt x="2431151" y="4181471"/>
                </a:cubicBezTo>
                <a:lnTo>
                  <a:pt x="2413426" y="4196664"/>
                </a:lnTo>
                <a:lnTo>
                  <a:pt x="2403298" y="4176407"/>
                </a:lnTo>
                <a:cubicBezTo>
                  <a:pt x="2398234" y="4176407"/>
                  <a:pt x="2395702" y="4173875"/>
                  <a:pt x="2395702" y="4168811"/>
                </a:cubicBezTo>
                <a:cubicBezTo>
                  <a:pt x="2396441" y="4158841"/>
                  <a:pt x="2399395" y="4149029"/>
                  <a:pt x="2404564" y="4139376"/>
                </a:cubicBezTo>
                <a:cubicBezTo>
                  <a:pt x="2409734" y="4129722"/>
                  <a:pt x="2412688" y="4119278"/>
                  <a:pt x="2413426" y="4108042"/>
                </a:cubicBezTo>
                <a:cubicBezTo>
                  <a:pt x="2413479" y="4107831"/>
                  <a:pt x="2413374" y="4106986"/>
                  <a:pt x="2413110" y="4105510"/>
                </a:cubicBezTo>
                <a:cubicBezTo>
                  <a:pt x="2412846" y="4104033"/>
                  <a:pt x="2412108" y="4103188"/>
                  <a:pt x="2410894" y="4102977"/>
                </a:cubicBezTo>
                <a:cubicBezTo>
                  <a:pt x="2409523" y="4103558"/>
                  <a:pt x="2407835" y="4106195"/>
                  <a:pt x="2405830" y="4110890"/>
                </a:cubicBezTo>
                <a:cubicBezTo>
                  <a:pt x="2403826" y="4115585"/>
                  <a:pt x="2402138" y="4118856"/>
                  <a:pt x="2400766" y="4120702"/>
                </a:cubicBezTo>
                <a:cubicBezTo>
                  <a:pt x="2397812" y="4123234"/>
                  <a:pt x="2396124" y="4125766"/>
                  <a:pt x="2395702" y="4128298"/>
                </a:cubicBezTo>
                <a:cubicBezTo>
                  <a:pt x="2396019" y="4132254"/>
                  <a:pt x="2396019" y="4135736"/>
                  <a:pt x="2395702" y="4138743"/>
                </a:cubicBezTo>
                <a:cubicBezTo>
                  <a:pt x="2395386" y="4141750"/>
                  <a:pt x="2392853" y="4143332"/>
                  <a:pt x="2388106" y="4143490"/>
                </a:cubicBezTo>
                <a:lnTo>
                  <a:pt x="2377978" y="4148555"/>
                </a:lnTo>
                <a:lnTo>
                  <a:pt x="2375863" y="4148766"/>
                </a:lnTo>
                <a:lnTo>
                  <a:pt x="2367633" y="4161111"/>
                </a:lnTo>
                <a:cubicBezTo>
                  <a:pt x="2361761" y="4169656"/>
                  <a:pt x="2355626" y="4176755"/>
                  <a:pt x="2349228" y="4182408"/>
                </a:cubicBezTo>
                <a:cubicBezTo>
                  <a:pt x="2349359" y="4185695"/>
                  <a:pt x="2349097" y="4189113"/>
                  <a:pt x="2348439" y="4192662"/>
                </a:cubicBezTo>
                <a:cubicBezTo>
                  <a:pt x="2347782" y="4196212"/>
                  <a:pt x="2345941" y="4199104"/>
                  <a:pt x="2342918" y="4201339"/>
                </a:cubicBezTo>
                <a:cubicBezTo>
                  <a:pt x="2342742" y="4207824"/>
                  <a:pt x="2340990" y="4214310"/>
                  <a:pt x="2337659" y="4220796"/>
                </a:cubicBezTo>
                <a:cubicBezTo>
                  <a:pt x="2334329" y="4227281"/>
                  <a:pt x="2330472" y="4232715"/>
                  <a:pt x="2326090" y="4237097"/>
                </a:cubicBezTo>
                <a:cubicBezTo>
                  <a:pt x="2326090" y="4239289"/>
                  <a:pt x="2325564" y="4241217"/>
                  <a:pt x="2324513" y="4242882"/>
                </a:cubicBezTo>
                <a:cubicBezTo>
                  <a:pt x="2323461" y="4244547"/>
                  <a:pt x="2321883" y="4245424"/>
                  <a:pt x="2319780" y="4245511"/>
                </a:cubicBezTo>
                <a:lnTo>
                  <a:pt x="2313470" y="4243408"/>
                </a:lnTo>
                <a:lnTo>
                  <a:pt x="2319780" y="4222373"/>
                </a:lnTo>
                <a:cubicBezTo>
                  <a:pt x="2321883" y="4220139"/>
                  <a:pt x="2323461" y="4217246"/>
                  <a:pt x="2324513" y="4213697"/>
                </a:cubicBezTo>
                <a:cubicBezTo>
                  <a:pt x="2325564" y="4210147"/>
                  <a:pt x="2326090" y="4206729"/>
                  <a:pt x="2326090" y="4203442"/>
                </a:cubicBezTo>
                <a:lnTo>
                  <a:pt x="2334504" y="4184511"/>
                </a:lnTo>
                <a:lnTo>
                  <a:pt x="2334281" y="4177811"/>
                </a:lnTo>
                <a:lnTo>
                  <a:pt x="2333983" y="4177990"/>
                </a:lnTo>
                <a:cubicBezTo>
                  <a:pt x="2330449" y="4180997"/>
                  <a:pt x="2327389" y="4183845"/>
                  <a:pt x="2324804" y="4186535"/>
                </a:cubicBezTo>
                <a:cubicBezTo>
                  <a:pt x="2322061" y="4186483"/>
                  <a:pt x="2319318" y="4187221"/>
                  <a:pt x="2316575" y="4188751"/>
                </a:cubicBezTo>
                <a:cubicBezTo>
                  <a:pt x="2313832" y="4190281"/>
                  <a:pt x="2312355" y="4192918"/>
                  <a:pt x="2312144" y="4196664"/>
                </a:cubicBezTo>
                <a:lnTo>
                  <a:pt x="2314676" y="4206792"/>
                </a:lnTo>
                <a:lnTo>
                  <a:pt x="2291887" y="4206792"/>
                </a:lnTo>
                <a:cubicBezTo>
                  <a:pt x="2292890" y="4201886"/>
                  <a:pt x="2295316" y="4194606"/>
                  <a:pt x="2299167" y="4184953"/>
                </a:cubicBezTo>
                <a:cubicBezTo>
                  <a:pt x="2303018" y="4175299"/>
                  <a:pt x="2302279" y="4169919"/>
                  <a:pt x="2296952" y="4168811"/>
                </a:cubicBezTo>
                <a:cubicBezTo>
                  <a:pt x="2294367" y="4168969"/>
                  <a:pt x="2291940" y="4169919"/>
                  <a:pt x="2289672" y="4171660"/>
                </a:cubicBezTo>
                <a:cubicBezTo>
                  <a:pt x="2287404" y="4173400"/>
                  <a:pt x="2285610" y="4174983"/>
                  <a:pt x="2284291" y="4176407"/>
                </a:cubicBezTo>
                <a:lnTo>
                  <a:pt x="2279227" y="4206792"/>
                </a:lnTo>
                <a:lnTo>
                  <a:pt x="2266567" y="4224516"/>
                </a:lnTo>
                <a:cubicBezTo>
                  <a:pt x="2266567" y="4232007"/>
                  <a:pt x="2265301" y="4238548"/>
                  <a:pt x="2262769" y="4244140"/>
                </a:cubicBezTo>
                <a:cubicBezTo>
                  <a:pt x="2260237" y="4249732"/>
                  <a:pt x="2256439" y="4255007"/>
                  <a:pt x="2251374" y="4259965"/>
                </a:cubicBezTo>
                <a:lnTo>
                  <a:pt x="2251374" y="4280222"/>
                </a:lnTo>
                <a:cubicBezTo>
                  <a:pt x="2244200" y="4288240"/>
                  <a:pt x="2240824" y="4297524"/>
                  <a:pt x="2241246" y="4308074"/>
                </a:cubicBezTo>
                <a:cubicBezTo>
                  <a:pt x="2237184" y="4306861"/>
                  <a:pt x="2233281" y="4307389"/>
                  <a:pt x="2229535" y="4309657"/>
                </a:cubicBezTo>
                <a:cubicBezTo>
                  <a:pt x="2225790" y="4311925"/>
                  <a:pt x="2223786" y="4315618"/>
                  <a:pt x="2223522" y="4320735"/>
                </a:cubicBezTo>
                <a:lnTo>
                  <a:pt x="2208329" y="4343523"/>
                </a:lnTo>
                <a:lnTo>
                  <a:pt x="2188073" y="4335927"/>
                </a:lnTo>
                <a:cubicBezTo>
                  <a:pt x="2191396" y="4327698"/>
                  <a:pt x="2193612" y="4318203"/>
                  <a:pt x="2194720" y="4307441"/>
                </a:cubicBezTo>
                <a:cubicBezTo>
                  <a:pt x="2195827" y="4296680"/>
                  <a:pt x="2198676" y="4288451"/>
                  <a:pt x="2203265" y="4282754"/>
                </a:cubicBezTo>
                <a:cubicBezTo>
                  <a:pt x="2202843" y="4274736"/>
                  <a:pt x="2206219" y="4270516"/>
                  <a:pt x="2213394" y="4270094"/>
                </a:cubicBezTo>
                <a:cubicBezTo>
                  <a:pt x="2218880" y="4270463"/>
                  <a:pt x="2225632" y="4270357"/>
                  <a:pt x="2233650" y="4269777"/>
                </a:cubicBezTo>
                <a:cubicBezTo>
                  <a:pt x="2241668" y="4269197"/>
                  <a:pt x="2240824" y="4265926"/>
                  <a:pt x="2231118" y="4259965"/>
                </a:cubicBezTo>
                <a:lnTo>
                  <a:pt x="2241246" y="4234645"/>
                </a:lnTo>
                <a:lnTo>
                  <a:pt x="2231118" y="4234645"/>
                </a:lnTo>
                <a:lnTo>
                  <a:pt x="2241246" y="4221984"/>
                </a:lnTo>
                <a:lnTo>
                  <a:pt x="2241246" y="4196664"/>
                </a:lnTo>
                <a:lnTo>
                  <a:pt x="2258971" y="4184004"/>
                </a:lnTo>
                <a:lnTo>
                  <a:pt x="2258971" y="4161215"/>
                </a:lnTo>
                <a:cubicBezTo>
                  <a:pt x="2263613" y="4153197"/>
                  <a:pt x="2269521" y="4146445"/>
                  <a:pt x="2276695" y="4140959"/>
                </a:cubicBezTo>
                <a:lnTo>
                  <a:pt x="2284291" y="4120702"/>
                </a:lnTo>
                <a:cubicBezTo>
                  <a:pt x="2276379" y="4118697"/>
                  <a:pt x="2273847" y="4110046"/>
                  <a:pt x="2276695" y="4094748"/>
                </a:cubicBezTo>
                <a:cubicBezTo>
                  <a:pt x="2279544" y="4079450"/>
                  <a:pt x="2282076" y="4069533"/>
                  <a:pt x="2284291" y="4064997"/>
                </a:cubicBezTo>
                <a:cubicBezTo>
                  <a:pt x="2289039" y="4063836"/>
                  <a:pt x="2291571" y="4058561"/>
                  <a:pt x="2291887" y="4049171"/>
                </a:cubicBezTo>
                <a:cubicBezTo>
                  <a:pt x="2292204" y="4039781"/>
                  <a:pt x="2292204" y="4033240"/>
                  <a:pt x="2291887" y="4029548"/>
                </a:cubicBezTo>
                <a:cubicBezTo>
                  <a:pt x="2295633" y="4028071"/>
                  <a:pt x="2298270" y="4025327"/>
                  <a:pt x="2299800" y="4021318"/>
                </a:cubicBezTo>
                <a:cubicBezTo>
                  <a:pt x="2301330" y="4017309"/>
                  <a:pt x="2302068" y="4013300"/>
                  <a:pt x="2302016" y="4009291"/>
                </a:cubicBezTo>
                <a:cubicBezTo>
                  <a:pt x="2301594" y="4004544"/>
                  <a:pt x="2299906" y="4000745"/>
                  <a:pt x="2296952" y="3997897"/>
                </a:cubicBezTo>
                <a:cubicBezTo>
                  <a:pt x="2293998" y="3995048"/>
                  <a:pt x="2292309" y="3991250"/>
                  <a:pt x="2291887" y="3986503"/>
                </a:cubicBezTo>
                <a:cubicBezTo>
                  <a:pt x="2282128" y="3988402"/>
                  <a:pt x="2277592" y="3995998"/>
                  <a:pt x="2278278" y="4009291"/>
                </a:cubicBezTo>
                <a:cubicBezTo>
                  <a:pt x="2278963" y="4022584"/>
                  <a:pt x="2275060" y="4030181"/>
                  <a:pt x="2266567" y="4032080"/>
                </a:cubicBezTo>
                <a:cubicBezTo>
                  <a:pt x="2266303" y="4039834"/>
                  <a:pt x="2263666" y="4047114"/>
                  <a:pt x="2258654" y="4053919"/>
                </a:cubicBezTo>
                <a:cubicBezTo>
                  <a:pt x="2253643" y="4060724"/>
                  <a:pt x="2247840" y="4066104"/>
                  <a:pt x="2241246" y="4070061"/>
                </a:cubicBezTo>
                <a:lnTo>
                  <a:pt x="2241246" y="4102977"/>
                </a:lnTo>
                <a:cubicBezTo>
                  <a:pt x="2219038" y="4113686"/>
                  <a:pt x="2205850" y="4125819"/>
                  <a:pt x="2201683" y="4139376"/>
                </a:cubicBezTo>
                <a:cubicBezTo>
                  <a:pt x="2197515" y="4152933"/>
                  <a:pt x="2191291" y="4172029"/>
                  <a:pt x="2183009" y="4196664"/>
                </a:cubicBezTo>
                <a:cubicBezTo>
                  <a:pt x="2174463" y="4197402"/>
                  <a:pt x="2166867" y="4200356"/>
                  <a:pt x="2160220" y="4205526"/>
                </a:cubicBezTo>
                <a:cubicBezTo>
                  <a:pt x="2153574" y="4210696"/>
                  <a:pt x="2145977" y="4213650"/>
                  <a:pt x="2137432" y="4214388"/>
                </a:cubicBezTo>
                <a:lnTo>
                  <a:pt x="2137432" y="4242241"/>
                </a:lnTo>
                <a:lnTo>
                  <a:pt x="2129835" y="4242241"/>
                </a:lnTo>
                <a:cubicBezTo>
                  <a:pt x="2124982" y="4242241"/>
                  <a:pt x="2122028" y="4240975"/>
                  <a:pt x="2120973" y="4238443"/>
                </a:cubicBezTo>
                <a:cubicBezTo>
                  <a:pt x="2119918" y="4235911"/>
                  <a:pt x="2119496" y="4232113"/>
                  <a:pt x="2119707" y="4227049"/>
                </a:cubicBezTo>
                <a:lnTo>
                  <a:pt x="2127303" y="4206792"/>
                </a:lnTo>
                <a:cubicBezTo>
                  <a:pt x="2127145" y="4204946"/>
                  <a:pt x="2126196" y="4201675"/>
                  <a:pt x="2124455" y="4196980"/>
                </a:cubicBezTo>
                <a:cubicBezTo>
                  <a:pt x="2122714" y="4192285"/>
                  <a:pt x="2121132" y="4189648"/>
                  <a:pt x="2119707" y="4189067"/>
                </a:cubicBezTo>
                <a:lnTo>
                  <a:pt x="2119707" y="4196664"/>
                </a:lnTo>
                <a:cubicBezTo>
                  <a:pt x="2113905" y="4200778"/>
                  <a:pt x="2107152" y="4206475"/>
                  <a:pt x="2099451" y="4213755"/>
                </a:cubicBezTo>
                <a:cubicBezTo>
                  <a:pt x="2091749" y="4221035"/>
                  <a:pt x="2087529" y="4227998"/>
                  <a:pt x="2086790" y="4234645"/>
                </a:cubicBezTo>
                <a:cubicBezTo>
                  <a:pt x="2083045" y="4237388"/>
                  <a:pt x="2080408" y="4241397"/>
                  <a:pt x="2078878" y="4246672"/>
                </a:cubicBezTo>
                <a:cubicBezTo>
                  <a:pt x="2077348" y="4251947"/>
                  <a:pt x="2076609" y="4257222"/>
                  <a:pt x="2076662" y="4262497"/>
                </a:cubicBezTo>
                <a:lnTo>
                  <a:pt x="2058938" y="4272626"/>
                </a:lnTo>
                <a:cubicBezTo>
                  <a:pt x="2058990" y="4276687"/>
                  <a:pt x="2058252" y="4281224"/>
                  <a:pt x="2056722" y="4286235"/>
                </a:cubicBezTo>
                <a:cubicBezTo>
                  <a:pt x="2055192" y="4291247"/>
                  <a:pt x="2052555" y="4295151"/>
                  <a:pt x="2048809" y="4297946"/>
                </a:cubicBezTo>
                <a:lnTo>
                  <a:pt x="2048809" y="4318203"/>
                </a:lnTo>
                <a:lnTo>
                  <a:pt x="2038681" y="4325799"/>
                </a:lnTo>
                <a:cubicBezTo>
                  <a:pt x="2038417" y="4333501"/>
                  <a:pt x="2035780" y="4340886"/>
                  <a:pt x="2030769" y="4347955"/>
                </a:cubicBezTo>
                <a:cubicBezTo>
                  <a:pt x="2025757" y="4355023"/>
                  <a:pt x="2019955" y="4361142"/>
                  <a:pt x="2013361" y="4366312"/>
                </a:cubicBezTo>
                <a:cubicBezTo>
                  <a:pt x="2008191" y="4374383"/>
                  <a:pt x="2002072" y="4383562"/>
                  <a:pt x="1995003" y="4393848"/>
                </a:cubicBezTo>
                <a:cubicBezTo>
                  <a:pt x="1987934" y="4404135"/>
                  <a:pt x="1980549" y="4412680"/>
                  <a:pt x="1972848" y="4419485"/>
                </a:cubicBezTo>
                <a:cubicBezTo>
                  <a:pt x="1973006" y="4423442"/>
                  <a:pt x="1972689" y="4427556"/>
                  <a:pt x="1971898" y="4431829"/>
                </a:cubicBezTo>
                <a:cubicBezTo>
                  <a:pt x="1971107" y="4436102"/>
                  <a:pt x="1968891" y="4439584"/>
                  <a:pt x="1965251" y="4442274"/>
                </a:cubicBezTo>
                <a:cubicBezTo>
                  <a:pt x="1965040" y="4450081"/>
                  <a:pt x="1962930" y="4457888"/>
                  <a:pt x="1958921" y="4465695"/>
                </a:cubicBezTo>
                <a:cubicBezTo>
                  <a:pt x="1954912" y="4473502"/>
                  <a:pt x="1950270" y="4480044"/>
                  <a:pt x="1944995" y="4485319"/>
                </a:cubicBezTo>
                <a:cubicBezTo>
                  <a:pt x="1944995" y="4487957"/>
                  <a:pt x="1944362" y="4490278"/>
                  <a:pt x="1943096" y="4492282"/>
                </a:cubicBezTo>
                <a:cubicBezTo>
                  <a:pt x="1941830" y="4494287"/>
                  <a:pt x="1939931" y="4495342"/>
                  <a:pt x="1937399" y="4495447"/>
                </a:cubicBezTo>
                <a:lnTo>
                  <a:pt x="1929803" y="4492915"/>
                </a:lnTo>
                <a:lnTo>
                  <a:pt x="1937399" y="4467594"/>
                </a:lnTo>
                <a:cubicBezTo>
                  <a:pt x="1939931" y="4464904"/>
                  <a:pt x="1941830" y="4461422"/>
                  <a:pt x="1943096" y="4457150"/>
                </a:cubicBezTo>
                <a:cubicBezTo>
                  <a:pt x="1944362" y="4452877"/>
                  <a:pt x="1944995" y="4448762"/>
                  <a:pt x="1944995" y="4444806"/>
                </a:cubicBezTo>
                <a:lnTo>
                  <a:pt x="1955123" y="4422017"/>
                </a:lnTo>
                <a:cubicBezTo>
                  <a:pt x="1954596" y="4416320"/>
                  <a:pt x="1954385" y="4409990"/>
                  <a:pt x="1954490" y="4403027"/>
                </a:cubicBezTo>
                <a:cubicBezTo>
                  <a:pt x="1954596" y="4396064"/>
                  <a:pt x="1958183" y="4392266"/>
                  <a:pt x="1965251" y="4391633"/>
                </a:cubicBezTo>
                <a:cubicBezTo>
                  <a:pt x="1966095" y="4366945"/>
                  <a:pt x="1973270" y="4337826"/>
                  <a:pt x="1986774" y="4304276"/>
                </a:cubicBezTo>
                <a:cubicBezTo>
                  <a:pt x="2000278" y="4270726"/>
                  <a:pt x="2015049" y="4244140"/>
                  <a:pt x="2031085" y="4224516"/>
                </a:cubicBezTo>
                <a:cubicBezTo>
                  <a:pt x="2031402" y="4215865"/>
                  <a:pt x="2032668" y="4207847"/>
                  <a:pt x="2034883" y="4200462"/>
                </a:cubicBezTo>
                <a:cubicBezTo>
                  <a:pt x="2037099" y="4193077"/>
                  <a:pt x="2038365" y="4185058"/>
                  <a:pt x="2038681" y="4176407"/>
                </a:cubicBezTo>
                <a:cubicBezTo>
                  <a:pt x="2042427" y="4176249"/>
                  <a:pt x="2045064" y="4174666"/>
                  <a:pt x="2046594" y="4171660"/>
                </a:cubicBezTo>
                <a:cubicBezTo>
                  <a:pt x="2048124" y="4168653"/>
                  <a:pt x="2048862" y="4165171"/>
                  <a:pt x="2048809" y="4161215"/>
                </a:cubicBezTo>
                <a:cubicBezTo>
                  <a:pt x="2049232" y="4150928"/>
                  <a:pt x="2050920" y="4144915"/>
                  <a:pt x="2053874" y="4143174"/>
                </a:cubicBezTo>
                <a:cubicBezTo>
                  <a:pt x="2056828" y="4141433"/>
                  <a:pt x="2058516" y="4137319"/>
                  <a:pt x="2058938" y="4130830"/>
                </a:cubicBezTo>
                <a:lnTo>
                  <a:pt x="2071598" y="4105510"/>
                </a:lnTo>
                <a:cubicBezTo>
                  <a:pt x="2075343" y="4104138"/>
                  <a:pt x="2077981" y="4101817"/>
                  <a:pt x="2079511" y="4098546"/>
                </a:cubicBezTo>
                <a:cubicBezTo>
                  <a:pt x="2081040" y="4095276"/>
                  <a:pt x="2081779" y="4091689"/>
                  <a:pt x="2081726" y="4087785"/>
                </a:cubicBezTo>
                <a:lnTo>
                  <a:pt x="2079194" y="4075125"/>
                </a:lnTo>
                <a:lnTo>
                  <a:pt x="2090688" y="4035536"/>
                </a:lnTo>
                <a:lnTo>
                  <a:pt x="2079872" y="4035536"/>
                </a:lnTo>
                <a:cubicBezTo>
                  <a:pt x="2080506" y="4024262"/>
                  <a:pt x="2082279" y="4013369"/>
                  <a:pt x="2085192" y="4002855"/>
                </a:cubicBezTo>
                <a:cubicBezTo>
                  <a:pt x="2088106" y="3992341"/>
                  <a:pt x="2088359" y="3976888"/>
                  <a:pt x="2085952" y="3956494"/>
                </a:cubicBezTo>
                <a:cubicBezTo>
                  <a:pt x="2079492" y="3965361"/>
                  <a:pt x="2073412" y="3974228"/>
                  <a:pt x="2067712" y="3983095"/>
                </a:cubicBezTo>
                <a:cubicBezTo>
                  <a:pt x="2062012" y="3991961"/>
                  <a:pt x="2058972" y="4002348"/>
                  <a:pt x="2058592" y="4014255"/>
                </a:cubicBezTo>
                <a:cubicBezTo>
                  <a:pt x="2043898" y="4025909"/>
                  <a:pt x="2030725" y="4039082"/>
                  <a:pt x="2019071" y="4053776"/>
                </a:cubicBezTo>
                <a:cubicBezTo>
                  <a:pt x="2002161" y="4055296"/>
                  <a:pt x="1995700" y="4061376"/>
                  <a:pt x="1999691" y="4072016"/>
                </a:cubicBezTo>
                <a:cubicBezTo>
                  <a:pt x="2003681" y="4082656"/>
                  <a:pt x="2001021" y="4088737"/>
                  <a:pt x="1991710" y="4090257"/>
                </a:cubicBezTo>
                <a:lnTo>
                  <a:pt x="1979550" y="4090257"/>
                </a:lnTo>
                <a:cubicBezTo>
                  <a:pt x="1979043" y="4098807"/>
                  <a:pt x="1977017" y="4105267"/>
                  <a:pt x="1973470" y="4109637"/>
                </a:cubicBezTo>
                <a:cubicBezTo>
                  <a:pt x="1969923" y="4114007"/>
                  <a:pt x="1967897" y="4119707"/>
                  <a:pt x="1967390" y="4126738"/>
                </a:cubicBezTo>
                <a:lnTo>
                  <a:pt x="1946109" y="4144978"/>
                </a:lnTo>
                <a:lnTo>
                  <a:pt x="1933949" y="4120657"/>
                </a:lnTo>
                <a:cubicBezTo>
                  <a:pt x="1927869" y="4120657"/>
                  <a:pt x="1924829" y="4117617"/>
                  <a:pt x="1924829" y="4111537"/>
                </a:cubicBezTo>
                <a:cubicBezTo>
                  <a:pt x="1925716" y="4099567"/>
                  <a:pt x="1929262" y="4087787"/>
                  <a:pt x="1935469" y="4076196"/>
                </a:cubicBezTo>
                <a:cubicBezTo>
                  <a:pt x="1941676" y="4064606"/>
                  <a:pt x="1945223" y="4052066"/>
                  <a:pt x="1946109" y="4038575"/>
                </a:cubicBezTo>
                <a:cubicBezTo>
                  <a:pt x="1946173" y="4038322"/>
                  <a:pt x="1946046" y="4037309"/>
                  <a:pt x="1945729" y="4035536"/>
                </a:cubicBezTo>
                <a:cubicBezTo>
                  <a:pt x="1945413" y="4033762"/>
                  <a:pt x="1944526" y="4032749"/>
                  <a:pt x="1943069" y="4032495"/>
                </a:cubicBezTo>
                <a:cubicBezTo>
                  <a:pt x="1941423" y="4033192"/>
                  <a:pt x="1939396" y="4036359"/>
                  <a:pt x="1936989" y="4041996"/>
                </a:cubicBezTo>
                <a:cubicBezTo>
                  <a:pt x="1934583" y="4047632"/>
                  <a:pt x="1932556" y="4051559"/>
                  <a:pt x="1930909" y="4053776"/>
                </a:cubicBezTo>
                <a:cubicBezTo>
                  <a:pt x="1927362" y="4056816"/>
                  <a:pt x="1925336" y="4059856"/>
                  <a:pt x="1924829" y="4062896"/>
                </a:cubicBezTo>
                <a:cubicBezTo>
                  <a:pt x="1925209" y="4067646"/>
                  <a:pt x="1925209" y="4071826"/>
                  <a:pt x="1924829" y="4075436"/>
                </a:cubicBezTo>
                <a:cubicBezTo>
                  <a:pt x="1924449" y="4079047"/>
                  <a:pt x="1921409" y="4080946"/>
                  <a:pt x="1915709" y="4081137"/>
                </a:cubicBezTo>
                <a:lnTo>
                  <a:pt x="1903549" y="4087217"/>
                </a:lnTo>
                <a:lnTo>
                  <a:pt x="1873148" y="4090257"/>
                </a:lnTo>
                <a:lnTo>
                  <a:pt x="1864028" y="4114577"/>
                </a:lnTo>
                <a:cubicBezTo>
                  <a:pt x="1859404" y="4116287"/>
                  <a:pt x="1854971" y="4118947"/>
                  <a:pt x="1850728" y="4122557"/>
                </a:cubicBezTo>
                <a:cubicBezTo>
                  <a:pt x="1846484" y="4126167"/>
                  <a:pt x="1842811" y="4129587"/>
                  <a:pt x="1839707" y="4132817"/>
                </a:cubicBezTo>
                <a:cubicBezTo>
                  <a:pt x="1836414" y="4132754"/>
                  <a:pt x="1833120" y="4133641"/>
                  <a:pt x="1829827" y="4135478"/>
                </a:cubicBezTo>
                <a:cubicBezTo>
                  <a:pt x="1826534" y="4137314"/>
                  <a:pt x="1824760" y="4140481"/>
                  <a:pt x="1824507" y="4144978"/>
                </a:cubicBezTo>
                <a:lnTo>
                  <a:pt x="1827547" y="4157138"/>
                </a:lnTo>
                <a:lnTo>
                  <a:pt x="1800186" y="4157138"/>
                </a:lnTo>
                <a:cubicBezTo>
                  <a:pt x="1801390" y="4151248"/>
                  <a:pt x="1804303" y="4142508"/>
                  <a:pt x="1808927" y="4130917"/>
                </a:cubicBezTo>
                <a:cubicBezTo>
                  <a:pt x="1813550" y="4119327"/>
                  <a:pt x="1812663" y="4112867"/>
                  <a:pt x="1806267" y="4111537"/>
                </a:cubicBezTo>
                <a:cubicBezTo>
                  <a:pt x="1803163" y="4111727"/>
                  <a:pt x="1800250" y="4112867"/>
                  <a:pt x="1797526" y="4114957"/>
                </a:cubicBezTo>
                <a:cubicBezTo>
                  <a:pt x="1794803" y="4117047"/>
                  <a:pt x="1792650" y="4118947"/>
                  <a:pt x="1791066" y="4120657"/>
                </a:cubicBezTo>
                <a:lnTo>
                  <a:pt x="1784986" y="4157138"/>
                </a:lnTo>
                <a:lnTo>
                  <a:pt x="1769786" y="4178418"/>
                </a:lnTo>
                <a:cubicBezTo>
                  <a:pt x="1769786" y="4187412"/>
                  <a:pt x="1768266" y="4195265"/>
                  <a:pt x="1765226" y="4201979"/>
                </a:cubicBezTo>
                <a:cubicBezTo>
                  <a:pt x="1762186" y="4208692"/>
                  <a:pt x="1757626" y="4215026"/>
                  <a:pt x="1751545" y="4220979"/>
                </a:cubicBezTo>
                <a:lnTo>
                  <a:pt x="1751545" y="4245300"/>
                </a:lnTo>
                <a:cubicBezTo>
                  <a:pt x="1742932" y="4254927"/>
                  <a:pt x="1738879" y="4266073"/>
                  <a:pt x="1739385" y="4278740"/>
                </a:cubicBezTo>
                <a:cubicBezTo>
                  <a:pt x="1734508" y="4277284"/>
                  <a:pt x="1729822" y="4277917"/>
                  <a:pt x="1725325" y="4280641"/>
                </a:cubicBezTo>
                <a:cubicBezTo>
                  <a:pt x="1720828" y="4283364"/>
                  <a:pt x="1718421" y="4287797"/>
                  <a:pt x="1718105" y="4293941"/>
                </a:cubicBezTo>
                <a:lnTo>
                  <a:pt x="1699864" y="4321301"/>
                </a:lnTo>
                <a:lnTo>
                  <a:pt x="1675544" y="4312181"/>
                </a:lnTo>
                <a:cubicBezTo>
                  <a:pt x="1679534" y="4302301"/>
                  <a:pt x="1682194" y="4290901"/>
                  <a:pt x="1683524" y="4277981"/>
                </a:cubicBezTo>
                <a:cubicBezTo>
                  <a:pt x="1684854" y="4265060"/>
                  <a:pt x="1688274" y="4255180"/>
                  <a:pt x="1693784" y="4248340"/>
                </a:cubicBezTo>
                <a:cubicBezTo>
                  <a:pt x="1693278" y="4238713"/>
                  <a:pt x="1697331" y="4233646"/>
                  <a:pt x="1705945" y="4233140"/>
                </a:cubicBezTo>
                <a:cubicBezTo>
                  <a:pt x="1712531" y="4233583"/>
                  <a:pt x="1720638" y="4233456"/>
                  <a:pt x="1730265" y="4232760"/>
                </a:cubicBezTo>
                <a:cubicBezTo>
                  <a:pt x="1739892" y="4232063"/>
                  <a:pt x="1738879" y="4228136"/>
                  <a:pt x="1727225" y="4220979"/>
                </a:cubicBezTo>
                <a:lnTo>
                  <a:pt x="1739385" y="4190579"/>
                </a:lnTo>
                <a:lnTo>
                  <a:pt x="1727225" y="4190579"/>
                </a:lnTo>
                <a:lnTo>
                  <a:pt x="1739385" y="4175378"/>
                </a:lnTo>
                <a:lnTo>
                  <a:pt x="1739385" y="4144978"/>
                </a:lnTo>
                <a:lnTo>
                  <a:pt x="1760666" y="4129777"/>
                </a:lnTo>
                <a:lnTo>
                  <a:pt x="1760666" y="4102417"/>
                </a:lnTo>
                <a:cubicBezTo>
                  <a:pt x="1766239" y="4092790"/>
                  <a:pt x="1773333" y="4084683"/>
                  <a:pt x="1781946" y="4078096"/>
                </a:cubicBezTo>
                <a:lnTo>
                  <a:pt x="1791066" y="4053776"/>
                </a:lnTo>
                <a:cubicBezTo>
                  <a:pt x="1781566" y="4051369"/>
                  <a:pt x="1778526" y="4040982"/>
                  <a:pt x="1781946" y="4022615"/>
                </a:cubicBezTo>
                <a:cubicBezTo>
                  <a:pt x="1785366" y="4004248"/>
                  <a:pt x="1788406" y="3992341"/>
                  <a:pt x="1791066" y="3986895"/>
                </a:cubicBezTo>
                <a:cubicBezTo>
                  <a:pt x="1796766" y="3985501"/>
                  <a:pt x="1799806" y="3979168"/>
                  <a:pt x="1800186" y="3967894"/>
                </a:cubicBezTo>
                <a:cubicBezTo>
                  <a:pt x="1800566" y="3956621"/>
                  <a:pt x="1800566" y="3948767"/>
                  <a:pt x="1800186" y="3944334"/>
                </a:cubicBezTo>
                <a:cubicBezTo>
                  <a:pt x="1804683" y="3942560"/>
                  <a:pt x="1807850" y="3939267"/>
                  <a:pt x="1809687" y="3934453"/>
                </a:cubicBezTo>
                <a:cubicBezTo>
                  <a:pt x="1811523" y="3929640"/>
                  <a:pt x="1812410" y="3924827"/>
                  <a:pt x="1812347" y="3920013"/>
                </a:cubicBezTo>
                <a:lnTo>
                  <a:pt x="1810435" y="3915711"/>
                </a:lnTo>
                <a:lnTo>
                  <a:pt x="1803873" y="3917300"/>
                </a:lnTo>
                <a:lnTo>
                  <a:pt x="1806906" y="3907770"/>
                </a:lnTo>
                <a:lnTo>
                  <a:pt x="1806267" y="3906333"/>
                </a:lnTo>
                <a:cubicBezTo>
                  <a:pt x="1802720" y="3902913"/>
                  <a:pt x="1800693" y="3898353"/>
                  <a:pt x="1800186" y="3892653"/>
                </a:cubicBezTo>
                <a:cubicBezTo>
                  <a:pt x="1788470" y="3894932"/>
                  <a:pt x="1783023" y="3904053"/>
                  <a:pt x="1783846" y="3920013"/>
                </a:cubicBezTo>
                <a:cubicBezTo>
                  <a:pt x="1784669" y="3935974"/>
                  <a:pt x="1779983" y="3945094"/>
                  <a:pt x="1769786" y="3947374"/>
                </a:cubicBezTo>
                <a:cubicBezTo>
                  <a:pt x="1769469" y="3956684"/>
                  <a:pt x="1766302" y="3965424"/>
                  <a:pt x="1760286" y="3973594"/>
                </a:cubicBezTo>
                <a:cubicBezTo>
                  <a:pt x="1754269" y="3981764"/>
                  <a:pt x="1747302" y="3988224"/>
                  <a:pt x="1739385" y="3992975"/>
                </a:cubicBezTo>
                <a:lnTo>
                  <a:pt x="1739385" y="4032495"/>
                </a:lnTo>
                <a:cubicBezTo>
                  <a:pt x="1712721" y="4045352"/>
                  <a:pt x="1696888" y="4059919"/>
                  <a:pt x="1691884" y="4076196"/>
                </a:cubicBezTo>
                <a:cubicBezTo>
                  <a:pt x="1686881" y="4092473"/>
                  <a:pt x="1679407" y="4115400"/>
                  <a:pt x="1669464" y="4144978"/>
                </a:cubicBezTo>
                <a:cubicBezTo>
                  <a:pt x="1659204" y="4145865"/>
                  <a:pt x="1650083" y="4149411"/>
                  <a:pt x="1642103" y="4155618"/>
                </a:cubicBezTo>
                <a:cubicBezTo>
                  <a:pt x="1634123" y="4161825"/>
                  <a:pt x="1625003" y="4165372"/>
                  <a:pt x="1614743" y="4166258"/>
                </a:cubicBezTo>
                <a:lnTo>
                  <a:pt x="1614743" y="4199699"/>
                </a:lnTo>
                <a:lnTo>
                  <a:pt x="1605622" y="4199699"/>
                </a:lnTo>
                <a:cubicBezTo>
                  <a:pt x="1599796" y="4199699"/>
                  <a:pt x="1596249" y="4198179"/>
                  <a:pt x="1594982" y="4195139"/>
                </a:cubicBezTo>
                <a:cubicBezTo>
                  <a:pt x="1593716" y="4192099"/>
                  <a:pt x="1593209" y="4187539"/>
                  <a:pt x="1593462" y="4181459"/>
                </a:cubicBezTo>
                <a:lnTo>
                  <a:pt x="1602582" y="4157138"/>
                </a:lnTo>
                <a:cubicBezTo>
                  <a:pt x="1602392" y="4154921"/>
                  <a:pt x="1601252" y="4150994"/>
                  <a:pt x="1599162" y="4145358"/>
                </a:cubicBezTo>
                <a:cubicBezTo>
                  <a:pt x="1597072" y="4139721"/>
                  <a:pt x="1595172" y="4136554"/>
                  <a:pt x="1593462" y="4135858"/>
                </a:cubicBezTo>
                <a:lnTo>
                  <a:pt x="1593462" y="4144978"/>
                </a:lnTo>
                <a:cubicBezTo>
                  <a:pt x="1586495" y="4149918"/>
                  <a:pt x="1578389" y="4156758"/>
                  <a:pt x="1569142" y="4165498"/>
                </a:cubicBezTo>
                <a:cubicBezTo>
                  <a:pt x="1559895" y="4174238"/>
                  <a:pt x="1554828" y="4182599"/>
                  <a:pt x="1553941" y="4190579"/>
                </a:cubicBezTo>
                <a:cubicBezTo>
                  <a:pt x="1549445" y="4193872"/>
                  <a:pt x="1546278" y="4198685"/>
                  <a:pt x="1544441" y="4205019"/>
                </a:cubicBezTo>
                <a:cubicBezTo>
                  <a:pt x="1542604" y="4211352"/>
                  <a:pt x="1541718" y="4217686"/>
                  <a:pt x="1541781" y="4224019"/>
                </a:cubicBezTo>
                <a:lnTo>
                  <a:pt x="1520501" y="4236180"/>
                </a:lnTo>
                <a:cubicBezTo>
                  <a:pt x="1520564" y="4241056"/>
                  <a:pt x="1519677" y="4246503"/>
                  <a:pt x="1517841" y="4252520"/>
                </a:cubicBezTo>
                <a:cubicBezTo>
                  <a:pt x="1516004" y="4258537"/>
                  <a:pt x="1512837" y="4263223"/>
                  <a:pt x="1508340" y="4266580"/>
                </a:cubicBezTo>
                <a:lnTo>
                  <a:pt x="1508340" y="4290901"/>
                </a:lnTo>
                <a:lnTo>
                  <a:pt x="1496180" y="4300021"/>
                </a:lnTo>
                <a:cubicBezTo>
                  <a:pt x="1495864" y="4309268"/>
                  <a:pt x="1492697" y="4318135"/>
                  <a:pt x="1486680" y="4326622"/>
                </a:cubicBezTo>
                <a:cubicBezTo>
                  <a:pt x="1480663" y="4335108"/>
                  <a:pt x="1473696" y="4342455"/>
                  <a:pt x="1465780" y="4348662"/>
                </a:cubicBezTo>
                <a:cubicBezTo>
                  <a:pt x="1459573" y="4358352"/>
                  <a:pt x="1452226" y="4369372"/>
                  <a:pt x="1443739" y="4381723"/>
                </a:cubicBezTo>
                <a:cubicBezTo>
                  <a:pt x="1435252" y="4394073"/>
                  <a:pt x="1426385" y="4404333"/>
                  <a:pt x="1417139" y="4412503"/>
                </a:cubicBezTo>
                <a:cubicBezTo>
                  <a:pt x="1417329" y="4417253"/>
                  <a:pt x="1416949" y="4422193"/>
                  <a:pt x="1415999" y="4427324"/>
                </a:cubicBezTo>
                <a:cubicBezTo>
                  <a:pt x="1415049" y="4432454"/>
                  <a:pt x="1412388" y="4436634"/>
                  <a:pt x="1408018" y="4439864"/>
                </a:cubicBezTo>
                <a:cubicBezTo>
                  <a:pt x="1407765" y="4449237"/>
                  <a:pt x="1405232" y="4458611"/>
                  <a:pt x="1400418" y="4467984"/>
                </a:cubicBezTo>
                <a:cubicBezTo>
                  <a:pt x="1395605" y="4477358"/>
                  <a:pt x="1390031" y="4485211"/>
                  <a:pt x="1383698" y="4491545"/>
                </a:cubicBezTo>
                <a:cubicBezTo>
                  <a:pt x="1383698" y="4494712"/>
                  <a:pt x="1382938" y="4497498"/>
                  <a:pt x="1381418" y="4499905"/>
                </a:cubicBezTo>
                <a:cubicBezTo>
                  <a:pt x="1379898" y="4502312"/>
                  <a:pt x="1377618" y="4503578"/>
                  <a:pt x="1374578" y="4503705"/>
                </a:cubicBezTo>
                <a:lnTo>
                  <a:pt x="1365458" y="4500665"/>
                </a:lnTo>
                <a:lnTo>
                  <a:pt x="1374578" y="4470265"/>
                </a:lnTo>
                <a:cubicBezTo>
                  <a:pt x="1377618" y="4467034"/>
                  <a:pt x="1379898" y="4462854"/>
                  <a:pt x="1381418" y="4457724"/>
                </a:cubicBezTo>
                <a:cubicBezTo>
                  <a:pt x="1382938" y="4452594"/>
                  <a:pt x="1383698" y="4447654"/>
                  <a:pt x="1383698" y="4442904"/>
                </a:cubicBezTo>
                <a:lnTo>
                  <a:pt x="1395858" y="4415543"/>
                </a:lnTo>
                <a:cubicBezTo>
                  <a:pt x="1395225" y="4408703"/>
                  <a:pt x="1394971" y="4401103"/>
                  <a:pt x="1395098" y="4392743"/>
                </a:cubicBezTo>
                <a:cubicBezTo>
                  <a:pt x="1395225" y="4384383"/>
                  <a:pt x="1399532" y="4379823"/>
                  <a:pt x="1408018" y="4379063"/>
                </a:cubicBezTo>
                <a:cubicBezTo>
                  <a:pt x="1409032" y="4349422"/>
                  <a:pt x="1417645" y="4314461"/>
                  <a:pt x="1433859" y="4274181"/>
                </a:cubicBezTo>
                <a:cubicBezTo>
                  <a:pt x="1450073" y="4233900"/>
                  <a:pt x="1467806" y="4201979"/>
                  <a:pt x="1487060" y="4178418"/>
                </a:cubicBezTo>
                <a:cubicBezTo>
                  <a:pt x="1487440" y="4168032"/>
                  <a:pt x="1488960" y="4158405"/>
                  <a:pt x="1491620" y="4149538"/>
                </a:cubicBezTo>
                <a:cubicBezTo>
                  <a:pt x="1494280" y="4140671"/>
                  <a:pt x="1495800" y="4131044"/>
                  <a:pt x="1496180" y="4120657"/>
                </a:cubicBezTo>
                <a:cubicBezTo>
                  <a:pt x="1500677" y="4120467"/>
                  <a:pt x="1503844" y="4118567"/>
                  <a:pt x="1505680" y="4114957"/>
                </a:cubicBezTo>
                <a:cubicBezTo>
                  <a:pt x="1507517" y="4111347"/>
                  <a:pt x="1508404" y="4107167"/>
                  <a:pt x="1508340" y="4102417"/>
                </a:cubicBezTo>
                <a:cubicBezTo>
                  <a:pt x="1508847" y="4090067"/>
                  <a:pt x="1510874" y="4082847"/>
                  <a:pt x="1514421" y="4080756"/>
                </a:cubicBezTo>
                <a:cubicBezTo>
                  <a:pt x="1517967" y="4078666"/>
                  <a:pt x="1519994" y="4073726"/>
                  <a:pt x="1520501" y="4065936"/>
                </a:cubicBezTo>
                <a:lnTo>
                  <a:pt x="1535701" y="4035536"/>
                </a:lnTo>
                <a:cubicBezTo>
                  <a:pt x="1540198" y="4033889"/>
                  <a:pt x="1543365" y="4031102"/>
                  <a:pt x="1545201" y="4027175"/>
                </a:cubicBezTo>
                <a:cubicBezTo>
                  <a:pt x="1547038" y="4023248"/>
                  <a:pt x="1547925" y="4018942"/>
                  <a:pt x="1547861" y="4014255"/>
                </a:cubicBezTo>
                <a:lnTo>
                  <a:pt x="1544821" y="3999055"/>
                </a:lnTo>
                <a:lnTo>
                  <a:pt x="1562739" y="3937338"/>
                </a:lnTo>
                <a:lnTo>
                  <a:pt x="1562569" y="3937440"/>
                </a:lnTo>
                <a:cubicBezTo>
                  <a:pt x="1558325" y="3941050"/>
                  <a:pt x="1554652" y="3944470"/>
                  <a:pt x="1551548" y="3947700"/>
                </a:cubicBezTo>
                <a:cubicBezTo>
                  <a:pt x="1548255" y="3947637"/>
                  <a:pt x="1544961" y="3948524"/>
                  <a:pt x="1541668" y="3950361"/>
                </a:cubicBezTo>
                <a:cubicBezTo>
                  <a:pt x="1538375" y="3952197"/>
                  <a:pt x="1536601" y="3955364"/>
                  <a:pt x="1536348" y="3959861"/>
                </a:cubicBezTo>
                <a:lnTo>
                  <a:pt x="1539388" y="3972021"/>
                </a:lnTo>
                <a:lnTo>
                  <a:pt x="1512027" y="3972021"/>
                </a:lnTo>
                <a:cubicBezTo>
                  <a:pt x="1513231" y="3966131"/>
                  <a:pt x="1516144" y="3957391"/>
                  <a:pt x="1520768" y="3945800"/>
                </a:cubicBezTo>
                <a:lnTo>
                  <a:pt x="1523037" y="3934837"/>
                </a:lnTo>
                <a:lnTo>
                  <a:pt x="1522350" y="3934837"/>
                </a:lnTo>
                <a:cubicBezTo>
                  <a:pt x="1521843" y="3943387"/>
                  <a:pt x="1519817" y="3949847"/>
                  <a:pt x="1516270" y="3954217"/>
                </a:cubicBezTo>
                <a:cubicBezTo>
                  <a:pt x="1512723" y="3958587"/>
                  <a:pt x="1510697" y="3964287"/>
                  <a:pt x="1510190" y="3971318"/>
                </a:cubicBezTo>
                <a:lnTo>
                  <a:pt x="1488909" y="3989558"/>
                </a:lnTo>
                <a:lnTo>
                  <a:pt x="1487012" y="3985763"/>
                </a:lnTo>
                <a:lnTo>
                  <a:pt x="1481627" y="3993301"/>
                </a:lnTo>
                <a:cubicBezTo>
                  <a:pt x="1481627" y="4002295"/>
                  <a:pt x="1480107" y="4010148"/>
                  <a:pt x="1477067" y="4016862"/>
                </a:cubicBezTo>
                <a:cubicBezTo>
                  <a:pt x="1474027" y="4023575"/>
                  <a:pt x="1469467" y="4029909"/>
                  <a:pt x="1463386" y="4035862"/>
                </a:cubicBezTo>
                <a:lnTo>
                  <a:pt x="1463386" y="4060183"/>
                </a:lnTo>
                <a:cubicBezTo>
                  <a:pt x="1454773" y="4069810"/>
                  <a:pt x="1450720" y="4080956"/>
                  <a:pt x="1451226" y="4093623"/>
                </a:cubicBezTo>
                <a:cubicBezTo>
                  <a:pt x="1446349" y="4092167"/>
                  <a:pt x="1441663" y="4092800"/>
                  <a:pt x="1437166" y="4095524"/>
                </a:cubicBezTo>
                <a:cubicBezTo>
                  <a:pt x="1432669" y="4098247"/>
                  <a:pt x="1430262" y="4102680"/>
                  <a:pt x="1429946" y="4108824"/>
                </a:cubicBezTo>
                <a:lnTo>
                  <a:pt x="1411705" y="4136184"/>
                </a:lnTo>
                <a:lnTo>
                  <a:pt x="1387385" y="4127064"/>
                </a:lnTo>
                <a:cubicBezTo>
                  <a:pt x="1391375" y="4117184"/>
                  <a:pt x="1394035" y="4105784"/>
                  <a:pt x="1395365" y="4092864"/>
                </a:cubicBezTo>
                <a:lnTo>
                  <a:pt x="1404945" y="4065186"/>
                </a:lnTo>
                <a:lnTo>
                  <a:pt x="1378493" y="4093673"/>
                </a:lnTo>
                <a:lnTo>
                  <a:pt x="1357212" y="4154475"/>
                </a:lnTo>
                <a:cubicBezTo>
                  <a:pt x="1355376" y="4154348"/>
                  <a:pt x="1352969" y="4154601"/>
                  <a:pt x="1349992" y="4155235"/>
                </a:cubicBezTo>
                <a:cubicBezTo>
                  <a:pt x="1347015" y="4155868"/>
                  <a:pt x="1345369" y="4157642"/>
                  <a:pt x="1345052" y="4160555"/>
                </a:cubicBezTo>
                <a:cubicBezTo>
                  <a:pt x="1345369" y="4162201"/>
                  <a:pt x="1347015" y="4164228"/>
                  <a:pt x="1349992" y="4166635"/>
                </a:cubicBezTo>
                <a:cubicBezTo>
                  <a:pt x="1352969" y="4169042"/>
                  <a:pt x="1355376" y="4171068"/>
                  <a:pt x="1357212" y="4172715"/>
                </a:cubicBezTo>
                <a:lnTo>
                  <a:pt x="1323772" y="4190956"/>
                </a:lnTo>
                <a:lnTo>
                  <a:pt x="1302491" y="4190956"/>
                </a:lnTo>
                <a:cubicBezTo>
                  <a:pt x="1303125" y="4179682"/>
                  <a:pt x="1304898" y="4168789"/>
                  <a:pt x="1307812" y="4158275"/>
                </a:cubicBezTo>
                <a:cubicBezTo>
                  <a:pt x="1310725" y="4147761"/>
                  <a:pt x="1310978" y="4132308"/>
                  <a:pt x="1308572" y="4111914"/>
                </a:cubicBezTo>
                <a:cubicBezTo>
                  <a:pt x="1302111" y="4120781"/>
                  <a:pt x="1296031" y="4129648"/>
                  <a:pt x="1290331" y="4138515"/>
                </a:cubicBezTo>
                <a:cubicBezTo>
                  <a:pt x="1284631" y="4147381"/>
                  <a:pt x="1281591" y="4157768"/>
                  <a:pt x="1281211" y="4169675"/>
                </a:cubicBezTo>
                <a:cubicBezTo>
                  <a:pt x="1266517" y="4181329"/>
                  <a:pt x="1253344" y="4194502"/>
                  <a:pt x="1241690" y="4209196"/>
                </a:cubicBezTo>
                <a:cubicBezTo>
                  <a:pt x="1224780" y="4210716"/>
                  <a:pt x="1218320" y="4216796"/>
                  <a:pt x="1222310" y="4227436"/>
                </a:cubicBezTo>
                <a:cubicBezTo>
                  <a:pt x="1226300" y="4238076"/>
                  <a:pt x="1223640" y="4244157"/>
                  <a:pt x="1214330" y="4245677"/>
                </a:cubicBezTo>
                <a:lnTo>
                  <a:pt x="1202169" y="4245677"/>
                </a:lnTo>
                <a:cubicBezTo>
                  <a:pt x="1201663" y="4254227"/>
                  <a:pt x="1199636" y="4260687"/>
                  <a:pt x="1196089" y="4265057"/>
                </a:cubicBezTo>
                <a:cubicBezTo>
                  <a:pt x="1192543" y="4269427"/>
                  <a:pt x="1190516" y="4275127"/>
                  <a:pt x="1190009" y="4282158"/>
                </a:cubicBezTo>
                <a:lnTo>
                  <a:pt x="1168729" y="4300398"/>
                </a:lnTo>
                <a:lnTo>
                  <a:pt x="1156568" y="4276077"/>
                </a:lnTo>
                <a:cubicBezTo>
                  <a:pt x="1150488" y="4276077"/>
                  <a:pt x="1147448" y="4273037"/>
                  <a:pt x="1147448" y="4266957"/>
                </a:cubicBezTo>
                <a:cubicBezTo>
                  <a:pt x="1148335" y="4254987"/>
                  <a:pt x="1151882" y="4243207"/>
                  <a:pt x="1158088" y="4231616"/>
                </a:cubicBezTo>
                <a:cubicBezTo>
                  <a:pt x="1164295" y="4220026"/>
                  <a:pt x="1167842" y="4207486"/>
                  <a:pt x="1168729" y="4193995"/>
                </a:cubicBezTo>
                <a:cubicBezTo>
                  <a:pt x="1168792" y="4193742"/>
                  <a:pt x="1168665" y="4192729"/>
                  <a:pt x="1168349" y="4190956"/>
                </a:cubicBezTo>
                <a:cubicBezTo>
                  <a:pt x="1168032" y="4189182"/>
                  <a:pt x="1167145" y="4188169"/>
                  <a:pt x="1165689" y="4187915"/>
                </a:cubicBezTo>
                <a:cubicBezTo>
                  <a:pt x="1164042" y="4188612"/>
                  <a:pt x="1162015" y="4191779"/>
                  <a:pt x="1159609" y="4197416"/>
                </a:cubicBezTo>
                <a:cubicBezTo>
                  <a:pt x="1157202" y="4203052"/>
                  <a:pt x="1155175" y="4206979"/>
                  <a:pt x="1153528" y="4209196"/>
                </a:cubicBezTo>
                <a:cubicBezTo>
                  <a:pt x="1149982" y="4212236"/>
                  <a:pt x="1147955" y="4215276"/>
                  <a:pt x="1147448" y="4218316"/>
                </a:cubicBezTo>
                <a:cubicBezTo>
                  <a:pt x="1147828" y="4223066"/>
                  <a:pt x="1147828" y="4227246"/>
                  <a:pt x="1147448" y="4230856"/>
                </a:cubicBezTo>
                <a:cubicBezTo>
                  <a:pt x="1147068" y="4234467"/>
                  <a:pt x="1144028" y="4236366"/>
                  <a:pt x="1138328" y="4236557"/>
                </a:cubicBezTo>
                <a:lnTo>
                  <a:pt x="1127872" y="4241785"/>
                </a:lnTo>
                <a:lnTo>
                  <a:pt x="1127840" y="4242207"/>
                </a:lnTo>
                <a:cubicBezTo>
                  <a:pt x="1126890" y="4247337"/>
                  <a:pt x="1124230" y="4251517"/>
                  <a:pt x="1119860" y="4254747"/>
                </a:cubicBezTo>
                <a:cubicBezTo>
                  <a:pt x="1119606" y="4264120"/>
                  <a:pt x="1117073" y="4273494"/>
                  <a:pt x="1112259" y="4282867"/>
                </a:cubicBezTo>
                <a:cubicBezTo>
                  <a:pt x="1107446" y="4292241"/>
                  <a:pt x="1101873" y="4300094"/>
                  <a:pt x="1095539" y="4306428"/>
                </a:cubicBezTo>
                <a:cubicBezTo>
                  <a:pt x="1095539" y="4309595"/>
                  <a:pt x="1094779" y="4312381"/>
                  <a:pt x="1093259" y="4314788"/>
                </a:cubicBezTo>
                <a:cubicBezTo>
                  <a:pt x="1091739" y="4317195"/>
                  <a:pt x="1089459" y="4318461"/>
                  <a:pt x="1086419" y="4318588"/>
                </a:cubicBezTo>
                <a:lnTo>
                  <a:pt x="1077299" y="4315548"/>
                </a:lnTo>
                <a:lnTo>
                  <a:pt x="1086419" y="4285148"/>
                </a:lnTo>
                <a:cubicBezTo>
                  <a:pt x="1089459" y="4281917"/>
                  <a:pt x="1091739" y="4277737"/>
                  <a:pt x="1093259" y="4272607"/>
                </a:cubicBezTo>
                <a:cubicBezTo>
                  <a:pt x="1094779" y="4267477"/>
                  <a:pt x="1095539" y="4262537"/>
                  <a:pt x="1095539" y="4257787"/>
                </a:cubicBezTo>
                <a:lnTo>
                  <a:pt x="1101161" y="4245137"/>
                </a:lnTo>
                <a:lnTo>
                  <a:pt x="1095767" y="4245677"/>
                </a:lnTo>
                <a:lnTo>
                  <a:pt x="1086647" y="4269997"/>
                </a:lnTo>
                <a:cubicBezTo>
                  <a:pt x="1082024" y="4271707"/>
                  <a:pt x="1077590" y="4274367"/>
                  <a:pt x="1073347" y="4277977"/>
                </a:cubicBezTo>
                <a:cubicBezTo>
                  <a:pt x="1069103" y="4281587"/>
                  <a:pt x="1065430" y="4285007"/>
                  <a:pt x="1062327" y="4288237"/>
                </a:cubicBezTo>
                <a:cubicBezTo>
                  <a:pt x="1059033" y="4288174"/>
                  <a:pt x="1055740" y="4289061"/>
                  <a:pt x="1052446" y="4290898"/>
                </a:cubicBezTo>
                <a:cubicBezTo>
                  <a:pt x="1049153" y="4292734"/>
                  <a:pt x="1047380" y="4295901"/>
                  <a:pt x="1047126" y="4300398"/>
                </a:cubicBezTo>
                <a:lnTo>
                  <a:pt x="1050166" y="4312558"/>
                </a:lnTo>
                <a:lnTo>
                  <a:pt x="1022806" y="4312558"/>
                </a:lnTo>
                <a:cubicBezTo>
                  <a:pt x="1024009" y="4306668"/>
                  <a:pt x="1026922" y="4297928"/>
                  <a:pt x="1031546" y="4286337"/>
                </a:cubicBezTo>
                <a:cubicBezTo>
                  <a:pt x="1036169" y="4274747"/>
                  <a:pt x="1035283" y="4268287"/>
                  <a:pt x="1028886" y="4266957"/>
                </a:cubicBezTo>
                <a:cubicBezTo>
                  <a:pt x="1025782" y="4267147"/>
                  <a:pt x="1022869" y="4268287"/>
                  <a:pt x="1020146" y="4270377"/>
                </a:cubicBezTo>
                <a:cubicBezTo>
                  <a:pt x="1017422" y="4272467"/>
                  <a:pt x="1015269" y="4274367"/>
                  <a:pt x="1013686" y="4276077"/>
                </a:cubicBezTo>
                <a:lnTo>
                  <a:pt x="1007605" y="4312558"/>
                </a:lnTo>
                <a:lnTo>
                  <a:pt x="992405" y="4333838"/>
                </a:lnTo>
                <a:cubicBezTo>
                  <a:pt x="992405" y="4342832"/>
                  <a:pt x="990885" y="4350685"/>
                  <a:pt x="987845" y="4357399"/>
                </a:cubicBezTo>
                <a:cubicBezTo>
                  <a:pt x="984805" y="4364112"/>
                  <a:pt x="980245" y="4370446"/>
                  <a:pt x="974165" y="4376399"/>
                </a:cubicBezTo>
                <a:lnTo>
                  <a:pt x="974165" y="4400720"/>
                </a:lnTo>
                <a:cubicBezTo>
                  <a:pt x="965551" y="4410347"/>
                  <a:pt x="961498" y="4421493"/>
                  <a:pt x="962004" y="4434160"/>
                </a:cubicBezTo>
                <a:cubicBezTo>
                  <a:pt x="957128" y="4432704"/>
                  <a:pt x="952441" y="4433337"/>
                  <a:pt x="947944" y="4436061"/>
                </a:cubicBezTo>
                <a:cubicBezTo>
                  <a:pt x="943447" y="4438784"/>
                  <a:pt x="941041" y="4443217"/>
                  <a:pt x="940724" y="4449361"/>
                </a:cubicBezTo>
                <a:lnTo>
                  <a:pt x="922484" y="4476721"/>
                </a:lnTo>
                <a:lnTo>
                  <a:pt x="898163" y="4467601"/>
                </a:lnTo>
                <a:cubicBezTo>
                  <a:pt x="902153" y="4457721"/>
                  <a:pt x="904813" y="4446321"/>
                  <a:pt x="906143" y="4433401"/>
                </a:cubicBezTo>
                <a:cubicBezTo>
                  <a:pt x="907473" y="4420480"/>
                  <a:pt x="910893" y="4410600"/>
                  <a:pt x="916404" y="4403760"/>
                </a:cubicBezTo>
                <a:cubicBezTo>
                  <a:pt x="915897" y="4394133"/>
                  <a:pt x="919950" y="4389066"/>
                  <a:pt x="928564" y="4388560"/>
                </a:cubicBezTo>
                <a:cubicBezTo>
                  <a:pt x="935151" y="4389003"/>
                  <a:pt x="943257" y="4388876"/>
                  <a:pt x="952884" y="4388180"/>
                </a:cubicBezTo>
                <a:cubicBezTo>
                  <a:pt x="962511" y="4387483"/>
                  <a:pt x="961498" y="4383556"/>
                  <a:pt x="949844" y="4376399"/>
                </a:cubicBezTo>
                <a:lnTo>
                  <a:pt x="962004" y="4345999"/>
                </a:lnTo>
                <a:lnTo>
                  <a:pt x="949844" y="4345999"/>
                </a:lnTo>
                <a:lnTo>
                  <a:pt x="962004" y="4330798"/>
                </a:lnTo>
                <a:lnTo>
                  <a:pt x="962004" y="4300398"/>
                </a:lnTo>
                <a:lnTo>
                  <a:pt x="983285" y="4285197"/>
                </a:lnTo>
                <a:lnTo>
                  <a:pt x="983285" y="4257837"/>
                </a:lnTo>
                <a:cubicBezTo>
                  <a:pt x="988858" y="4248210"/>
                  <a:pt x="995952" y="4240103"/>
                  <a:pt x="1004565" y="4233516"/>
                </a:cubicBezTo>
                <a:lnTo>
                  <a:pt x="1013686" y="4209196"/>
                </a:lnTo>
                <a:lnTo>
                  <a:pt x="1004316" y="4199637"/>
                </a:lnTo>
                <a:lnTo>
                  <a:pt x="986539" y="4226303"/>
                </a:lnTo>
                <a:cubicBezTo>
                  <a:pt x="978053" y="4238653"/>
                  <a:pt x="969186" y="4248913"/>
                  <a:pt x="959939" y="4257083"/>
                </a:cubicBezTo>
                <a:cubicBezTo>
                  <a:pt x="960129" y="4261833"/>
                  <a:pt x="959749" y="4266773"/>
                  <a:pt x="958799" y="4271904"/>
                </a:cubicBezTo>
                <a:cubicBezTo>
                  <a:pt x="957849" y="4277034"/>
                  <a:pt x="955189" y="4281214"/>
                  <a:pt x="950819" y="4284444"/>
                </a:cubicBezTo>
                <a:cubicBezTo>
                  <a:pt x="950565" y="4293817"/>
                  <a:pt x="948032" y="4303191"/>
                  <a:pt x="943218" y="4312564"/>
                </a:cubicBezTo>
                <a:cubicBezTo>
                  <a:pt x="938405" y="4321938"/>
                  <a:pt x="932832" y="4329791"/>
                  <a:pt x="926498" y="4336125"/>
                </a:cubicBezTo>
                <a:cubicBezTo>
                  <a:pt x="926498" y="4339292"/>
                  <a:pt x="925738" y="4342078"/>
                  <a:pt x="924218" y="4344485"/>
                </a:cubicBezTo>
                <a:cubicBezTo>
                  <a:pt x="922698" y="4346892"/>
                  <a:pt x="920418" y="4348158"/>
                  <a:pt x="917378" y="4348285"/>
                </a:cubicBezTo>
                <a:lnTo>
                  <a:pt x="908258" y="4345245"/>
                </a:lnTo>
                <a:lnTo>
                  <a:pt x="917378" y="4314845"/>
                </a:lnTo>
                <a:cubicBezTo>
                  <a:pt x="920418" y="4311614"/>
                  <a:pt x="922698" y="4307434"/>
                  <a:pt x="924218" y="4302304"/>
                </a:cubicBezTo>
                <a:cubicBezTo>
                  <a:pt x="925738" y="4297174"/>
                  <a:pt x="926498" y="4292234"/>
                  <a:pt x="926498" y="4287484"/>
                </a:cubicBezTo>
                <a:lnTo>
                  <a:pt x="938658" y="4260123"/>
                </a:lnTo>
                <a:cubicBezTo>
                  <a:pt x="938025" y="4253283"/>
                  <a:pt x="937772" y="4245683"/>
                  <a:pt x="937898" y="4237323"/>
                </a:cubicBezTo>
                <a:cubicBezTo>
                  <a:pt x="938025" y="4228963"/>
                  <a:pt x="942332" y="4224403"/>
                  <a:pt x="950819" y="4223643"/>
                </a:cubicBezTo>
                <a:lnTo>
                  <a:pt x="955519" y="4192100"/>
                </a:lnTo>
                <a:lnTo>
                  <a:pt x="930131" y="4208483"/>
                </a:lnTo>
                <a:cubicBezTo>
                  <a:pt x="922214" y="4215767"/>
                  <a:pt x="917005" y="4223478"/>
                  <a:pt x="914503" y="4231616"/>
                </a:cubicBezTo>
                <a:cubicBezTo>
                  <a:pt x="909500" y="4247893"/>
                  <a:pt x="902027" y="4270820"/>
                  <a:pt x="892083" y="4300398"/>
                </a:cubicBezTo>
                <a:cubicBezTo>
                  <a:pt x="881823" y="4301285"/>
                  <a:pt x="872703" y="4304831"/>
                  <a:pt x="864722" y="4311038"/>
                </a:cubicBezTo>
                <a:cubicBezTo>
                  <a:pt x="856742" y="4317245"/>
                  <a:pt x="847622" y="4320792"/>
                  <a:pt x="837362" y="4321678"/>
                </a:cubicBezTo>
                <a:lnTo>
                  <a:pt x="837362" y="4355119"/>
                </a:lnTo>
                <a:lnTo>
                  <a:pt x="828242" y="4355119"/>
                </a:lnTo>
                <a:cubicBezTo>
                  <a:pt x="822415" y="4355119"/>
                  <a:pt x="818868" y="4353599"/>
                  <a:pt x="817602" y="4350559"/>
                </a:cubicBezTo>
                <a:cubicBezTo>
                  <a:pt x="816335" y="4347519"/>
                  <a:pt x="815828" y="4342959"/>
                  <a:pt x="816081" y="4336879"/>
                </a:cubicBezTo>
                <a:lnTo>
                  <a:pt x="825202" y="4312558"/>
                </a:lnTo>
                <a:cubicBezTo>
                  <a:pt x="825012" y="4310341"/>
                  <a:pt x="823872" y="4306414"/>
                  <a:pt x="821782" y="4300778"/>
                </a:cubicBezTo>
                <a:cubicBezTo>
                  <a:pt x="819692" y="4295141"/>
                  <a:pt x="817792" y="4291974"/>
                  <a:pt x="816081" y="4291278"/>
                </a:cubicBezTo>
                <a:lnTo>
                  <a:pt x="816081" y="4300398"/>
                </a:lnTo>
                <a:cubicBezTo>
                  <a:pt x="809115" y="4305338"/>
                  <a:pt x="801008" y="4312178"/>
                  <a:pt x="791761" y="4320918"/>
                </a:cubicBezTo>
                <a:cubicBezTo>
                  <a:pt x="782514" y="4329658"/>
                  <a:pt x="777447" y="4338019"/>
                  <a:pt x="776561" y="4345999"/>
                </a:cubicBezTo>
                <a:cubicBezTo>
                  <a:pt x="772064" y="4349292"/>
                  <a:pt x="768897" y="4354105"/>
                  <a:pt x="767060" y="4360439"/>
                </a:cubicBezTo>
                <a:cubicBezTo>
                  <a:pt x="765224" y="4366772"/>
                  <a:pt x="764337" y="4373106"/>
                  <a:pt x="764400" y="4379439"/>
                </a:cubicBezTo>
                <a:lnTo>
                  <a:pt x="743120" y="4391600"/>
                </a:lnTo>
                <a:cubicBezTo>
                  <a:pt x="743183" y="4396476"/>
                  <a:pt x="742297" y="4401923"/>
                  <a:pt x="740460" y="4407940"/>
                </a:cubicBezTo>
                <a:cubicBezTo>
                  <a:pt x="738623" y="4413957"/>
                  <a:pt x="735456" y="4418643"/>
                  <a:pt x="730960" y="4422000"/>
                </a:cubicBezTo>
                <a:lnTo>
                  <a:pt x="730960" y="4446321"/>
                </a:lnTo>
                <a:lnTo>
                  <a:pt x="718799" y="4455441"/>
                </a:lnTo>
                <a:cubicBezTo>
                  <a:pt x="718483" y="4464688"/>
                  <a:pt x="715316" y="4473555"/>
                  <a:pt x="709299" y="4482042"/>
                </a:cubicBezTo>
                <a:cubicBezTo>
                  <a:pt x="703282" y="4490528"/>
                  <a:pt x="696316" y="4497875"/>
                  <a:pt x="688399" y="4504082"/>
                </a:cubicBezTo>
                <a:cubicBezTo>
                  <a:pt x="682192" y="4513772"/>
                  <a:pt x="674845" y="4524792"/>
                  <a:pt x="666358" y="4537143"/>
                </a:cubicBezTo>
                <a:cubicBezTo>
                  <a:pt x="657872" y="4549493"/>
                  <a:pt x="649005" y="4559753"/>
                  <a:pt x="639758" y="4567923"/>
                </a:cubicBezTo>
                <a:cubicBezTo>
                  <a:pt x="639948" y="4572673"/>
                  <a:pt x="639568" y="4577613"/>
                  <a:pt x="638618" y="4582744"/>
                </a:cubicBezTo>
                <a:cubicBezTo>
                  <a:pt x="637668" y="4587874"/>
                  <a:pt x="635008" y="4592054"/>
                  <a:pt x="630638" y="4595284"/>
                </a:cubicBezTo>
                <a:cubicBezTo>
                  <a:pt x="630384" y="4604657"/>
                  <a:pt x="627851" y="4614031"/>
                  <a:pt x="623037" y="4623404"/>
                </a:cubicBezTo>
                <a:cubicBezTo>
                  <a:pt x="618224" y="4632778"/>
                  <a:pt x="612651" y="4640631"/>
                  <a:pt x="606317" y="4646965"/>
                </a:cubicBezTo>
                <a:cubicBezTo>
                  <a:pt x="606317" y="4650132"/>
                  <a:pt x="605557" y="4652918"/>
                  <a:pt x="604037" y="4655325"/>
                </a:cubicBezTo>
                <a:cubicBezTo>
                  <a:pt x="602517" y="4657732"/>
                  <a:pt x="600237" y="4658998"/>
                  <a:pt x="597196" y="4659125"/>
                </a:cubicBezTo>
                <a:lnTo>
                  <a:pt x="588076" y="4656085"/>
                </a:lnTo>
                <a:lnTo>
                  <a:pt x="597196" y="4625685"/>
                </a:lnTo>
                <a:cubicBezTo>
                  <a:pt x="600237" y="4622454"/>
                  <a:pt x="602517" y="4618274"/>
                  <a:pt x="604037" y="4613144"/>
                </a:cubicBezTo>
                <a:cubicBezTo>
                  <a:pt x="605557" y="4608014"/>
                  <a:pt x="606317" y="4603074"/>
                  <a:pt x="606317" y="4598324"/>
                </a:cubicBezTo>
                <a:lnTo>
                  <a:pt x="618477" y="4570963"/>
                </a:lnTo>
                <a:cubicBezTo>
                  <a:pt x="617844" y="4564123"/>
                  <a:pt x="617591" y="4556523"/>
                  <a:pt x="617717" y="4548163"/>
                </a:cubicBezTo>
                <a:cubicBezTo>
                  <a:pt x="617844" y="4539803"/>
                  <a:pt x="622151" y="4535243"/>
                  <a:pt x="630638" y="4534483"/>
                </a:cubicBezTo>
                <a:cubicBezTo>
                  <a:pt x="631651" y="4504842"/>
                  <a:pt x="640264" y="4469881"/>
                  <a:pt x="656478" y="4429601"/>
                </a:cubicBezTo>
                <a:cubicBezTo>
                  <a:pt x="672692" y="4389320"/>
                  <a:pt x="690426" y="4357399"/>
                  <a:pt x="709679" y="4333838"/>
                </a:cubicBezTo>
                <a:cubicBezTo>
                  <a:pt x="710059" y="4323452"/>
                  <a:pt x="711579" y="4313825"/>
                  <a:pt x="714239" y="4304958"/>
                </a:cubicBezTo>
                <a:cubicBezTo>
                  <a:pt x="716899" y="4296091"/>
                  <a:pt x="718419" y="4286464"/>
                  <a:pt x="718799" y="4276077"/>
                </a:cubicBezTo>
                <a:cubicBezTo>
                  <a:pt x="723296" y="4275887"/>
                  <a:pt x="726463" y="4273987"/>
                  <a:pt x="728300" y="4270377"/>
                </a:cubicBezTo>
                <a:cubicBezTo>
                  <a:pt x="730136" y="4266767"/>
                  <a:pt x="731023" y="4262587"/>
                  <a:pt x="730960" y="4257837"/>
                </a:cubicBezTo>
                <a:cubicBezTo>
                  <a:pt x="731466" y="4245487"/>
                  <a:pt x="733493" y="4238267"/>
                  <a:pt x="737040" y="4236176"/>
                </a:cubicBezTo>
                <a:cubicBezTo>
                  <a:pt x="740587" y="4234086"/>
                  <a:pt x="742613" y="4229146"/>
                  <a:pt x="743120" y="4221356"/>
                </a:cubicBezTo>
                <a:lnTo>
                  <a:pt x="758320" y="4190956"/>
                </a:lnTo>
                <a:cubicBezTo>
                  <a:pt x="762817" y="4189309"/>
                  <a:pt x="765984" y="4186522"/>
                  <a:pt x="767820" y="4182595"/>
                </a:cubicBezTo>
                <a:cubicBezTo>
                  <a:pt x="769657" y="4178668"/>
                  <a:pt x="770544" y="4174362"/>
                  <a:pt x="770481" y="4169675"/>
                </a:cubicBezTo>
                <a:lnTo>
                  <a:pt x="767440" y="4154475"/>
                </a:lnTo>
                <a:lnTo>
                  <a:pt x="794801" y="4060233"/>
                </a:lnTo>
                <a:lnTo>
                  <a:pt x="806961" y="4051113"/>
                </a:lnTo>
                <a:lnTo>
                  <a:pt x="816081" y="4035912"/>
                </a:lnTo>
                <a:cubicBezTo>
                  <a:pt x="816081" y="4031036"/>
                  <a:pt x="816841" y="4025589"/>
                  <a:pt x="818362" y="4019572"/>
                </a:cubicBezTo>
                <a:cubicBezTo>
                  <a:pt x="819882" y="4013555"/>
                  <a:pt x="822162" y="4008868"/>
                  <a:pt x="825202" y="4005512"/>
                </a:cubicBezTo>
                <a:cubicBezTo>
                  <a:pt x="823428" y="4000001"/>
                  <a:pt x="823175" y="3992782"/>
                  <a:pt x="824442" y="3983851"/>
                </a:cubicBezTo>
                <a:cubicBezTo>
                  <a:pt x="825708" y="3974921"/>
                  <a:pt x="830015" y="3969981"/>
                  <a:pt x="837362" y="3969031"/>
                </a:cubicBezTo>
                <a:lnTo>
                  <a:pt x="846878" y="3945129"/>
                </a:lnTo>
                <a:lnTo>
                  <a:pt x="840005" y="3950394"/>
                </a:lnTo>
                <a:cubicBezTo>
                  <a:pt x="839688" y="3959704"/>
                  <a:pt x="836522" y="3968444"/>
                  <a:pt x="830505" y="3976614"/>
                </a:cubicBezTo>
                <a:cubicBezTo>
                  <a:pt x="824488" y="3984784"/>
                  <a:pt x="817521" y="3991244"/>
                  <a:pt x="809604" y="3995995"/>
                </a:cubicBezTo>
                <a:lnTo>
                  <a:pt x="809604" y="4035515"/>
                </a:lnTo>
                <a:cubicBezTo>
                  <a:pt x="782941" y="4048372"/>
                  <a:pt x="767107" y="4062939"/>
                  <a:pt x="762103" y="4079216"/>
                </a:cubicBezTo>
                <a:cubicBezTo>
                  <a:pt x="757100" y="4095493"/>
                  <a:pt x="749627" y="4118420"/>
                  <a:pt x="739683" y="4147998"/>
                </a:cubicBezTo>
                <a:cubicBezTo>
                  <a:pt x="729423" y="4148885"/>
                  <a:pt x="720303" y="4152431"/>
                  <a:pt x="712322" y="4158638"/>
                </a:cubicBezTo>
                <a:cubicBezTo>
                  <a:pt x="704342" y="4164845"/>
                  <a:pt x="695222" y="4168392"/>
                  <a:pt x="684962" y="4169278"/>
                </a:cubicBezTo>
                <a:lnTo>
                  <a:pt x="684962" y="4202719"/>
                </a:lnTo>
                <a:lnTo>
                  <a:pt x="675842" y="4202719"/>
                </a:lnTo>
                <a:cubicBezTo>
                  <a:pt x="670015" y="4202719"/>
                  <a:pt x="666468" y="4201199"/>
                  <a:pt x="665202" y="4198159"/>
                </a:cubicBezTo>
                <a:cubicBezTo>
                  <a:pt x="663935" y="4195119"/>
                  <a:pt x="663428" y="4190559"/>
                  <a:pt x="663681" y="4184479"/>
                </a:cubicBezTo>
                <a:lnTo>
                  <a:pt x="672802" y="4160158"/>
                </a:lnTo>
                <a:cubicBezTo>
                  <a:pt x="672612" y="4157941"/>
                  <a:pt x="671472" y="4154014"/>
                  <a:pt x="669382" y="4148378"/>
                </a:cubicBezTo>
                <a:cubicBezTo>
                  <a:pt x="667292" y="4142741"/>
                  <a:pt x="665392" y="4139574"/>
                  <a:pt x="663681" y="4138878"/>
                </a:cubicBezTo>
                <a:lnTo>
                  <a:pt x="663681" y="4147998"/>
                </a:lnTo>
                <a:cubicBezTo>
                  <a:pt x="656715" y="4152938"/>
                  <a:pt x="648608" y="4159778"/>
                  <a:pt x="639361" y="4168518"/>
                </a:cubicBezTo>
                <a:cubicBezTo>
                  <a:pt x="630114" y="4177258"/>
                  <a:pt x="625047" y="4185619"/>
                  <a:pt x="624161" y="4193599"/>
                </a:cubicBezTo>
                <a:cubicBezTo>
                  <a:pt x="619664" y="4196892"/>
                  <a:pt x="616497" y="4201705"/>
                  <a:pt x="614660" y="4208039"/>
                </a:cubicBezTo>
                <a:cubicBezTo>
                  <a:pt x="612824" y="4214372"/>
                  <a:pt x="611937" y="4220706"/>
                  <a:pt x="612000" y="4227039"/>
                </a:cubicBezTo>
                <a:lnTo>
                  <a:pt x="590719" y="4239200"/>
                </a:lnTo>
                <a:cubicBezTo>
                  <a:pt x="590783" y="4244076"/>
                  <a:pt x="589896" y="4249523"/>
                  <a:pt x="588059" y="4255540"/>
                </a:cubicBezTo>
                <a:cubicBezTo>
                  <a:pt x="586223" y="4261557"/>
                  <a:pt x="583056" y="4266243"/>
                  <a:pt x="578559" y="4269600"/>
                </a:cubicBezTo>
                <a:lnTo>
                  <a:pt x="578559" y="4293921"/>
                </a:lnTo>
                <a:lnTo>
                  <a:pt x="566399" y="4303041"/>
                </a:lnTo>
                <a:cubicBezTo>
                  <a:pt x="566082" y="4312288"/>
                  <a:pt x="562916" y="4321155"/>
                  <a:pt x="556899" y="4329642"/>
                </a:cubicBezTo>
                <a:cubicBezTo>
                  <a:pt x="550882" y="4338128"/>
                  <a:pt x="543915" y="4345475"/>
                  <a:pt x="535998" y="4351682"/>
                </a:cubicBezTo>
                <a:cubicBezTo>
                  <a:pt x="529792" y="4361372"/>
                  <a:pt x="522445" y="4372392"/>
                  <a:pt x="513958" y="4384743"/>
                </a:cubicBezTo>
                <a:cubicBezTo>
                  <a:pt x="505471" y="4397093"/>
                  <a:pt x="496604" y="4407353"/>
                  <a:pt x="487357" y="4415523"/>
                </a:cubicBezTo>
                <a:cubicBezTo>
                  <a:pt x="487547" y="4420273"/>
                  <a:pt x="487167" y="4425213"/>
                  <a:pt x="486217" y="4430344"/>
                </a:cubicBezTo>
                <a:cubicBezTo>
                  <a:pt x="485267" y="4435474"/>
                  <a:pt x="482607" y="4439654"/>
                  <a:pt x="478237" y="4442884"/>
                </a:cubicBezTo>
                <a:cubicBezTo>
                  <a:pt x="477984" y="4452257"/>
                  <a:pt x="475450" y="4461631"/>
                  <a:pt x="470637" y="4471004"/>
                </a:cubicBezTo>
                <a:cubicBezTo>
                  <a:pt x="465824" y="4480378"/>
                  <a:pt x="460250" y="4488231"/>
                  <a:pt x="453917" y="4494565"/>
                </a:cubicBezTo>
                <a:cubicBezTo>
                  <a:pt x="453917" y="4497732"/>
                  <a:pt x="453157" y="4500518"/>
                  <a:pt x="451637" y="4502925"/>
                </a:cubicBezTo>
                <a:cubicBezTo>
                  <a:pt x="450117" y="4505332"/>
                  <a:pt x="447837" y="4506598"/>
                  <a:pt x="444796" y="4506725"/>
                </a:cubicBezTo>
                <a:lnTo>
                  <a:pt x="435676" y="4503685"/>
                </a:lnTo>
                <a:lnTo>
                  <a:pt x="444796" y="4473285"/>
                </a:lnTo>
                <a:cubicBezTo>
                  <a:pt x="447837" y="4470054"/>
                  <a:pt x="450117" y="4465874"/>
                  <a:pt x="451637" y="4460744"/>
                </a:cubicBezTo>
                <a:cubicBezTo>
                  <a:pt x="453157" y="4455614"/>
                  <a:pt x="453917" y="4450674"/>
                  <a:pt x="453917" y="4445924"/>
                </a:cubicBezTo>
                <a:lnTo>
                  <a:pt x="466077" y="4418563"/>
                </a:lnTo>
                <a:cubicBezTo>
                  <a:pt x="465444" y="4411723"/>
                  <a:pt x="465190" y="4404123"/>
                  <a:pt x="465317" y="4395763"/>
                </a:cubicBezTo>
                <a:cubicBezTo>
                  <a:pt x="465444" y="4387403"/>
                  <a:pt x="469750" y="4382843"/>
                  <a:pt x="478237" y="4382083"/>
                </a:cubicBezTo>
                <a:cubicBezTo>
                  <a:pt x="479250" y="4352442"/>
                  <a:pt x="487864" y="4317481"/>
                  <a:pt x="504078" y="4277201"/>
                </a:cubicBezTo>
                <a:cubicBezTo>
                  <a:pt x="520291" y="4236920"/>
                  <a:pt x="538025" y="4204999"/>
                  <a:pt x="557279" y="4181438"/>
                </a:cubicBezTo>
                <a:cubicBezTo>
                  <a:pt x="557659" y="4171052"/>
                  <a:pt x="559179" y="4161425"/>
                  <a:pt x="561839" y="4152558"/>
                </a:cubicBezTo>
                <a:cubicBezTo>
                  <a:pt x="564499" y="4143691"/>
                  <a:pt x="566019" y="4134064"/>
                  <a:pt x="566399" y="4123677"/>
                </a:cubicBezTo>
                <a:cubicBezTo>
                  <a:pt x="570896" y="4123487"/>
                  <a:pt x="574062" y="4121587"/>
                  <a:pt x="575899" y="4117977"/>
                </a:cubicBezTo>
                <a:cubicBezTo>
                  <a:pt x="577736" y="4114367"/>
                  <a:pt x="578623" y="4110187"/>
                  <a:pt x="578559" y="4105437"/>
                </a:cubicBezTo>
                <a:cubicBezTo>
                  <a:pt x="579066" y="4093087"/>
                  <a:pt x="581093" y="4085867"/>
                  <a:pt x="584639" y="4083776"/>
                </a:cubicBezTo>
                <a:cubicBezTo>
                  <a:pt x="588186" y="4081686"/>
                  <a:pt x="590213" y="4076746"/>
                  <a:pt x="590719" y="4068956"/>
                </a:cubicBezTo>
                <a:lnTo>
                  <a:pt x="605920" y="4038556"/>
                </a:lnTo>
                <a:cubicBezTo>
                  <a:pt x="610417" y="4036909"/>
                  <a:pt x="613584" y="4034122"/>
                  <a:pt x="615420" y="4030195"/>
                </a:cubicBezTo>
                <a:cubicBezTo>
                  <a:pt x="617257" y="4026268"/>
                  <a:pt x="618144" y="4021962"/>
                  <a:pt x="618081" y="4017275"/>
                </a:cubicBezTo>
                <a:lnTo>
                  <a:pt x="615040" y="4002075"/>
                </a:lnTo>
                <a:lnTo>
                  <a:pt x="642401" y="3907833"/>
                </a:lnTo>
                <a:lnTo>
                  <a:pt x="654561" y="3898713"/>
                </a:lnTo>
                <a:lnTo>
                  <a:pt x="663681" y="3883512"/>
                </a:lnTo>
                <a:cubicBezTo>
                  <a:pt x="663681" y="3878636"/>
                  <a:pt x="664441" y="3873189"/>
                  <a:pt x="665962" y="3867172"/>
                </a:cubicBezTo>
                <a:cubicBezTo>
                  <a:pt x="667482" y="3861155"/>
                  <a:pt x="669762" y="3856468"/>
                  <a:pt x="672802" y="3853112"/>
                </a:cubicBezTo>
                <a:cubicBezTo>
                  <a:pt x="671028" y="3847601"/>
                  <a:pt x="670775" y="3840382"/>
                  <a:pt x="672042" y="3831451"/>
                </a:cubicBezTo>
                <a:cubicBezTo>
                  <a:pt x="673308" y="3822521"/>
                  <a:pt x="677615" y="3817581"/>
                  <a:pt x="684962" y="3816631"/>
                </a:cubicBezTo>
                <a:lnTo>
                  <a:pt x="694478" y="3792729"/>
                </a:lnTo>
                <a:lnTo>
                  <a:pt x="687605" y="3797994"/>
                </a:lnTo>
                <a:cubicBezTo>
                  <a:pt x="687288" y="3807304"/>
                  <a:pt x="684122" y="3816044"/>
                  <a:pt x="678105" y="3824214"/>
                </a:cubicBezTo>
                <a:cubicBezTo>
                  <a:pt x="672088" y="3832384"/>
                  <a:pt x="665121" y="3838844"/>
                  <a:pt x="657204" y="3843595"/>
                </a:cubicBezTo>
                <a:lnTo>
                  <a:pt x="657204" y="3883115"/>
                </a:lnTo>
                <a:cubicBezTo>
                  <a:pt x="630541" y="3895972"/>
                  <a:pt x="614707" y="3910539"/>
                  <a:pt x="609703" y="3926816"/>
                </a:cubicBezTo>
                <a:cubicBezTo>
                  <a:pt x="604700" y="3943093"/>
                  <a:pt x="597226" y="3966020"/>
                  <a:pt x="587283" y="3995598"/>
                </a:cubicBezTo>
                <a:cubicBezTo>
                  <a:pt x="577022" y="3996485"/>
                  <a:pt x="567902" y="4000031"/>
                  <a:pt x="559922" y="4006238"/>
                </a:cubicBezTo>
                <a:cubicBezTo>
                  <a:pt x="551942" y="4012445"/>
                  <a:pt x="542822" y="4015992"/>
                  <a:pt x="532561" y="4016878"/>
                </a:cubicBezTo>
                <a:lnTo>
                  <a:pt x="532561" y="4050319"/>
                </a:lnTo>
                <a:lnTo>
                  <a:pt x="523441" y="4050319"/>
                </a:lnTo>
                <a:cubicBezTo>
                  <a:pt x="517614" y="4050319"/>
                  <a:pt x="514068" y="4048799"/>
                  <a:pt x="512801" y="4045759"/>
                </a:cubicBezTo>
                <a:cubicBezTo>
                  <a:pt x="511534" y="4042719"/>
                  <a:pt x="511028" y="4038159"/>
                  <a:pt x="511281" y="4032079"/>
                </a:cubicBezTo>
                <a:lnTo>
                  <a:pt x="520401" y="4007758"/>
                </a:lnTo>
                <a:cubicBezTo>
                  <a:pt x="520211" y="4005541"/>
                  <a:pt x="519071" y="4001614"/>
                  <a:pt x="516981" y="3995978"/>
                </a:cubicBezTo>
                <a:cubicBezTo>
                  <a:pt x="514891" y="3990341"/>
                  <a:pt x="512991" y="3987174"/>
                  <a:pt x="511281" y="3986478"/>
                </a:cubicBezTo>
                <a:lnTo>
                  <a:pt x="511281" y="3995598"/>
                </a:lnTo>
                <a:cubicBezTo>
                  <a:pt x="504314" y="4000538"/>
                  <a:pt x="496207" y="4007378"/>
                  <a:pt x="486961" y="4016118"/>
                </a:cubicBezTo>
                <a:cubicBezTo>
                  <a:pt x="477714" y="4024858"/>
                  <a:pt x="472647" y="4033219"/>
                  <a:pt x="471760" y="4041199"/>
                </a:cubicBezTo>
                <a:cubicBezTo>
                  <a:pt x="467263" y="4044492"/>
                  <a:pt x="464097" y="4049305"/>
                  <a:pt x="462260" y="4055639"/>
                </a:cubicBezTo>
                <a:cubicBezTo>
                  <a:pt x="460423" y="4061972"/>
                  <a:pt x="459537" y="4068306"/>
                  <a:pt x="459600" y="4074639"/>
                </a:cubicBezTo>
                <a:lnTo>
                  <a:pt x="438319" y="4086800"/>
                </a:lnTo>
                <a:cubicBezTo>
                  <a:pt x="438383" y="4091676"/>
                  <a:pt x="437496" y="4097123"/>
                  <a:pt x="435659" y="4103140"/>
                </a:cubicBezTo>
                <a:cubicBezTo>
                  <a:pt x="433823" y="4109157"/>
                  <a:pt x="430656" y="4113843"/>
                  <a:pt x="426159" y="4117200"/>
                </a:cubicBezTo>
                <a:lnTo>
                  <a:pt x="426159" y="4141521"/>
                </a:lnTo>
                <a:lnTo>
                  <a:pt x="413999" y="4150641"/>
                </a:lnTo>
                <a:cubicBezTo>
                  <a:pt x="413682" y="4159888"/>
                  <a:pt x="410516" y="4168755"/>
                  <a:pt x="404499" y="4177242"/>
                </a:cubicBezTo>
                <a:cubicBezTo>
                  <a:pt x="398482" y="4185728"/>
                  <a:pt x="391515" y="4193075"/>
                  <a:pt x="383598" y="4199282"/>
                </a:cubicBezTo>
                <a:cubicBezTo>
                  <a:pt x="377392" y="4208972"/>
                  <a:pt x="370045" y="4219992"/>
                  <a:pt x="361558" y="4232343"/>
                </a:cubicBezTo>
                <a:cubicBezTo>
                  <a:pt x="353071" y="4244693"/>
                  <a:pt x="344204" y="4254953"/>
                  <a:pt x="334957" y="4263123"/>
                </a:cubicBezTo>
                <a:cubicBezTo>
                  <a:pt x="335147" y="4267873"/>
                  <a:pt x="334767" y="4272813"/>
                  <a:pt x="333817" y="4277944"/>
                </a:cubicBezTo>
                <a:cubicBezTo>
                  <a:pt x="332867" y="4283074"/>
                  <a:pt x="330207" y="4287254"/>
                  <a:pt x="325837" y="4290484"/>
                </a:cubicBezTo>
                <a:cubicBezTo>
                  <a:pt x="325584" y="4299857"/>
                  <a:pt x="323050" y="4309231"/>
                  <a:pt x="318237" y="4318604"/>
                </a:cubicBezTo>
                <a:cubicBezTo>
                  <a:pt x="313424" y="4327978"/>
                  <a:pt x="307850" y="4335831"/>
                  <a:pt x="301517" y="4342165"/>
                </a:cubicBezTo>
                <a:cubicBezTo>
                  <a:pt x="301517" y="4345332"/>
                  <a:pt x="300757" y="4348118"/>
                  <a:pt x="299237" y="4350525"/>
                </a:cubicBezTo>
                <a:cubicBezTo>
                  <a:pt x="297717" y="4352932"/>
                  <a:pt x="295437" y="4354198"/>
                  <a:pt x="292396" y="4354325"/>
                </a:cubicBezTo>
                <a:lnTo>
                  <a:pt x="283276" y="4351285"/>
                </a:lnTo>
                <a:lnTo>
                  <a:pt x="292396" y="4320885"/>
                </a:lnTo>
                <a:cubicBezTo>
                  <a:pt x="295437" y="4317654"/>
                  <a:pt x="297717" y="4313474"/>
                  <a:pt x="299237" y="4308344"/>
                </a:cubicBezTo>
                <a:cubicBezTo>
                  <a:pt x="300757" y="4303214"/>
                  <a:pt x="301517" y="4298274"/>
                  <a:pt x="301517" y="4293524"/>
                </a:cubicBezTo>
                <a:lnTo>
                  <a:pt x="313677" y="4266163"/>
                </a:lnTo>
                <a:cubicBezTo>
                  <a:pt x="313044" y="4259323"/>
                  <a:pt x="312790" y="4251723"/>
                  <a:pt x="312917" y="4243363"/>
                </a:cubicBezTo>
                <a:cubicBezTo>
                  <a:pt x="313044" y="4235003"/>
                  <a:pt x="317350" y="4230443"/>
                  <a:pt x="325837" y="4229683"/>
                </a:cubicBezTo>
                <a:cubicBezTo>
                  <a:pt x="326850" y="4200042"/>
                  <a:pt x="335464" y="4165081"/>
                  <a:pt x="351678" y="4124801"/>
                </a:cubicBezTo>
                <a:cubicBezTo>
                  <a:pt x="367891" y="4084520"/>
                  <a:pt x="385625" y="4052599"/>
                  <a:pt x="404879" y="4029038"/>
                </a:cubicBezTo>
                <a:cubicBezTo>
                  <a:pt x="405259" y="4018652"/>
                  <a:pt x="406779" y="4009025"/>
                  <a:pt x="409439" y="4000158"/>
                </a:cubicBezTo>
                <a:cubicBezTo>
                  <a:pt x="412099" y="3991291"/>
                  <a:pt x="413619" y="3981664"/>
                  <a:pt x="413999" y="3971277"/>
                </a:cubicBezTo>
                <a:cubicBezTo>
                  <a:pt x="418496" y="3971087"/>
                  <a:pt x="421662" y="3969187"/>
                  <a:pt x="423499" y="3965577"/>
                </a:cubicBezTo>
                <a:cubicBezTo>
                  <a:pt x="425336" y="3961967"/>
                  <a:pt x="426223" y="3957787"/>
                  <a:pt x="426159" y="3953037"/>
                </a:cubicBezTo>
                <a:cubicBezTo>
                  <a:pt x="426666" y="3940687"/>
                  <a:pt x="428693" y="3933467"/>
                  <a:pt x="432239" y="3931376"/>
                </a:cubicBezTo>
                <a:cubicBezTo>
                  <a:pt x="435786" y="3929286"/>
                  <a:pt x="437813" y="3924346"/>
                  <a:pt x="438319" y="3916556"/>
                </a:cubicBezTo>
                <a:lnTo>
                  <a:pt x="453520" y="3886156"/>
                </a:lnTo>
                <a:cubicBezTo>
                  <a:pt x="458017" y="3884509"/>
                  <a:pt x="461183" y="3881722"/>
                  <a:pt x="463020" y="3877795"/>
                </a:cubicBezTo>
                <a:cubicBezTo>
                  <a:pt x="464857" y="3873868"/>
                  <a:pt x="465743" y="3869562"/>
                  <a:pt x="465680" y="3864875"/>
                </a:cubicBezTo>
                <a:lnTo>
                  <a:pt x="462640" y="3849675"/>
                </a:lnTo>
                <a:lnTo>
                  <a:pt x="490001" y="3755433"/>
                </a:lnTo>
                <a:lnTo>
                  <a:pt x="502161" y="3746313"/>
                </a:lnTo>
                <a:lnTo>
                  <a:pt x="511281" y="3731112"/>
                </a:lnTo>
                <a:cubicBezTo>
                  <a:pt x="511281" y="3726236"/>
                  <a:pt x="512041" y="3720789"/>
                  <a:pt x="513561" y="3714772"/>
                </a:cubicBezTo>
                <a:cubicBezTo>
                  <a:pt x="515081" y="3708755"/>
                  <a:pt x="517361" y="3704068"/>
                  <a:pt x="520401" y="3700712"/>
                </a:cubicBezTo>
                <a:cubicBezTo>
                  <a:pt x="518628" y="3695201"/>
                  <a:pt x="518374" y="3687982"/>
                  <a:pt x="519641" y="3679051"/>
                </a:cubicBezTo>
                <a:cubicBezTo>
                  <a:pt x="520908" y="3670121"/>
                  <a:pt x="525215" y="3665181"/>
                  <a:pt x="532561" y="3664231"/>
                </a:cubicBezTo>
                <a:lnTo>
                  <a:pt x="542078" y="3640329"/>
                </a:lnTo>
                <a:lnTo>
                  <a:pt x="535205" y="3645594"/>
                </a:lnTo>
                <a:cubicBezTo>
                  <a:pt x="534888" y="3654904"/>
                  <a:pt x="531721" y="3663644"/>
                  <a:pt x="525704" y="3671814"/>
                </a:cubicBezTo>
                <a:cubicBezTo>
                  <a:pt x="519688" y="3679984"/>
                  <a:pt x="512721" y="3686444"/>
                  <a:pt x="504804" y="3691195"/>
                </a:cubicBezTo>
                <a:lnTo>
                  <a:pt x="504804" y="3730715"/>
                </a:lnTo>
                <a:cubicBezTo>
                  <a:pt x="478140" y="3743572"/>
                  <a:pt x="462306" y="3758139"/>
                  <a:pt x="457303" y="3774416"/>
                </a:cubicBezTo>
                <a:cubicBezTo>
                  <a:pt x="452300" y="3790693"/>
                  <a:pt x="444826" y="3813620"/>
                  <a:pt x="434883" y="3843198"/>
                </a:cubicBezTo>
                <a:cubicBezTo>
                  <a:pt x="424622" y="3844085"/>
                  <a:pt x="415502" y="3847631"/>
                  <a:pt x="407522" y="3853838"/>
                </a:cubicBezTo>
                <a:cubicBezTo>
                  <a:pt x="399542" y="3860045"/>
                  <a:pt x="390422" y="3863592"/>
                  <a:pt x="380161" y="3864478"/>
                </a:cubicBezTo>
                <a:lnTo>
                  <a:pt x="380161" y="3897919"/>
                </a:lnTo>
                <a:lnTo>
                  <a:pt x="371041" y="3897919"/>
                </a:lnTo>
                <a:cubicBezTo>
                  <a:pt x="365214" y="3897919"/>
                  <a:pt x="361668" y="3896399"/>
                  <a:pt x="360401" y="3893359"/>
                </a:cubicBezTo>
                <a:cubicBezTo>
                  <a:pt x="359134" y="3890319"/>
                  <a:pt x="358628" y="3885759"/>
                  <a:pt x="358881" y="3879679"/>
                </a:cubicBezTo>
                <a:lnTo>
                  <a:pt x="368001" y="3855358"/>
                </a:lnTo>
                <a:cubicBezTo>
                  <a:pt x="367811" y="3853141"/>
                  <a:pt x="366671" y="3849214"/>
                  <a:pt x="364581" y="3843578"/>
                </a:cubicBezTo>
                <a:cubicBezTo>
                  <a:pt x="362491" y="3837941"/>
                  <a:pt x="360591" y="3834774"/>
                  <a:pt x="358881" y="3834078"/>
                </a:cubicBezTo>
                <a:lnTo>
                  <a:pt x="358881" y="3843198"/>
                </a:lnTo>
                <a:cubicBezTo>
                  <a:pt x="351914" y="3848138"/>
                  <a:pt x="343807" y="3854978"/>
                  <a:pt x="334561" y="3863718"/>
                </a:cubicBezTo>
                <a:cubicBezTo>
                  <a:pt x="325314" y="3872458"/>
                  <a:pt x="320247" y="3880819"/>
                  <a:pt x="319360" y="3888799"/>
                </a:cubicBezTo>
                <a:cubicBezTo>
                  <a:pt x="314863" y="3892092"/>
                  <a:pt x="311697" y="3896905"/>
                  <a:pt x="309860" y="3903239"/>
                </a:cubicBezTo>
                <a:cubicBezTo>
                  <a:pt x="308023" y="3909572"/>
                  <a:pt x="307137" y="3915906"/>
                  <a:pt x="307200" y="3922239"/>
                </a:cubicBezTo>
                <a:lnTo>
                  <a:pt x="285919" y="3934400"/>
                </a:lnTo>
                <a:cubicBezTo>
                  <a:pt x="285983" y="3939276"/>
                  <a:pt x="285096" y="3944723"/>
                  <a:pt x="283259" y="3950740"/>
                </a:cubicBezTo>
                <a:cubicBezTo>
                  <a:pt x="281423" y="3956757"/>
                  <a:pt x="278256" y="3961443"/>
                  <a:pt x="273759" y="3964800"/>
                </a:cubicBezTo>
                <a:lnTo>
                  <a:pt x="273759" y="3989121"/>
                </a:lnTo>
                <a:lnTo>
                  <a:pt x="261599" y="3998241"/>
                </a:lnTo>
                <a:cubicBezTo>
                  <a:pt x="261282" y="4007488"/>
                  <a:pt x="258116" y="4016355"/>
                  <a:pt x="252099" y="4024842"/>
                </a:cubicBezTo>
                <a:cubicBezTo>
                  <a:pt x="246082" y="4033328"/>
                  <a:pt x="239115" y="4040675"/>
                  <a:pt x="231198" y="4046882"/>
                </a:cubicBezTo>
                <a:cubicBezTo>
                  <a:pt x="224992" y="4056572"/>
                  <a:pt x="217645" y="4067592"/>
                  <a:pt x="209158" y="4079943"/>
                </a:cubicBezTo>
                <a:cubicBezTo>
                  <a:pt x="200671" y="4092293"/>
                  <a:pt x="191804" y="4102553"/>
                  <a:pt x="182557" y="4110723"/>
                </a:cubicBezTo>
                <a:cubicBezTo>
                  <a:pt x="182747" y="4115473"/>
                  <a:pt x="182367" y="4120413"/>
                  <a:pt x="181417" y="4125544"/>
                </a:cubicBezTo>
                <a:cubicBezTo>
                  <a:pt x="180467" y="4130674"/>
                  <a:pt x="177807" y="4134854"/>
                  <a:pt x="173437" y="4138084"/>
                </a:cubicBezTo>
                <a:cubicBezTo>
                  <a:pt x="173184" y="4147457"/>
                  <a:pt x="170650" y="4156831"/>
                  <a:pt x="165837" y="4166204"/>
                </a:cubicBezTo>
                <a:cubicBezTo>
                  <a:pt x="161024" y="4175578"/>
                  <a:pt x="155450" y="4183431"/>
                  <a:pt x="149117" y="4189765"/>
                </a:cubicBezTo>
                <a:cubicBezTo>
                  <a:pt x="149117" y="4192932"/>
                  <a:pt x="148357" y="4195718"/>
                  <a:pt x="146837" y="4198125"/>
                </a:cubicBezTo>
                <a:cubicBezTo>
                  <a:pt x="145317" y="4200532"/>
                  <a:pt x="143037" y="4201798"/>
                  <a:pt x="139996" y="4201925"/>
                </a:cubicBezTo>
                <a:lnTo>
                  <a:pt x="130876" y="4198885"/>
                </a:lnTo>
                <a:lnTo>
                  <a:pt x="139996" y="4168485"/>
                </a:lnTo>
                <a:cubicBezTo>
                  <a:pt x="143037" y="4165254"/>
                  <a:pt x="145317" y="4161074"/>
                  <a:pt x="146837" y="4155944"/>
                </a:cubicBezTo>
                <a:cubicBezTo>
                  <a:pt x="148357" y="4150814"/>
                  <a:pt x="149117" y="4145874"/>
                  <a:pt x="149117" y="4141124"/>
                </a:cubicBezTo>
                <a:lnTo>
                  <a:pt x="161277" y="4113763"/>
                </a:lnTo>
                <a:cubicBezTo>
                  <a:pt x="160644" y="4106923"/>
                  <a:pt x="160390" y="4099323"/>
                  <a:pt x="160517" y="4090963"/>
                </a:cubicBezTo>
                <a:cubicBezTo>
                  <a:pt x="160644" y="4082603"/>
                  <a:pt x="164950" y="4078043"/>
                  <a:pt x="173437" y="4077283"/>
                </a:cubicBezTo>
                <a:cubicBezTo>
                  <a:pt x="174450" y="4047642"/>
                  <a:pt x="183064" y="4012681"/>
                  <a:pt x="199278" y="3972401"/>
                </a:cubicBezTo>
                <a:cubicBezTo>
                  <a:pt x="215491" y="3932120"/>
                  <a:pt x="233225" y="3900199"/>
                  <a:pt x="252479" y="3876638"/>
                </a:cubicBezTo>
                <a:cubicBezTo>
                  <a:pt x="252859" y="3866252"/>
                  <a:pt x="254379" y="3856625"/>
                  <a:pt x="257039" y="3847758"/>
                </a:cubicBezTo>
                <a:cubicBezTo>
                  <a:pt x="259699" y="3838891"/>
                  <a:pt x="261219" y="3829264"/>
                  <a:pt x="261599" y="3818877"/>
                </a:cubicBezTo>
                <a:cubicBezTo>
                  <a:pt x="266096" y="3818687"/>
                  <a:pt x="269262" y="3816787"/>
                  <a:pt x="271099" y="3813177"/>
                </a:cubicBezTo>
                <a:cubicBezTo>
                  <a:pt x="272936" y="3809567"/>
                  <a:pt x="273823" y="3805387"/>
                  <a:pt x="273759" y="3800637"/>
                </a:cubicBezTo>
                <a:cubicBezTo>
                  <a:pt x="274266" y="3788287"/>
                  <a:pt x="276293" y="3781067"/>
                  <a:pt x="279839" y="3778976"/>
                </a:cubicBezTo>
                <a:cubicBezTo>
                  <a:pt x="283386" y="3776886"/>
                  <a:pt x="285413" y="3771946"/>
                  <a:pt x="285919" y="3764156"/>
                </a:cubicBezTo>
                <a:lnTo>
                  <a:pt x="301120" y="3733756"/>
                </a:lnTo>
                <a:cubicBezTo>
                  <a:pt x="305617" y="3732109"/>
                  <a:pt x="308783" y="3729322"/>
                  <a:pt x="310620" y="3725395"/>
                </a:cubicBezTo>
                <a:cubicBezTo>
                  <a:pt x="312457" y="3721468"/>
                  <a:pt x="313343" y="3717162"/>
                  <a:pt x="313280" y="3712475"/>
                </a:cubicBezTo>
                <a:lnTo>
                  <a:pt x="310240" y="3697275"/>
                </a:lnTo>
                <a:lnTo>
                  <a:pt x="337601" y="3603033"/>
                </a:lnTo>
                <a:lnTo>
                  <a:pt x="349761" y="3593913"/>
                </a:lnTo>
                <a:lnTo>
                  <a:pt x="358881" y="3578712"/>
                </a:lnTo>
                <a:cubicBezTo>
                  <a:pt x="358881" y="3573836"/>
                  <a:pt x="359641" y="3568389"/>
                  <a:pt x="361161" y="3562372"/>
                </a:cubicBezTo>
                <a:cubicBezTo>
                  <a:pt x="362681" y="3556355"/>
                  <a:pt x="364961" y="3551668"/>
                  <a:pt x="368001" y="3548312"/>
                </a:cubicBezTo>
                <a:cubicBezTo>
                  <a:pt x="366228" y="3542801"/>
                  <a:pt x="365974" y="3535582"/>
                  <a:pt x="367241" y="3526651"/>
                </a:cubicBezTo>
                <a:cubicBezTo>
                  <a:pt x="368508" y="3517721"/>
                  <a:pt x="372815" y="3512781"/>
                  <a:pt x="380161" y="3511831"/>
                </a:cubicBezTo>
                <a:cubicBezTo>
                  <a:pt x="381238" y="3503471"/>
                  <a:pt x="386685" y="3489790"/>
                  <a:pt x="396502" y="3470790"/>
                </a:cubicBezTo>
                <a:cubicBezTo>
                  <a:pt x="406319" y="3451790"/>
                  <a:pt x="414045" y="3441150"/>
                  <a:pt x="419682" y="3438869"/>
                </a:cubicBezTo>
                <a:lnTo>
                  <a:pt x="428802" y="3417589"/>
                </a:lnTo>
                <a:cubicBezTo>
                  <a:pt x="429689" y="3398588"/>
                  <a:pt x="433236" y="3381868"/>
                  <a:pt x="439443" y="3367428"/>
                </a:cubicBezTo>
                <a:cubicBezTo>
                  <a:pt x="445649" y="3352988"/>
                  <a:pt x="449196" y="3336267"/>
                  <a:pt x="450083" y="3317267"/>
                </a:cubicBezTo>
                <a:lnTo>
                  <a:pt x="459203" y="3305107"/>
                </a:lnTo>
                <a:cubicBezTo>
                  <a:pt x="460596" y="3293833"/>
                  <a:pt x="466170" y="3280659"/>
                  <a:pt x="475923" y="3265586"/>
                </a:cubicBezTo>
                <a:lnTo>
                  <a:pt x="483233" y="3248309"/>
                </a:lnTo>
                <a:lnTo>
                  <a:pt x="473496" y="3228834"/>
                </a:lnTo>
                <a:cubicBezTo>
                  <a:pt x="468432" y="3228834"/>
                  <a:pt x="465900" y="3226302"/>
                  <a:pt x="465900" y="3221238"/>
                </a:cubicBezTo>
                <a:cubicBezTo>
                  <a:pt x="466638" y="3211268"/>
                  <a:pt x="469592" y="3201456"/>
                  <a:pt x="474762" y="3191803"/>
                </a:cubicBezTo>
                <a:cubicBezTo>
                  <a:pt x="479932" y="3182149"/>
                  <a:pt x="482886" y="3171705"/>
                  <a:pt x="483624" y="3160469"/>
                </a:cubicBezTo>
                <a:cubicBezTo>
                  <a:pt x="483677" y="3160258"/>
                  <a:pt x="483571" y="3159413"/>
                  <a:pt x="483308" y="3157937"/>
                </a:cubicBezTo>
                <a:cubicBezTo>
                  <a:pt x="483044" y="3156460"/>
                  <a:pt x="482305" y="3155615"/>
                  <a:pt x="481092" y="3155404"/>
                </a:cubicBezTo>
                <a:cubicBezTo>
                  <a:pt x="479721" y="3155985"/>
                  <a:pt x="478033" y="3158622"/>
                  <a:pt x="476028" y="3163317"/>
                </a:cubicBezTo>
                <a:cubicBezTo>
                  <a:pt x="474023" y="3168012"/>
                  <a:pt x="472335" y="3171283"/>
                  <a:pt x="470964" y="3173129"/>
                </a:cubicBezTo>
                <a:cubicBezTo>
                  <a:pt x="468010" y="3175661"/>
                  <a:pt x="466322" y="3178193"/>
                  <a:pt x="465900" y="3180725"/>
                </a:cubicBezTo>
                <a:cubicBezTo>
                  <a:pt x="466216" y="3184681"/>
                  <a:pt x="466216" y="3188163"/>
                  <a:pt x="465900" y="3191170"/>
                </a:cubicBezTo>
                <a:cubicBezTo>
                  <a:pt x="465583" y="3194177"/>
                  <a:pt x="463051" y="3195759"/>
                  <a:pt x="458304" y="3195917"/>
                </a:cubicBezTo>
                <a:lnTo>
                  <a:pt x="448175" y="3200982"/>
                </a:lnTo>
                <a:lnTo>
                  <a:pt x="446061" y="3201193"/>
                </a:lnTo>
                <a:lnTo>
                  <a:pt x="437831" y="3213538"/>
                </a:lnTo>
                <a:cubicBezTo>
                  <a:pt x="431959" y="3222083"/>
                  <a:pt x="425824" y="3229182"/>
                  <a:pt x="419426" y="3234835"/>
                </a:cubicBezTo>
                <a:cubicBezTo>
                  <a:pt x="419557" y="3238122"/>
                  <a:pt x="419294" y="3241540"/>
                  <a:pt x="418637" y="3245089"/>
                </a:cubicBezTo>
                <a:cubicBezTo>
                  <a:pt x="417980" y="3248639"/>
                  <a:pt x="416139" y="3251531"/>
                  <a:pt x="413115" y="3253766"/>
                </a:cubicBezTo>
                <a:cubicBezTo>
                  <a:pt x="412940" y="3260251"/>
                  <a:pt x="411187" y="3266737"/>
                  <a:pt x="407857" y="3273223"/>
                </a:cubicBezTo>
                <a:cubicBezTo>
                  <a:pt x="404526" y="3279708"/>
                  <a:pt x="400670" y="3285142"/>
                  <a:pt x="396288" y="3289524"/>
                </a:cubicBezTo>
                <a:cubicBezTo>
                  <a:pt x="396288" y="3291716"/>
                  <a:pt x="395762" y="3293644"/>
                  <a:pt x="394710" y="3295309"/>
                </a:cubicBezTo>
                <a:cubicBezTo>
                  <a:pt x="393659" y="3296974"/>
                  <a:pt x="392081" y="3297851"/>
                  <a:pt x="389978" y="3297938"/>
                </a:cubicBezTo>
                <a:lnTo>
                  <a:pt x="383667" y="3295835"/>
                </a:lnTo>
                <a:lnTo>
                  <a:pt x="389978" y="3274800"/>
                </a:lnTo>
                <a:cubicBezTo>
                  <a:pt x="392081" y="3272566"/>
                  <a:pt x="393659" y="3269673"/>
                  <a:pt x="394710" y="3266124"/>
                </a:cubicBezTo>
                <a:cubicBezTo>
                  <a:pt x="395762" y="3262574"/>
                  <a:pt x="396288" y="3259156"/>
                  <a:pt x="396288" y="3255869"/>
                </a:cubicBezTo>
                <a:lnTo>
                  <a:pt x="404702" y="3236938"/>
                </a:lnTo>
                <a:lnTo>
                  <a:pt x="404478" y="3230238"/>
                </a:lnTo>
                <a:lnTo>
                  <a:pt x="404181" y="3230417"/>
                </a:lnTo>
                <a:cubicBezTo>
                  <a:pt x="400646" y="3233424"/>
                  <a:pt x="397587" y="3236272"/>
                  <a:pt x="395002" y="3238962"/>
                </a:cubicBezTo>
                <a:cubicBezTo>
                  <a:pt x="392259" y="3238910"/>
                  <a:pt x="389516" y="3239648"/>
                  <a:pt x="386773" y="3241178"/>
                </a:cubicBezTo>
                <a:cubicBezTo>
                  <a:pt x="384030" y="3242708"/>
                  <a:pt x="382553" y="3245345"/>
                  <a:pt x="382342" y="3249091"/>
                </a:cubicBezTo>
                <a:lnTo>
                  <a:pt x="384874" y="3259219"/>
                </a:lnTo>
                <a:lnTo>
                  <a:pt x="362085" y="3259219"/>
                </a:lnTo>
                <a:cubicBezTo>
                  <a:pt x="363087" y="3254313"/>
                  <a:pt x="365514" y="3247033"/>
                  <a:pt x="369365" y="3237380"/>
                </a:cubicBezTo>
                <a:cubicBezTo>
                  <a:pt x="373216" y="3227726"/>
                  <a:pt x="372477" y="3222346"/>
                  <a:pt x="367149" y="3221238"/>
                </a:cubicBezTo>
                <a:cubicBezTo>
                  <a:pt x="364565" y="3221396"/>
                  <a:pt x="362138" y="3222346"/>
                  <a:pt x="359870" y="3224087"/>
                </a:cubicBezTo>
                <a:cubicBezTo>
                  <a:pt x="357601" y="3225827"/>
                  <a:pt x="355808" y="3227410"/>
                  <a:pt x="354489" y="3228834"/>
                </a:cubicBezTo>
                <a:lnTo>
                  <a:pt x="349425" y="3259219"/>
                </a:lnTo>
                <a:lnTo>
                  <a:pt x="336765" y="3276943"/>
                </a:lnTo>
                <a:cubicBezTo>
                  <a:pt x="336765" y="3284434"/>
                  <a:pt x="335499" y="3290975"/>
                  <a:pt x="332966" y="3296567"/>
                </a:cubicBezTo>
                <a:cubicBezTo>
                  <a:pt x="330434" y="3302159"/>
                  <a:pt x="326636" y="3307434"/>
                  <a:pt x="321572" y="3312392"/>
                </a:cubicBezTo>
                <a:lnTo>
                  <a:pt x="321572" y="3332649"/>
                </a:lnTo>
                <a:cubicBezTo>
                  <a:pt x="314398" y="3340667"/>
                  <a:pt x="311022" y="3349951"/>
                  <a:pt x="311444" y="3360501"/>
                </a:cubicBezTo>
                <a:cubicBezTo>
                  <a:pt x="307382" y="3359288"/>
                  <a:pt x="303479" y="3359816"/>
                  <a:pt x="299733" y="3362084"/>
                </a:cubicBezTo>
                <a:cubicBezTo>
                  <a:pt x="295988" y="3364352"/>
                  <a:pt x="293983" y="3368045"/>
                  <a:pt x="293720" y="3373162"/>
                </a:cubicBezTo>
                <a:lnTo>
                  <a:pt x="278527" y="3395950"/>
                </a:lnTo>
                <a:lnTo>
                  <a:pt x="258271" y="3388354"/>
                </a:lnTo>
                <a:cubicBezTo>
                  <a:pt x="261594" y="3380125"/>
                  <a:pt x="263810" y="3370630"/>
                  <a:pt x="264917" y="3359868"/>
                </a:cubicBezTo>
                <a:cubicBezTo>
                  <a:pt x="266025" y="3349107"/>
                  <a:pt x="268874" y="3340878"/>
                  <a:pt x="273463" y="3335181"/>
                </a:cubicBezTo>
                <a:cubicBezTo>
                  <a:pt x="273041" y="3327163"/>
                  <a:pt x="276417" y="3322943"/>
                  <a:pt x="283591" y="3322521"/>
                </a:cubicBezTo>
                <a:cubicBezTo>
                  <a:pt x="289077" y="3322890"/>
                  <a:pt x="295830" y="3322784"/>
                  <a:pt x="303848" y="3322204"/>
                </a:cubicBezTo>
                <a:cubicBezTo>
                  <a:pt x="311866" y="3321624"/>
                  <a:pt x="311022" y="3318353"/>
                  <a:pt x="301316" y="3312392"/>
                </a:cubicBezTo>
                <a:lnTo>
                  <a:pt x="311444" y="3287072"/>
                </a:lnTo>
                <a:lnTo>
                  <a:pt x="301316" y="3287072"/>
                </a:lnTo>
                <a:lnTo>
                  <a:pt x="311444" y="3274411"/>
                </a:lnTo>
                <a:lnTo>
                  <a:pt x="311444" y="3249091"/>
                </a:lnTo>
                <a:lnTo>
                  <a:pt x="329168" y="3236431"/>
                </a:lnTo>
                <a:lnTo>
                  <a:pt x="329168" y="3213642"/>
                </a:lnTo>
                <a:cubicBezTo>
                  <a:pt x="333811" y="3205624"/>
                  <a:pt x="339719" y="3198872"/>
                  <a:pt x="346893" y="3193386"/>
                </a:cubicBezTo>
                <a:lnTo>
                  <a:pt x="354489" y="3173129"/>
                </a:lnTo>
                <a:cubicBezTo>
                  <a:pt x="346576" y="3171124"/>
                  <a:pt x="344044" y="3162473"/>
                  <a:pt x="346893" y="3147175"/>
                </a:cubicBezTo>
                <a:cubicBezTo>
                  <a:pt x="349741" y="3131877"/>
                  <a:pt x="352273" y="3121960"/>
                  <a:pt x="354489" y="3117424"/>
                </a:cubicBezTo>
                <a:cubicBezTo>
                  <a:pt x="359237" y="3116263"/>
                  <a:pt x="361769" y="3110988"/>
                  <a:pt x="362085" y="3101598"/>
                </a:cubicBezTo>
                <a:cubicBezTo>
                  <a:pt x="362402" y="3092208"/>
                  <a:pt x="362402" y="3085667"/>
                  <a:pt x="362085" y="3081975"/>
                </a:cubicBezTo>
                <a:cubicBezTo>
                  <a:pt x="365831" y="3080498"/>
                  <a:pt x="368468" y="3077754"/>
                  <a:pt x="369998" y="3073745"/>
                </a:cubicBezTo>
                <a:cubicBezTo>
                  <a:pt x="371528" y="3069736"/>
                  <a:pt x="372266" y="3065727"/>
                  <a:pt x="372213" y="3061718"/>
                </a:cubicBezTo>
                <a:cubicBezTo>
                  <a:pt x="371791" y="3056971"/>
                  <a:pt x="370103" y="3053172"/>
                  <a:pt x="367149" y="3050324"/>
                </a:cubicBezTo>
                <a:cubicBezTo>
                  <a:pt x="364195" y="3047475"/>
                  <a:pt x="362507" y="3043677"/>
                  <a:pt x="362085" y="3038930"/>
                </a:cubicBezTo>
                <a:cubicBezTo>
                  <a:pt x="352326" y="3040829"/>
                  <a:pt x="347790" y="3048425"/>
                  <a:pt x="348475" y="3061718"/>
                </a:cubicBezTo>
                <a:cubicBezTo>
                  <a:pt x="349161" y="3075011"/>
                  <a:pt x="345258" y="3082608"/>
                  <a:pt x="336765" y="3084507"/>
                </a:cubicBezTo>
                <a:cubicBezTo>
                  <a:pt x="336501" y="3092261"/>
                  <a:pt x="333863" y="3099541"/>
                  <a:pt x="328852" y="3106346"/>
                </a:cubicBezTo>
                <a:cubicBezTo>
                  <a:pt x="323841" y="3113151"/>
                  <a:pt x="318038" y="3118531"/>
                  <a:pt x="311444" y="3122488"/>
                </a:cubicBezTo>
                <a:lnTo>
                  <a:pt x="311444" y="3155404"/>
                </a:lnTo>
                <a:cubicBezTo>
                  <a:pt x="289236" y="3166113"/>
                  <a:pt x="276048" y="3178246"/>
                  <a:pt x="271880" y="3191803"/>
                </a:cubicBezTo>
                <a:cubicBezTo>
                  <a:pt x="267713" y="3205360"/>
                  <a:pt x="261488" y="3224456"/>
                  <a:pt x="253207" y="3249091"/>
                </a:cubicBezTo>
                <a:cubicBezTo>
                  <a:pt x="244661" y="3249829"/>
                  <a:pt x="237065" y="3252783"/>
                  <a:pt x="230418" y="3257953"/>
                </a:cubicBezTo>
                <a:cubicBezTo>
                  <a:pt x="223771" y="3263123"/>
                  <a:pt x="216175" y="3266077"/>
                  <a:pt x="207629" y="3266815"/>
                </a:cubicBezTo>
                <a:lnTo>
                  <a:pt x="207629" y="3294668"/>
                </a:lnTo>
                <a:lnTo>
                  <a:pt x="200033" y="3294668"/>
                </a:lnTo>
                <a:cubicBezTo>
                  <a:pt x="195180" y="3294668"/>
                  <a:pt x="192226" y="3293402"/>
                  <a:pt x="191171" y="3290870"/>
                </a:cubicBezTo>
                <a:cubicBezTo>
                  <a:pt x="190116" y="3288338"/>
                  <a:pt x="189694" y="3284540"/>
                  <a:pt x="189905" y="3279476"/>
                </a:cubicBezTo>
                <a:lnTo>
                  <a:pt x="197501" y="3259219"/>
                </a:lnTo>
                <a:cubicBezTo>
                  <a:pt x="197343" y="3257373"/>
                  <a:pt x="196393" y="3254102"/>
                  <a:pt x="194653" y="3249407"/>
                </a:cubicBezTo>
                <a:cubicBezTo>
                  <a:pt x="192912" y="3244712"/>
                  <a:pt x="191329" y="3242075"/>
                  <a:pt x="189905" y="3241494"/>
                </a:cubicBezTo>
                <a:lnTo>
                  <a:pt x="189905" y="3249091"/>
                </a:lnTo>
                <a:cubicBezTo>
                  <a:pt x="184102" y="3253205"/>
                  <a:pt x="177350" y="3258902"/>
                  <a:pt x="169648" y="3266182"/>
                </a:cubicBezTo>
                <a:cubicBezTo>
                  <a:pt x="161947" y="3273462"/>
                  <a:pt x="157727" y="3280425"/>
                  <a:pt x="156988" y="3287072"/>
                </a:cubicBezTo>
                <a:cubicBezTo>
                  <a:pt x="153243" y="3289815"/>
                  <a:pt x="150605" y="3293824"/>
                  <a:pt x="149075" y="3299099"/>
                </a:cubicBezTo>
                <a:cubicBezTo>
                  <a:pt x="147546" y="3304374"/>
                  <a:pt x="146807" y="3309649"/>
                  <a:pt x="146860" y="3314924"/>
                </a:cubicBezTo>
                <a:lnTo>
                  <a:pt x="129135" y="3325053"/>
                </a:lnTo>
                <a:cubicBezTo>
                  <a:pt x="129188" y="3329114"/>
                  <a:pt x="128450" y="3333651"/>
                  <a:pt x="126920" y="3338662"/>
                </a:cubicBezTo>
                <a:cubicBezTo>
                  <a:pt x="125390" y="3343674"/>
                  <a:pt x="122753" y="3347578"/>
                  <a:pt x="119007" y="3350373"/>
                </a:cubicBezTo>
                <a:lnTo>
                  <a:pt x="119007" y="3370630"/>
                </a:lnTo>
                <a:lnTo>
                  <a:pt x="108879" y="3378226"/>
                </a:lnTo>
                <a:cubicBezTo>
                  <a:pt x="108615" y="3385928"/>
                  <a:pt x="105978" y="3393313"/>
                  <a:pt x="100966" y="3400382"/>
                </a:cubicBezTo>
                <a:cubicBezTo>
                  <a:pt x="95955" y="3407450"/>
                  <a:pt x="90152" y="3413569"/>
                  <a:pt x="83558" y="3418739"/>
                </a:cubicBezTo>
                <a:cubicBezTo>
                  <a:pt x="78389" y="3426810"/>
                  <a:pt x="72270" y="3435989"/>
                  <a:pt x="65201" y="3446275"/>
                </a:cubicBezTo>
                <a:cubicBezTo>
                  <a:pt x="58132" y="3456562"/>
                  <a:pt x="50747" y="3465107"/>
                  <a:pt x="43045" y="3471912"/>
                </a:cubicBezTo>
                <a:cubicBezTo>
                  <a:pt x="43204" y="3475869"/>
                  <a:pt x="42887" y="3479983"/>
                  <a:pt x="42096" y="3484256"/>
                </a:cubicBezTo>
                <a:cubicBezTo>
                  <a:pt x="41305" y="3488529"/>
                  <a:pt x="39089" y="3492011"/>
                  <a:pt x="35449" y="3494701"/>
                </a:cubicBezTo>
                <a:cubicBezTo>
                  <a:pt x="35238" y="3502508"/>
                  <a:pt x="33128" y="3510315"/>
                  <a:pt x="29119" y="3518122"/>
                </a:cubicBezTo>
                <a:cubicBezTo>
                  <a:pt x="25110" y="3525929"/>
                  <a:pt x="20468" y="3532471"/>
                  <a:pt x="15193" y="3537746"/>
                </a:cubicBezTo>
                <a:cubicBezTo>
                  <a:pt x="15193" y="3540384"/>
                  <a:pt x="14560" y="3542705"/>
                  <a:pt x="13294" y="3544709"/>
                </a:cubicBezTo>
                <a:cubicBezTo>
                  <a:pt x="12028" y="3546714"/>
                  <a:pt x="10129" y="3547769"/>
                  <a:pt x="7596" y="3547874"/>
                </a:cubicBezTo>
                <a:lnTo>
                  <a:pt x="0" y="3545342"/>
                </a:lnTo>
                <a:lnTo>
                  <a:pt x="7596" y="3520021"/>
                </a:lnTo>
                <a:cubicBezTo>
                  <a:pt x="10129" y="3517331"/>
                  <a:pt x="12028" y="3513849"/>
                  <a:pt x="13294" y="3509577"/>
                </a:cubicBezTo>
                <a:cubicBezTo>
                  <a:pt x="14560" y="3505304"/>
                  <a:pt x="15193" y="3501189"/>
                  <a:pt x="15193" y="3497233"/>
                </a:cubicBezTo>
                <a:lnTo>
                  <a:pt x="25321" y="3474444"/>
                </a:lnTo>
                <a:cubicBezTo>
                  <a:pt x="24793" y="3468747"/>
                  <a:pt x="24582" y="3462417"/>
                  <a:pt x="24688" y="3455454"/>
                </a:cubicBezTo>
                <a:cubicBezTo>
                  <a:pt x="24793" y="3448491"/>
                  <a:pt x="28380" y="3444693"/>
                  <a:pt x="35449" y="3444060"/>
                </a:cubicBezTo>
                <a:cubicBezTo>
                  <a:pt x="36293" y="3419372"/>
                  <a:pt x="43467" y="3390253"/>
                  <a:pt x="56972" y="3356703"/>
                </a:cubicBezTo>
                <a:cubicBezTo>
                  <a:pt x="70476" y="3323153"/>
                  <a:pt x="85246" y="3296567"/>
                  <a:pt x="101283" y="3276943"/>
                </a:cubicBezTo>
                <a:cubicBezTo>
                  <a:pt x="101599" y="3268292"/>
                  <a:pt x="102865" y="3260274"/>
                  <a:pt x="105081" y="3252889"/>
                </a:cubicBezTo>
                <a:cubicBezTo>
                  <a:pt x="107296" y="3245504"/>
                  <a:pt x="108562" y="3237485"/>
                  <a:pt x="108879" y="3228834"/>
                </a:cubicBezTo>
                <a:cubicBezTo>
                  <a:pt x="112624" y="3228676"/>
                  <a:pt x="115262" y="3227093"/>
                  <a:pt x="116792" y="3224087"/>
                </a:cubicBezTo>
                <a:cubicBezTo>
                  <a:pt x="118321" y="3221080"/>
                  <a:pt x="119060" y="3217598"/>
                  <a:pt x="119007" y="3213642"/>
                </a:cubicBezTo>
                <a:cubicBezTo>
                  <a:pt x="119429" y="3203355"/>
                  <a:pt x="121117" y="3197342"/>
                  <a:pt x="124071" y="3195601"/>
                </a:cubicBezTo>
                <a:cubicBezTo>
                  <a:pt x="127025" y="3193860"/>
                  <a:pt x="128713" y="3189746"/>
                  <a:pt x="129135" y="3183257"/>
                </a:cubicBezTo>
                <a:lnTo>
                  <a:pt x="141796" y="3157937"/>
                </a:lnTo>
                <a:cubicBezTo>
                  <a:pt x="145541" y="3156565"/>
                  <a:pt x="148179" y="3154244"/>
                  <a:pt x="149708" y="3150973"/>
                </a:cubicBezTo>
                <a:cubicBezTo>
                  <a:pt x="151238" y="3147703"/>
                  <a:pt x="151977" y="3144116"/>
                  <a:pt x="151924" y="3140212"/>
                </a:cubicBezTo>
                <a:lnTo>
                  <a:pt x="149392" y="3127552"/>
                </a:lnTo>
                <a:lnTo>
                  <a:pt x="172181" y="3049058"/>
                </a:lnTo>
                <a:lnTo>
                  <a:pt x="182309" y="3041462"/>
                </a:lnTo>
                <a:lnTo>
                  <a:pt x="189905" y="3028801"/>
                </a:lnTo>
                <a:cubicBezTo>
                  <a:pt x="189905" y="3024739"/>
                  <a:pt x="190538" y="3020203"/>
                  <a:pt x="191804" y="3015191"/>
                </a:cubicBezTo>
                <a:cubicBezTo>
                  <a:pt x="193070" y="3010180"/>
                  <a:pt x="194969" y="3006277"/>
                  <a:pt x="197501" y="3003481"/>
                </a:cubicBezTo>
                <a:cubicBezTo>
                  <a:pt x="196024" y="2998891"/>
                  <a:pt x="195813" y="2992878"/>
                  <a:pt x="196868" y="2985440"/>
                </a:cubicBezTo>
                <a:cubicBezTo>
                  <a:pt x="197923" y="2978002"/>
                  <a:pt x="201510" y="2973887"/>
                  <a:pt x="207629" y="2973096"/>
                </a:cubicBezTo>
                <a:cubicBezTo>
                  <a:pt x="208526" y="2966133"/>
                  <a:pt x="213063" y="2954738"/>
                  <a:pt x="221239" y="2938913"/>
                </a:cubicBezTo>
                <a:cubicBezTo>
                  <a:pt x="229416" y="2923088"/>
                  <a:pt x="235851" y="2914226"/>
                  <a:pt x="240546" y="2912327"/>
                </a:cubicBezTo>
                <a:lnTo>
                  <a:pt x="248142" y="2894602"/>
                </a:lnTo>
                <a:cubicBezTo>
                  <a:pt x="248881" y="2878777"/>
                  <a:pt x="251835" y="2864850"/>
                  <a:pt x="257005" y="2852823"/>
                </a:cubicBezTo>
                <a:cubicBezTo>
                  <a:pt x="262174" y="2840796"/>
                  <a:pt x="265128" y="2826869"/>
                  <a:pt x="265867" y="2811044"/>
                </a:cubicBezTo>
                <a:lnTo>
                  <a:pt x="273463" y="2800916"/>
                </a:lnTo>
                <a:cubicBezTo>
                  <a:pt x="274624" y="2791526"/>
                  <a:pt x="279266" y="2780554"/>
                  <a:pt x="287389" y="2767999"/>
                </a:cubicBezTo>
                <a:cubicBezTo>
                  <a:pt x="295513" y="2755444"/>
                  <a:pt x="300155" y="2744472"/>
                  <a:pt x="301316" y="2735082"/>
                </a:cubicBezTo>
                <a:cubicBezTo>
                  <a:pt x="308806" y="2730334"/>
                  <a:pt x="312182" y="2722738"/>
                  <a:pt x="311444" y="2712293"/>
                </a:cubicBezTo>
                <a:cubicBezTo>
                  <a:pt x="310705" y="2701849"/>
                  <a:pt x="314082" y="2694253"/>
                  <a:pt x="321572" y="2689505"/>
                </a:cubicBezTo>
                <a:cubicBezTo>
                  <a:pt x="323102" y="2681487"/>
                  <a:pt x="329538" y="2661441"/>
                  <a:pt x="340879" y="2629368"/>
                </a:cubicBezTo>
                <a:cubicBezTo>
                  <a:pt x="352221" y="2597296"/>
                  <a:pt x="359289" y="2578516"/>
                  <a:pt x="362085" y="2573030"/>
                </a:cubicBezTo>
                <a:cubicBezTo>
                  <a:pt x="360608" y="2568757"/>
                  <a:pt x="360397" y="2564010"/>
                  <a:pt x="361452" y="2558787"/>
                </a:cubicBezTo>
                <a:cubicBezTo>
                  <a:pt x="362507" y="2553565"/>
                  <a:pt x="366094" y="2550716"/>
                  <a:pt x="372213" y="2550241"/>
                </a:cubicBezTo>
                <a:cubicBezTo>
                  <a:pt x="379757" y="2532464"/>
                  <a:pt x="389358" y="2514212"/>
                  <a:pt x="401016" y="2495486"/>
                </a:cubicBezTo>
                <a:cubicBezTo>
                  <a:pt x="406845" y="2486122"/>
                  <a:pt x="411368" y="2476719"/>
                  <a:pt x="414586" y="2467277"/>
                </a:cubicBezTo>
                <a:lnTo>
                  <a:pt x="420209" y="2439394"/>
                </a:lnTo>
                <a:lnTo>
                  <a:pt x="408736" y="2449229"/>
                </a:lnTo>
                <a:lnTo>
                  <a:pt x="400322" y="2432401"/>
                </a:lnTo>
                <a:cubicBezTo>
                  <a:pt x="396115" y="2432401"/>
                  <a:pt x="394012" y="2430298"/>
                  <a:pt x="394012" y="2426091"/>
                </a:cubicBezTo>
                <a:cubicBezTo>
                  <a:pt x="394625" y="2417808"/>
                  <a:pt x="397079" y="2409658"/>
                  <a:pt x="401374" y="2401638"/>
                </a:cubicBezTo>
                <a:cubicBezTo>
                  <a:pt x="405668" y="2393619"/>
                  <a:pt x="408122" y="2384942"/>
                  <a:pt x="408736" y="2375608"/>
                </a:cubicBezTo>
                <a:cubicBezTo>
                  <a:pt x="408780" y="2375433"/>
                  <a:pt x="408692" y="2374732"/>
                  <a:pt x="408473" y="2373505"/>
                </a:cubicBezTo>
                <a:cubicBezTo>
                  <a:pt x="408254" y="2372278"/>
                  <a:pt x="407640" y="2371577"/>
                  <a:pt x="406632" y="2371401"/>
                </a:cubicBezTo>
                <a:cubicBezTo>
                  <a:pt x="405493" y="2371883"/>
                  <a:pt x="404091" y="2374075"/>
                  <a:pt x="402426" y="2377975"/>
                </a:cubicBezTo>
                <a:cubicBezTo>
                  <a:pt x="400760" y="2381875"/>
                  <a:pt x="399358" y="2384592"/>
                  <a:pt x="398219" y="2386126"/>
                </a:cubicBezTo>
                <a:cubicBezTo>
                  <a:pt x="395765" y="2388229"/>
                  <a:pt x="394362" y="2390332"/>
                  <a:pt x="394012" y="2392436"/>
                </a:cubicBezTo>
                <a:cubicBezTo>
                  <a:pt x="394275" y="2395722"/>
                  <a:pt x="394275" y="2398615"/>
                  <a:pt x="394012" y="2401112"/>
                </a:cubicBezTo>
                <a:cubicBezTo>
                  <a:pt x="393749" y="2403610"/>
                  <a:pt x="391645" y="2404925"/>
                  <a:pt x="387701" y="2405056"/>
                </a:cubicBezTo>
                <a:lnTo>
                  <a:pt x="379288" y="2409263"/>
                </a:lnTo>
                <a:lnTo>
                  <a:pt x="358253" y="2411367"/>
                </a:lnTo>
                <a:lnTo>
                  <a:pt x="351943" y="2428194"/>
                </a:lnTo>
                <a:cubicBezTo>
                  <a:pt x="348744" y="2429377"/>
                  <a:pt x="345677" y="2431218"/>
                  <a:pt x="342740" y="2433716"/>
                </a:cubicBezTo>
                <a:cubicBezTo>
                  <a:pt x="339804" y="2436213"/>
                  <a:pt x="337263" y="2438580"/>
                  <a:pt x="335116" y="2440815"/>
                </a:cubicBezTo>
                <a:cubicBezTo>
                  <a:pt x="332837" y="2440771"/>
                  <a:pt x="330558" y="2441384"/>
                  <a:pt x="328279" y="2442655"/>
                </a:cubicBezTo>
                <a:cubicBezTo>
                  <a:pt x="326001" y="2443926"/>
                  <a:pt x="324774" y="2446117"/>
                  <a:pt x="324598" y="2449229"/>
                </a:cubicBezTo>
                <a:lnTo>
                  <a:pt x="326702" y="2457642"/>
                </a:lnTo>
                <a:lnTo>
                  <a:pt x="307771" y="2457642"/>
                </a:lnTo>
                <a:cubicBezTo>
                  <a:pt x="308603" y="2453567"/>
                  <a:pt x="310619" y="2447519"/>
                  <a:pt x="313818" y="2439500"/>
                </a:cubicBezTo>
                <a:cubicBezTo>
                  <a:pt x="317017" y="2431481"/>
                  <a:pt x="316404" y="2427011"/>
                  <a:pt x="311978" y="2426091"/>
                </a:cubicBezTo>
                <a:cubicBezTo>
                  <a:pt x="309830" y="2426222"/>
                  <a:pt x="307815" y="2427011"/>
                  <a:pt x="305930" y="2428457"/>
                </a:cubicBezTo>
                <a:cubicBezTo>
                  <a:pt x="304046" y="2429903"/>
                  <a:pt x="302556" y="2431218"/>
                  <a:pt x="301461" y="2432401"/>
                </a:cubicBezTo>
                <a:lnTo>
                  <a:pt x="297254" y="2457642"/>
                </a:lnTo>
                <a:lnTo>
                  <a:pt x="286736" y="2472366"/>
                </a:lnTo>
                <a:cubicBezTo>
                  <a:pt x="286736" y="2478589"/>
                  <a:pt x="285685" y="2484023"/>
                  <a:pt x="283581" y="2488668"/>
                </a:cubicBezTo>
                <a:cubicBezTo>
                  <a:pt x="281478" y="2493313"/>
                  <a:pt x="278323" y="2497695"/>
                  <a:pt x="274116" y="2501814"/>
                </a:cubicBezTo>
                <a:lnTo>
                  <a:pt x="274116" y="2518642"/>
                </a:lnTo>
                <a:cubicBezTo>
                  <a:pt x="268156" y="2525303"/>
                  <a:pt x="265352" y="2533015"/>
                  <a:pt x="265702" y="2541780"/>
                </a:cubicBezTo>
                <a:cubicBezTo>
                  <a:pt x="262328" y="2540772"/>
                  <a:pt x="259085" y="2541210"/>
                  <a:pt x="255974" y="2543094"/>
                </a:cubicBezTo>
                <a:cubicBezTo>
                  <a:pt x="252862" y="2544979"/>
                  <a:pt x="251197" y="2548046"/>
                  <a:pt x="250978" y="2552297"/>
                </a:cubicBezTo>
                <a:lnTo>
                  <a:pt x="238357" y="2571228"/>
                </a:lnTo>
                <a:lnTo>
                  <a:pt x="221530" y="2564918"/>
                </a:lnTo>
                <a:cubicBezTo>
                  <a:pt x="224291" y="2558081"/>
                  <a:pt x="226131" y="2550193"/>
                  <a:pt x="227051" y="2541254"/>
                </a:cubicBezTo>
                <a:cubicBezTo>
                  <a:pt x="227972" y="2532314"/>
                  <a:pt x="230338" y="2525478"/>
                  <a:pt x="234151" y="2520746"/>
                </a:cubicBezTo>
                <a:cubicBezTo>
                  <a:pt x="233800" y="2514085"/>
                  <a:pt x="236605" y="2510579"/>
                  <a:pt x="242564" y="2510228"/>
                </a:cubicBezTo>
                <a:cubicBezTo>
                  <a:pt x="247122" y="2510535"/>
                  <a:pt x="252731" y="2510447"/>
                  <a:pt x="259392" y="2509965"/>
                </a:cubicBezTo>
                <a:cubicBezTo>
                  <a:pt x="266053" y="2509483"/>
                  <a:pt x="265352" y="2506766"/>
                  <a:pt x="257288" y="2501814"/>
                </a:cubicBezTo>
                <a:lnTo>
                  <a:pt x="265702" y="2480780"/>
                </a:lnTo>
                <a:lnTo>
                  <a:pt x="257288" y="2480780"/>
                </a:lnTo>
                <a:lnTo>
                  <a:pt x="265702" y="2470263"/>
                </a:lnTo>
                <a:lnTo>
                  <a:pt x="265702" y="2449229"/>
                </a:lnTo>
                <a:lnTo>
                  <a:pt x="280426" y="2438711"/>
                </a:lnTo>
                <a:lnTo>
                  <a:pt x="280426" y="2419780"/>
                </a:lnTo>
                <a:cubicBezTo>
                  <a:pt x="284282" y="2413120"/>
                  <a:pt x="289190" y="2407510"/>
                  <a:pt x="295150" y="2402953"/>
                </a:cubicBezTo>
                <a:lnTo>
                  <a:pt x="301461" y="2386126"/>
                </a:lnTo>
                <a:cubicBezTo>
                  <a:pt x="294887" y="2384460"/>
                  <a:pt x="292784" y="2377273"/>
                  <a:pt x="295150" y="2364565"/>
                </a:cubicBezTo>
                <a:cubicBezTo>
                  <a:pt x="297517" y="2351857"/>
                  <a:pt x="299620" y="2343618"/>
                  <a:pt x="301461" y="2339850"/>
                </a:cubicBezTo>
                <a:cubicBezTo>
                  <a:pt x="305404" y="2338886"/>
                  <a:pt x="307508" y="2334504"/>
                  <a:pt x="307771" y="2326703"/>
                </a:cubicBezTo>
                <a:cubicBezTo>
                  <a:pt x="308034" y="2318903"/>
                  <a:pt x="308034" y="2313469"/>
                  <a:pt x="307771" y="2310402"/>
                </a:cubicBezTo>
                <a:cubicBezTo>
                  <a:pt x="310882" y="2309175"/>
                  <a:pt x="313073" y="2306896"/>
                  <a:pt x="314344" y="2303565"/>
                </a:cubicBezTo>
                <a:cubicBezTo>
                  <a:pt x="315615" y="2300235"/>
                  <a:pt x="316228" y="2296905"/>
                  <a:pt x="316185" y="2293574"/>
                </a:cubicBezTo>
                <a:cubicBezTo>
                  <a:pt x="315834" y="2289630"/>
                  <a:pt x="314432" y="2286475"/>
                  <a:pt x="311978" y="2284109"/>
                </a:cubicBezTo>
                <a:cubicBezTo>
                  <a:pt x="309524" y="2281742"/>
                  <a:pt x="308121" y="2278587"/>
                  <a:pt x="307771" y="2274643"/>
                </a:cubicBezTo>
                <a:cubicBezTo>
                  <a:pt x="299664" y="2276221"/>
                  <a:pt x="295895" y="2282531"/>
                  <a:pt x="296465" y="2293574"/>
                </a:cubicBezTo>
                <a:cubicBezTo>
                  <a:pt x="297035" y="2304617"/>
                  <a:pt x="293792" y="2310928"/>
                  <a:pt x="286736" y="2312505"/>
                </a:cubicBezTo>
                <a:cubicBezTo>
                  <a:pt x="286517" y="2318947"/>
                  <a:pt x="284326" y="2324994"/>
                  <a:pt x="280163" y="2330647"/>
                </a:cubicBezTo>
                <a:cubicBezTo>
                  <a:pt x="276000" y="2336300"/>
                  <a:pt x="271180" y="2340770"/>
                  <a:pt x="265702" y="2344057"/>
                </a:cubicBezTo>
                <a:lnTo>
                  <a:pt x="265702" y="2371401"/>
                </a:lnTo>
                <a:cubicBezTo>
                  <a:pt x="247253" y="2380297"/>
                  <a:pt x="236298" y="2390376"/>
                  <a:pt x="232836" y="2401638"/>
                </a:cubicBezTo>
                <a:cubicBezTo>
                  <a:pt x="229374" y="2412900"/>
                  <a:pt x="224203" y="2428764"/>
                  <a:pt x="217323" y="2449229"/>
                </a:cubicBezTo>
                <a:cubicBezTo>
                  <a:pt x="210224" y="2449842"/>
                  <a:pt x="203914" y="2452296"/>
                  <a:pt x="198392" y="2456590"/>
                </a:cubicBezTo>
                <a:cubicBezTo>
                  <a:pt x="192871" y="2460885"/>
                  <a:pt x="186560" y="2463339"/>
                  <a:pt x="179461" y="2463952"/>
                </a:cubicBezTo>
                <a:lnTo>
                  <a:pt x="179461" y="2487090"/>
                </a:lnTo>
                <a:lnTo>
                  <a:pt x="173151" y="2487090"/>
                </a:lnTo>
                <a:cubicBezTo>
                  <a:pt x="169119" y="2487090"/>
                  <a:pt x="166665" y="2486039"/>
                  <a:pt x="165789" y="2483935"/>
                </a:cubicBezTo>
                <a:cubicBezTo>
                  <a:pt x="164912" y="2481832"/>
                  <a:pt x="164562" y="2478677"/>
                  <a:pt x="164737" y="2474470"/>
                </a:cubicBezTo>
                <a:lnTo>
                  <a:pt x="171047" y="2457642"/>
                </a:lnTo>
                <a:cubicBezTo>
                  <a:pt x="170916" y="2456108"/>
                  <a:pt x="170127" y="2453391"/>
                  <a:pt x="168681" y="2449491"/>
                </a:cubicBezTo>
                <a:cubicBezTo>
                  <a:pt x="167235" y="2445591"/>
                  <a:pt x="165920" y="2443400"/>
                  <a:pt x="164737" y="2442918"/>
                </a:cubicBezTo>
                <a:lnTo>
                  <a:pt x="164737" y="2449229"/>
                </a:lnTo>
                <a:cubicBezTo>
                  <a:pt x="159917" y="2452646"/>
                  <a:pt x="154308" y="2457379"/>
                  <a:pt x="147910" y="2463427"/>
                </a:cubicBezTo>
                <a:cubicBezTo>
                  <a:pt x="141512" y="2469474"/>
                  <a:pt x="138006" y="2475258"/>
                  <a:pt x="137392" y="2480780"/>
                </a:cubicBezTo>
                <a:cubicBezTo>
                  <a:pt x="134281" y="2483059"/>
                  <a:pt x="132090" y="2486389"/>
                  <a:pt x="130819" y="2490771"/>
                </a:cubicBezTo>
                <a:cubicBezTo>
                  <a:pt x="129548" y="2495153"/>
                  <a:pt x="128935" y="2499536"/>
                  <a:pt x="128979" y="2503918"/>
                </a:cubicBezTo>
                <a:lnTo>
                  <a:pt x="114255" y="2512332"/>
                </a:lnTo>
                <a:cubicBezTo>
                  <a:pt x="114298" y="2515706"/>
                  <a:pt x="113685" y="2519475"/>
                  <a:pt x="112414" y="2523637"/>
                </a:cubicBezTo>
                <a:cubicBezTo>
                  <a:pt x="111143" y="2527801"/>
                  <a:pt x="108952" y="2531043"/>
                  <a:pt x="105841" y="2533366"/>
                </a:cubicBezTo>
                <a:lnTo>
                  <a:pt x="105841" y="2550193"/>
                </a:lnTo>
                <a:lnTo>
                  <a:pt x="97427" y="2556504"/>
                </a:lnTo>
                <a:cubicBezTo>
                  <a:pt x="97208" y="2562902"/>
                  <a:pt x="95017" y="2569037"/>
                  <a:pt x="90854" y="2574909"/>
                </a:cubicBezTo>
                <a:cubicBezTo>
                  <a:pt x="86691" y="2580781"/>
                  <a:pt x="81870" y="2585864"/>
                  <a:pt x="76393" y="2590159"/>
                </a:cubicBezTo>
                <a:cubicBezTo>
                  <a:pt x="72098" y="2596864"/>
                  <a:pt x="67015" y="2604489"/>
                  <a:pt x="61143" y="2613034"/>
                </a:cubicBezTo>
                <a:cubicBezTo>
                  <a:pt x="55271" y="2621579"/>
                  <a:pt x="49136" y="2628678"/>
                  <a:pt x="42738" y="2634331"/>
                </a:cubicBezTo>
                <a:cubicBezTo>
                  <a:pt x="42869" y="2637618"/>
                  <a:pt x="42606" y="2641036"/>
                  <a:pt x="41949" y="2644585"/>
                </a:cubicBezTo>
                <a:cubicBezTo>
                  <a:pt x="41292" y="2648135"/>
                  <a:pt x="39451" y="2651027"/>
                  <a:pt x="36427" y="2653262"/>
                </a:cubicBezTo>
                <a:cubicBezTo>
                  <a:pt x="36252" y="2659747"/>
                  <a:pt x="34499" y="2666233"/>
                  <a:pt x="31169" y="2672719"/>
                </a:cubicBezTo>
                <a:cubicBezTo>
                  <a:pt x="27838" y="2679204"/>
                  <a:pt x="23982" y="2684638"/>
                  <a:pt x="19600" y="2689020"/>
                </a:cubicBezTo>
                <a:cubicBezTo>
                  <a:pt x="19600" y="2691212"/>
                  <a:pt x="19074" y="2693140"/>
                  <a:pt x="18022" y="2694805"/>
                </a:cubicBezTo>
                <a:cubicBezTo>
                  <a:pt x="16971" y="2696470"/>
                  <a:pt x="15393" y="2697347"/>
                  <a:pt x="13290" y="2697434"/>
                </a:cubicBezTo>
                <a:lnTo>
                  <a:pt x="6979" y="2695331"/>
                </a:lnTo>
                <a:lnTo>
                  <a:pt x="13290" y="2674296"/>
                </a:lnTo>
                <a:cubicBezTo>
                  <a:pt x="15393" y="2672062"/>
                  <a:pt x="16971" y="2669169"/>
                  <a:pt x="18022" y="2665620"/>
                </a:cubicBezTo>
                <a:cubicBezTo>
                  <a:pt x="19074" y="2662070"/>
                  <a:pt x="19600" y="2658652"/>
                  <a:pt x="19600" y="2655365"/>
                </a:cubicBezTo>
                <a:lnTo>
                  <a:pt x="28014" y="2636434"/>
                </a:lnTo>
                <a:cubicBezTo>
                  <a:pt x="27575" y="2631702"/>
                  <a:pt x="27400" y="2626443"/>
                  <a:pt x="27488" y="2620659"/>
                </a:cubicBezTo>
                <a:cubicBezTo>
                  <a:pt x="27575" y="2614874"/>
                  <a:pt x="30555" y="2611719"/>
                  <a:pt x="36427" y="2611193"/>
                </a:cubicBezTo>
                <a:cubicBezTo>
                  <a:pt x="37129" y="2590685"/>
                  <a:pt x="43088" y="2566495"/>
                  <a:pt x="54307" y="2538625"/>
                </a:cubicBezTo>
                <a:cubicBezTo>
                  <a:pt x="65525" y="2510754"/>
                  <a:pt x="77795" y="2488668"/>
                  <a:pt x="91117" y="2472366"/>
                </a:cubicBezTo>
                <a:cubicBezTo>
                  <a:pt x="91380" y="2465179"/>
                  <a:pt x="92431" y="2458519"/>
                  <a:pt x="94272" y="2452384"/>
                </a:cubicBezTo>
                <a:cubicBezTo>
                  <a:pt x="96112" y="2446249"/>
                  <a:pt x="97164" y="2439588"/>
                  <a:pt x="97427" y="2432401"/>
                </a:cubicBezTo>
                <a:cubicBezTo>
                  <a:pt x="100538" y="2432270"/>
                  <a:pt x="102730" y="2430955"/>
                  <a:pt x="104000" y="2428457"/>
                </a:cubicBezTo>
                <a:cubicBezTo>
                  <a:pt x="105271" y="2425959"/>
                  <a:pt x="105885" y="2423067"/>
                  <a:pt x="105841" y="2419780"/>
                </a:cubicBezTo>
                <a:cubicBezTo>
                  <a:pt x="106191" y="2411235"/>
                  <a:pt x="107594" y="2406239"/>
                  <a:pt x="110048" y="2404793"/>
                </a:cubicBezTo>
                <a:cubicBezTo>
                  <a:pt x="112502" y="2403347"/>
                  <a:pt x="113904" y="2399929"/>
                  <a:pt x="114255" y="2394539"/>
                </a:cubicBezTo>
                <a:lnTo>
                  <a:pt x="124772" y="2373505"/>
                </a:lnTo>
                <a:cubicBezTo>
                  <a:pt x="127883" y="2372365"/>
                  <a:pt x="130074" y="2370437"/>
                  <a:pt x="131345" y="2367720"/>
                </a:cubicBezTo>
                <a:cubicBezTo>
                  <a:pt x="132616" y="2365003"/>
                  <a:pt x="133229" y="2362024"/>
                  <a:pt x="133186" y="2358781"/>
                </a:cubicBezTo>
                <a:lnTo>
                  <a:pt x="131082" y="2348263"/>
                </a:lnTo>
                <a:lnTo>
                  <a:pt x="150013" y="2283057"/>
                </a:lnTo>
                <a:lnTo>
                  <a:pt x="158427" y="2276747"/>
                </a:lnTo>
                <a:lnTo>
                  <a:pt x="164737" y="2266230"/>
                </a:lnTo>
                <a:cubicBezTo>
                  <a:pt x="164737" y="2262855"/>
                  <a:pt x="165263" y="2259086"/>
                  <a:pt x="166315" y="2254924"/>
                </a:cubicBezTo>
                <a:cubicBezTo>
                  <a:pt x="167366" y="2250760"/>
                  <a:pt x="168944" y="2247518"/>
                  <a:pt x="171047" y="2245195"/>
                </a:cubicBezTo>
                <a:cubicBezTo>
                  <a:pt x="169820" y="2241383"/>
                  <a:pt x="169645" y="2236387"/>
                  <a:pt x="170522" y="2230208"/>
                </a:cubicBezTo>
                <a:cubicBezTo>
                  <a:pt x="171398" y="2224029"/>
                  <a:pt x="174378" y="2220611"/>
                  <a:pt x="179461" y="2219954"/>
                </a:cubicBezTo>
                <a:cubicBezTo>
                  <a:pt x="180206" y="2214169"/>
                  <a:pt x="183975" y="2204704"/>
                  <a:pt x="190767" y="2191557"/>
                </a:cubicBezTo>
                <a:cubicBezTo>
                  <a:pt x="197559" y="2178411"/>
                  <a:pt x="202906" y="2171049"/>
                  <a:pt x="206806" y="2169471"/>
                </a:cubicBezTo>
                <a:lnTo>
                  <a:pt x="213116" y="2154747"/>
                </a:lnTo>
                <a:cubicBezTo>
                  <a:pt x="213730" y="2141601"/>
                  <a:pt x="216184" y="2130032"/>
                  <a:pt x="220478" y="2120041"/>
                </a:cubicBezTo>
                <a:cubicBezTo>
                  <a:pt x="224773" y="2110049"/>
                  <a:pt x="227227" y="2098480"/>
                  <a:pt x="227840" y="2085334"/>
                </a:cubicBezTo>
                <a:lnTo>
                  <a:pt x="234151" y="2076920"/>
                </a:lnTo>
                <a:cubicBezTo>
                  <a:pt x="235115" y="2069120"/>
                  <a:pt x="238971" y="2060005"/>
                  <a:pt x="245719" y="2049575"/>
                </a:cubicBezTo>
                <a:cubicBezTo>
                  <a:pt x="252468" y="2039146"/>
                  <a:pt x="256324" y="2030031"/>
                  <a:pt x="257288" y="2022231"/>
                </a:cubicBezTo>
                <a:cubicBezTo>
                  <a:pt x="263511" y="2018287"/>
                  <a:pt x="266316" y="2011976"/>
                  <a:pt x="265702" y="2003300"/>
                </a:cubicBezTo>
                <a:cubicBezTo>
                  <a:pt x="265089" y="1994623"/>
                  <a:pt x="267893" y="1988313"/>
                  <a:pt x="274116" y="1984369"/>
                </a:cubicBezTo>
                <a:cubicBezTo>
                  <a:pt x="275387" y="1977708"/>
                  <a:pt x="280733" y="1961056"/>
                  <a:pt x="290155" y="1934412"/>
                </a:cubicBezTo>
                <a:cubicBezTo>
                  <a:pt x="299576" y="1907769"/>
                  <a:pt x="305448" y="1892168"/>
                  <a:pt x="307771" y="1887611"/>
                </a:cubicBezTo>
                <a:cubicBezTo>
                  <a:pt x="306544" y="1884061"/>
                  <a:pt x="306369" y="1880117"/>
                  <a:pt x="307245" y="1875779"/>
                </a:cubicBezTo>
                <a:cubicBezTo>
                  <a:pt x="308121" y="1871441"/>
                  <a:pt x="311101" y="1869074"/>
                  <a:pt x="316185" y="1868680"/>
                </a:cubicBezTo>
                <a:cubicBezTo>
                  <a:pt x="322451" y="1853912"/>
                  <a:pt x="330427" y="1838750"/>
                  <a:pt x="340111" y="1823193"/>
                </a:cubicBezTo>
                <a:cubicBezTo>
                  <a:pt x="349796" y="1807636"/>
                  <a:pt x="355142" y="1791948"/>
                  <a:pt x="356150" y="1776129"/>
                </a:cubicBezTo>
                <a:cubicBezTo>
                  <a:pt x="357421" y="1775121"/>
                  <a:pt x="359086" y="1773981"/>
                  <a:pt x="361146" y="1772710"/>
                </a:cubicBezTo>
                <a:cubicBezTo>
                  <a:pt x="363205" y="1771440"/>
                  <a:pt x="364345" y="1769774"/>
                  <a:pt x="364564" y="1767715"/>
                </a:cubicBezTo>
                <a:cubicBezTo>
                  <a:pt x="364301" y="1766707"/>
                  <a:pt x="363249" y="1766093"/>
                  <a:pt x="361408" y="1765874"/>
                </a:cubicBezTo>
                <a:cubicBezTo>
                  <a:pt x="359568" y="1765655"/>
                  <a:pt x="358516" y="1765568"/>
                  <a:pt x="358253" y="1765611"/>
                </a:cubicBezTo>
                <a:lnTo>
                  <a:pt x="364564" y="1746680"/>
                </a:lnTo>
                <a:lnTo>
                  <a:pt x="372977" y="1742474"/>
                </a:lnTo>
                <a:cubicBezTo>
                  <a:pt x="377184" y="1736645"/>
                  <a:pt x="380865" y="1728845"/>
                  <a:pt x="384020" y="1719073"/>
                </a:cubicBezTo>
                <a:cubicBezTo>
                  <a:pt x="387176" y="1709301"/>
                  <a:pt x="389805" y="1700975"/>
                  <a:pt x="391908" y="1694095"/>
                </a:cubicBezTo>
                <a:cubicBezTo>
                  <a:pt x="390769" y="1689712"/>
                  <a:pt x="390944" y="1685856"/>
                  <a:pt x="392434" y="1682526"/>
                </a:cubicBezTo>
                <a:cubicBezTo>
                  <a:pt x="393924" y="1679195"/>
                  <a:pt x="397255" y="1677442"/>
                  <a:pt x="402426" y="1677267"/>
                </a:cubicBezTo>
                <a:lnTo>
                  <a:pt x="408736" y="1662543"/>
                </a:lnTo>
                <a:cubicBezTo>
                  <a:pt x="411190" y="1659081"/>
                  <a:pt x="414170" y="1651281"/>
                  <a:pt x="417675" y="1639142"/>
                </a:cubicBezTo>
                <a:cubicBezTo>
                  <a:pt x="421181" y="1627004"/>
                  <a:pt x="423109" y="1618678"/>
                  <a:pt x="423460" y="1614164"/>
                </a:cubicBezTo>
                <a:cubicBezTo>
                  <a:pt x="424073" y="1607415"/>
                  <a:pt x="426527" y="1602507"/>
                  <a:pt x="430822" y="1599440"/>
                </a:cubicBezTo>
                <a:cubicBezTo>
                  <a:pt x="435116" y="1596372"/>
                  <a:pt x="437570" y="1591464"/>
                  <a:pt x="438184" y="1584716"/>
                </a:cubicBezTo>
                <a:lnTo>
                  <a:pt x="455011" y="1555268"/>
                </a:lnTo>
                <a:cubicBezTo>
                  <a:pt x="455976" y="1550973"/>
                  <a:pt x="459832" y="1540631"/>
                  <a:pt x="466580" y="1524242"/>
                </a:cubicBezTo>
                <a:cubicBezTo>
                  <a:pt x="473329" y="1507853"/>
                  <a:pt x="477185" y="1498562"/>
                  <a:pt x="478149" y="1496371"/>
                </a:cubicBezTo>
                <a:cubicBezTo>
                  <a:pt x="477711" y="1491814"/>
                  <a:pt x="477536" y="1487256"/>
                  <a:pt x="477623" y="1482699"/>
                </a:cubicBezTo>
                <a:cubicBezTo>
                  <a:pt x="477711" y="1478142"/>
                  <a:pt x="480691" y="1475688"/>
                  <a:pt x="486563" y="1475337"/>
                </a:cubicBezTo>
                <a:cubicBezTo>
                  <a:pt x="493005" y="1460350"/>
                  <a:pt x="501681" y="1444048"/>
                  <a:pt x="512593" y="1426432"/>
                </a:cubicBezTo>
                <a:cubicBezTo>
                  <a:pt x="523505" y="1408816"/>
                  <a:pt x="529552" y="1391462"/>
                  <a:pt x="530735" y="1374372"/>
                </a:cubicBezTo>
                <a:cubicBezTo>
                  <a:pt x="532006" y="1373233"/>
                  <a:pt x="533671" y="1371830"/>
                  <a:pt x="535731" y="1370165"/>
                </a:cubicBezTo>
                <a:cubicBezTo>
                  <a:pt x="537790" y="1368500"/>
                  <a:pt x="538930" y="1367098"/>
                  <a:pt x="539149" y="1365958"/>
                </a:cubicBezTo>
                <a:cubicBezTo>
                  <a:pt x="539017" y="1363942"/>
                  <a:pt x="538229" y="1362716"/>
                  <a:pt x="536783" y="1362277"/>
                </a:cubicBezTo>
                <a:cubicBezTo>
                  <a:pt x="535336" y="1361839"/>
                  <a:pt x="534022" y="1361664"/>
                  <a:pt x="532839" y="1361751"/>
                </a:cubicBezTo>
                <a:lnTo>
                  <a:pt x="539149" y="1342821"/>
                </a:lnTo>
                <a:cubicBezTo>
                  <a:pt x="545810" y="1338263"/>
                  <a:pt x="551419" y="1332654"/>
                  <a:pt x="555976" y="1325993"/>
                </a:cubicBezTo>
                <a:lnTo>
                  <a:pt x="568597" y="1283924"/>
                </a:lnTo>
                <a:cubicBezTo>
                  <a:pt x="567545" y="1279542"/>
                  <a:pt x="568071" y="1275686"/>
                  <a:pt x="570175" y="1272355"/>
                </a:cubicBezTo>
                <a:cubicBezTo>
                  <a:pt x="572278" y="1269025"/>
                  <a:pt x="575959" y="1267272"/>
                  <a:pt x="581218" y="1267097"/>
                </a:cubicBezTo>
                <a:cubicBezTo>
                  <a:pt x="581481" y="1263240"/>
                  <a:pt x="582532" y="1260436"/>
                  <a:pt x="584373" y="1258683"/>
                </a:cubicBezTo>
                <a:cubicBezTo>
                  <a:pt x="586213" y="1256930"/>
                  <a:pt x="587265" y="1254126"/>
                  <a:pt x="587528" y="1250269"/>
                </a:cubicBezTo>
                <a:cubicBezTo>
                  <a:pt x="589149" y="1247421"/>
                  <a:pt x="592217" y="1238919"/>
                  <a:pt x="596731" y="1224765"/>
                </a:cubicBezTo>
                <a:cubicBezTo>
                  <a:pt x="601245" y="1210611"/>
                  <a:pt x="603786" y="1201583"/>
                  <a:pt x="604356" y="1197683"/>
                </a:cubicBezTo>
                <a:cubicBezTo>
                  <a:pt x="604970" y="1190847"/>
                  <a:pt x="607424" y="1185588"/>
                  <a:pt x="611718" y="1181908"/>
                </a:cubicBezTo>
                <a:cubicBezTo>
                  <a:pt x="616013" y="1178227"/>
                  <a:pt x="618467" y="1172968"/>
                  <a:pt x="619080" y="1166132"/>
                </a:cubicBezTo>
                <a:lnTo>
                  <a:pt x="627494" y="1149304"/>
                </a:lnTo>
                <a:cubicBezTo>
                  <a:pt x="628020" y="1144396"/>
                  <a:pt x="630123" y="1140540"/>
                  <a:pt x="633804" y="1137735"/>
                </a:cubicBezTo>
                <a:cubicBezTo>
                  <a:pt x="637485" y="1134931"/>
                  <a:pt x="639589" y="1131074"/>
                  <a:pt x="640114" y="1126166"/>
                </a:cubicBezTo>
                <a:cubicBezTo>
                  <a:pt x="646425" y="1125816"/>
                  <a:pt x="650632" y="1122310"/>
                  <a:pt x="652735" y="1115649"/>
                </a:cubicBezTo>
                <a:cubicBezTo>
                  <a:pt x="652779" y="1114685"/>
                  <a:pt x="652691" y="1113984"/>
                  <a:pt x="652472" y="1113546"/>
                </a:cubicBezTo>
                <a:cubicBezTo>
                  <a:pt x="652253" y="1113107"/>
                  <a:pt x="651640" y="1112406"/>
                  <a:pt x="650632" y="1111442"/>
                </a:cubicBezTo>
                <a:lnTo>
                  <a:pt x="654838" y="1105132"/>
                </a:lnTo>
                <a:cubicBezTo>
                  <a:pt x="655846" y="1103116"/>
                  <a:pt x="656460" y="1101363"/>
                  <a:pt x="656679" y="1099873"/>
                </a:cubicBezTo>
                <a:cubicBezTo>
                  <a:pt x="656898" y="1098383"/>
                  <a:pt x="656986" y="1096631"/>
                  <a:pt x="656942" y="1094615"/>
                </a:cubicBezTo>
                <a:cubicBezTo>
                  <a:pt x="665312" y="1081907"/>
                  <a:pt x="672762" y="1068410"/>
                  <a:pt x="679291" y="1054124"/>
                </a:cubicBezTo>
                <a:cubicBezTo>
                  <a:pt x="685820" y="1039838"/>
                  <a:pt x="691692" y="1025289"/>
                  <a:pt x="696907" y="1010477"/>
                </a:cubicBezTo>
                <a:cubicBezTo>
                  <a:pt x="697477" y="1007059"/>
                  <a:pt x="700019" y="1000223"/>
                  <a:pt x="704532" y="989969"/>
                </a:cubicBezTo>
                <a:cubicBezTo>
                  <a:pt x="709046" y="979714"/>
                  <a:pt x="712113" y="973930"/>
                  <a:pt x="713735" y="972615"/>
                </a:cubicBezTo>
                <a:cubicBezTo>
                  <a:pt x="713954" y="965385"/>
                  <a:pt x="715619" y="958812"/>
                  <a:pt x="718730" y="952896"/>
                </a:cubicBezTo>
                <a:cubicBezTo>
                  <a:pt x="721842" y="946980"/>
                  <a:pt x="725084" y="940932"/>
                  <a:pt x="728459" y="934754"/>
                </a:cubicBezTo>
                <a:lnTo>
                  <a:pt x="736873" y="928443"/>
                </a:lnTo>
                <a:cubicBezTo>
                  <a:pt x="736960" y="927392"/>
                  <a:pt x="737311" y="926340"/>
                  <a:pt x="737924" y="925288"/>
                </a:cubicBezTo>
                <a:cubicBezTo>
                  <a:pt x="738538" y="924236"/>
                  <a:pt x="738888" y="923185"/>
                  <a:pt x="738976" y="922133"/>
                </a:cubicBezTo>
                <a:cubicBezTo>
                  <a:pt x="739984" y="919066"/>
                  <a:pt x="740597" y="916261"/>
                  <a:pt x="740816" y="913719"/>
                </a:cubicBezTo>
                <a:cubicBezTo>
                  <a:pt x="741036" y="911178"/>
                  <a:pt x="741123" y="908373"/>
                  <a:pt x="741079" y="905305"/>
                </a:cubicBezTo>
                <a:cubicBezTo>
                  <a:pt x="743533" y="904955"/>
                  <a:pt x="744936" y="903553"/>
                  <a:pt x="745286" y="901099"/>
                </a:cubicBezTo>
                <a:cubicBezTo>
                  <a:pt x="745374" y="899959"/>
                  <a:pt x="745724" y="898557"/>
                  <a:pt x="746338" y="896892"/>
                </a:cubicBezTo>
                <a:cubicBezTo>
                  <a:pt x="746952" y="895226"/>
                  <a:pt x="747302" y="893824"/>
                  <a:pt x="747390" y="892685"/>
                </a:cubicBezTo>
                <a:lnTo>
                  <a:pt x="749493" y="892685"/>
                </a:lnTo>
                <a:cubicBezTo>
                  <a:pt x="749844" y="890581"/>
                  <a:pt x="751246" y="888478"/>
                  <a:pt x="753700" y="886375"/>
                </a:cubicBezTo>
                <a:lnTo>
                  <a:pt x="760010" y="867443"/>
                </a:lnTo>
                <a:cubicBezTo>
                  <a:pt x="761018" y="863061"/>
                  <a:pt x="761632" y="858679"/>
                  <a:pt x="761851" y="854297"/>
                </a:cubicBezTo>
                <a:cubicBezTo>
                  <a:pt x="762070" y="849915"/>
                  <a:pt x="762158" y="846584"/>
                  <a:pt x="762114" y="844306"/>
                </a:cubicBezTo>
                <a:cubicBezTo>
                  <a:pt x="764392" y="844437"/>
                  <a:pt x="766671" y="844174"/>
                  <a:pt x="768950" y="843517"/>
                </a:cubicBezTo>
                <a:cubicBezTo>
                  <a:pt x="771229" y="842860"/>
                  <a:pt x="772456" y="841019"/>
                  <a:pt x="772631" y="837995"/>
                </a:cubicBezTo>
                <a:cubicBezTo>
                  <a:pt x="772456" y="834884"/>
                  <a:pt x="772806" y="832693"/>
                  <a:pt x="773683" y="831422"/>
                </a:cubicBezTo>
                <a:cubicBezTo>
                  <a:pt x="774559" y="830151"/>
                  <a:pt x="777013" y="829538"/>
                  <a:pt x="781045" y="829582"/>
                </a:cubicBezTo>
                <a:lnTo>
                  <a:pt x="789458" y="812754"/>
                </a:lnTo>
                <a:lnTo>
                  <a:pt x="797872" y="806444"/>
                </a:lnTo>
                <a:lnTo>
                  <a:pt x="812596" y="779099"/>
                </a:lnTo>
                <a:cubicBezTo>
                  <a:pt x="812947" y="775068"/>
                  <a:pt x="814349" y="771562"/>
                  <a:pt x="816803" y="768582"/>
                </a:cubicBezTo>
                <a:cubicBezTo>
                  <a:pt x="819257" y="765602"/>
                  <a:pt x="820659" y="762096"/>
                  <a:pt x="821010" y="758065"/>
                </a:cubicBezTo>
                <a:lnTo>
                  <a:pt x="831527" y="741237"/>
                </a:lnTo>
                <a:lnTo>
                  <a:pt x="837838" y="728617"/>
                </a:lnTo>
                <a:cubicBezTo>
                  <a:pt x="838845" y="721167"/>
                  <a:pt x="840511" y="713980"/>
                  <a:pt x="842833" y="707056"/>
                </a:cubicBezTo>
                <a:cubicBezTo>
                  <a:pt x="845156" y="700132"/>
                  <a:pt x="848399" y="693998"/>
                  <a:pt x="852562" y="688651"/>
                </a:cubicBezTo>
                <a:cubicBezTo>
                  <a:pt x="857820" y="674716"/>
                  <a:pt x="862027" y="661570"/>
                  <a:pt x="865182" y="649212"/>
                </a:cubicBezTo>
                <a:cubicBezTo>
                  <a:pt x="868337" y="636854"/>
                  <a:pt x="870441" y="626863"/>
                  <a:pt x="871493" y="619238"/>
                </a:cubicBezTo>
                <a:cubicBezTo>
                  <a:pt x="873596" y="620991"/>
                  <a:pt x="875699" y="621692"/>
                  <a:pt x="877803" y="621341"/>
                </a:cubicBezTo>
                <a:lnTo>
                  <a:pt x="886217" y="615031"/>
                </a:lnTo>
                <a:cubicBezTo>
                  <a:pt x="887312" y="613892"/>
                  <a:pt x="887750" y="612489"/>
                  <a:pt x="887531" y="610824"/>
                </a:cubicBezTo>
                <a:cubicBezTo>
                  <a:pt x="887312" y="609159"/>
                  <a:pt x="886173" y="607757"/>
                  <a:pt x="884113" y="606617"/>
                </a:cubicBezTo>
                <a:cubicBezTo>
                  <a:pt x="889854" y="599693"/>
                  <a:pt x="895726" y="590403"/>
                  <a:pt x="901729" y="578747"/>
                </a:cubicBezTo>
                <a:cubicBezTo>
                  <a:pt x="907733" y="567090"/>
                  <a:pt x="910976" y="556748"/>
                  <a:pt x="911458" y="547721"/>
                </a:cubicBezTo>
                <a:cubicBezTo>
                  <a:pt x="914744" y="545574"/>
                  <a:pt x="917111" y="543032"/>
                  <a:pt x="918557" y="540096"/>
                </a:cubicBezTo>
                <a:cubicBezTo>
                  <a:pt x="920003" y="537160"/>
                  <a:pt x="919740" y="534092"/>
                  <a:pt x="917768" y="530894"/>
                </a:cubicBezTo>
                <a:cubicBezTo>
                  <a:pt x="919170" y="523838"/>
                  <a:pt x="922150" y="518492"/>
                  <a:pt x="926708" y="514855"/>
                </a:cubicBezTo>
                <a:cubicBezTo>
                  <a:pt x="931265" y="511218"/>
                  <a:pt x="935297" y="507449"/>
                  <a:pt x="938803" y="503549"/>
                </a:cubicBezTo>
                <a:cubicBezTo>
                  <a:pt x="941782" y="501445"/>
                  <a:pt x="943185" y="499342"/>
                  <a:pt x="943009" y="497238"/>
                </a:cubicBezTo>
                <a:cubicBezTo>
                  <a:pt x="942834" y="495135"/>
                  <a:pt x="942133" y="493032"/>
                  <a:pt x="940906" y="490928"/>
                </a:cubicBezTo>
                <a:lnTo>
                  <a:pt x="959837" y="457273"/>
                </a:lnTo>
                <a:cubicBezTo>
                  <a:pt x="961108" y="455170"/>
                  <a:pt x="962773" y="452540"/>
                  <a:pt x="964833" y="449385"/>
                </a:cubicBezTo>
                <a:cubicBezTo>
                  <a:pt x="966892" y="446230"/>
                  <a:pt x="968032" y="442549"/>
                  <a:pt x="968251" y="438342"/>
                </a:cubicBezTo>
                <a:cubicBezTo>
                  <a:pt x="977979" y="426116"/>
                  <a:pt x="985867" y="412181"/>
                  <a:pt x="991914" y="396537"/>
                </a:cubicBezTo>
                <a:cubicBezTo>
                  <a:pt x="997962" y="380892"/>
                  <a:pt x="1006901" y="367483"/>
                  <a:pt x="1018733" y="356308"/>
                </a:cubicBezTo>
                <a:lnTo>
                  <a:pt x="1016630" y="341584"/>
                </a:lnTo>
                <a:lnTo>
                  <a:pt x="1039767" y="305826"/>
                </a:lnTo>
                <a:cubicBezTo>
                  <a:pt x="1040162" y="300348"/>
                  <a:pt x="1043054" y="290795"/>
                  <a:pt x="1048444" y="277166"/>
                </a:cubicBezTo>
                <a:cubicBezTo>
                  <a:pt x="1053834" y="263538"/>
                  <a:pt x="1059356" y="253459"/>
                  <a:pt x="1065009" y="246930"/>
                </a:cubicBezTo>
                <a:cubicBezTo>
                  <a:pt x="1065009" y="238866"/>
                  <a:pt x="1069216" y="231855"/>
                  <a:pt x="1077629" y="225895"/>
                </a:cubicBezTo>
                <a:cubicBezTo>
                  <a:pt x="1074825" y="221688"/>
                  <a:pt x="1074650" y="218007"/>
                  <a:pt x="1077104" y="214852"/>
                </a:cubicBezTo>
                <a:cubicBezTo>
                  <a:pt x="1079557" y="211697"/>
                  <a:pt x="1082537" y="209068"/>
                  <a:pt x="1086043" y="206964"/>
                </a:cubicBezTo>
                <a:lnTo>
                  <a:pt x="1163870" y="70241"/>
                </a:lnTo>
                <a:cubicBezTo>
                  <a:pt x="1168647" y="64851"/>
                  <a:pt x="1172240" y="59329"/>
                  <a:pt x="1174650" y="53676"/>
                </a:cubicBezTo>
                <a:cubicBezTo>
                  <a:pt x="1177061" y="48023"/>
                  <a:pt x="1181180" y="43027"/>
                  <a:pt x="1187008" y="38689"/>
                </a:cubicBezTo>
                <a:cubicBezTo>
                  <a:pt x="1187096" y="35402"/>
                  <a:pt x="1187972" y="31984"/>
                  <a:pt x="1189637" y="28435"/>
                </a:cubicBezTo>
                <a:cubicBezTo>
                  <a:pt x="1191303" y="24885"/>
                  <a:pt x="1193231" y="21993"/>
                  <a:pt x="1195422" y="19758"/>
                </a:cubicBezTo>
                <a:lnTo>
                  <a:pt x="1203836" y="5034"/>
                </a:lnTo>
                <a:cubicBezTo>
                  <a:pt x="1206114" y="2887"/>
                  <a:pt x="1208919" y="1397"/>
                  <a:pt x="1212249" y="564"/>
                </a:cubicBez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a:latin typeface="Road rage" pitchFamily="50" charset="0"/>
            </a:endParaRPr>
          </a:p>
        </p:txBody>
      </p:sp>
      <p:grpSp>
        <p:nvGrpSpPr>
          <p:cNvPr id="162" name="组合 54"/>
          <p:cNvGrpSpPr/>
          <p:nvPr/>
        </p:nvGrpSpPr>
        <p:grpSpPr>
          <a:xfrm>
            <a:off x="571600" y="412571"/>
            <a:ext cx="5646320" cy="5435337"/>
            <a:chOff x="1866512" y="1446509"/>
            <a:chExt cx="3271491" cy="2309600"/>
          </a:xfrm>
          <a:solidFill>
            <a:schemeClr val="accent6">
              <a:lumMod val="60000"/>
              <a:lumOff val="40000"/>
            </a:schemeClr>
          </a:solidFill>
        </p:grpSpPr>
        <p:grpSp>
          <p:nvGrpSpPr>
            <p:cNvPr id="163" name="组合 55"/>
            <p:cNvGrpSpPr/>
            <p:nvPr/>
          </p:nvGrpSpPr>
          <p:grpSpPr>
            <a:xfrm>
              <a:off x="1866512" y="1446509"/>
              <a:ext cx="3271491" cy="2309600"/>
              <a:chOff x="3246438" y="1068388"/>
              <a:chExt cx="5711825" cy="4678363"/>
            </a:xfrm>
            <a:grpFill/>
          </p:grpSpPr>
          <p:sp>
            <p:nvSpPr>
              <p:cNvPr id="16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172" name="组合 64"/>
              <p:cNvGrpSpPr/>
              <p:nvPr/>
            </p:nvGrpSpPr>
            <p:grpSpPr>
              <a:xfrm>
                <a:off x="3517901" y="1225551"/>
                <a:ext cx="5260975" cy="4090987"/>
                <a:chOff x="3517901" y="1225551"/>
                <a:chExt cx="5260975" cy="4090987"/>
              </a:xfrm>
              <a:grpFill/>
            </p:grpSpPr>
            <p:sp>
              <p:nvSpPr>
                <p:cNvPr id="17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3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5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5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5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5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64" name="文本框 49"/>
            <p:cNvSpPr txBox="1">
              <a:spLocks noChangeArrowheads="1"/>
            </p:cNvSpPr>
            <p:nvPr/>
          </p:nvSpPr>
          <p:spPr bwMode="auto">
            <a:xfrm>
              <a:off x="2293166" y="2126481"/>
              <a:ext cx="2464780" cy="6669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ctr" defTabSz="1218565" rtl="0" eaLnBrk="1" fontAlgn="auto" latinLnBrk="0" hangingPunct="1">
                <a:lnSpc>
                  <a:spcPct val="100000"/>
                </a:lnSpc>
                <a:spcBef>
                  <a:spcPts val="0"/>
                </a:spcBef>
                <a:spcAft>
                  <a:spcPts val="0"/>
                </a:spcAft>
                <a:buClrTx/>
                <a:buSzTx/>
                <a:tabLst/>
                <a:defRPr/>
              </a:pPr>
              <a:r>
                <a:rPr kumimoji="0" lang="en-US" altLang="zh-CN" sz="3200" b="1" i="1" u="none" strike="noStrike" kern="1200" cap="none" spc="0" normalizeH="0" baseline="0" noProof="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Nêu</a:t>
              </a:r>
              <a:r>
                <a:rPr kumimoji="0" lang="en-US" altLang="zh-CN" sz="3200" b="1" i="1" u="none" strike="noStrike" kern="1200" cap="none" spc="0" normalizeH="0" noProof="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một vài nét nổi bật về tác giả Ai- tơ - ma – tốp</a:t>
              </a:r>
              <a:r>
                <a:rPr kumimoji="0" lang="en-US" altLang="zh-CN" sz="3200" b="1" i="1" u="none" strike="noStrike" kern="1200" cap="none" spc="0" normalizeH="0" baseline="0" noProof="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200" b="1" i="1" u="none" strike="noStrike" kern="1200" cap="none" spc="0" normalizeH="0" baseline="0" noProof="0" dirty="0">
                <a:ln>
                  <a:noFill/>
                </a:ln>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spTree>
    <p:extLst>
      <p:ext uri="{BB962C8B-B14F-4D97-AF65-F5344CB8AC3E}">
        <p14:creationId xmlns:p14="http://schemas.microsoft.com/office/powerpoint/2010/main" val="2280446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162"/>
                                        </p:tgtEl>
                                        <p:attrNameLst>
                                          <p:attrName>style.visibility</p:attrName>
                                        </p:attrNameLst>
                                      </p:cBhvr>
                                      <p:to>
                                        <p:strVal val="visible"/>
                                      </p:to>
                                    </p:set>
                                    <p:anim calcmode="lin" valueType="num">
                                      <p:cBhvr>
                                        <p:cTn id="7" dur="500" fill="hold"/>
                                        <p:tgtEl>
                                          <p:spTgt spid="162"/>
                                        </p:tgtEl>
                                        <p:attrNameLst>
                                          <p:attrName>ppt_w</p:attrName>
                                        </p:attrNameLst>
                                      </p:cBhvr>
                                      <p:tavLst>
                                        <p:tav tm="0">
                                          <p:val>
                                            <p:fltVal val="0"/>
                                          </p:val>
                                        </p:tav>
                                        <p:tav tm="100000">
                                          <p:val>
                                            <p:strVal val="#ppt_w"/>
                                          </p:val>
                                        </p:tav>
                                      </p:tavLst>
                                    </p:anim>
                                    <p:anim calcmode="lin" valueType="num">
                                      <p:cBhvr>
                                        <p:cTn id="8" dur="500" fill="hold"/>
                                        <p:tgtEl>
                                          <p:spTgt spid="162"/>
                                        </p:tgtEl>
                                        <p:attrNameLst>
                                          <p:attrName>ppt_h</p:attrName>
                                        </p:attrNameLst>
                                      </p:cBhvr>
                                      <p:tavLst>
                                        <p:tav tm="0">
                                          <p:val>
                                            <p:fltVal val="0"/>
                                          </p:val>
                                        </p:tav>
                                        <p:tav tm="100000">
                                          <p:val>
                                            <p:strVal val="#ppt_h"/>
                                          </p:val>
                                        </p:tav>
                                      </p:tavLst>
                                    </p:anim>
                                    <p:animEffect transition="in" filter="fade">
                                      <p:cBhvr>
                                        <p:cTn id="9" dur="500"/>
                                        <p:tgtEl>
                                          <p:spTgt spid="1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1"/>
                                        </p:tgtEl>
                                        <p:attrNameLst>
                                          <p:attrName>style.visibility</p:attrName>
                                        </p:attrNameLst>
                                      </p:cBhvr>
                                      <p:to>
                                        <p:strVal val="visible"/>
                                      </p:to>
                                    </p:set>
                                    <p:animEffect transition="in" filter="barn(inVertical)">
                                      <p:cBhvr>
                                        <p:cTn id="1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68193" y="2292439"/>
            <a:ext cx="9118242" cy="4378817"/>
          </a:xfrm>
          <a:prstGeom prst="roundRect">
            <a:avLst/>
          </a:prstGeom>
          <a:solidFill>
            <a:srgbClr val="FF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 Ai- tơ – ma - tốp (1928-2008) </a:t>
            </a:r>
          </a:p>
          <a:p>
            <a:r>
              <a:rPr lang="en-US" smtClean="0"/>
              <a:t>- Là nhà văn nước Cư-rơ-gư-xtan.</a:t>
            </a:r>
            <a:br>
              <a:rPr lang="en-US" smtClean="0"/>
            </a:br>
            <a:r>
              <a:rPr lang="en-US" smtClean="0"/>
              <a:t>– Tác phẩm: Cây phong non trùm khăn đỏ, Người thầy đầu tiên.</a:t>
            </a:r>
            <a:br>
              <a:rPr lang="en-US" smtClean="0"/>
            </a:br>
            <a:r>
              <a:rPr lang="en-US" smtClean="0"/>
              <a:t>– 2004: Ông được nhận danh hiệu “Giáo sư danh dự” của trường Đại học tổng hợp quốc gia Mat-xcơ-va.</a:t>
            </a:r>
            <a:endParaRPr lang="en-US"/>
          </a:p>
        </p:txBody>
      </p:sp>
      <p:sp>
        <p:nvSpPr>
          <p:cNvPr id="3" name="TextBox 2">
            <a:extLst>
              <a:ext uri="{FF2B5EF4-FFF2-40B4-BE49-F238E27FC236}">
                <a16:creationId xmlns:a16="http://schemas.microsoft.com/office/drawing/2014/main" xmlns="" id="{049B3FEE-9D18-4FA5-A607-9EE451E8CABB}"/>
              </a:ext>
            </a:extLst>
          </p:cNvPr>
          <p:cNvSpPr txBox="1"/>
          <p:nvPr/>
        </p:nvSpPr>
        <p:spPr>
          <a:xfrm>
            <a:off x="0" y="1088061"/>
            <a:ext cx="575140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 </a:t>
            </a:r>
            <a:r>
              <a:rPr lang="en-US" sz="2400" b="1" dirty="0" smtClean="0">
                <a:solidFill>
                  <a:srgbClr val="FF0000"/>
                </a:solidFill>
                <a:latin typeface="Times New Roman" panose="02020603050405020304" pitchFamily="18" charset="0"/>
                <a:cs typeface="Times New Roman" panose="02020603050405020304" pitchFamily="18" charset="0"/>
              </a:rPr>
              <a:t>TÌM HIỂU CHUNG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CB81AD7-3E49-49D2-8DAF-0E0DF2F057B2}"/>
              </a:ext>
            </a:extLst>
          </p:cNvPr>
          <p:cNvSpPr txBox="1"/>
          <p:nvPr/>
        </p:nvSpPr>
        <p:spPr>
          <a:xfrm>
            <a:off x="360297" y="1571046"/>
            <a:ext cx="370425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Tác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giả</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Thầy đồ - Đất văn chương: Tác giả Ai-ma-tốp và tác phẩm &quot;Người thầy đầu  tiên&quot;"/>
          <p:cNvPicPr/>
          <p:nvPr/>
        </p:nvPicPr>
        <p:blipFill>
          <a:blip r:embed="rId2">
            <a:extLst>
              <a:ext uri="{28A0092B-C50C-407E-A947-70E740481C1C}">
                <a14:useLocalDpi xmlns:a14="http://schemas.microsoft.com/office/drawing/2010/main" val="0"/>
              </a:ext>
            </a:extLst>
          </a:blip>
          <a:srcRect/>
          <a:stretch>
            <a:fillRect/>
          </a:stretch>
        </p:blipFill>
        <p:spPr bwMode="auto">
          <a:xfrm>
            <a:off x="25796" y="2635992"/>
            <a:ext cx="2928730" cy="3747753"/>
          </a:xfrm>
          <a:prstGeom prst="rect">
            <a:avLst/>
          </a:prstGeom>
          <a:noFill/>
          <a:ln w="57150">
            <a:solidFill>
              <a:srgbClr val="00B0F0"/>
            </a:solidFill>
          </a:ln>
        </p:spPr>
      </p:pic>
      <p:sp>
        <p:nvSpPr>
          <p:cNvPr id="6" name="TextBox 5"/>
          <p:cNvSpPr txBox="1"/>
          <p:nvPr/>
        </p:nvSpPr>
        <p:spPr>
          <a:xfrm>
            <a:off x="3561177" y="2635992"/>
            <a:ext cx="6857831"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Ai- tơ – ma - tốp (1928-2008) </a:t>
            </a:r>
          </a:p>
          <a:p>
            <a:r>
              <a:rPr lang="en-US" sz="3200">
                <a:latin typeface="Times New Roman" panose="02020603050405020304" pitchFamily="18" charset="0"/>
                <a:cs typeface="Times New Roman" panose="02020603050405020304" pitchFamily="18" charset="0"/>
              </a:rPr>
              <a:t>- Là nhà văn nước Cư-rơ-gư-xtan.</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 Tác phẩm: Cây phong non trùm khăn đỏ, Người thầy đầu tiên.</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 2004: Ông được nhận danh hiệu “Giáo sư danh dự” của trường Đại học tổng hợp quốc gia Mat-xcơ-va.</a:t>
            </a:r>
          </a:p>
        </p:txBody>
      </p:sp>
      <p:sp>
        <p:nvSpPr>
          <p:cNvPr id="7" name="TextBox 6"/>
          <p:cNvSpPr txBox="1"/>
          <p:nvPr/>
        </p:nvSpPr>
        <p:spPr>
          <a:xfrm>
            <a:off x="1468192" y="101177"/>
            <a:ext cx="9994005" cy="954107"/>
          </a:xfrm>
          <a:prstGeom prst="rect">
            <a:avLst/>
          </a:prstGeom>
          <a:noFill/>
        </p:spPr>
        <p:txBody>
          <a:bodyPr wrap="square" rtlCol="0">
            <a:spAutoFit/>
          </a:bodyPr>
          <a:lstStyle/>
          <a:p>
            <a:pPr algn="ctr"/>
            <a:r>
              <a:rPr lang="en-US" sz="2800" b="1">
                <a:solidFill>
                  <a:srgbClr val="0070C0"/>
                </a:solidFill>
                <a:latin typeface="Times New Roman" panose="02020603050405020304" pitchFamily="18" charset="0"/>
                <a:cs typeface="Times New Roman" panose="02020603050405020304" pitchFamily="18" charset="0"/>
              </a:rPr>
              <a:t>ĐỌC – HIỂU: NGƯỜI THẦY ĐẦU TIÊN</a:t>
            </a:r>
            <a:endParaRPr lang="en-US" sz="2800">
              <a:solidFill>
                <a:srgbClr val="0070C0"/>
              </a:solidFill>
              <a:latin typeface="Times New Roman" panose="02020603050405020304" pitchFamily="18" charset="0"/>
              <a:cs typeface="Times New Roman" panose="02020603050405020304" pitchFamily="18" charset="0"/>
            </a:endParaRPr>
          </a:p>
          <a:p>
            <a:pPr algn="ctr"/>
            <a:r>
              <a:rPr lang="vi-VN" sz="2800" i="1">
                <a:solidFill>
                  <a:srgbClr val="0070C0"/>
                </a:solidFill>
                <a:latin typeface="Times New Roman" panose="02020603050405020304" pitchFamily="18" charset="0"/>
                <a:cs typeface="Times New Roman" panose="02020603050405020304" pitchFamily="18" charset="0"/>
              </a:rPr>
              <a:t>(</a:t>
            </a:r>
            <a:r>
              <a:rPr lang="en-US" sz="2800" i="1">
                <a:solidFill>
                  <a:srgbClr val="0070C0"/>
                </a:solidFill>
                <a:latin typeface="Times New Roman" panose="02020603050405020304" pitchFamily="18" charset="0"/>
                <a:cs typeface="Times New Roman" panose="02020603050405020304" pitchFamily="18" charset="0"/>
              </a:rPr>
              <a:t>Trích, Trin-ghi-dơ Ai-tơ-ma-tốp</a:t>
            </a:r>
            <a:r>
              <a:rPr lang="vi-VN" sz="2800" i="1">
                <a:solidFill>
                  <a:srgbClr val="0070C0"/>
                </a:solidFill>
                <a:latin typeface="Times New Roman" panose="02020603050405020304" pitchFamily="18" charset="0"/>
                <a:cs typeface="Times New Roman" panose="02020603050405020304" pitchFamily="18" charset="0"/>
              </a:rPr>
              <a:t>)</a:t>
            </a:r>
            <a:endParaRPr lang="en-US" sz="28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7704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1689</Words>
  <Application>Microsoft Office PowerPoint</Application>
  <PresentationFormat>Custom</PresentationFormat>
  <Paragraphs>201</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TÌM HIỂU CHUNG</vt:lpstr>
      <vt:lpstr>PowerPoint Presentation</vt:lpstr>
      <vt:lpstr>PowerPoint Presentation</vt:lpstr>
      <vt:lpstr>PowerPoint Presentation</vt:lpstr>
      <vt:lpstr>PowerPoint Presentation</vt:lpstr>
      <vt:lpstr>PowerPoint Presentation</vt:lpstr>
      <vt:lpstr>PowerPoint Presentation</vt:lpstr>
      <vt:lpstr>II. KHÁM PHÁ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Ý tưởng của người họa sĩ cho bức tranh vẽ về thầy Đuy-sen:</vt:lpstr>
      <vt:lpstr>PowerPoint Presentation</vt:lpstr>
      <vt:lpstr>PowerPoint Presentation</vt:lpstr>
      <vt:lpstr>4. Ý tưởng của người họa sĩ cho bức tranh vẽ về thầy Đuy-sen:</vt:lpstr>
      <vt:lpstr>TỔNG KẾT</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 Thi. Lan</dc:creator>
  <cp:lastModifiedBy>pc</cp:lastModifiedBy>
  <cp:revision>25</cp:revision>
  <dcterms:created xsi:type="dcterms:W3CDTF">2022-06-09T08:55:31Z</dcterms:created>
  <dcterms:modified xsi:type="dcterms:W3CDTF">2022-10-28T02:09:46Z</dcterms:modified>
</cp:coreProperties>
</file>