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9"/>
  </p:notesMasterIdLst>
  <p:sldIdLst>
    <p:sldId id="470" r:id="rId3"/>
    <p:sldId id="513" r:id="rId4"/>
    <p:sldId id="514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19" r:id="rId13"/>
    <p:sldId id="536" r:id="rId14"/>
    <p:sldId id="556" r:id="rId15"/>
    <p:sldId id="523" r:id="rId16"/>
    <p:sldId id="557" r:id="rId17"/>
    <p:sldId id="5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461C-C99A-4EF1-95D9-6E0469D7772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0302-9B6D-49B7-BFFC-DCE1AFC9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57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55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9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7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15906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292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500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8936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5958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6754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022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4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8404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016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96035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36378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8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303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443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149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5562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19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4771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xmlns="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xmlns="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xmlns="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xmlns="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xmlns="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xmlns="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xmlns="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xmlns="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xmlns="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xmlns="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xmlns="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xmlns="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xmlns="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xmlns="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xmlns="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xmlns="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xmlns="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xmlns="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xmlns="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xmlns="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xmlns="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xmlns="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xmlns="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xmlns="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xmlns="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xmlns="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xmlns="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xmlns="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xmlns="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77874D-0A72-48B5-A4C2-63E4B1A9DBF2}"/>
              </a:ext>
            </a:extLst>
          </p:cNvPr>
          <p:cNvSpPr txBox="1"/>
          <p:nvPr/>
        </p:nvSpPr>
        <p:spPr>
          <a:xfrm>
            <a:off x="1736425" y="2252702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599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05B1B9-A383-B831-0E14-02B10F2F6645}"/>
              </a:ext>
            </a:extLst>
          </p:cNvPr>
          <p:cNvSpPr txBox="1"/>
          <p:nvPr/>
        </p:nvSpPr>
        <p:spPr>
          <a:xfrm>
            <a:off x="678873" y="1338911"/>
            <a:ext cx="10806545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9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669892-921E-4C06-8E87-4D7BEE52D011}"/>
              </a:ext>
            </a:extLst>
          </p:cNvPr>
          <p:cNvGrpSpPr/>
          <p:nvPr/>
        </p:nvGrpSpPr>
        <p:grpSpPr>
          <a:xfrm>
            <a:off x="3239162" y="2342288"/>
            <a:ext cx="5713677" cy="1208402"/>
            <a:chOff x="3238500" y="2919354"/>
            <a:chExt cx="5715000" cy="1208682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xmlns="" id="{192A6D67-F623-4427-AD7F-F91A32D1486D}"/>
                </a:ext>
              </a:extLst>
            </p:cNvPr>
            <p:cNvSpPr txBox="1"/>
            <p:nvPr/>
          </p:nvSpPr>
          <p:spPr>
            <a:xfrm>
              <a:off x="3594117" y="3019913"/>
              <a:ext cx="503408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586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8706" y="4128466"/>
            <a:ext cx="2287228" cy="228722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xmlns="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30" y="1761967"/>
            <a:ext cx="4588155" cy="3076961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xmlns="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994" y="73061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xmlns="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128" y="436544"/>
            <a:ext cx="1246880" cy="1620501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xmlns="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645" y="5121488"/>
            <a:ext cx="1837058" cy="1299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927DBB-6E79-4F87-A7E2-B1AF9FC2FF95}"/>
              </a:ext>
            </a:extLst>
          </p:cNvPr>
          <p:cNvSpPr/>
          <p:nvPr/>
        </p:nvSpPr>
        <p:spPr>
          <a:xfrm>
            <a:off x="4139331" y="2522467"/>
            <a:ext cx="366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AI NHANH HƠN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4056942"/>
            <a:ext cx="1387026" cy="263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072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CC596-1D61-9921-9EC7-E74B16709C15}"/>
              </a:ext>
            </a:extLst>
          </p:cNvPr>
          <p:cNvSpPr txBox="1"/>
          <p:nvPr/>
        </p:nvSpPr>
        <p:spPr>
          <a:xfrm>
            <a:off x="110836" y="1127472"/>
            <a:ext cx="12081164" cy="500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2309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7669892-921E-4C06-8E87-4D7BEE52D011}"/>
              </a:ext>
            </a:extLst>
          </p:cNvPr>
          <p:cNvGrpSpPr/>
          <p:nvPr/>
        </p:nvGrpSpPr>
        <p:grpSpPr>
          <a:xfrm>
            <a:off x="3239162" y="1213162"/>
            <a:ext cx="5713677" cy="2337529"/>
            <a:chOff x="3238500" y="1789966"/>
            <a:chExt cx="5715000" cy="2338070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xmlns="" id="{192A6D67-F623-4427-AD7F-F91A32D1486D}"/>
                </a:ext>
              </a:extLst>
            </p:cNvPr>
            <p:cNvSpPr txBox="1"/>
            <p:nvPr/>
          </p:nvSpPr>
          <p:spPr>
            <a:xfrm>
              <a:off x="3750834" y="3019913"/>
              <a:ext cx="4720655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xmlns="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xmlns="" id="{9C6ACA75-01C4-483A-8EA7-A8C0D2092203}"/>
                </a:ext>
              </a:extLst>
            </p:cNvPr>
            <p:cNvSpPr txBox="1"/>
            <p:nvPr/>
          </p:nvSpPr>
          <p:spPr>
            <a:xfrm>
              <a:off x="6027435" y="1789966"/>
              <a:ext cx="184773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endParaRPr lang="zh-CN" altLang="en-US" sz="6599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7972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A23389-3042-9F2D-E5B3-6EF041677A9C}"/>
              </a:ext>
            </a:extLst>
          </p:cNvPr>
          <p:cNvSpPr txBox="1"/>
          <p:nvPr/>
        </p:nvSpPr>
        <p:spPr>
          <a:xfrm>
            <a:off x="1884219" y="1576080"/>
            <a:ext cx="785552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sập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7D3FA3-9FFF-A4CF-39F6-102FE1A8EC2F}"/>
              </a:ext>
            </a:extLst>
          </p:cNvPr>
          <p:cNvSpPr txBox="1"/>
          <p:nvPr/>
        </p:nvSpPr>
        <p:spPr>
          <a:xfrm>
            <a:off x="1316181" y="129612"/>
            <a:ext cx="994756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285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xmlns="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xmlns="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xmlns="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xmlns="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xmlns="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xmlns="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xmlns="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xmlns="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xmlns="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xmlns="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xmlns="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xmlns="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xmlns="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xmlns="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xmlns="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="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xmlns="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xmlns="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xmlns="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xmlns="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xmlns="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xmlns="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xmlns="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xmlns="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xmlns="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xmlns="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xmlns="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xmlns="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xmlns="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xmlns="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xmlns="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xmlns="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xmlns="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xmlns="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xmlns="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xmlns="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xmlns="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xmlns="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xmlns="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xmlns="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877874D-0A72-48B5-A4C2-63E4B1A9DBF2}"/>
              </a:ext>
            </a:extLst>
          </p:cNvPr>
          <p:cNvSpPr txBox="1"/>
          <p:nvPr/>
        </p:nvSpPr>
        <p:spPr>
          <a:xfrm>
            <a:off x="1642311" y="2858990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9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999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HỌC TỐT!</a:t>
            </a:r>
            <a:endParaRPr kumimoji="0" lang="en-US" sz="5999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xmlns="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xmlns="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xmlns="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xmlns="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xmlns="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xmlns="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xmlns="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xmlns="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292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xmlns="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xmlns="" id="{25EFD4B2-71A3-4CE8-8336-8C143AADE4EF}"/>
              </a:ext>
            </a:extLst>
          </p:cNvPr>
          <p:cNvSpPr txBox="1"/>
          <p:nvPr/>
        </p:nvSpPr>
        <p:spPr>
          <a:xfrm>
            <a:off x="4510501" y="1214495"/>
            <a:ext cx="7469558" cy="25847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217"/>
            <a:endParaRPr lang="en-US" altLang="zh-CN" sz="5399" b="1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Tìm hiểu tri thức </a:t>
            </a: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tiếng Việt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:a16="http://schemas.microsoft.com/office/drawing/2014/main" xmlns="" id="{56100E42-1B9F-4C8D-B484-B237526F1280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D3D69B2C-360B-728B-1D44-1F210D51F0CF}"/>
              </a:ext>
            </a:extLst>
          </p:cNvPr>
          <p:cNvSpPr txBox="1"/>
          <p:nvPr/>
        </p:nvSpPr>
        <p:spPr>
          <a:xfrm>
            <a:off x="471053" y="1887734"/>
            <a:ext cx="10986655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4DDFD4E-9C54-D4C3-059F-7A20104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8C8258-F30C-366A-C4FC-DF405F6A1E17}"/>
              </a:ext>
            </a:extLst>
          </p:cNvPr>
          <p:cNvSpPr txBox="1"/>
          <p:nvPr/>
        </p:nvSpPr>
        <p:spPr>
          <a:xfrm>
            <a:off x="0" y="1188253"/>
            <a:ext cx="12210452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8E82BE-817A-84AA-A9E5-4482189A1A3C}"/>
              </a:ext>
            </a:extLst>
          </p:cNvPr>
          <p:cNvSpPr txBox="1"/>
          <p:nvPr/>
        </p:nvSpPr>
        <p:spPr>
          <a:xfrm>
            <a:off x="20300" y="1926685"/>
            <a:ext cx="12171699" cy="4304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1">
            <a:extLst>
              <a:ext uri="{FF2B5EF4-FFF2-40B4-BE49-F238E27FC236}">
                <a16:creationId xmlns:a16="http://schemas.microsoft.com/office/drawing/2014/main" xmlns="" id="{19D7CA40-F06F-E1E5-F199-8D347E0CD784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82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B30DAFC-402F-A7DF-95F4-E93450D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5B6B8D-C5C7-1D5C-A266-58562853B35C}"/>
              </a:ext>
            </a:extLst>
          </p:cNvPr>
          <p:cNvSpPr txBox="1"/>
          <p:nvPr/>
        </p:nvSpPr>
        <p:spPr>
          <a:xfrm>
            <a:off x="374073" y="1371601"/>
            <a:ext cx="11430000" cy="401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68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xmlns="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xmlns="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xmlns="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xmlns="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xmlns="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xmlns="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xmlns="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xmlns="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xmlns="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336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xmlns="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xmlns="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xmlns="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xmlns="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xmlns="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xmlns="" id="{25EFD4B2-71A3-4CE8-8336-8C143AADE4EF}"/>
              </a:ext>
            </a:extLst>
          </p:cNvPr>
          <p:cNvSpPr txBox="1"/>
          <p:nvPr/>
        </p:nvSpPr>
        <p:spPr>
          <a:xfrm>
            <a:off x="4510501" y="1650112"/>
            <a:ext cx="7469558" cy="1754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  <a:r>
              <a:rPr kumimoji="0" lang="en-US" altLang="zh-CN" sz="5399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73499F-CCFB-7B94-F3F5-7C91244A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65AA2-143F-D728-9190-3CEC0D93102B}"/>
              </a:ext>
            </a:extLst>
          </p:cNvPr>
          <p:cNvSpPr txBox="1"/>
          <p:nvPr/>
        </p:nvSpPr>
        <p:spPr>
          <a:xfrm>
            <a:off x="2424545" y="1835727"/>
            <a:ext cx="7938655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3923B9-30FE-76B5-09E2-A841AD111F1C}"/>
              </a:ext>
            </a:extLst>
          </p:cNvPr>
          <p:cNvSpPr txBox="1"/>
          <p:nvPr/>
        </p:nvSpPr>
        <p:spPr>
          <a:xfrm>
            <a:off x="2424545" y="243324"/>
            <a:ext cx="6483928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64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65BE322-F801-E17B-C323-924AB80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BB1F49-3ECD-506C-569F-C157C6A76101}"/>
              </a:ext>
            </a:extLst>
          </p:cNvPr>
          <p:cNvSpPr txBox="1"/>
          <p:nvPr/>
        </p:nvSpPr>
        <p:spPr>
          <a:xfrm>
            <a:off x="1900382" y="1870751"/>
            <a:ext cx="8169563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DBF8B4-3447-0474-505C-8B8C5AE56BD5}"/>
              </a:ext>
            </a:extLst>
          </p:cNvPr>
          <p:cNvSpPr txBox="1"/>
          <p:nvPr/>
        </p:nvSpPr>
        <p:spPr>
          <a:xfrm>
            <a:off x="2937164" y="32421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639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870490B-36CE-E2A9-94C2-1C35295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BC0F14-CA45-426B-1946-B42953451423}"/>
              </a:ext>
            </a:extLst>
          </p:cNvPr>
          <p:cNvSpPr txBox="1"/>
          <p:nvPr/>
        </p:nvSpPr>
        <p:spPr>
          <a:xfrm>
            <a:off x="928256" y="1573107"/>
            <a:ext cx="10612580" cy="3619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5B016B-E245-1461-CB83-C6E663BA0855}"/>
              </a:ext>
            </a:extLst>
          </p:cNvPr>
          <p:cNvSpPr txBox="1"/>
          <p:nvPr/>
        </p:nvSpPr>
        <p:spPr>
          <a:xfrm>
            <a:off x="3048000" y="24010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79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768</Words>
  <Application>Microsoft Office PowerPoint</Application>
  <PresentationFormat>Custom</PresentationFormat>
  <Paragraphs>63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pc</cp:lastModifiedBy>
  <cp:revision>60</cp:revision>
  <dcterms:created xsi:type="dcterms:W3CDTF">2021-11-30T15:42:07Z</dcterms:created>
  <dcterms:modified xsi:type="dcterms:W3CDTF">2022-10-24T04:09:23Z</dcterms:modified>
</cp:coreProperties>
</file>