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0" r:id="rId2"/>
    <p:sldId id="256" r:id="rId3"/>
    <p:sldId id="259" r:id="rId4"/>
    <p:sldId id="261" r:id="rId5"/>
    <p:sldId id="319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66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9DFD4-3D1F-4181-8449-DB33FDD1280D}" type="datetimeFigureOut">
              <a:rPr lang="en-US" smtClean="0"/>
              <a:pPr/>
              <a:t>3/8/2025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534AB-1592-4D3C-A4CC-F1CCE164EB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22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7471BA-37AE-418C-A7BB-E960B187C9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140B5CF-781E-41DA-B4AB-D6B4F1C2F3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166947-946A-4104-8DAA-D8A989C02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F0BE-818E-4D28-B295-478FF4004564}" type="datetimeFigureOut">
              <a:rPr lang="en-US" smtClean="0"/>
              <a:pPr/>
              <a:t>3/8/2025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551463-FB74-4EEE-9452-F6F33438B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291911-55F7-417B-873D-85D755E3D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0501-BD3E-489A-8FC3-F4BDE77B6F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8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16649E-1AF7-4D37-A907-511885F75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3461E98-77DB-4C22-A0F6-C74E33E5B2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8B5272-F168-4A81-985A-BE304657F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F0BE-818E-4D28-B295-478FF4004564}" type="datetimeFigureOut">
              <a:rPr lang="en-US" smtClean="0"/>
              <a:pPr/>
              <a:t>3/8/2025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69F151-3440-4F07-99B3-1E27DFB12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7A838-2207-41D4-AE7F-414693172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0501-BD3E-489A-8FC3-F4BDE77B6F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397DA0F-4FB1-4B2C-89AD-20442EFFB3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D9E32CF-E530-4839-A533-527390403D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AA2916-EA59-4E80-9970-048441B4D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F0BE-818E-4D28-B295-478FF4004564}" type="datetimeFigureOut">
              <a:rPr lang="en-US" smtClean="0"/>
              <a:pPr/>
              <a:t>3/8/2025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B4D87D-5FB9-4DFC-BB8F-6EC456CC6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DC91EC-B311-4ACE-9178-39CBA2008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0501-BD3E-489A-8FC3-F4BDE77B6F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35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0600DF-EE28-41B8-90C6-FC61959FB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3F2917-35B7-4668-8AEF-DF5AD7C9E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BB5E04-29CE-4BAD-BE47-51BA8945E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F0BE-818E-4D28-B295-478FF4004564}" type="datetimeFigureOut">
              <a:rPr lang="en-US" smtClean="0"/>
              <a:pPr/>
              <a:t>3/8/2025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02B02FF-2887-4116-B7F3-FD6F50CE1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332014-0797-4D28-9537-44384231D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0501-BD3E-489A-8FC3-F4BDE77B6F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5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22B8FE-3C3B-4F46-BF0A-B6B42B02E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377C41-AE2E-44E3-AE7B-A5E6B330B2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7F2DD42-4AF8-47E5-AF5D-F3F6E5793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F0BE-818E-4D28-B295-478FF4004564}" type="datetimeFigureOut">
              <a:rPr lang="en-US" smtClean="0"/>
              <a:pPr/>
              <a:t>3/8/2025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C8B2F6-BFB7-4604-A248-F0999E83F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A4A264-0E30-4CE1-A511-7A21E85E3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0501-BD3E-489A-8FC3-F4BDE77B6F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5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41C6B1-DA15-4F61-80D6-633F6849D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E8DDB3-F820-4140-89CD-19C7D57AE6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EF065B1-ECE7-4B13-812E-4731602B6A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D1A9DA6-E950-43F0-9DE4-42EE244ED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F0BE-818E-4D28-B295-478FF4004564}" type="datetimeFigureOut">
              <a:rPr lang="en-US" smtClean="0"/>
              <a:pPr/>
              <a:t>3/8/2025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D4DA067-5EDE-4165-9675-731B12E0D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268207C-F06C-4125-85A0-3C6F6E23E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0501-BD3E-489A-8FC3-F4BDE77B6F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4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508EB8-9DF0-4E3D-97E7-2C56ADA14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1E8AAB0-6722-4849-A503-45C146DC3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AE14F98-5894-402F-ABD2-1DEC11C3D8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29ADCBA-C53A-4738-BB15-A291B3335E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36E000F-6CFC-41E4-B964-72A33085E2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5408EDA-38C4-4CF4-A2CB-21B91ADCE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F0BE-818E-4D28-B295-478FF4004564}" type="datetimeFigureOut">
              <a:rPr lang="en-US" smtClean="0"/>
              <a:pPr/>
              <a:t>3/8/2025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07C01F9-72B8-44BE-8FD6-DE07CF692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4C94DF8-D47E-4D08-A02E-8C2222D66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0501-BD3E-489A-8FC3-F4BDE77B6F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BABC38-5847-4E80-A84A-440D712A0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1E8D11A-1310-41C7-AB54-D7BA0689D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F0BE-818E-4D28-B295-478FF4004564}" type="datetimeFigureOut">
              <a:rPr lang="en-US" smtClean="0"/>
              <a:pPr/>
              <a:t>3/8/2025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BAB00CA-F815-45B1-B7C4-D3A8FEAF0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808C3DC-5338-43A6-B949-0306455D1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0501-BD3E-489A-8FC3-F4BDE77B6F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3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25DEF39-0498-46DE-A408-39D31EBB9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F0BE-818E-4D28-B295-478FF4004564}" type="datetimeFigureOut">
              <a:rPr lang="en-US" smtClean="0"/>
              <a:pPr/>
              <a:t>3/8/2025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227E936-21AF-4D99-AA4B-ABF4FADCD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7DF25EA-9AC5-4999-A8C0-4F08811A0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0501-BD3E-489A-8FC3-F4BDE77B6F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75358F-AD4A-4CC1-90E7-8D1549EA9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99FBEA-B0E1-486E-929E-D0482E789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B1FE6A7-210D-4336-8FEB-682EA34EF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608372C-4871-44F5-87BF-24FEEAB25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F0BE-818E-4D28-B295-478FF4004564}" type="datetimeFigureOut">
              <a:rPr lang="en-US" smtClean="0"/>
              <a:pPr/>
              <a:t>3/8/2025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5B505FB-31A3-450B-99D0-FAA948C21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C2DFE98-0CEF-44C0-AB6D-093FB4EAA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0501-BD3E-489A-8FC3-F4BDE77B6F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46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8C414B-DA91-47C2-BE88-A916D8BEB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7863FE3-9BFD-4D07-B3D5-5FD5DB0D5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7AF66DC-D993-41DC-AC2C-46573DD2F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F41A43E-BDDF-41FA-B9CB-D8401218E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BF0BE-818E-4D28-B295-478FF4004564}" type="datetimeFigureOut">
              <a:rPr lang="en-US" smtClean="0"/>
              <a:pPr/>
              <a:t>3/8/2025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FDD09AC-93D3-4A88-BFA3-1BC47A50C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911F367-8C81-4179-875D-7F00385E3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20501-BD3E-489A-8FC3-F4BDE77B6F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3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C215D46-93EF-4566-99BF-1D7A95A3C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9216B0-7061-48A8-B6EA-B04302D3A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144FE0-A883-4B43-B602-BFE70587CE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BF0BE-818E-4D28-B295-478FF4004564}" type="datetimeFigureOut">
              <a:rPr lang="en-US" smtClean="0"/>
              <a:pPr/>
              <a:t>3/8/2025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88B227-B8BC-4113-9CC5-290B6140E9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9E9089-9E8B-4AAA-BB4A-DA19DEC16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20501-BD3E-489A-8FC3-F4BDE77B6F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29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41E111F-FD0F-4BDA-A8E3-3CD951840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0610"/>
            <a:ext cx="12192001" cy="6858000"/>
          </a:xfrm>
          <a:prstGeom prst="rect">
            <a:avLst/>
          </a:prstGeom>
        </p:spPr>
      </p:pic>
      <p:pic>
        <p:nvPicPr>
          <p:cNvPr id="1032" name="Picture 8" descr="Yuvarlak siyah çerçeve şekil, daire, daire kare, Çember Çerçeve, wikimedia  Commons png | PNGEgg">
            <a:extLst>
              <a:ext uri="{FF2B5EF4-FFF2-40B4-BE49-F238E27FC236}">
                <a16:creationId xmlns:a16="http://schemas.microsoft.com/office/drawing/2014/main" xmlns="" id="{7FA4F86D-49DF-4EB0-B5CB-7B2641527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54" b="96638" l="1556" r="99889">
                        <a14:foregroundMark x1="7667" y1="22451" x2="2889" y2="36443"/>
                        <a14:foregroundMark x1="1556" y1="48698" x2="3778" y2="58243"/>
                        <a14:foregroundMark x1="29556" y1="91974" x2="58556" y2="97505"/>
                        <a14:foregroundMark x1="67253" y1="95503" x2="77778" y2="90130"/>
                        <a14:foregroundMark x1="77778" y1="90130" x2="83889" y2="84273"/>
                        <a14:foregroundMark x1="83889" y1="84273" x2="83889" y2="84273"/>
                        <a14:foregroundMark x1="42000" y1="95119" x2="57333" y2="96638"/>
                        <a14:foregroundMark x1="89889" y1="75597" x2="98556" y2="49783"/>
                        <a14:foregroundMark x1="98556" y1="49783" x2="98444" y2="39154"/>
                        <a14:foregroundMark x1="98444" y1="39154" x2="92000" y2="24729"/>
                        <a14:foregroundMark x1="92000" y1="24729" x2="72556" y2="6941"/>
                        <a14:foregroundMark x1="72556" y1="6941" x2="38778" y2="3254"/>
                        <a14:foregroundMark x1="38778" y1="3254" x2="28667" y2="7375"/>
                        <a14:foregroundMark x1="96444" y1="32430" x2="99889" y2="38720"/>
                        <a14:backgroundMark x1="58222" y1="98265" x2="58222" y2="98265"/>
                        <a14:backgroundMark x1="57778" y1="99132" x2="71667" y2="964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71" y="1819261"/>
            <a:ext cx="3576637" cy="366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E980AF0-0ADF-4721-93EA-33610F61C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4274" y="3942435"/>
            <a:ext cx="61816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786E611-688A-4C37-AC13-D3EED66C0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0255" y="1722257"/>
            <a:ext cx="65245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clip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0B4DC1D-597E-4BD6-9605-8EEB26394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0383" y="2884912"/>
            <a:ext cx="61530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iết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5771" y="3070669"/>
            <a:ext cx="363272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rgbClr val="7030A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KHỞI ĐỘNG</a:t>
            </a:r>
            <a:endParaRPr lang="en-US" sz="5400" b="1" cap="none" spc="0" dirty="0">
              <a:ln w="9525">
                <a:solidFill>
                  <a:srgbClr val="7030A0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518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01A5480-581D-4821-ACC1-3B40C3C06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5" y="80962"/>
            <a:ext cx="7524750" cy="66960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82EACC5-6B28-4579-B162-9823C93BB200}"/>
              </a:ext>
            </a:extLst>
          </p:cNvPr>
          <p:cNvSpPr txBox="1"/>
          <p:nvPr/>
        </p:nvSpPr>
        <p:spPr>
          <a:xfrm>
            <a:off x="462279" y="381853"/>
            <a:ext cx="52020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LỜI SÔNG NÚI</a:t>
            </a:r>
            <a:endParaRPr 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C768BD1-68AB-430F-8EB6-64CC7266A314}"/>
              </a:ext>
            </a:extLst>
          </p:cNvPr>
          <p:cNvSpPr txBox="1"/>
          <p:nvPr/>
        </p:nvSpPr>
        <p:spPr>
          <a:xfrm>
            <a:off x="1026694" y="1427737"/>
            <a:ext cx="95771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</a:t>
            </a:r>
            <a:r>
              <a:rPr lang="en-US" sz="8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8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8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endParaRPr lang="en-US" sz="8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8A1C561-93F7-4CB5-AF4B-4E4F4512C0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778" y="2720905"/>
            <a:ext cx="6563191" cy="103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52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975C46-E10E-4C90-B75B-97C434997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FD4D45-C11E-4BB1-98B4-C6F2F8DC8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79C1B34-83A2-4792-B444-E8B654C50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289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52CEDD5-863A-4AE9-B32A-481D1C068B55}"/>
              </a:ext>
            </a:extLst>
          </p:cNvPr>
          <p:cNvSpPr txBox="1"/>
          <p:nvPr/>
        </p:nvSpPr>
        <p:spPr>
          <a:xfrm>
            <a:off x="2290856" y="2772996"/>
            <a:ext cx="76102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CHUNG</a:t>
            </a:r>
          </a:p>
        </p:txBody>
      </p:sp>
    </p:spTree>
    <p:extLst>
      <p:ext uri="{BB962C8B-B14F-4D97-AF65-F5344CB8AC3E}">
        <p14:creationId xmlns:p14="http://schemas.microsoft.com/office/powerpoint/2010/main" val="343482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77AC9DE-229C-42E0-B489-2C10C78C7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74032"/>
            <a:ext cx="12192000" cy="746879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5163C89-5313-4896-92E0-F81F502F4FC3}"/>
              </a:ext>
            </a:extLst>
          </p:cNvPr>
          <p:cNvSpPr txBox="1"/>
          <p:nvPr/>
        </p:nvSpPr>
        <p:spPr>
          <a:xfrm>
            <a:off x="2971800" y="347056"/>
            <a:ext cx="606552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 giả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xmlns="" id="{536570FF-D35A-4429-8AA2-284382E3C3DA}"/>
              </a:ext>
            </a:extLst>
          </p:cNvPr>
          <p:cNvSpPr txBox="1">
            <a:spLocks/>
          </p:cNvSpPr>
          <p:nvPr/>
        </p:nvSpPr>
        <p:spPr>
          <a:xfrm>
            <a:off x="5483854" y="1780298"/>
            <a:ext cx="6477000" cy="6099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xmlns="" id="{F96B54CF-6EED-438C-A7F8-B54B331AC85F}"/>
              </a:ext>
            </a:extLst>
          </p:cNvPr>
          <p:cNvSpPr txBox="1">
            <a:spLocks/>
          </p:cNvSpPr>
          <p:nvPr/>
        </p:nvSpPr>
        <p:spPr>
          <a:xfrm>
            <a:off x="2780027" y="3947125"/>
            <a:ext cx="6477000" cy="7993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xmlns="" id="{1F182375-8380-41CB-848B-BA996F148CB7}"/>
              </a:ext>
            </a:extLst>
          </p:cNvPr>
          <p:cNvSpPr txBox="1">
            <a:spLocks/>
          </p:cNvSpPr>
          <p:nvPr/>
        </p:nvSpPr>
        <p:spPr>
          <a:xfrm>
            <a:off x="2044463" y="2435584"/>
            <a:ext cx="10566637" cy="25926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endParaRPr lang="en-US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Tương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truyền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Lý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Thường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Kiệt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(1019 – 1105) </a:t>
            </a:r>
            <a:endParaRPr kumimoji="0" lang="en-US" b="1" i="1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45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77AC9DE-229C-42E0-B489-2C10C78C7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860" y="-610796"/>
            <a:ext cx="13277860" cy="74687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4076E78-C1BF-4FE3-8477-C05D7E6A7017}"/>
              </a:ext>
            </a:extLst>
          </p:cNvPr>
          <p:cNvSpPr txBox="1"/>
          <p:nvPr/>
        </p:nvSpPr>
        <p:spPr>
          <a:xfrm>
            <a:off x="194973" y="283443"/>
            <a:ext cx="606552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Tác phẩm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34"/>
          <p:cNvSpPr/>
          <p:nvPr/>
        </p:nvSpPr>
        <p:spPr>
          <a:xfrm>
            <a:off x="194973" y="1236879"/>
            <a:ext cx="49144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Tx/>
              <a:buAutoNum type="alphaLcPeriod"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nl-NL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3200" dirty="0" smtClean="0">
                <a:latin typeface="Times New Roman" pitchFamily="18" charset="0"/>
                <a:cs typeface="Times New Roman" pitchFamily="18" charset="0"/>
              </a:rPr>
              <a:t>- Văn tự: chữ Hán</a:t>
            </a:r>
          </a:p>
        </p:txBody>
      </p:sp>
      <p:pic>
        <p:nvPicPr>
          <p:cNvPr id="7" name="Picture 6" descr="Nam-quoc-son-ha-17217217261-665x480.jpg"/>
          <p:cNvPicPr>
            <a:picLocks noChangeAspect="1"/>
          </p:cNvPicPr>
          <p:nvPr/>
        </p:nvPicPr>
        <p:blipFill>
          <a:blip r:embed="rId3"/>
          <a:srcRect t="9552" r="36654"/>
          <a:stretch>
            <a:fillRect/>
          </a:stretch>
        </p:blipFill>
        <p:spPr>
          <a:xfrm>
            <a:off x="5213507" y="1460785"/>
            <a:ext cx="5486957" cy="539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07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4D4107A-9E01-4477-B280-57A25B484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396" y="116486"/>
            <a:ext cx="12182193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4076E78-C1BF-4FE3-8477-C05D7E6A7017}"/>
              </a:ext>
            </a:extLst>
          </p:cNvPr>
          <p:cNvSpPr txBox="1"/>
          <p:nvPr/>
        </p:nvSpPr>
        <p:spPr>
          <a:xfrm>
            <a:off x="194973" y="283443"/>
            <a:ext cx="606552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Tác phẩm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BD9F93B8-2D6F-4F96-AFE6-39FA9A9D22C0}"/>
              </a:ext>
            </a:extLst>
          </p:cNvPr>
          <p:cNvSpPr txBox="1">
            <a:spLocks noChangeArrowheads="1"/>
          </p:cNvSpPr>
          <p:nvPr/>
        </p:nvSpPr>
        <p:spPr>
          <a:xfrm>
            <a:off x="-1638450" y="1901786"/>
            <a:ext cx="8397240" cy="6650038"/>
          </a:xfrm>
          <a:prstGeom prst="rect">
            <a:avLst/>
          </a:prstGeom>
          <a:noFill/>
        </p:spPr>
        <p:txBody>
          <a:bodyPr/>
          <a:lstStyle/>
          <a:p>
            <a:pPr marL="742950" lvl="1" indent="-28575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kern="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PHIÊN ÂM</a:t>
            </a:r>
            <a:endParaRPr lang="vi-VN" sz="3200" b="1" kern="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kern="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3200" kern="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200" kern="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200" kern="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kern="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kern="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3200" kern="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endParaRPr lang="en-US" sz="3200" kern="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49363" lv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441325" algn="l"/>
              </a:tabLst>
              <a:defRPr/>
            </a:pPr>
            <a:r>
              <a:rPr lang="vi-VN" sz="3200" kern="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kern="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Tiệt</a:t>
            </a:r>
            <a:r>
              <a:rPr lang="en-US" sz="3200" kern="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kern="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kern="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kern="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kern="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200" kern="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endParaRPr lang="en-US" sz="3200" kern="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49363" lv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441325" algn="l"/>
              </a:tabLst>
              <a:defRPr/>
            </a:pPr>
            <a:r>
              <a:rPr lang="vi-VN" sz="3200" kern="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kern="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kern="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kern="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sz="3200" kern="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lỗ</a:t>
            </a:r>
            <a:r>
              <a:rPr lang="en-US" sz="3200" kern="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sz="3200" kern="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3200" kern="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endParaRPr lang="en-US" sz="3200" kern="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49363" lv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tabLst>
                <a:tab pos="441325" algn="l"/>
              </a:tabLst>
              <a:defRPr/>
            </a:pPr>
            <a:r>
              <a:rPr lang="vi-VN" sz="3200" kern="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kern="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Nhữ</a:t>
            </a:r>
            <a:r>
              <a:rPr lang="en-US" sz="3200" kern="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3200" kern="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kern="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khan </a:t>
            </a:r>
            <a:r>
              <a:rPr lang="en-US" sz="3200" kern="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3200" kern="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bại</a:t>
            </a:r>
            <a:r>
              <a:rPr lang="en-US" sz="3200" kern="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hư</a:t>
            </a:r>
            <a:r>
              <a:rPr lang="en-US" sz="3200" kern="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lvl="1" indent="-28575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sz="32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AA5E50BB-BD19-4E18-B9D0-ACC08D15F1BE}"/>
              </a:ext>
            </a:extLst>
          </p:cNvPr>
          <p:cNvSpPr txBox="1">
            <a:spLocks noChangeArrowheads="1"/>
          </p:cNvSpPr>
          <p:nvPr/>
        </p:nvSpPr>
        <p:spPr>
          <a:xfrm>
            <a:off x="4939146" y="3649467"/>
            <a:ext cx="7543800" cy="6650038"/>
          </a:xfrm>
          <a:prstGeom prst="rect">
            <a:avLst/>
          </a:prstGeom>
          <a:noFill/>
        </p:spPr>
        <p:txBody>
          <a:bodyPr/>
          <a:lstStyle/>
          <a:p>
            <a:pPr marL="742950" lvl="1" indent="-28575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kern="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DỊCH  THƠ</a:t>
            </a:r>
          </a:p>
          <a:p>
            <a:pPr marL="1249363" lv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kern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200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3200" kern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200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kern="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ngự</a:t>
            </a:r>
            <a:endParaRPr lang="en-US" sz="3200" kern="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49363" lv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kern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Vằng</a:t>
            </a:r>
            <a:r>
              <a:rPr lang="en-US" sz="3200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vặc</a:t>
            </a:r>
            <a:r>
              <a:rPr lang="en-US" sz="3200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xứ</a:t>
            </a:r>
            <a:r>
              <a:rPr lang="en-US" sz="3200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endParaRPr lang="en-US" sz="3200" kern="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49363" lv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kern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3200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3200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cớ</a:t>
            </a:r>
            <a:r>
              <a:rPr lang="en-US" sz="3200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3200" kern="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49363" lv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kern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mày</a:t>
            </a:r>
            <a:r>
              <a:rPr lang="en-US" sz="3200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kern="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3200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Doc_dien_cam_Nam_quoc_son_h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75867" y="1967234"/>
            <a:ext cx="487363" cy="487363"/>
          </a:xfrm>
          <a:prstGeom prst="rect">
            <a:avLst/>
          </a:prstGeom>
        </p:spPr>
      </p:pic>
      <p:sp>
        <p:nvSpPr>
          <p:cNvPr id="8" name="矩形 34"/>
          <p:cNvSpPr/>
          <p:nvPr/>
        </p:nvSpPr>
        <p:spPr>
          <a:xfrm>
            <a:off x="194974" y="1236879"/>
            <a:ext cx="56516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 dirty="0" smtClean="0">
                <a:latin typeface="Times New Roman" pitchFamily="18" charset="0"/>
                <a:cs typeface="Times New Roman" pitchFamily="18" charset="0"/>
              </a:rPr>
              <a:t>Đọc: giọng đanh thép, hào hùng</a:t>
            </a:r>
          </a:p>
        </p:txBody>
      </p:sp>
    </p:spTree>
    <p:extLst>
      <p:ext uri="{BB962C8B-B14F-4D97-AF65-F5344CB8AC3E}">
        <p14:creationId xmlns:p14="http://schemas.microsoft.com/office/powerpoint/2010/main" val="164979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8D591C1-0C25-4388-817A-84244330F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2" name="Rectangle 6">
            <a:extLst>
              <a:ext uri="{FF2B5EF4-FFF2-40B4-BE49-F238E27FC236}">
                <a16:creationId xmlns:a16="http://schemas.microsoft.com/office/drawing/2014/main" xmlns="" id="{B80BEA11-6AD6-4FD2-9B65-9A1E4D208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307" y="75398"/>
            <a:ext cx="78701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altLang="en-US" sz="32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xmlns="" id="{57241D4C-E8F8-4DEE-B24E-5000DF7DC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307" y="1189012"/>
            <a:ext cx="1195150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Theo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981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Theo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1076,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Sau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Theo </a:t>
            </a:r>
            <a:r>
              <a:rPr lang="en-US" altLang="en-US" sz="2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 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 tr.63,64 – </a:t>
            </a:r>
            <a:r>
              <a:rPr lang="en-US" altLang="en-US" sz="2400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XB </a:t>
            </a:r>
            <a:r>
              <a:rPr lang="en-US" altLang="en-US" sz="2400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2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4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1077</a:t>
            </a:r>
            <a:r>
              <a:rPr lang="en-US" altLang="en-US" sz="2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Tống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Quách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Kiệt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chặn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nay 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Hống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Quang 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ngâm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2400" i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80BEA11-6AD6-4FD2-9B65-9A1E4D208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306" y="660173"/>
            <a:ext cx="78701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37250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2374</TotalTime>
  <Words>360</Words>
  <Application>Microsoft Office PowerPoint</Application>
  <PresentationFormat>Widescreen</PresentationFormat>
  <Paragraphs>32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do que</cp:lastModifiedBy>
  <cp:revision>94</cp:revision>
  <dcterms:created xsi:type="dcterms:W3CDTF">2021-08-02T03:24:45Z</dcterms:created>
  <dcterms:modified xsi:type="dcterms:W3CDTF">2025-03-07T17:58:08Z</dcterms:modified>
</cp:coreProperties>
</file>